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0" y="-5715"/>
            <a:ext cx="12202160" cy="534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61595"/>
            <a:ext cx="464375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Dwiek Store</a:t>
            </a:r>
            <a:endParaRPr lang="en-US" altLang="zh-CN" sz="2400" b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180263" y="31115"/>
            <a:ext cx="485965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 u="sng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1" tooltip="" action="ppaction://hlinksldjump"/>
              </a:rPr>
              <a:t>login</a:t>
            </a:r>
            <a:r>
              <a:rPr lang="en-US" altLang="zh-CN" sz="2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1" tooltip="" action="ppaction://hlinksldjump"/>
              </a:rPr>
              <a:t>  </a:t>
            </a:r>
            <a:r>
              <a:rPr lang="en-US" altLang="zh-CN" sz="2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2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2" tooltip="" action="ppaction://hlinksldjump"/>
              </a:rPr>
              <a:t>signup</a:t>
            </a:r>
            <a:r>
              <a:rPr lang="en-US" altLang="zh-CN" sz="2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2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3" tooltip="" action="ppaction://hlinksldjump"/>
              </a:rPr>
              <a:t> mainpage</a:t>
            </a:r>
            <a:r>
              <a:rPr lang="en-US" altLang="zh-CN" sz="2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4" tooltip="" action="ppaction://hlinksldjump"/>
              </a:rPr>
              <a:t>cart</a:t>
            </a:r>
            <a:r>
              <a:rPr lang="en-US" altLang="zh-CN" sz="2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5" tooltip="" action="ppaction://hlinksldjump"/>
              </a:rPr>
              <a:t>setting</a:t>
            </a:r>
            <a:endParaRPr lang="en-US" altLang="zh-CN" sz="2400" b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41705" y="3150870"/>
            <a:ext cx="7016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dwk1"/>
          <p:cNvPicPr>
            <a:picLocks noChangeAspect="1"/>
          </p:cNvPicPr>
          <p:nvPr/>
        </p:nvPicPr>
        <p:blipFill>
          <a:blip r:embed="rId6"/>
          <a:srcRect l="-187" t="8149"/>
          <a:stretch>
            <a:fillRect/>
          </a:stretch>
        </p:blipFill>
        <p:spPr>
          <a:xfrm>
            <a:off x="0" y="935990"/>
            <a:ext cx="12214860" cy="5239385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8534400" y="1266190"/>
            <a:ext cx="3680460" cy="190944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4"/>
          </p:cNvCxnSpPr>
          <p:nvPr/>
        </p:nvCxnSpPr>
        <p:spPr>
          <a:xfrm flipH="1" flipV="1">
            <a:off x="8176895" y="2887345"/>
            <a:ext cx="1431290" cy="527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>
            <a:off x="8142605" y="2221230"/>
            <a:ext cx="403225" cy="3790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9189085" y="1783715"/>
            <a:ext cx="2312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latin typeface="Gabriola" panose="04040605051002020D02" charset="0"/>
                <a:cs typeface="Gabriola" panose="04040605051002020D02" charset="0"/>
              </a:rPr>
              <a:t>Insert your email and password</a:t>
            </a:r>
            <a:endParaRPr lang="en-US" sz="2800"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5" name="Cloud 14"/>
          <p:cNvSpPr/>
          <p:nvPr/>
        </p:nvSpPr>
        <p:spPr>
          <a:xfrm>
            <a:off x="5854065" y="4185920"/>
            <a:ext cx="3600450" cy="19894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 flipV="1">
            <a:off x="5612130" y="3784600"/>
            <a:ext cx="253365" cy="1396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556375" y="4704080"/>
            <a:ext cx="21964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latin typeface="Gabriola" panose="04040605051002020D02" charset="0"/>
                <a:cs typeface="Gabriola" panose="04040605051002020D02" charset="0"/>
              </a:rPr>
              <a:t>Register if u do not have an email</a:t>
            </a:r>
            <a:endParaRPr lang="en-US" sz="2800"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0" y="-5715"/>
            <a:ext cx="12202160" cy="534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61595"/>
            <a:ext cx="464375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Dwiek Store</a:t>
            </a:r>
            <a:endParaRPr lang="en-US" altLang="zh-CN" sz="2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180263" y="31115"/>
            <a:ext cx="485965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1" tooltip="" action="ppaction://hlinksldjump"/>
              </a:rPr>
              <a:t>login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 </a:t>
            </a:r>
            <a:r>
              <a:rPr lang="en-US" altLang="zh-CN" sz="2400" b="1" u="sng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2" tooltip="" action="ppaction://hlinksldjump"/>
              </a:rPr>
              <a:t>signup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3" tooltip="" action="ppaction://hlinksldjump"/>
              </a:rPr>
              <a:t>mainpage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4" tooltip="" action="ppaction://hlinksldjump"/>
              </a:rPr>
              <a:t>cart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5" tooltip="" action="ppaction://hlinksldjump"/>
              </a:rPr>
              <a:t> setting</a:t>
            </a:r>
            <a:endParaRPr lang="en-US" altLang="zh-CN" sz="2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119745" y="426085"/>
            <a:ext cx="816610" cy="22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dwk2"/>
          <p:cNvPicPr>
            <a:picLocks noChangeAspect="1"/>
          </p:cNvPicPr>
          <p:nvPr/>
        </p:nvPicPr>
        <p:blipFill>
          <a:blip r:embed="rId6"/>
          <a:srcRect l="-375" t="8434" b="15688"/>
          <a:stretch>
            <a:fillRect/>
          </a:stretch>
        </p:blipFill>
        <p:spPr>
          <a:xfrm>
            <a:off x="-45720" y="528320"/>
            <a:ext cx="12237720" cy="6329680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7880350" y="2891155"/>
            <a:ext cx="4006215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Gabriola" panose="04040605051002020D02" charset="0"/>
                <a:cs typeface="Gabriola" panose="04040605051002020D02" charset="0"/>
              </a:rPr>
              <a:t>fill the signup form with the required details</a:t>
            </a:r>
            <a:endParaRPr lang="en-US" altLang="zh-CN" sz="3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0" y="-5715"/>
            <a:ext cx="12202160" cy="534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61595"/>
            <a:ext cx="464375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Dwiek Store</a:t>
            </a:r>
            <a:endParaRPr lang="en-US" altLang="zh-CN" sz="2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180263" y="31115"/>
            <a:ext cx="485965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1" tooltip="" action="ppaction://hlinksldjump"/>
              </a:rPr>
              <a:t>login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2" tooltip="" action="ppaction://hlinksldjump"/>
              </a:rPr>
              <a:t>signup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 u="sng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3" tooltip="" action="ppaction://hlinksldjump"/>
              </a:rPr>
              <a:t>mainpage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4" tooltip="" action="ppaction://hlinksldjump"/>
              </a:rPr>
              <a:t>cart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5" tooltip="" action="ppaction://hlinksldjump"/>
              </a:rPr>
              <a:t>setting</a:t>
            </a:r>
            <a:endParaRPr lang="en-US" altLang="zh-CN" sz="2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dwk3"/>
          <p:cNvPicPr>
            <a:picLocks noChangeAspect="1"/>
          </p:cNvPicPr>
          <p:nvPr/>
        </p:nvPicPr>
        <p:blipFill>
          <a:blip r:embed="rId6"/>
          <a:srcRect l="-53" t="8601" r="1305" b="4923"/>
          <a:stretch>
            <a:fillRect/>
          </a:stretch>
        </p:blipFill>
        <p:spPr>
          <a:xfrm>
            <a:off x="-635" y="528320"/>
            <a:ext cx="12192635" cy="63296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0" y="1381125"/>
            <a:ext cx="1437640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any item u desire by pressing add to cart.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0" y="-5715"/>
            <a:ext cx="12202160" cy="534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61595"/>
            <a:ext cx="464375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Dwiek Store</a:t>
            </a:r>
            <a:endParaRPr lang="en-US" altLang="zh-CN" sz="2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180263" y="31115"/>
            <a:ext cx="485965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1" tooltip="" action="ppaction://hlinksldjump"/>
              </a:rPr>
              <a:t>login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2" tooltip="" action="ppaction://hlinksldjump"/>
              </a:rPr>
              <a:t>signup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3" tooltip="" action="ppaction://hlinksldjump"/>
              </a:rPr>
              <a:t>mainpage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2400" b="1" u="sng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4" tooltip="" action="ppaction://hlinksldjump"/>
              </a:rPr>
              <a:t>cart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5" tooltip="" action="ppaction://hlinksldjump"/>
              </a:rPr>
              <a:t>setting</a:t>
            </a:r>
            <a:endParaRPr lang="en-US" altLang="zh-CN" sz="2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dwk4"/>
          <p:cNvPicPr>
            <a:picLocks noChangeAspect="1"/>
          </p:cNvPicPr>
          <p:nvPr/>
        </p:nvPicPr>
        <p:blipFill>
          <a:blip r:embed="rId6"/>
          <a:srcRect t="8434" r="99" b="15354"/>
          <a:stretch>
            <a:fillRect/>
          </a:stretch>
        </p:blipFill>
        <p:spPr>
          <a:xfrm>
            <a:off x="0" y="528320"/>
            <a:ext cx="12179935" cy="6329045"/>
          </a:xfrm>
          <a:prstGeom prst="rect">
            <a:avLst/>
          </a:prstGeom>
        </p:spPr>
      </p:pic>
      <p:sp>
        <p:nvSpPr>
          <p:cNvPr id="3" name="Wave 2"/>
          <p:cNvSpPr/>
          <p:nvPr/>
        </p:nvSpPr>
        <p:spPr>
          <a:xfrm>
            <a:off x="1644015" y="2807335"/>
            <a:ext cx="8557260" cy="250698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195830" y="3461385"/>
            <a:ext cx="7453630" cy="1198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2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Condensed" panose="020B0502040204020203" charset="0"/>
                <a:cs typeface="Bahnschrift Condensed" panose="020B0502040204020203" charset="0"/>
              </a:rPr>
              <a:t>After adding items to your cart u press on cart and you will be transfered to checkout ,showing all the items u added.</a:t>
            </a:r>
            <a:endParaRPr lang="en-US" sz="2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0" y="-5715"/>
            <a:ext cx="12202160" cy="534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61595"/>
            <a:ext cx="464375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Dwiek Store</a:t>
            </a:r>
            <a:endParaRPr lang="en-US" altLang="zh-CN" sz="24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180263" y="31115"/>
            <a:ext cx="485965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1" tooltip="" action="ppaction://hlinksldjump"/>
              </a:rPr>
              <a:t>login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2" tooltip="" action="ppaction://hlinksldjump"/>
              </a:rPr>
              <a:t>signup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3" tooltip="" action="ppaction://hlinksldjump"/>
              </a:rPr>
              <a:t> mainpage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4" tooltip="" action="ppaction://hlinksldjump"/>
              </a:rPr>
              <a:t>cart</a:t>
            </a:r>
            <a:r>
              <a:rPr lang="en-US" altLang="zh-CN" sz="2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altLang="zh-CN" sz="2400" b="1" u="sng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hlinkClick r:id="rId5" tooltip="" action="ppaction://hlinksldjump"/>
              </a:rPr>
              <a:t>setting</a:t>
            </a:r>
            <a:endParaRPr lang="en-US" altLang="zh-CN" sz="2400" b="1" u="sng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dwk5"/>
          <p:cNvPicPr>
            <a:picLocks noChangeAspect="1"/>
          </p:cNvPicPr>
          <p:nvPr/>
        </p:nvPicPr>
        <p:blipFill>
          <a:blip r:embed="rId6"/>
          <a:srcRect t="7756" r="-89" b="4756"/>
          <a:stretch>
            <a:fillRect/>
          </a:stretch>
        </p:blipFill>
        <p:spPr>
          <a:xfrm>
            <a:off x="11430" y="528320"/>
            <a:ext cx="12202795" cy="5981065"/>
          </a:xfrm>
          <a:prstGeom prst="rect">
            <a:avLst/>
          </a:prstGeom>
        </p:spPr>
      </p:pic>
      <p:sp>
        <p:nvSpPr>
          <p:cNvPr id="3" name="Flowchart: Document 2"/>
          <p:cNvSpPr/>
          <p:nvPr/>
        </p:nvSpPr>
        <p:spPr>
          <a:xfrm>
            <a:off x="3139440" y="3382010"/>
            <a:ext cx="6268085" cy="3048635"/>
          </a:xfrm>
          <a:prstGeom prst="flowChart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484245" y="3606800"/>
            <a:ext cx="4831080" cy="1938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If u like to change ur password ,just press setting and u will be transfered to page where u can enter your new password, however u need to have the old one</a:t>
            </a:r>
            <a:endParaRPr lang="en-US" sz="2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</vt:lpstr>
      <vt:lpstr>Bahnschrift Condensed</vt:lpstr>
      <vt:lpstr>Bahnschrift Light SemiCondensed</vt:lpstr>
      <vt:lpstr>Bahnschrift Light Condensed</vt:lpstr>
      <vt:lpstr>Bahnschrift SemiLight</vt:lpstr>
      <vt:lpstr>Bahnschrift SemiCondensed</vt:lpstr>
      <vt:lpstr>Bahnschrift SemiLight SemiCondensed</vt:lpstr>
      <vt:lpstr>Cambria Math</vt:lpstr>
      <vt:lpstr>Cascadia Code</vt:lpstr>
      <vt:lpstr>Cascadia Mono</vt:lpstr>
      <vt:lpstr>Cascadia Mono Light</vt:lpstr>
      <vt:lpstr>Cascadia Mono SemiBold</vt:lpstr>
      <vt:lpstr>Comic Sans MS</vt:lpstr>
      <vt:lpstr>Corbel Light</vt:lpstr>
      <vt:lpstr>Courier New</vt:lpstr>
      <vt:lpstr>Franklin Gothic Medium</vt:lpstr>
      <vt:lpstr>Gabriola</vt:lpstr>
      <vt:lpstr>Cambria</vt:lpstr>
      <vt:lpstr>Cascadia Code SemiLight</vt:lpstr>
      <vt:lpstr>Cascadia Mono SemiLight</vt:lpstr>
      <vt:lpstr>Candara</vt:lpstr>
      <vt:lpstr>Georgia</vt:lpstr>
      <vt:lpstr>Gadugi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jakod</cp:lastModifiedBy>
  <cp:revision>3</cp:revision>
  <dcterms:created xsi:type="dcterms:W3CDTF">2023-06-27T09:41:49Z</dcterms:created>
  <dcterms:modified xsi:type="dcterms:W3CDTF">2023-06-27T09:48:20Z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42A3C78E2D4B419BA09F5C71C9B521E2</vt:lpwstr>
  </property>
  <property fmtid="{D5CDD505-2E9C-101B-9397-08002B2CF9AE}" pid="3" name="KSOProductBuildVer">
    <vt:lpwstr>1033-11.2.0.11417</vt:lpwstr>
  </property>
</Properties>
</file>