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9"/>
  </p:notesMasterIdLst>
  <p:handoutMasterIdLst>
    <p:handoutMasterId r:id="rId20"/>
  </p:handoutMasterIdLst>
  <p:sldIdLst>
    <p:sldId id="257" r:id="rId5"/>
    <p:sldId id="389" r:id="rId6"/>
    <p:sldId id="384" r:id="rId7"/>
    <p:sldId id="317" r:id="rId8"/>
    <p:sldId id="392" r:id="rId9"/>
    <p:sldId id="393" r:id="rId10"/>
    <p:sldId id="277" r:id="rId11"/>
    <p:sldId id="278" r:id="rId12"/>
    <p:sldId id="394" r:id="rId13"/>
    <p:sldId id="395" r:id="rId14"/>
    <p:sldId id="279" r:id="rId15"/>
    <p:sldId id="268" r:id="rId16"/>
    <p:sldId id="396" r:id="rId17"/>
    <p:sldId id="391" r:id="rId18"/>
  </p:sldIdLst>
  <p:sldSz cx="12192000" cy="6858000"/>
  <p:notesSz cx="6858000" cy="9144000"/>
  <p:defaultTextStyle>
    <a:defPPr rtl="0"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3725" autoAdjust="0"/>
  </p:normalViewPr>
  <p:slideViewPr>
    <p:cSldViewPr snapToGrid="0">
      <p:cViewPr varScale="1">
        <p:scale>
          <a:sx n="85" d="100"/>
          <a:sy n="85" d="100"/>
        </p:scale>
        <p:origin x="76" y="61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75" d="100"/>
          <a:sy n="75" d="100"/>
        </p:scale>
        <p:origin x="404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a-DK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E1040D4-4151-4C65-9AC3-C3163B9A624A}" type="datetime1">
              <a:rPr lang="da-DK" smtClean="0"/>
              <a:t>06-10-2025</a:t>
            </a:fld>
            <a:endParaRPr lang="en-US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23CDBB5-5B4A-4483-935D-A73935186B4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a-DK" noProof="0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3F84BF6-C0C3-4933-AF58-292ABAF910E0}" type="datetime1">
              <a:rPr lang="da-DK" smtClean="0"/>
              <a:t>06-10-2025</a:t>
            </a:fld>
            <a:endParaRPr lang="en-US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a-DK" noProof="0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a" dirty="0"/>
              <a:t>Klik for at redigere i master</a:t>
            </a:r>
          </a:p>
          <a:p>
            <a:pPr lvl="1" rtl="0"/>
            <a:r>
              <a:rPr lang="da" dirty="0"/>
              <a:t>Andet niveau</a:t>
            </a:r>
          </a:p>
          <a:p>
            <a:pPr lvl="2" rtl="0"/>
            <a:r>
              <a:rPr lang="da" dirty="0"/>
              <a:t>Tredje niveau</a:t>
            </a:r>
          </a:p>
          <a:p>
            <a:pPr lvl="3" rtl="0"/>
            <a:r>
              <a:rPr lang="da" dirty="0"/>
              <a:t>Fjerde niveau</a:t>
            </a:r>
          </a:p>
          <a:p>
            <a:pPr lvl="4" rtl="0"/>
            <a:r>
              <a:rPr lang="da" dirty="0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a-DK" noProof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7CCE34D-CFF1-4FFE-815B-D050E7ED2DFD}" type="slidenum">
              <a:rPr lang="da-DK" noProof="0" smtClean="0"/>
              <a:t>‹nr.›</a:t>
            </a:fld>
            <a:endParaRPr lang="da-DK" noProof="0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n-US" smtClean="0"/>
              <a:t>1</a:t>
            </a:fld>
            <a:endParaRPr lang="en-US"/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71271D5A-C9DC-4AFF-9480-BA8E51786C8D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055E89FF-DBE7-4694-AA93-D4A1999970F8}" type="datetime1">
              <a:rPr lang="da-DK" smtClean="0"/>
              <a:t>06-10-2025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n-US" smtClean="0"/>
              <a:t>3</a:t>
            </a:fld>
            <a:endParaRPr lang="en-US"/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34314197-6BCA-43C5-8A81-55992E8A4832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38EEB378-2AE3-45E8-AD65-B8210FA10C2C}" type="datetime1">
              <a:rPr lang="da-DK" smtClean="0"/>
              <a:t>06-10-2025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31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n-US" smtClean="0"/>
              <a:t>4</a:t>
            </a:fld>
            <a:endParaRPr lang="en-US"/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04032FBD-48F7-4D37-8FD8-9785B542B6C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84C43F27-3A36-48E9-AFA8-3790D40A53C4}" type="datetime1">
              <a:rPr lang="da-DK" smtClean="0"/>
              <a:t>06-10-2025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en-US" smtClean="0"/>
              <a:t>12</a:t>
            </a:fld>
            <a:endParaRPr lang="en-US"/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E9E44F85-494B-4EAD-AB7B-24C5921EECA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E50F979C-4D0E-42BB-A5F8-C60C66AE2214}" type="datetime1">
              <a:rPr lang="da-DK" smtClean="0"/>
              <a:t>06-10-2025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30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da-DK" sz="4800" noProof="0"/>
              <a:t>3DFloat</a:t>
            </a:r>
          </a:p>
        </p:txBody>
      </p:sp>
      <p:sp>
        <p:nvSpPr>
          <p:cNvPr id="14" name="Pladsholder til billede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da-DK" noProof="0"/>
              <a:t>Klik på ikonet for at tilføje et billede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da-DK" noProof="0"/>
          </a:p>
        </p:txBody>
      </p:sp>
      <p:grpSp>
        <p:nvGrpSpPr>
          <p:cNvPr id="9" name="Gruppe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Kombinationstegning: Figur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a-DK" noProof="0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a-DK" noProof="0"/>
            </a:p>
          </p:txBody>
        </p:sp>
      </p:grp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 rtl="0"/>
            <a:r>
              <a:rPr lang="da-DK" noProof="0"/>
              <a:t>Klik for at redigere teksttypografierne i masteren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Indhold 3-k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uppe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Kombinationstegning: Figur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da-DK" noProof="0"/>
            </a:p>
          </p:txBody>
        </p:sp>
        <p:sp>
          <p:nvSpPr>
            <p:cNvPr id="36" name="Kombinationstegning: Figur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da-DK" noProof="0">
                <a:solidFill>
                  <a:schemeClr val="tx1"/>
                </a:solidFill>
              </a:endParaRPr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a-DK" noProof="0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a-DK" noProof="0"/>
            </a:p>
          </p:txBody>
        </p:sp>
      </p:grpSp>
      <p:sp>
        <p:nvSpPr>
          <p:cNvPr id="19" name="Kombinationstegning: Figur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da-DK" noProof="0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da-DK" noProof="0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da-DK" noProof="0"/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da-DK" noProof="0"/>
              <a:t>Klik for at redigere titeltypografien i masteren</a:t>
            </a:r>
          </a:p>
        </p:txBody>
      </p:sp>
      <p:sp>
        <p:nvSpPr>
          <p:cNvPr id="16" name="Pladsholder til tekst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a-DK" noProof="0"/>
              <a:t>Klik for at redigere teksttypografierne i masteren</a:t>
            </a:r>
          </a:p>
        </p:txBody>
      </p:sp>
      <p:sp>
        <p:nvSpPr>
          <p:cNvPr id="17" name="Pladsholder til indhold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 rtlCol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da-DK" noProof="0"/>
              <a:t>Klik for at redigere teksttypografierne i masteren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</a:p>
        </p:txBody>
      </p:sp>
      <p:sp>
        <p:nvSpPr>
          <p:cNvPr id="22" name="Pladsholder til tekst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da-DK" noProof="0"/>
              <a:t>Klik for at redigere teksttypografierne i masteren</a:t>
            </a:r>
          </a:p>
        </p:txBody>
      </p:sp>
      <p:sp>
        <p:nvSpPr>
          <p:cNvPr id="23" name="Pladsholder til indhold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da-DK" noProof="0"/>
              <a:t>Klik for at redigere teksttypografierne i masteren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</a:p>
        </p:txBody>
      </p:sp>
      <p:sp>
        <p:nvSpPr>
          <p:cNvPr id="18" name="Pladsholder til tekst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da-DK" noProof="0"/>
              <a:t>Klik for at redigere teksttypografierne i masteren</a:t>
            </a:r>
          </a:p>
        </p:txBody>
      </p:sp>
      <p:sp>
        <p:nvSpPr>
          <p:cNvPr id="21" name="Pladsholder til indhold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da-DK" noProof="0"/>
              <a:t>Klik for at redigere teksttypografierne i masteren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da-DK" noProof="0"/>
              <a:t>Tirsdag d. 2. februar 20XX</a:t>
            </a:r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da-DK" noProof="0"/>
              <a:t>Eksempel på fodnotetekst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da-DK" noProof="0" smtClean="0"/>
              <a:t>‹nr.›</a:t>
            </a:fld>
            <a:endParaRPr lang="da-DK" noProof="0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Oversig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da-DK" noProof="0"/>
              <a:t>Klik for at redigere titeltypografien i masteren</a:t>
            </a:r>
          </a:p>
        </p:txBody>
      </p:sp>
      <p:sp>
        <p:nvSpPr>
          <p:cNvPr id="10" name="Pladsholder til billede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da-DK" noProof="0"/>
              <a:t>Klik på ikonet for at tilføje et billede</a:t>
            </a:r>
          </a:p>
        </p:txBody>
      </p:sp>
      <p:sp>
        <p:nvSpPr>
          <p:cNvPr id="7" name="Pladsholder til indhold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da-DK" noProof="0"/>
              <a:t>Klik for at redigere teksttypografierne i masteren</a:t>
            </a:r>
          </a:p>
        </p:txBody>
      </p:sp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da-DK" noProof="0"/>
              <a:t>Tirsdag d. 2. februar 20XX</a:t>
            </a:r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da-DK" noProof="0"/>
              <a:t>Eksempel på fodnotetekst</a:t>
            </a:r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da-DK" noProof="0" smtClean="0"/>
              <a:t>‹nr.›</a:t>
            </a:fld>
            <a:endParaRPr lang="da-DK" noProof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da-DK" noProof="0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Afslut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el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da-DK" noProof="0"/>
              <a:t>Klik for at redigere titeltypografien i masteren</a:t>
            </a:r>
          </a:p>
        </p:txBody>
      </p:sp>
      <p:sp>
        <p:nvSpPr>
          <p:cNvPr id="31" name="Undertitel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da-DK" noProof="0">
                <a:solidFill>
                  <a:schemeClr val="tx1">
                    <a:alpha val="60000"/>
                  </a:schemeClr>
                </a:solidFill>
              </a:rPr>
              <a:t>Klik for at redigere undertiteltypografien i masteren</a:t>
            </a:r>
          </a:p>
        </p:txBody>
      </p:sp>
      <p:sp>
        <p:nvSpPr>
          <p:cNvPr id="40" name="Pladsholder til billede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da-DK" noProof="0"/>
              <a:t>Klik på ikonet for at tilføje et billede</a:t>
            </a:r>
          </a:p>
        </p:txBody>
      </p:sp>
      <p:sp>
        <p:nvSpPr>
          <p:cNvPr id="42" name="Pladsholder til billede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da-DK" noProof="0"/>
              <a:t>Klik på ikonet for at tilføje et billede</a:t>
            </a:r>
          </a:p>
        </p:txBody>
      </p:sp>
      <p:grpSp>
        <p:nvGrpSpPr>
          <p:cNvPr id="43" name="Gruppe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Kombinationstegning: Figur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da-DK" noProof="0">
                <a:solidFill>
                  <a:schemeClr val="tx1"/>
                </a:solidFill>
              </a:endParaRPr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a-DK" noProof="0"/>
            </a:p>
          </p:txBody>
        </p:sp>
        <p:sp>
          <p:nvSpPr>
            <p:cNvPr id="46" name="Kombinationstegning: Figur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da-DK" noProof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uppe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Kombinationstegning: Figur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a-DK" noProof="0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a-DK" noProof="0"/>
            </a:p>
          </p:txBody>
        </p:sp>
      </p:grp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da-DK" noProof="0"/>
              <a:t>Tirsdag d. 2. februar 20XX</a:t>
            </a:r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da-DK" noProof="0"/>
              <a:t>Eksempel på fodnotetekst</a:t>
            </a:r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da-DK" noProof="0" smtClean="0"/>
              <a:t>‹nr.›</a:t>
            </a:fld>
            <a:endParaRPr lang="da-DK" noProof="0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da-DK" noProof="0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rtlCol="0"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pPr rtl="0"/>
            <a:r>
              <a:rPr lang="da-DK" noProof="0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a-DK" noProof="0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da-DK" noProof="0"/>
              <a:t>Tirsdag d. 2. februar 20XX</a:t>
            </a:r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da-DK" noProof="0"/>
              <a:t>Eksempel på fodnotetekst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da-DK" noProof="0" smtClean="0"/>
              <a:t>‹nr.›</a:t>
            </a:fld>
            <a:endParaRPr lang="da-DK" noProof="0"/>
          </a:p>
        </p:txBody>
      </p:sp>
      <p:sp>
        <p:nvSpPr>
          <p:cNvPr id="19" name="Kombinationstegning: Figur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da-DK" noProof="0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da-DK" noProof="0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da-DK" noProof="0"/>
          </a:p>
        </p:txBody>
      </p:sp>
      <p:grpSp>
        <p:nvGrpSpPr>
          <p:cNvPr id="34" name="Gruppe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Kombinationstegning: Figur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da-DK" noProof="0"/>
            </a:p>
          </p:txBody>
        </p:sp>
        <p:sp>
          <p:nvSpPr>
            <p:cNvPr id="36" name="Kombinationstegning: Figur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da-DK" noProof="0">
                <a:solidFill>
                  <a:schemeClr val="tx1"/>
                </a:solidFill>
              </a:endParaRPr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a-DK" noProof="0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a-DK" noProof="0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llipse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da-DK" noProof="0"/>
          </a:p>
        </p:txBody>
      </p:sp>
      <p:grpSp>
        <p:nvGrpSpPr>
          <p:cNvPr id="13" name="Gruppe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Kombinationstegning: Figur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a-DK" noProof="0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a-DK" noProof="0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pPr rtl="0"/>
            <a:r>
              <a:rPr lang="da-DK" noProof="0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da-DK" noProof="0"/>
              <a:t>Klik for at redigere teksttypografierne i masteren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da-DK" noProof="0"/>
              <a:t>Klik for at redigere teksttypografierne i masteren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da-DK" noProof="0"/>
              <a:t>Tirsdag d. 2. februar 20XX</a:t>
            </a:r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da-DK" noProof="0"/>
              <a:t>Eksempel på fodnotetekst</a:t>
            </a:r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da-DK" noProof="0" smtClean="0"/>
              <a:t>‹nr.›</a:t>
            </a:fld>
            <a:endParaRPr lang="da-DK" noProof="0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da-DK" noProof="0"/>
              <a:t>Tirsdag d. 2. februar 20XX</a:t>
            </a:r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da-DK" noProof="0"/>
              <a:t>Eksempel på fodnotetekst</a:t>
            </a:r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da-DK" noProof="0" smtClean="0"/>
              <a:t>‹nr.›</a:t>
            </a:fld>
            <a:endParaRPr lang="da-DK" noProof="0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e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Kombinationstegning: Figur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a-DK" noProof="0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a-DK" noProof="0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rtlCol="0"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pPr rtl="0"/>
            <a:r>
              <a:rPr lang="da-DK" noProof="0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da-DK" noProof="0"/>
              <a:t>Klik for at redigere teksttypografierne i masteren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 rtlCol="0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a-DK" noProof="0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da-DK" noProof="0"/>
              <a:t>Tirsdag d. 2. februar 20XX</a:t>
            </a:r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da-DK" noProof="0"/>
              <a:t>Eksempel på fodnotetekst</a:t>
            </a:r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da-DK" noProof="0" smtClean="0"/>
              <a:t>‹nr.›</a:t>
            </a:fld>
            <a:endParaRPr lang="da-DK" noProof="0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agsord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rtlCol="0" anchor="b" anchorCtr="0">
            <a:noAutofit/>
          </a:bodyPr>
          <a:lstStyle>
            <a:lvl1pPr>
              <a:defRPr/>
            </a:lvl1pPr>
          </a:lstStyle>
          <a:p>
            <a:pPr rtl="0"/>
            <a:r>
              <a:rPr lang="da-DK" noProof="0"/>
              <a:t>Klik for at tilføje titel</a:t>
            </a:r>
          </a:p>
        </p:txBody>
      </p:sp>
      <p:sp>
        <p:nvSpPr>
          <p:cNvPr id="7" name="Pladsholder til indhold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rtlCol="0" anchor="t" anchorCtr="0">
            <a:noAutofit/>
          </a:bodyPr>
          <a:lstStyle>
            <a:lvl1pPr>
              <a:buNone/>
              <a:defRPr/>
            </a:lvl1pPr>
          </a:lstStyle>
          <a:p>
            <a:pPr rtl="0">
              <a:lnSpc>
                <a:spcPct val="120000"/>
              </a:lnSpc>
            </a:pPr>
            <a:r>
              <a:rPr lang="da-DK" sz="1600" noProof="0"/>
              <a:t>Klik for at tilføje tekst</a:t>
            </a:r>
          </a:p>
        </p:txBody>
      </p:sp>
      <p:sp>
        <p:nvSpPr>
          <p:cNvPr id="17" name="Pladsholder til billede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da-DK" noProof="0"/>
              <a:t>Klik på ikonet for at tilføje et billede</a:t>
            </a:r>
          </a:p>
        </p:txBody>
      </p:sp>
      <p:sp>
        <p:nvSpPr>
          <p:cNvPr id="22" name="Pladsholder til billede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da-DK" noProof="0"/>
              <a:t>Klik på ikonet for at tilføje et billede</a:t>
            </a:r>
          </a:p>
        </p:txBody>
      </p:sp>
      <p:sp>
        <p:nvSpPr>
          <p:cNvPr id="25" name="Pladsholder til billede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da-DK" noProof="0"/>
              <a:t>Klik på ikonet for at tilføje et billede</a:t>
            </a:r>
          </a:p>
        </p:txBody>
      </p:sp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da-DK" noProof="0"/>
              <a:t>Tirsdag d. 2. februar 20XX</a:t>
            </a:r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da-DK" noProof="0"/>
              <a:t>Eksempel på fodnotetekst</a:t>
            </a:r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da-DK" noProof="0" smtClean="0"/>
              <a:t>‹nr.›</a:t>
            </a:fld>
            <a:endParaRPr lang="da-DK" noProof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da-DK" noProof="0"/>
          </a:p>
        </p:txBody>
      </p:sp>
      <p:grpSp>
        <p:nvGrpSpPr>
          <p:cNvPr id="10" name="Gruppe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Kombinationstegning: Figur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a-DK" noProof="0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a-DK" noProof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k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da-DK" noProof="0"/>
              <a:t>Klik for at redigere titeltypografien i masteren</a:t>
            </a:r>
          </a:p>
        </p:txBody>
      </p:sp>
      <p:sp>
        <p:nvSpPr>
          <p:cNvPr id="12" name="Pladsholder til billede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da-DK" noProof="0"/>
              <a:t>Klik på ikonet for at tilføje et billede</a:t>
            </a:r>
          </a:p>
        </p:txBody>
      </p:sp>
      <p:sp>
        <p:nvSpPr>
          <p:cNvPr id="18" name="Pladsholder til billede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da-DK" noProof="0"/>
              <a:t>Klik på ikonet for at tilføje et billede</a:t>
            </a:r>
          </a:p>
        </p:txBody>
      </p:sp>
      <p:sp>
        <p:nvSpPr>
          <p:cNvPr id="19" name="Pladsholder til billede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da-DK" noProof="0"/>
              <a:t>Klik på ikonet for at tilføje et billede</a:t>
            </a:r>
          </a:p>
        </p:txBody>
      </p:sp>
      <p:sp>
        <p:nvSpPr>
          <p:cNvPr id="20" name="Pladsholder til billede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da-DK" noProof="0"/>
              <a:t>Klik på ikonet for at tilføje et billede</a:t>
            </a:r>
          </a:p>
        </p:txBody>
      </p:sp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da-DK" noProof="0"/>
              <a:t>Tirsdag d. 2. februar 20XX</a:t>
            </a:r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da-DK" noProof="0"/>
              <a:t>Eksempel på fodnotetekst</a:t>
            </a:r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da-DK" noProof="0" smtClean="0"/>
              <a:t>‹nr.›</a:t>
            </a:fld>
            <a:endParaRPr lang="da-DK" noProof="0"/>
          </a:p>
        </p:txBody>
      </p:sp>
      <p:sp>
        <p:nvSpPr>
          <p:cNvPr id="11" name="Pladsholder til indhold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da-DK" noProof="0"/>
              <a:t>Klik for at redigere teksttypografierne i masteren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ktionsskif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billede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 rtlCol="0"/>
          <a:lstStyle/>
          <a:p>
            <a:pPr rtl="0"/>
            <a:r>
              <a:rPr lang="da-DK" noProof="0"/>
              <a:t>Klik på ikonet for at tilføje et billede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a-DK" noProof="0"/>
              <a:t>Tirsdag d. 2. februar 20XX</a:t>
            </a:r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a-DK" noProof="0"/>
              <a:t>Eksempel på fodnotetekst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da-DK" noProof="0" smtClean="0"/>
              <a:t>‹nr.›</a:t>
            </a:fld>
            <a:endParaRPr lang="da-DK" noProof="0"/>
          </a:p>
        </p:txBody>
      </p:sp>
      <p:sp>
        <p:nvSpPr>
          <p:cNvPr id="13" name="Rektangel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a-DK" noProof="0"/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a-DK" noProof="0"/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>
            <a:lvl1pPr>
              <a:defRPr sz="6400"/>
            </a:lvl1pPr>
          </a:lstStyle>
          <a:p>
            <a:pPr rtl="0"/>
            <a:r>
              <a:rPr lang="da-DK" noProof="0"/>
              <a:t>Klik for at redigere titeltypografien i masteren</a:t>
            </a:r>
          </a:p>
        </p:txBody>
      </p:sp>
      <p:sp>
        <p:nvSpPr>
          <p:cNvPr id="16" name="Undertitel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da-DK" noProof="0">
                <a:solidFill>
                  <a:schemeClr val="tx1">
                    <a:alpha val="60000"/>
                  </a:schemeClr>
                </a:solidFill>
              </a:rPr>
              <a:t>Klik for at redigere undertiteltypografien i masteren</a:t>
            </a: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ktionsskif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billede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 rtlCol="0"/>
          <a:lstStyle/>
          <a:p>
            <a:pPr rtl="0"/>
            <a:r>
              <a:rPr lang="da-DK" noProof="0"/>
              <a:t>Klik på ikonet for at tilføje et billede</a:t>
            </a:r>
          </a:p>
        </p:txBody>
      </p:sp>
      <p:sp>
        <p:nvSpPr>
          <p:cNvPr id="16" name="Undertitel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 rtlCol="0"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pPr rtl="0"/>
            <a:r>
              <a:rPr lang="da-DK" noProof="0">
                <a:solidFill>
                  <a:schemeClr val="tx1">
                    <a:alpha val="60000"/>
                  </a:schemeClr>
                </a:solidFill>
              </a:rPr>
              <a:t>Klik for at redigere undertiteltypografien i masteren</a:t>
            </a:r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rtlCol="0"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pPr rtl="0"/>
            <a:r>
              <a:rPr lang="da-DK" noProof="0"/>
              <a:t>Klik for at redigere titeltypografien i masteren</a:t>
            </a:r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Diagram, tabeltidslin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e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Kombinationstegning: Figur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da-DK" noProof="0">
                <a:solidFill>
                  <a:schemeClr val="tx1"/>
                </a:solidFill>
              </a:endParaRPr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a-DK" noProof="0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a-DK" noProof="0"/>
            </a:p>
          </p:txBody>
        </p:sp>
        <p:sp>
          <p:nvSpPr>
            <p:cNvPr id="16" name="Kombinationstegning: Figur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da-DK" noProof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 rtl="0">
              <a:lnSpc>
                <a:spcPct val="100000"/>
              </a:lnSpc>
            </a:pPr>
            <a:r>
              <a:rPr lang="da-DK" noProof="0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 rtlCol="0">
            <a:noAutofit/>
          </a:bodyPr>
          <a:lstStyle/>
          <a:p>
            <a:pPr lvl="0" rtl="0"/>
            <a:r>
              <a:rPr lang="da-DK" noProof="0"/>
              <a:t>Klik for at redigere teksttypografierne i masteren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da-DK" noProof="0"/>
              <a:t>Tirsdag d. 2. februar 20XX</a:t>
            </a:r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da-DK" noProof="0"/>
              <a:t>Eksempel på fodnotetekst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da-DK" noProof="0" smtClean="0"/>
              <a:t>‹nr.›</a:t>
            </a:fld>
            <a:endParaRPr lang="da-DK" noProof="0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rtlCol="0" anchor="b" anchorCtr="0">
            <a:noAutofit/>
          </a:bodyPr>
          <a:lstStyle>
            <a:lvl1pPr>
              <a:defRPr sz="4000"/>
            </a:lvl1pPr>
          </a:lstStyle>
          <a:p>
            <a:pPr rtl="0"/>
            <a:r>
              <a:rPr lang="da-DK" noProof="0"/>
              <a:t>Klik for at redigere titeltypografien i masteren</a:t>
            </a:r>
          </a:p>
        </p:txBody>
      </p:sp>
      <p:grpSp>
        <p:nvGrpSpPr>
          <p:cNvPr id="8" name="Gruppe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Kombinationstegning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a-DK" noProof="0"/>
            </a:p>
          </p:txBody>
        </p:sp>
        <p:sp>
          <p:nvSpPr>
            <p:cNvPr id="10" name="Kombinationstegning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a-DK" noProof="0"/>
            </a:p>
          </p:txBody>
        </p:sp>
        <p:sp>
          <p:nvSpPr>
            <p:cNvPr id="11" name="Kombinationstegning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a-DK" noProof="0"/>
            </a:p>
          </p:txBody>
        </p:sp>
      </p:grpSp>
      <p:sp>
        <p:nvSpPr>
          <p:cNvPr id="12" name="Ellipse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da-DK" noProof="0"/>
          </a:p>
        </p:txBody>
      </p:sp>
      <p:sp>
        <p:nvSpPr>
          <p:cNvPr id="17" name="Pladsholder til indhold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da-DK" noProof="0"/>
              <a:t>Klik for at redigere teksttypografierne i masteren</a:t>
            </a:r>
          </a:p>
        </p:txBody>
      </p:sp>
      <p:sp>
        <p:nvSpPr>
          <p:cNvPr id="15" name="Pladsholder til billede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da-DK" noProof="0"/>
              <a:t>Klik på ikonet for at tilføje et billede</a:t>
            </a:r>
          </a:p>
        </p:txBody>
      </p:sp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da-DK" noProof="0"/>
              <a:t>Tirsdag d. 2. februar 20XX</a:t>
            </a:r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da-DK" noProof="0"/>
              <a:t>Eksempel på fodnotetekst</a:t>
            </a:r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da-DK" noProof="0" smtClean="0"/>
              <a:t>‹nr.›</a:t>
            </a:fld>
            <a:endParaRPr lang="da-DK" noProof="0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ktangel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da-DK" noProof="0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da-DK" noProof="0"/>
          </a:p>
        </p:txBody>
      </p:sp>
      <p:sp>
        <p:nvSpPr>
          <p:cNvPr id="40" name="Titel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 rtlCol="0">
            <a:noAutofit/>
          </a:bodyPr>
          <a:lstStyle/>
          <a:p>
            <a:pPr rtl="0"/>
            <a:r>
              <a:rPr lang="da-DK" noProof="0"/>
              <a:t>Team</a:t>
            </a:r>
          </a:p>
        </p:txBody>
      </p:sp>
      <p:grpSp>
        <p:nvGrpSpPr>
          <p:cNvPr id="51" name="Gruppe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Kombinationstegning: Figur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da-DK" noProof="0"/>
            </a:p>
          </p:txBody>
        </p:sp>
        <p:sp>
          <p:nvSpPr>
            <p:cNvPr id="53" name="Kombinationstegning: Figur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da-DK" noProof="0">
                <a:solidFill>
                  <a:schemeClr val="tx1"/>
                </a:solidFill>
              </a:endParaRPr>
            </a:p>
          </p:txBody>
        </p:sp>
        <p:sp>
          <p:nvSpPr>
            <p:cNvPr id="54" name="Ellipse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a-DK" noProof="0"/>
            </a:p>
          </p:txBody>
        </p:sp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a-DK" noProof="0"/>
            </a:p>
          </p:txBody>
        </p:sp>
      </p:grpSp>
      <p:sp>
        <p:nvSpPr>
          <p:cNvPr id="56" name="Pladsholder til billede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da-DK" noProof="0"/>
              <a:t>Klik på ikonet for at tilføje et billede</a:t>
            </a:r>
          </a:p>
        </p:txBody>
      </p:sp>
      <p:sp>
        <p:nvSpPr>
          <p:cNvPr id="57" name="Pladsholder til billede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da-DK" noProof="0"/>
              <a:t>Klik på ikonet for at tilføje et billede</a:t>
            </a:r>
          </a:p>
        </p:txBody>
      </p:sp>
      <p:sp>
        <p:nvSpPr>
          <p:cNvPr id="58" name="Pladsholder til billede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da-DK" noProof="0"/>
              <a:t>Klik på ikonet for at tilføje et billede</a:t>
            </a:r>
          </a:p>
        </p:txBody>
      </p:sp>
      <p:sp>
        <p:nvSpPr>
          <p:cNvPr id="59" name="Pladsholder til billede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da-DK" noProof="0"/>
              <a:t>Klik på ikonet for at tilføje et billede</a:t>
            </a:r>
          </a:p>
        </p:txBody>
      </p:sp>
      <p:sp>
        <p:nvSpPr>
          <p:cNvPr id="63" name="Pladsholder til tekst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da-DK" noProof="0"/>
              <a:t>Navn</a:t>
            </a:r>
          </a:p>
        </p:txBody>
      </p:sp>
      <p:sp>
        <p:nvSpPr>
          <p:cNvPr id="61" name="Pladsholder til tekst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da-DK" noProof="0"/>
              <a:t>Titel</a:t>
            </a:r>
          </a:p>
        </p:txBody>
      </p:sp>
      <p:sp>
        <p:nvSpPr>
          <p:cNvPr id="65" name="Pladsholder til tekst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da-DK" noProof="0"/>
              <a:t>Navn</a:t>
            </a:r>
          </a:p>
        </p:txBody>
      </p:sp>
      <p:sp>
        <p:nvSpPr>
          <p:cNvPr id="64" name="Pladsholder til tekst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da-DK" noProof="0"/>
              <a:t>Titel</a:t>
            </a:r>
          </a:p>
        </p:txBody>
      </p:sp>
      <p:sp>
        <p:nvSpPr>
          <p:cNvPr id="67" name="Pladsholder til tekst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da-DK" noProof="0"/>
              <a:t>Navn</a:t>
            </a:r>
          </a:p>
        </p:txBody>
      </p:sp>
      <p:sp>
        <p:nvSpPr>
          <p:cNvPr id="66" name="Pladsholder til tekst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da-DK" noProof="0"/>
              <a:t>Titel</a:t>
            </a:r>
          </a:p>
        </p:txBody>
      </p:sp>
      <p:sp>
        <p:nvSpPr>
          <p:cNvPr id="69" name="Pladsholder til tekst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da-DK" noProof="0"/>
              <a:t>Navn</a:t>
            </a:r>
          </a:p>
        </p:txBody>
      </p:sp>
      <p:sp>
        <p:nvSpPr>
          <p:cNvPr id="68" name="Pladsholder til tekst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da-DK" noProof="0"/>
              <a:t>Titel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da-DK" noProof="0"/>
              <a:t>Tirsdag d. 2. februar 20XX</a:t>
            </a:r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da-DK" noProof="0"/>
              <a:t>Eksempel på fodnotetekst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da-DK" noProof="0" smtClean="0"/>
              <a:t>‹nr.›</a:t>
            </a:fld>
            <a:endParaRPr lang="da-DK" noProof="0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Indhold 2-kolonne (sammenlignings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llipse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da-DK" noProof="0"/>
          </a:p>
        </p:txBody>
      </p:sp>
      <p:sp>
        <p:nvSpPr>
          <p:cNvPr id="11" name="Rektangel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da-DK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da-DK" noProof="0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a-DK" noProof="0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da-DK" noProof="0"/>
              <a:t>Klik for at redigere teksttypografierne i masteren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da-DK" noProof="0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da-DK" noProof="0"/>
              <a:t>Klik for at redigere teksttypografierne i masteren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da-DK" noProof="0"/>
              <a:t>Tirsdag d. 2. februar 20XX</a:t>
            </a:r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da-DK" noProof="0"/>
              <a:t>Eksempel på fodnotetekst</a:t>
            </a:r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da-DK" noProof="0" smtClean="0"/>
              <a:t>‹nr.›</a:t>
            </a:fld>
            <a:endParaRPr lang="da-DK" noProof="0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 rtl="0">
              <a:lnSpc>
                <a:spcPct val="100000"/>
              </a:lnSpc>
            </a:pPr>
            <a:r>
              <a:rPr lang="da-DK" noProof="0"/>
              <a:t>Klik for at redigere titeltypografier i master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 rtl="0"/>
            <a:r>
              <a:rPr lang="da-DK" noProof="0"/>
              <a:t>Klik for at redigere i master</a:t>
            </a:r>
          </a:p>
          <a:p>
            <a:pPr lvl="1" rtl="0"/>
            <a:r>
              <a:rPr lang="da-DK" noProof="0"/>
              <a:t>Andet niveau</a:t>
            </a:r>
          </a:p>
          <a:p>
            <a:pPr lvl="2" rtl="0"/>
            <a:r>
              <a:rPr lang="da-DK" noProof="0"/>
              <a:t>Tredje niveau</a:t>
            </a:r>
          </a:p>
          <a:p>
            <a:pPr lvl="3" rtl="0"/>
            <a:r>
              <a:rPr lang="da-DK" noProof="0"/>
              <a:t>Fjerde niveau</a:t>
            </a:r>
          </a:p>
          <a:p>
            <a:pPr lvl="4" rtl="0"/>
            <a:r>
              <a:rPr lang="da-DK" noProof="0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da-DK" noProof="0"/>
              <a:t>Tirsdag d. 2. februar 20XX</a:t>
            </a:r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da-DK" noProof="0"/>
              <a:t>Eksempel på fodnotetekst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fld id="{DBA1B0FB-D917-4C8C-928F-313BD683BF39}" type="slidenum">
              <a:rPr lang="da-DK" noProof="0" smtClean="0"/>
              <a:pPr rtl="0"/>
              <a:t>‹nr.›</a:t>
            </a:fld>
            <a:endParaRPr lang="da-DK" noProof="0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9414" y="1051551"/>
            <a:ext cx="4018416" cy="2384898"/>
          </a:xfrm>
        </p:spPr>
        <p:txBody>
          <a:bodyPr rtlCol="0" anchor="b" anchorCtr="0">
            <a:normAutofit/>
          </a:bodyPr>
          <a:lstStyle/>
          <a:p>
            <a:pPr rtl="0"/>
            <a:r>
              <a:rPr lang="da-DK" sz="3900" dirty="0" err="1"/>
              <a:t>Aktionshus</a:t>
            </a:r>
            <a:r>
              <a:rPr lang="da-DK" sz="3900" dirty="0"/>
              <a:t> H2</a:t>
            </a:r>
          </a:p>
        </p:txBody>
      </p:sp>
      <p:pic>
        <p:nvPicPr>
          <p:cNvPr id="14" name="Pladsholder til billede 13" descr="Digital baggrund i datapunkter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Undertitel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rmAutofit/>
          </a:bodyPr>
          <a:lstStyle/>
          <a:p>
            <a:pPr rtl="0"/>
            <a:r>
              <a:rPr lang="da-DK" dirty="0"/>
              <a:t>Jon Nielsen og Jakob Hjort</a:t>
            </a:r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8ACEDB-AD71-99A9-00CC-5802C077B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løs kobling</a:t>
            </a:r>
          </a:p>
        </p:txBody>
      </p:sp>
      <p:pic>
        <p:nvPicPr>
          <p:cNvPr id="8" name="Pladsholder til indhold 7">
            <a:extLst>
              <a:ext uri="{FF2B5EF4-FFF2-40B4-BE49-F238E27FC236}">
                <a16:creationId xmlns:a16="http://schemas.microsoft.com/office/drawing/2014/main" id="{FC7F9A69-0347-80A7-28DF-61C0CC08F6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534" y="1215275"/>
            <a:ext cx="5980123" cy="1178537"/>
          </a:xfrm>
          <a:prstGeom prst="rect">
            <a:avLst/>
          </a:prstGeom>
        </p:spPr>
      </p:pic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5576118-D1A0-6553-A851-3702A6CBA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da-DK" noProof="0"/>
              <a:t>Tirsdag d. 2. februar 20XX</a:t>
            </a:r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1DC3F18-3FEA-E6A5-0348-910370350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a-DK" noProof="0"/>
              <a:t>Eksempel på fodnotetekst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183646A-3FFF-BB7B-B45C-68C36D332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da-DK" noProof="0" smtClean="0"/>
              <a:t>10</a:t>
            </a:fld>
            <a:endParaRPr lang="da-DK" noProof="0"/>
          </a:p>
        </p:txBody>
      </p:sp>
      <p:pic>
        <p:nvPicPr>
          <p:cNvPr id="10" name="Billede 9">
            <a:extLst>
              <a:ext uri="{FF2B5EF4-FFF2-40B4-BE49-F238E27FC236}">
                <a16:creationId xmlns:a16="http://schemas.microsoft.com/office/drawing/2014/main" id="{5698B70B-E69A-5694-8392-15C60826A5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2937" y="5584435"/>
            <a:ext cx="7773485" cy="362001"/>
          </a:xfrm>
          <a:prstGeom prst="rect">
            <a:avLst/>
          </a:prstGeom>
        </p:spPr>
      </p:pic>
      <p:pic>
        <p:nvPicPr>
          <p:cNvPr id="12" name="Billede 11">
            <a:extLst>
              <a:ext uri="{FF2B5EF4-FFF2-40B4-BE49-F238E27FC236}">
                <a16:creationId xmlns:a16="http://schemas.microsoft.com/office/drawing/2014/main" id="{07F98298-9AA2-395F-2B00-C2827944E5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949" y="2488985"/>
            <a:ext cx="6028401" cy="2668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196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794B90CA-CC2E-6D51-7EEC-CB6C4B925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Kontroller for Eventhandler/</a:t>
            </a:r>
            <a:r>
              <a:rPr lang="da-DK" dirty="0" err="1"/>
              <a:t>commands</a:t>
            </a:r>
            <a:endParaRPr lang="da-DK" dirty="0"/>
          </a:p>
        </p:txBody>
      </p:sp>
      <p:sp>
        <p:nvSpPr>
          <p:cNvPr id="19" name="Pladsholder til dato 18">
            <a:extLst>
              <a:ext uri="{FF2B5EF4-FFF2-40B4-BE49-F238E27FC236}">
                <a16:creationId xmlns:a16="http://schemas.microsoft.com/office/drawing/2014/main" id="{386DB667-0553-4FB8-B0E0-776539934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a-DK"/>
              <a:t>Tirsdag d. 2. februar 20XX</a:t>
            </a:r>
          </a:p>
        </p:txBody>
      </p:sp>
      <p:sp>
        <p:nvSpPr>
          <p:cNvPr id="20" name="Pladsholder til sidefod 19">
            <a:extLst>
              <a:ext uri="{FF2B5EF4-FFF2-40B4-BE49-F238E27FC236}">
                <a16:creationId xmlns:a16="http://schemas.microsoft.com/office/drawing/2014/main" id="{C77C6228-C5A8-44DC-ABD7-A22A4475D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a-DK"/>
              <a:t>Eksempel på fodnotetekst</a:t>
            </a:r>
          </a:p>
        </p:txBody>
      </p:sp>
      <p:sp>
        <p:nvSpPr>
          <p:cNvPr id="21" name="Pladsholder til slidenummer 20">
            <a:extLst>
              <a:ext uri="{FF2B5EF4-FFF2-40B4-BE49-F238E27FC236}">
                <a16:creationId xmlns:a16="http://schemas.microsoft.com/office/drawing/2014/main" id="{1C563B34-DD53-4FB1-B8C2-8914E01C6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da-DK" smtClean="0"/>
              <a:pPr rtl="0"/>
              <a:t>11</a:t>
            </a:fld>
            <a:endParaRPr lang="da-DK"/>
          </a:p>
        </p:txBody>
      </p:sp>
      <p:pic>
        <p:nvPicPr>
          <p:cNvPr id="13" name="Billede 12">
            <a:extLst>
              <a:ext uri="{FF2B5EF4-FFF2-40B4-BE49-F238E27FC236}">
                <a16:creationId xmlns:a16="http://schemas.microsoft.com/office/drawing/2014/main" id="{F7DFAEB4-05E4-FE0E-4A70-5FBEF8709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774" y="1543012"/>
            <a:ext cx="9448800" cy="830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18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45F69D6A-822D-4DB9-A2CC-D9106F1F2B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da-DK"/>
              <a:t>Tirsdag d. 2. februar 20XX</a:t>
            </a:r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6375D7F3-165A-439B-8D1D-6553B68C2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da-DK"/>
              <a:t>Eksempel på fodnotetekst</a:t>
            </a:r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7AF9A883-CC44-4401-AE67-8FCEACB7D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da-DK" smtClean="0"/>
              <a:pPr rtl="0"/>
              <a:t>12</a:t>
            </a:fld>
            <a:endParaRPr lang="da-DK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1192C544-970D-F9B2-923A-D27330A865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Databinding i </a:t>
            </a:r>
            <a:r>
              <a:rPr lang="da-DK" dirty="0" err="1"/>
              <a:t>GUI'en</a:t>
            </a:r>
            <a:endParaRPr lang="da-DK" dirty="0"/>
          </a:p>
        </p:txBody>
      </p:sp>
      <p:pic>
        <p:nvPicPr>
          <p:cNvPr id="37" name="Billede 36">
            <a:extLst>
              <a:ext uri="{FF2B5EF4-FFF2-40B4-BE49-F238E27FC236}">
                <a16:creationId xmlns:a16="http://schemas.microsoft.com/office/drawing/2014/main" id="{FA08CA4A-5817-0FBC-EC07-5C424B0DBB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584" y="1488997"/>
            <a:ext cx="10458203" cy="995732"/>
          </a:xfrm>
          <a:prstGeom prst="rect">
            <a:avLst/>
          </a:prstGeom>
        </p:spPr>
      </p:pic>
      <p:pic>
        <p:nvPicPr>
          <p:cNvPr id="46" name="Billede 45">
            <a:extLst>
              <a:ext uri="{FF2B5EF4-FFF2-40B4-BE49-F238E27FC236}">
                <a16:creationId xmlns:a16="http://schemas.microsoft.com/office/drawing/2014/main" id="{ECB7C09E-7766-C959-E5BF-5429EC2929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6833" y="2656815"/>
            <a:ext cx="8111527" cy="3432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876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100FE0-1303-BCDD-9977-31C4675411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SP</a:t>
            </a:r>
          </a:p>
        </p:txBody>
      </p:sp>
      <p:sp>
        <p:nvSpPr>
          <p:cNvPr id="15" name="Pladsholder til dato 14">
            <a:extLst>
              <a:ext uri="{FF2B5EF4-FFF2-40B4-BE49-F238E27FC236}">
                <a16:creationId xmlns:a16="http://schemas.microsoft.com/office/drawing/2014/main" id="{F2B75E51-BA67-F35A-4925-A7BE42F5B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da-DK" noProof="0"/>
              <a:t>Tirsdag d. 2. februar 20XX</a:t>
            </a:r>
          </a:p>
        </p:txBody>
      </p:sp>
      <p:sp>
        <p:nvSpPr>
          <p:cNvPr id="16" name="Pladsholder til sidefod 15">
            <a:extLst>
              <a:ext uri="{FF2B5EF4-FFF2-40B4-BE49-F238E27FC236}">
                <a16:creationId xmlns:a16="http://schemas.microsoft.com/office/drawing/2014/main" id="{09C278A2-CD2E-663D-5D8F-C1A311835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a-DK" noProof="0"/>
              <a:t>Eksempel på fodnotetekst</a:t>
            </a:r>
          </a:p>
        </p:txBody>
      </p:sp>
      <p:sp>
        <p:nvSpPr>
          <p:cNvPr id="17" name="Pladsholder til slidenummer 16">
            <a:extLst>
              <a:ext uri="{FF2B5EF4-FFF2-40B4-BE49-F238E27FC236}">
                <a16:creationId xmlns:a16="http://schemas.microsoft.com/office/drawing/2014/main" id="{B9A85059-9D71-B830-89B4-376B3C2D4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da-DK" noProof="0" smtClean="0"/>
              <a:t>13</a:t>
            </a:fld>
            <a:endParaRPr lang="da-DK" noProof="0"/>
          </a:p>
        </p:txBody>
      </p:sp>
      <p:pic>
        <p:nvPicPr>
          <p:cNvPr id="19" name="Billede 18">
            <a:extLst>
              <a:ext uri="{FF2B5EF4-FFF2-40B4-BE49-F238E27FC236}">
                <a16:creationId xmlns:a16="http://schemas.microsoft.com/office/drawing/2014/main" id="{23EDE7CE-5991-02FD-EB71-7943F1E2E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500" y="1461540"/>
            <a:ext cx="4740780" cy="4369633"/>
          </a:xfrm>
          <a:prstGeom prst="rect">
            <a:avLst/>
          </a:prstGeom>
        </p:spPr>
      </p:pic>
      <p:pic>
        <p:nvPicPr>
          <p:cNvPr id="21" name="Billede 20">
            <a:extLst>
              <a:ext uri="{FF2B5EF4-FFF2-40B4-BE49-F238E27FC236}">
                <a16:creationId xmlns:a16="http://schemas.microsoft.com/office/drawing/2014/main" id="{64278198-DAC7-C72D-D80A-88360D6023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8755" y="1461540"/>
            <a:ext cx="4345945" cy="4467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486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/>
          <a:lstStyle/>
          <a:p>
            <a:pPr rtl="0"/>
            <a:r>
              <a:rPr lang="da-DK"/>
              <a:t>Tak</a:t>
            </a:r>
          </a:p>
        </p:txBody>
      </p:sp>
      <p:sp>
        <p:nvSpPr>
          <p:cNvPr id="23" name="Undertitel 22">
            <a:extLst>
              <a:ext uri="{FF2B5EF4-FFF2-40B4-BE49-F238E27FC236}">
                <a16:creationId xmlns:a16="http://schemas.microsoft.com/office/drawing/2014/main" id="{8E5E4638-9BCB-4C2E-914F-CC868E202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rtlCol="0"/>
          <a:lstStyle/>
          <a:p>
            <a:pPr rtl="0"/>
            <a:r>
              <a:rPr lang="da-DK"/>
              <a:t>Præsentationsværtens navn</a:t>
            </a:r>
          </a:p>
          <a:p>
            <a:pPr rtl="0"/>
            <a:r>
              <a:rPr lang="da-DK"/>
              <a:t>Mailadresse</a:t>
            </a:r>
          </a:p>
          <a:p>
            <a:pPr rtl="0"/>
            <a:r>
              <a:rPr lang="da-DK"/>
              <a:t>Webstedsadresse</a:t>
            </a:r>
          </a:p>
        </p:txBody>
      </p:sp>
      <p:pic>
        <p:nvPicPr>
          <p:cNvPr id="27" name="Pladsholder til billede 26" descr="Digital baggrund i datapunkter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548640"/>
            <a:ext cx="5084064" cy="2880360"/>
          </a:xfrm>
        </p:spPr>
      </p:pic>
      <p:pic>
        <p:nvPicPr>
          <p:cNvPr id="33" name="Pladsholder til billede 32" descr="Digital baggrund i datapunkter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3429000"/>
            <a:ext cx="5084064" cy="2880360"/>
          </a:xfrm>
        </p:spPr>
      </p:pic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823E305-6365-4345-8BD1-4A31C61D96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da-DK"/>
              <a:t>Tirsdag d. 2. februar 20XX</a:t>
            </a:r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B37A3FF-ED32-4C4A-A21F-848A3BF6F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da-DK"/>
              <a:t>Eksempel på fodnotetekst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da-DK" smtClean="0"/>
              <a:pPr rtl="0"/>
              <a:t>14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 rtlCol="0"/>
          <a:lstStyle/>
          <a:p>
            <a:pPr rtl="0"/>
            <a:r>
              <a:rPr lang="da-DK"/>
              <a:t>Dagsorden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7306"/>
            <a:ext cx="4073603" cy="3415519"/>
          </a:xfrm>
        </p:spPr>
        <p:txBody>
          <a:bodyPr rtlCol="0"/>
          <a:lstStyle/>
          <a:p>
            <a:r>
              <a:rPr lang="da-DK" dirty="0"/>
              <a:t>GUI-eksempler</a:t>
            </a:r>
          </a:p>
          <a:p>
            <a:r>
              <a:rPr lang="da-DK" dirty="0" err="1"/>
              <a:t>Polymorfi</a:t>
            </a:r>
            <a:r>
              <a:rPr lang="da-DK" dirty="0"/>
              <a:t>, </a:t>
            </a:r>
            <a:r>
              <a:rPr lang="da-DK" dirty="0" err="1"/>
              <a:t>overload</a:t>
            </a:r>
            <a:r>
              <a:rPr lang="da-DK" dirty="0"/>
              <a:t>, override</a:t>
            </a:r>
          </a:p>
          <a:p>
            <a:r>
              <a:rPr lang="da-DK" dirty="0"/>
              <a:t>Løs kobling (interface/</a:t>
            </a:r>
            <a:r>
              <a:rPr lang="da-DK" dirty="0" err="1"/>
              <a:t>delegates</a:t>
            </a:r>
            <a:r>
              <a:rPr lang="da-DK" dirty="0"/>
              <a:t>)</a:t>
            </a:r>
          </a:p>
          <a:p>
            <a:r>
              <a:rPr lang="da-DK" dirty="0" err="1"/>
              <a:t>Avalonia</a:t>
            </a:r>
            <a:r>
              <a:rPr lang="da-DK" dirty="0"/>
              <a:t> eventhandlers/</a:t>
            </a:r>
            <a:r>
              <a:rPr lang="da-DK" dirty="0" err="1"/>
              <a:t>commands</a:t>
            </a:r>
            <a:endParaRPr lang="da-DK" dirty="0"/>
          </a:p>
          <a:p>
            <a:r>
              <a:rPr lang="da-DK" dirty="0"/>
              <a:t>Databinding</a:t>
            </a:r>
          </a:p>
          <a:p>
            <a:r>
              <a:rPr lang="da-DK" dirty="0" err="1"/>
              <a:t>Stored</a:t>
            </a:r>
            <a:r>
              <a:rPr lang="da-DK" dirty="0"/>
              <a:t> procedures/triggers	</a:t>
            </a:r>
          </a:p>
          <a:p>
            <a:pPr rtl="0"/>
            <a:endParaRPr lang="da-DK" dirty="0"/>
          </a:p>
        </p:txBody>
      </p:sp>
      <p:pic>
        <p:nvPicPr>
          <p:cNvPr id="8" name="Pladsholder til billede 7" descr="Digitale data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08928" y="1596771"/>
            <a:ext cx="3448558" cy="3448558"/>
          </a:xfrm>
        </p:spPr>
      </p:pic>
      <p:pic>
        <p:nvPicPr>
          <p:cNvPr id="10" name="Pladsholder til billede 9" descr="Datapunkter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18575" y="596392"/>
            <a:ext cx="2263776" cy="2263776"/>
          </a:xfrm>
        </p:spPr>
      </p:pic>
      <p:pic>
        <p:nvPicPr>
          <p:cNvPr id="12" name="Pladsholder til billede 11" descr="Databaggrund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1612" y="3324733"/>
            <a:ext cx="2936876" cy="2936876"/>
          </a:xfrm>
        </p:spPr>
      </p:pic>
      <p:sp>
        <p:nvSpPr>
          <p:cNvPr id="13" name="Pladsholder til dato 12">
            <a:extLst>
              <a:ext uri="{FF2B5EF4-FFF2-40B4-BE49-F238E27FC236}">
                <a16:creationId xmlns:a16="http://schemas.microsoft.com/office/drawing/2014/main" id="{915FE2C5-E66A-4405-B19E-2C5C546C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da-DK"/>
              <a:t>Tirsdag d. 2. februar 20XX</a:t>
            </a:r>
          </a:p>
        </p:txBody>
      </p:sp>
      <p:sp>
        <p:nvSpPr>
          <p:cNvPr id="14" name="Pladsholder til sidefod 13">
            <a:extLst>
              <a:ext uri="{FF2B5EF4-FFF2-40B4-BE49-F238E27FC236}">
                <a16:creationId xmlns:a16="http://schemas.microsoft.com/office/drawing/2014/main" id="{B01DF4D0-78BC-4C8C-9570-26F0B2254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da-DK"/>
              <a:t>Eksempel på fodnotetekst</a:t>
            </a:r>
          </a:p>
        </p:txBody>
      </p:sp>
      <p:sp>
        <p:nvSpPr>
          <p:cNvPr id="15" name="Pladsholder til slidenumm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da-DK" smtClean="0"/>
              <a:pPr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rtlCol="0"/>
          <a:lstStyle/>
          <a:p>
            <a:pPr rtl="0"/>
            <a:r>
              <a:rPr lang="da-DK" dirty="0"/>
              <a:t>GUI eksemplar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da-DK"/>
              <a:t>Tirsdag d. 2. februar 20XX</a:t>
            </a:r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da-DK"/>
              <a:t>Eksempel på fodnotetekst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da-DK" smtClean="0"/>
              <a:pPr/>
              <a:t>3</a:t>
            </a:fld>
            <a:endParaRPr lang="da-DK"/>
          </a:p>
        </p:txBody>
      </p:sp>
      <p:sp>
        <p:nvSpPr>
          <p:cNvPr id="12" name="Pladsholder til indhold 11">
            <a:extLst>
              <a:ext uri="{FF2B5EF4-FFF2-40B4-BE49-F238E27FC236}">
                <a16:creationId xmlns:a16="http://schemas.microsoft.com/office/drawing/2014/main" id="{E5127060-CDBF-435F-9009-A5451CCE305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893547" y="4508500"/>
            <a:ext cx="7013750" cy="1563688"/>
          </a:xfrm>
          <a:noFill/>
        </p:spPr>
        <p:txBody>
          <a:bodyPr rtlCol="0">
            <a:noAutofit/>
          </a:bodyPr>
          <a:lstStyle/>
          <a:p>
            <a:pPr rtl="0"/>
            <a:endParaRPr lang="da-DK" dirty="0"/>
          </a:p>
        </p:txBody>
      </p:sp>
      <p:pic>
        <p:nvPicPr>
          <p:cNvPr id="28" name="Pladsholder til billede 27" descr="Et billede, der indeholder tekst, skærmbillede, display/skærm/fremvisning, software&#10;&#10;AI-genereret indhold kan være ukorrekt.">
            <a:extLst>
              <a:ext uri="{FF2B5EF4-FFF2-40B4-BE49-F238E27FC236}">
                <a16:creationId xmlns:a16="http://schemas.microsoft.com/office/drawing/2014/main" id="{3024FB35-4745-62A8-166F-F0EFB9A6E14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13851" r="13851"/>
          <a:stretch>
            <a:fillRect/>
          </a:stretch>
        </p:blipFill>
        <p:spPr/>
      </p:pic>
      <p:pic>
        <p:nvPicPr>
          <p:cNvPr id="30" name="Pladsholder til billede 29" descr="Et billede, der indeholder tekst, skærmbillede, software, display/skærm/fremvisning&#10;&#10;AI-genereret indhold kan være ukorrekt.">
            <a:extLst>
              <a:ext uri="{FF2B5EF4-FFF2-40B4-BE49-F238E27FC236}">
                <a16:creationId xmlns:a16="http://schemas.microsoft.com/office/drawing/2014/main" id="{62188D0B-E0FD-0583-6124-46E6BB86466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4"/>
          <a:srcRect l="21698" r="21698"/>
          <a:stretch>
            <a:fillRect/>
          </a:stretch>
        </p:blipFill>
        <p:spPr/>
      </p:pic>
      <p:pic>
        <p:nvPicPr>
          <p:cNvPr id="32" name="Pladsholder til billede 31" descr="Et billede, der indeholder tekst, skærmbillede, software, Multimediesoftware&#10;&#10;AI-genereret indhold kan være ukorrekt.">
            <a:extLst>
              <a:ext uri="{FF2B5EF4-FFF2-40B4-BE49-F238E27FC236}">
                <a16:creationId xmlns:a16="http://schemas.microsoft.com/office/drawing/2014/main" id="{00E3185E-2EA8-1C7F-29D3-3139428401F2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5"/>
          <a:srcRect l="28689" r="28689"/>
          <a:stretch>
            <a:fillRect/>
          </a:stretch>
        </p:blipFill>
        <p:spPr/>
      </p:pic>
      <p:pic>
        <p:nvPicPr>
          <p:cNvPr id="26" name="Pladsholder til billede 25" descr="Et billede, der indeholder tekst, skærmbillede, software, Multimediesoftware&#10;&#10;AI-genereret indhold kan være ukorrekt.">
            <a:extLst>
              <a:ext uri="{FF2B5EF4-FFF2-40B4-BE49-F238E27FC236}">
                <a16:creationId xmlns:a16="http://schemas.microsoft.com/office/drawing/2014/main" id="{7E1222CA-4645-F2D1-1C19-6C44BA2A0B7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6"/>
          <a:srcRect l="21951" r="2195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158886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Kombinationstegning: Figur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/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/>
          </a:p>
        </p:txBody>
      </p:sp>
      <p:grpSp>
        <p:nvGrpSpPr>
          <p:cNvPr id="40" name="Gruppe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Kombinationstegning: Figur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a-DK" dirty="0"/>
            </a:p>
          </p:txBody>
        </p:sp>
        <p:sp>
          <p:nvSpPr>
            <p:cNvPr id="42" name="Kombinationstegning: Figur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da-DK" dirty="0">
                <a:solidFill>
                  <a:schemeClr val="tx1"/>
                </a:solidFill>
              </a:endParaRPr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a-DK" dirty="0"/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da-DK" dirty="0"/>
            </a:p>
          </p:txBody>
        </p:sp>
      </p:grpSp>
      <p:sp useBgFill="1">
        <p:nvSpPr>
          <p:cNvPr id="46" name="Rektangel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48" name="Rektangel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50" name="Rektangel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15" name="Titel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rtl="0">
              <a:lnSpc>
                <a:spcPct val="100000"/>
              </a:lnSpc>
            </a:pPr>
            <a:endParaRPr lang="da-DK" sz="6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Undertitel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 rtl="0">
              <a:lnSpc>
                <a:spcPct val="100000"/>
              </a:lnSpc>
              <a:buNone/>
            </a:pPr>
            <a:r>
              <a:rPr lang="da-DK" kern="1200" dirty="0">
                <a:latin typeface="+mn-lt"/>
                <a:ea typeface="+mn-ea"/>
                <a:cs typeface="+mn-cs"/>
              </a:rPr>
              <a:t>Undertitel</a:t>
            </a:r>
          </a:p>
        </p:txBody>
      </p:sp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2910D835-B454-4270-BB35-86A18730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a-DK" dirty="0"/>
              <a:t>Tirsdag d. 2. februar 20XX</a:t>
            </a:r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7F7F653B-90B5-4F47-A33F-93DCB2EF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a-DK" dirty="0"/>
              <a:t>Eksempel på fodnotetekst</a:t>
            </a:r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da-DK" smtClean="0"/>
              <a:t>4</a:t>
            </a:fld>
            <a:endParaRPr lang="da-DK" dirty="0"/>
          </a:p>
        </p:txBody>
      </p:sp>
      <p:pic>
        <p:nvPicPr>
          <p:cNvPr id="13" name="Pladsholder til billede 12">
            <a:extLst>
              <a:ext uri="{FF2B5EF4-FFF2-40B4-BE49-F238E27FC236}">
                <a16:creationId xmlns:a16="http://schemas.microsoft.com/office/drawing/2014/main" id="{D51553A7-7E6D-FF2D-C99D-34EC2589CE2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1881" b="1881"/>
          <a:stretch/>
        </p:blipFill>
        <p:spPr>
          <a:prstGeom prst="rect">
            <a:avLst/>
          </a:prstGeom>
          <a:solidFill>
            <a:srgbClr val="A3A3C1"/>
          </a:solidFill>
        </p:spPr>
      </p:pic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48E98382-96AB-F359-D972-279BFA48A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da-DK" noProof="0"/>
              <a:t>Tirsdag d. 2. februar 20XX</a:t>
            </a:r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0D89BF55-5C6A-A780-191D-932B3BD8B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a-DK" noProof="0"/>
              <a:t>Eksempel på fodnotetekst</a:t>
            </a:r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D6139AE8-765D-C51E-DA7A-F688AC1CC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da-DK" noProof="0" smtClean="0"/>
              <a:t>5</a:t>
            </a:fld>
            <a:endParaRPr lang="da-DK" noProof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5C912D85-017C-1912-BC18-7D7FCF4A21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Undertitel 6">
            <a:extLst>
              <a:ext uri="{FF2B5EF4-FFF2-40B4-BE49-F238E27FC236}">
                <a16:creationId xmlns:a16="http://schemas.microsoft.com/office/drawing/2014/main" id="{FDFA5818-1655-F217-458D-695E49B922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13" name="Pladsholder til billede 12">
            <a:extLst>
              <a:ext uri="{FF2B5EF4-FFF2-40B4-BE49-F238E27FC236}">
                <a16:creationId xmlns:a16="http://schemas.microsoft.com/office/drawing/2014/main" id="{9579C898-49E0-8CC0-C702-C6ACB87683A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1455" r="1455"/>
          <a:stretch/>
        </p:blipFill>
        <p:spPr>
          <a:prstGeom prst="rect">
            <a:avLst/>
          </a:prstGeom>
          <a:solidFill>
            <a:srgbClr val="A3A3C1"/>
          </a:solidFill>
        </p:spPr>
      </p:pic>
    </p:spTree>
    <p:extLst>
      <p:ext uri="{BB962C8B-B14F-4D97-AF65-F5344CB8AC3E}">
        <p14:creationId xmlns:p14="http://schemas.microsoft.com/office/powerpoint/2010/main" val="751601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C510E35F-560E-5ECB-C4F9-2CE5727BF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555" y="5666962"/>
            <a:ext cx="4500562" cy="708077"/>
          </a:xfrm>
        </p:spPr>
        <p:txBody>
          <a:bodyPr/>
          <a:lstStyle/>
          <a:p>
            <a:r>
              <a:rPr lang="en-US" dirty="0" err="1"/>
              <a:t>Acces</a:t>
            </a:r>
            <a:r>
              <a:rPr lang="en-US" dirty="0"/>
              <a:t> Modifiers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F2A31155-7E0B-A6D5-670B-751A6DFD561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wrap="square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da-DK" noProof="0"/>
              <a:t>Tirsdag d. 2. februar 20XX</a:t>
            </a:r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DF16B1D4-21E6-7F0C-3452-16F0B42B9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wrap="square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da-DK" noProof="0"/>
              <a:t>Eksempel på fodnotetekst</a:t>
            </a:r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1B3D53D6-00A8-7CD3-855B-6AAC73CC8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wrap="square" anchor="ctr">
            <a:normAutofit/>
          </a:bodyPr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da-DK" noProof="0" smtClean="0"/>
              <a:pPr rtl="0">
                <a:spcAft>
                  <a:spcPts val="600"/>
                </a:spcAft>
              </a:pPr>
              <a:t>6</a:t>
            </a:fld>
            <a:endParaRPr lang="da-DK" noProof="0"/>
          </a:p>
        </p:txBody>
      </p:sp>
      <p:pic>
        <p:nvPicPr>
          <p:cNvPr id="17" name="Billede 16">
            <a:extLst>
              <a:ext uri="{FF2B5EF4-FFF2-40B4-BE49-F238E27FC236}">
                <a16:creationId xmlns:a16="http://schemas.microsoft.com/office/drawing/2014/main" id="{5F3FA14E-741D-27E5-FAAC-C91C15372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758171"/>
            <a:ext cx="5943860" cy="1096498"/>
          </a:xfrm>
          <a:prstGeom prst="rect">
            <a:avLst/>
          </a:prstGeom>
        </p:spPr>
      </p:pic>
      <p:pic>
        <p:nvPicPr>
          <p:cNvPr id="19" name="Billede 18">
            <a:extLst>
              <a:ext uri="{FF2B5EF4-FFF2-40B4-BE49-F238E27FC236}">
                <a16:creationId xmlns:a16="http://schemas.microsoft.com/office/drawing/2014/main" id="{4BC24BC8-F3A6-76E2-D68F-593380FFC2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12" y="1111694"/>
            <a:ext cx="5888976" cy="1571545"/>
          </a:xfrm>
          <a:prstGeom prst="rect">
            <a:avLst/>
          </a:prstGeom>
        </p:spPr>
      </p:pic>
      <p:pic>
        <p:nvPicPr>
          <p:cNvPr id="21" name="Billede 20">
            <a:extLst>
              <a:ext uri="{FF2B5EF4-FFF2-40B4-BE49-F238E27FC236}">
                <a16:creationId xmlns:a16="http://schemas.microsoft.com/office/drawing/2014/main" id="{56DDEBB8-8D7A-3536-E5F0-98F5C2801B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11" y="69483"/>
            <a:ext cx="5943860" cy="967279"/>
          </a:xfrm>
          <a:prstGeom prst="rect">
            <a:avLst/>
          </a:prstGeom>
        </p:spPr>
      </p:pic>
      <p:pic>
        <p:nvPicPr>
          <p:cNvPr id="23" name="Billede 22">
            <a:extLst>
              <a:ext uri="{FF2B5EF4-FFF2-40B4-BE49-F238E27FC236}">
                <a16:creationId xmlns:a16="http://schemas.microsoft.com/office/drawing/2014/main" id="{2B02B39B-B23F-3A5A-C593-017F2E7D56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8571" y="196900"/>
            <a:ext cx="6008557" cy="1232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929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rtlCol="0"/>
          <a:lstStyle/>
          <a:p>
            <a:r>
              <a:rPr lang="da-DK" dirty="0" err="1"/>
              <a:t>Polymorfi</a:t>
            </a:r>
            <a:r>
              <a:rPr lang="da-DK" dirty="0"/>
              <a:t> 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E39EF484-38C8-4EDC-ACF5-695CFB2168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da-DK" dirty="0"/>
              <a:t>Tirsdag d. 2. februar 20XX</a:t>
            </a:r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AFD183D7-B16E-4A9D-BC4B-D1EC347BF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da-DK" dirty="0"/>
              <a:t>Eksempel på fodnotetekst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da-DK" smtClean="0"/>
              <a:pPr rtl="0"/>
              <a:t>7</a:t>
            </a:fld>
            <a:endParaRPr lang="da-DK" dirty="0"/>
          </a:p>
        </p:txBody>
      </p:sp>
      <p:pic>
        <p:nvPicPr>
          <p:cNvPr id="16" name="Billede 15">
            <a:extLst>
              <a:ext uri="{FF2B5EF4-FFF2-40B4-BE49-F238E27FC236}">
                <a16:creationId xmlns:a16="http://schemas.microsoft.com/office/drawing/2014/main" id="{3A89F090-0384-CFC5-DF89-78C8C0B4F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9763" y="1215275"/>
            <a:ext cx="5620707" cy="4965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286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B102D8-1D22-4940-AF19-07CF3A0DC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rtlCol="0"/>
          <a:lstStyle/>
          <a:p>
            <a:r>
              <a:rPr lang="da-DK" dirty="0" err="1"/>
              <a:t>Overload</a:t>
            </a:r>
            <a:endParaRPr lang="da-DK" dirty="0"/>
          </a:p>
        </p:txBody>
      </p:sp>
      <p:sp>
        <p:nvSpPr>
          <p:cNvPr id="14" name="Pladsholder til dato 13">
            <a:extLst>
              <a:ext uri="{FF2B5EF4-FFF2-40B4-BE49-F238E27FC236}">
                <a16:creationId xmlns:a16="http://schemas.microsoft.com/office/drawing/2014/main" id="{DC738669-5750-45EA-9715-A0041D4C56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da-DK"/>
              <a:t>Tirsdag d. 2. februar 20XX</a:t>
            </a:r>
          </a:p>
        </p:txBody>
      </p:sp>
      <p:sp>
        <p:nvSpPr>
          <p:cNvPr id="15" name="Pladsholder til sidefod 14">
            <a:extLst>
              <a:ext uri="{FF2B5EF4-FFF2-40B4-BE49-F238E27FC236}">
                <a16:creationId xmlns:a16="http://schemas.microsoft.com/office/drawing/2014/main" id="{CD05A243-8080-4F6D-8538-65CDDF89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da-DK"/>
              <a:t>Eksempel på fodnotetekst</a:t>
            </a:r>
          </a:p>
        </p:txBody>
      </p:sp>
      <p:sp>
        <p:nvSpPr>
          <p:cNvPr id="16" name="Pladsholder til slidenummer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da-DK" smtClean="0"/>
              <a:pPr rtl="0"/>
              <a:t>8</a:t>
            </a:fld>
            <a:endParaRPr lang="da-DK"/>
          </a:p>
        </p:txBody>
      </p:sp>
      <p:pic>
        <p:nvPicPr>
          <p:cNvPr id="8" name="Billede 7">
            <a:extLst>
              <a:ext uri="{FF2B5EF4-FFF2-40B4-BE49-F238E27FC236}">
                <a16:creationId xmlns:a16="http://schemas.microsoft.com/office/drawing/2014/main" id="{4FC47A5F-6F6E-6267-800C-9F922DE38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279" y="1425697"/>
            <a:ext cx="11759784" cy="549068"/>
          </a:xfrm>
          <a:prstGeom prst="rect">
            <a:avLst/>
          </a:prstGeom>
        </p:spPr>
      </p:pic>
      <p:pic>
        <p:nvPicPr>
          <p:cNvPr id="10" name="Billede 9">
            <a:extLst>
              <a:ext uri="{FF2B5EF4-FFF2-40B4-BE49-F238E27FC236}">
                <a16:creationId xmlns:a16="http://schemas.microsoft.com/office/drawing/2014/main" id="{15E8EA72-8310-7DB4-EC0A-7BF95DDBFB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810" y="2126536"/>
            <a:ext cx="11854721" cy="724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947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D930EB-553D-EFD0-F591-0A360C27C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Override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3664380-B980-AB42-2431-02B6D30AD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da-DK" noProof="0"/>
              <a:t>Tirsdag d. 2. februar 20XX</a:t>
            </a:r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860956B-77D8-79E7-9C53-F20CAEC9B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a-DK" noProof="0"/>
              <a:t>Eksempel på fodnotetekst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66969B2A-2554-C288-94F1-D053E54EA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da-DK" noProof="0" smtClean="0"/>
              <a:t>9</a:t>
            </a:fld>
            <a:endParaRPr lang="da-DK" noProof="0"/>
          </a:p>
        </p:txBody>
      </p:sp>
      <p:pic>
        <p:nvPicPr>
          <p:cNvPr id="12" name="Billede 11">
            <a:extLst>
              <a:ext uri="{FF2B5EF4-FFF2-40B4-BE49-F238E27FC236}">
                <a16:creationId xmlns:a16="http://schemas.microsoft.com/office/drawing/2014/main" id="{CF035460-6810-E641-18D2-56B671AC1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973" y="3142519"/>
            <a:ext cx="7897327" cy="1695687"/>
          </a:xfrm>
          <a:prstGeom prst="rect">
            <a:avLst/>
          </a:prstGeom>
        </p:spPr>
      </p:pic>
      <p:pic>
        <p:nvPicPr>
          <p:cNvPr id="14" name="Billede 13">
            <a:extLst>
              <a:ext uri="{FF2B5EF4-FFF2-40B4-BE49-F238E27FC236}">
                <a16:creationId xmlns:a16="http://schemas.microsoft.com/office/drawing/2014/main" id="{A4AF34C0-A2AF-5BB9-2784-6FFBC3A1C9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241" y="1270168"/>
            <a:ext cx="9398833" cy="791648"/>
          </a:xfrm>
          <a:prstGeom prst="rect">
            <a:avLst/>
          </a:prstGeom>
        </p:spPr>
      </p:pic>
      <p:pic>
        <p:nvPicPr>
          <p:cNvPr id="16" name="Billede 15">
            <a:extLst>
              <a:ext uri="{FF2B5EF4-FFF2-40B4-BE49-F238E27FC236}">
                <a16:creationId xmlns:a16="http://schemas.microsoft.com/office/drawing/2014/main" id="{736BBE4F-B2D3-51BD-AA3C-2106E584F6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973" y="2138436"/>
            <a:ext cx="9738360" cy="927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861609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5639.tgt.Office_50300967_TF33713516_Win32_OJ112196127.potx" id="{A0FEE4B8-8258-4C6F-9073-71F0C6535218}" vid="{10AB5BE0-5BD0-4563-A9EE-BDFB85A77F76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{786E1F08-1608-4A81-A536-C6C328CA2530}TF7eddf224-c89c-478f-8f2f-bfb08689216917732254_win32-d46911dd9484</Template>
  <TotalTime>511</TotalTime>
  <Words>206</Words>
  <Application>Microsoft Office PowerPoint</Application>
  <PresentationFormat>Widescreen</PresentationFormat>
  <Paragraphs>70</Paragraphs>
  <Slides>14</Slides>
  <Notes>4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14</vt:i4>
      </vt:variant>
    </vt:vector>
  </HeadingPairs>
  <TitlesOfParts>
    <vt:vector size="19" baseType="lpstr">
      <vt:lpstr>Arial</vt:lpstr>
      <vt:lpstr>Calibri</vt:lpstr>
      <vt:lpstr>Gill Sans MT</vt:lpstr>
      <vt:lpstr>Walbaum Display</vt:lpstr>
      <vt:lpstr>3DFloatVTI</vt:lpstr>
      <vt:lpstr>Aktionshus H2</vt:lpstr>
      <vt:lpstr>Dagsorden</vt:lpstr>
      <vt:lpstr>GUI eksemplar</vt:lpstr>
      <vt:lpstr>PowerPoint-præsentation</vt:lpstr>
      <vt:lpstr>PowerPoint-præsentation</vt:lpstr>
      <vt:lpstr>Acces Modifiers</vt:lpstr>
      <vt:lpstr>Polymorfi </vt:lpstr>
      <vt:lpstr>Overload</vt:lpstr>
      <vt:lpstr>Override</vt:lpstr>
      <vt:lpstr>løs kobling</vt:lpstr>
      <vt:lpstr>Kontroller for Eventhandler/commands</vt:lpstr>
      <vt:lpstr>Databinding i GUI'en</vt:lpstr>
      <vt:lpstr>SP</vt:lpstr>
      <vt:lpstr>Tak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Jakob Engholm Hjort</dc:creator>
  <cp:lastModifiedBy>Jakob Engholm Hjort</cp:lastModifiedBy>
  <cp:revision>1</cp:revision>
  <dcterms:created xsi:type="dcterms:W3CDTF">2025-10-06T05:59:28Z</dcterms:created>
  <dcterms:modified xsi:type="dcterms:W3CDTF">2025-10-06T14:31:23Z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