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84" r:id="rId7"/>
    <p:sldId id="317" r:id="rId8"/>
    <p:sldId id="392" r:id="rId9"/>
    <p:sldId id="393" r:id="rId10"/>
    <p:sldId id="277" r:id="rId11"/>
    <p:sldId id="278" r:id="rId12"/>
    <p:sldId id="394" r:id="rId13"/>
    <p:sldId id="395" r:id="rId14"/>
    <p:sldId id="279" r:id="rId15"/>
    <p:sldId id="268" r:id="rId16"/>
    <p:sldId id="396" r:id="rId17"/>
    <p:sldId id="397" r:id="rId18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07-10-2025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07-10-2025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12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E44F85-494B-4EAD-AB7B-24C5921EEC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0F979C-4D0E-42BB-A5F8-C60C66AE2214}" type="datetime1">
              <a:rPr lang="da-DK" smtClean="0"/>
              <a:t>07-10-2025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Aktionshus</a:t>
            </a:r>
            <a:r>
              <a:rPr lang="da-DK" sz="3900" dirty="0"/>
              <a:t> H2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Jon Nielsen og Jakob Hjort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ACEDB-AD71-99A9-00CC-5802C077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 kobling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C7F9A69-0347-80A7-28DF-61C0CC08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34" y="1215275"/>
            <a:ext cx="5980123" cy="1178537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576118-D1A0-6553-A851-3702A6CB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7 oktober 2025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83646A-3FFF-BB7B-B45C-68C36D33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10</a:t>
            </a:fld>
            <a:endParaRPr lang="da-DK" noProof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5698B70B-E69A-5694-8392-15C60826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37" y="5584435"/>
            <a:ext cx="7773485" cy="362001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7F98298-9AA2-395F-2B00-C2827944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9" y="2488985"/>
            <a:ext cx="6028401" cy="26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94B90CA-CC2E-6D51-7EEC-CB6C4B92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Kontroller for Eventhandler/</a:t>
            </a:r>
            <a:r>
              <a:rPr lang="da-DK" dirty="0" err="1"/>
              <a:t>commands</a:t>
            </a:r>
            <a:endParaRPr lang="da-DK" dirty="0"/>
          </a:p>
        </p:txBody>
      </p:sp>
      <p:sp>
        <p:nvSpPr>
          <p:cNvPr id="19" name="Pladsholder til dato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21" name="Pladsholder til slidenumm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11</a:t>
            </a:fld>
            <a:endParaRPr lang="da-DK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F7DFAEB4-05E4-FE0E-4A70-5FBEF87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543012"/>
            <a:ext cx="9448800" cy="8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7 oktober 2025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12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92C544-970D-F9B2-923A-D27330A86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Databinding i </a:t>
            </a:r>
            <a:r>
              <a:rPr lang="da-DK" dirty="0" err="1"/>
              <a:t>GUI'en</a:t>
            </a:r>
            <a:endParaRPr lang="da-DK" dirty="0"/>
          </a:p>
        </p:txBody>
      </p:sp>
      <p:pic>
        <p:nvPicPr>
          <p:cNvPr id="37" name="Billede 36">
            <a:extLst>
              <a:ext uri="{FF2B5EF4-FFF2-40B4-BE49-F238E27FC236}">
                <a16:creationId xmlns:a16="http://schemas.microsoft.com/office/drawing/2014/main" id="{FA08CA4A-5817-0FBC-EC07-5C424B0D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4" y="1488997"/>
            <a:ext cx="10458203" cy="995732"/>
          </a:xfrm>
          <a:prstGeom prst="rect">
            <a:avLst/>
          </a:prstGeom>
        </p:spPr>
      </p:pic>
      <p:pic>
        <p:nvPicPr>
          <p:cNvPr id="46" name="Billede 45">
            <a:extLst>
              <a:ext uri="{FF2B5EF4-FFF2-40B4-BE49-F238E27FC236}">
                <a16:creationId xmlns:a16="http://schemas.microsoft.com/office/drawing/2014/main" id="{ECB7C09E-7766-C959-E5BF-5429EC29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33" y="2656815"/>
            <a:ext cx="8111527" cy="34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0FE0-1303-BCDD-9977-31C467541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</a:t>
            </a:r>
          </a:p>
        </p:txBody>
      </p:sp>
      <p:sp>
        <p:nvSpPr>
          <p:cNvPr id="15" name="Pladsholder til dato 14">
            <a:extLst>
              <a:ext uri="{FF2B5EF4-FFF2-40B4-BE49-F238E27FC236}">
                <a16:creationId xmlns:a16="http://schemas.microsoft.com/office/drawing/2014/main" id="{F2B75E51-BA67-F35A-4925-A7BE42F5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B9A85059-9D71-B830-89B4-376B3C2D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13</a:t>
            </a:fld>
            <a:endParaRPr lang="da-DK" noProof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23EDE7CE-5991-02FD-EB71-7943F1E2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0" y="1461540"/>
            <a:ext cx="4740780" cy="4369633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64278198-DAC7-C72D-D80A-88360D60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461540"/>
            <a:ext cx="4345945" cy="44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dato 14">
            <a:extLst>
              <a:ext uri="{FF2B5EF4-FFF2-40B4-BE49-F238E27FC236}">
                <a16:creationId xmlns:a16="http://schemas.microsoft.com/office/drawing/2014/main" id="{CB62FEBA-0D16-7019-BA0D-E55B6C9F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7. oktober 2025</a:t>
            </a:r>
          </a:p>
        </p:txBody>
      </p:sp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3B7831A-6713-3644-E626-ED3AC33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14</a:t>
            </a:fld>
            <a:endParaRPr lang="da-DK" noProof="0"/>
          </a:p>
        </p:txBody>
      </p:sp>
      <p:pic>
        <p:nvPicPr>
          <p:cNvPr id="19" name="Billede 18" descr="Et billede, der indeholder diagram, tekst, Plan, Teknisk tegning&#10;&#10;AI-genereret indhold kan være ukorrekt.">
            <a:extLst>
              <a:ext uri="{FF2B5EF4-FFF2-40B4-BE49-F238E27FC236}">
                <a16:creationId xmlns:a16="http://schemas.microsoft.com/office/drawing/2014/main" id="{42333FFC-8FE4-7675-F264-37D467B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6" y="1027087"/>
            <a:ext cx="4688113" cy="4346498"/>
          </a:xfrm>
          <a:prstGeom prst="rect">
            <a:avLst/>
          </a:prstGeom>
        </p:spPr>
      </p:pic>
      <p:pic>
        <p:nvPicPr>
          <p:cNvPr id="21" name="Billede 20" descr="Et billede, der indeholder tekst, diagram, Plan, Teknisk tegning&#10;&#10;AI-genereret indhold kan være ukorrekt.">
            <a:extLst>
              <a:ext uri="{FF2B5EF4-FFF2-40B4-BE49-F238E27FC236}">
                <a16:creationId xmlns:a16="http://schemas.microsoft.com/office/drawing/2014/main" id="{BE510445-C36D-5C82-905A-A5237478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361"/>
            <a:ext cx="5711167" cy="30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073603" cy="3415519"/>
          </a:xfrm>
        </p:spPr>
        <p:txBody>
          <a:bodyPr rtlCol="0"/>
          <a:lstStyle/>
          <a:p>
            <a:r>
              <a:rPr lang="da-DK" dirty="0"/>
              <a:t>GUI-eksempler og demo</a:t>
            </a:r>
          </a:p>
          <a:p>
            <a:r>
              <a:rPr lang="da-DK" dirty="0" err="1"/>
              <a:t>Polymorfi</a:t>
            </a:r>
            <a:r>
              <a:rPr lang="da-DK" dirty="0"/>
              <a:t>, </a:t>
            </a:r>
            <a:r>
              <a:rPr lang="da-DK" dirty="0" err="1"/>
              <a:t>overload</a:t>
            </a:r>
            <a:r>
              <a:rPr lang="da-DK" dirty="0"/>
              <a:t>, override</a:t>
            </a:r>
          </a:p>
          <a:p>
            <a:r>
              <a:rPr lang="da-DK" dirty="0"/>
              <a:t>Løs kobling (interface/</a:t>
            </a:r>
            <a:r>
              <a:rPr lang="da-DK" dirty="0" err="1"/>
              <a:t>delegates</a:t>
            </a:r>
            <a:r>
              <a:rPr lang="da-DK" dirty="0"/>
              <a:t>)</a:t>
            </a:r>
          </a:p>
          <a:p>
            <a:r>
              <a:rPr lang="da-DK" dirty="0" err="1"/>
              <a:t>Avalonia</a:t>
            </a:r>
            <a:r>
              <a:rPr lang="da-DK" dirty="0"/>
              <a:t> eventhandlers/</a:t>
            </a:r>
            <a:r>
              <a:rPr lang="da-DK" dirty="0" err="1"/>
              <a:t>commands</a:t>
            </a:r>
            <a:endParaRPr lang="da-DK" dirty="0"/>
          </a:p>
          <a:p>
            <a:r>
              <a:rPr lang="da-DK" dirty="0"/>
              <a:t>Databinding</a:t>
            </a:r>
          </a:p>
          <a:p>
            <a:r>
              <a:rPr lang="da-DK" dirty="0" err="1"/>
              <a:t>Stored</a:t>
            </a:r>
            <a:r>
              <a:rPr lang="da-DK" dirty="0"/>
              <a:t> procedures/triggers	</a:t>
            </a:r>
          </a:p>
          <a:p>
            <a:pPr rtl="0"/>
            <a:endParaRPr lang="da-DK" dirty="0"/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  <p:pic>
        <p:nvPicPr>
          <p:cNvPr id="5" name="Billede 4" descr="Et billede, der indeholder cirkel, skitse, tegning, clipart&#10;&#10;AI-genereret indhold kan være ukorrekt.">
            <a:extLst>
              <a:ext uri="{FF2B5EF4-FFF2-40B4-BE49-F238E27FC236}">
                <a16:creationId xmlns:a16="http://schemas.microsoft.com/office/drawing/2014/main" id="{0D919252-A922-96C2-23C1-A8D3E562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23" y="1597156"/>
            <a:ext cx="3302752" cy="35568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Billede 10" descr="Et billede, der indeholder Grafik, cirkel, Font/skrifttype, symbol&#10;&#10;AI-genereret indhold kan være ukorrekt.">
            <a:extLst>
              <a:ext uri="{FF2B5EF4-FFF2-40B4-BE49-F238E27FC236}">
                <a16:creationId xmlns:a16="http://schemas.microsoft.com/office/drawing/2014/main" id="{5A478DEF-0AC8-F691-A640-F4F982A6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575" y="751534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Billede 20" descr="Et billede, der indeholder cirkel, symbol, Grafik, logo&#10;&#10;AI-genereret indhold kan være ukorrekt.">
            <a:extLst>
              <a:ext uri="{FF2B5EF4-FFF2-40B4-BE49-F238E27FC236}">
                <a16:creationId xmlns:a16="http://schemas.microsoft.com/office/drawing/2014/main" id="{C0FF4909-7394-2814-431B-6DFA30B2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724" y="3372211"/>
            <a:ext cx="3428571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 dirty="0"/>
              <a:t>GUI eksemplar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endParaRPr lang="da-DK" dirty="0"/>
          </a:p>
        </p:txBody>
      </p:sp>
      <p:pic>
        <p:nvPicPr>
          <p:cNvPr id="28" name="Pladsholder til billede 27" descr="Et billede, der indeholder tekst, skærmbillede, display/skærm/fremvisning, software&#10;&#10;AI-genereret indhold kan være ukorrekt.">
            <a:extLst>
              <a:ext uri="{FF2B5EF4-FFF2-40B4-BE49-F238E27FC236}">
                <a16:creationId xmlns:a16="http://schemas.microsoft.com/office/drawing/2014/main" id="{3024FB35-4745-62A8-166F-F0EFB9A6E1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851" r="13851"/>
          <a:stretch>
            <a:fillRect/>
          </a:stretch>
        </p:blipFill>
        <p:spPr/>
      </p:pic>
      <p:pic>
        <p:nvPicPr>
          <p:cNvPr id="30" name="Pladsholder til billede 29" descr="Et billede, der indeholder tekst, skærmbillede, software, display/skærm/fremvisning&#10;&#10;AI-genereret indhold kan være ukorrekt.">
            <a:extLst>
              <a:ext uri="{FF2B5EF4-FFF2-40B4-BE49-F238E27FC236}">
                <a16:creationId xmlns:a16="http://schemas.microsoft.com/office/drawing/2014/main" id="{62188D0B-E0FD-0583-6124-46E6BB8646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1698" r="21698"/>
          <a:stretch>
            <a:fillRect/>
          </a:stretch>
        </p:blipFill>
        <p:spPr/>
      </p:pic>
      <p:pic>
        <p:nvPicPr>
          <p:cNvPr id="32" name="Pladsholder til billede 31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00E3185E-2EA8-1C7F-29D3-3139428401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28689" r="28689"/>
          <a:stretch>
            <a:fillRect/>
          </a:stretch>
        </p:blipFill>
        <p:spPr/>
      </p:pic>
      <p:pic>
        <p:nvPicPr>
          <p:cNvPr id="26" name="Pladsholder til billede 25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7E1222CA-4645-F2D1-1C19-6C44BA2A0B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1951" r="21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Undertitel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D51553A7-7E6D-FF2D-C99D-34EC2589CE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881" b="1881"/>
          <a:stretch/>
        </p:blipFill>
        <p:spPr>
          <a:prstGeom prst="rect">
            <a:avLst/>
          </a:prstGeom>
          <a:solidFill>
            <a:srgbClr val="A3A3C1"/>
          </a:solidFill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8E98382-96AB-F359-D972-279BFA48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D89BF55-5C6A-A780-191D-932B3BD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6139AE8-765D-C51E-DA7A-F688AC1C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5</a:t>
            </a:fld>
            <a:endParaRPr lang="da-DK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C912D85-017C-1912-BC18-7D7FCF4A2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FDFA5818-1655-F217-458D-695E49B92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9579C898-49E0-8CC0-C702-C6ACB87683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5" r="1455"/>
          <a:stretch/>
        </p:blipFill>
        <p:spPr>
          <a:prstGeom prst="rect">
            <a:avLst/>
          </a:prstGeom>
          <a:solidFill>
            <a:srgbClr val="A3A3C1"/>
          </a:solidFill>
        </p:spPr>
      </p:pic>
    </p:spTree>
    <p:extLst>
      <p:ext uri="{BB962C8B-B14F-4D97-AF65-F5344CB8AC3E}">
        <p14:creationId xmlns:p14="http://schemas.microsoft.com/office/powerpoint/2010/main" val="7516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10E35F-560E-5ECB-C4F9-2CE5727B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5" y="5666962"/>
            <a:ext cx="4500562" cy="708077"/>
          </a:xfrm>
        </p:spPr>
        <p:txBody>
          <a:bodyPr/>
          <a:lstStyle/>
          <a:p>
            <a:r>
              <a:rPr lang="en-US" dirty="0" err="1"/>
              <a:t>Acces</a:t>
            </a:r>
            <a:r>
              <a:rPr lang="en-US" dirty="0"/>
              <a:t> Modifiers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2A31155-7E0B-A6D5-670B-751A6DF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B3D53D6-00A8-7CD3-855B-6AAC73CC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6</a:t>
            </a:fld>
            <a:endParaRPr lang="da-DK" noProof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F3FA14E-741D-27E5-FAAC-C91C1537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58171"/>
            <a:ext cx="5943860" cy="1096498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4BC24BC8-F3A6-76E2-D68F-593380FF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" y="1111694"/>
            <a:ext cx="5888976" cy="157154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DDEBB8-8D7A-3536-E5F0-98F5C280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" y="69483"/>
            <a:ext cx="5943860" cy="967279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2B02B39B-B23F-3A5A-C593-017F2E7D5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571" y="196900"/>
            <a:ext cx="6008557" cy="12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da-DK" dirty="0" err="1"/>
              <a:t>Polymorfi</a:t>
            </a:r>
            <a:r>
              <a:rPr lang="da-DK" dirty="0"/>
              <a:t>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7</a:t>
            </a:fld>
            <a:endParaRPr lang="da-DK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A89F090-0384-CFC5-DF89-78C8C0B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215275"/>
            <a:ext cx="5620707" cy="49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da-DK" dirty="0" err="1"/>
              <a:t>Overload</a:t>
            </a:r>
            <a:endParaRPr lang="da-DK" dirty="0"/>
          </a:p>
        </p:txBody>
      </p:sp>
      <p:sp>
        <p:nvSpPr>
          <p:cNvPr id="14" name="Pladsholder til dato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r>
              <a:rPr lang="da-DK" dirty="0"/>
              <a:t>Tirsdag d. 7. oktober 2025</a:t>
            </a:r>
          </a:p>
        </p:txBody>
      </p:sp>
      <p:sp>
        <p:nvSpPr>
          <p:cNvPr id="16" name="Pladsholder til slidenumm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8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FC47A5F-6F6E-6267-800C-9F922DE3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0" y="2426919"/>
            <a:ext cx="11759784" cy="54906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5E8EA72-8310-7DB4-EC0A-7BF95DDB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0" y="3628764"/>
            <a:ext cx="11854721" cy="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30EB-553D-EFD0-F591-0A360C27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Override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664380-B980-AB42-2431-02B6D30A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 dirty="0"/>
              <a:t>Tirsdag d. 7. oktober 2025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969B2A-2554-C288-94F1-D053E54E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9</a:t>
            </a:fld>
            <a:endParaRPr lang="da-DK" noProof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CF035460-6810-E641-18D2-56B671AC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3" y="3142519"/>
            <a:ext cx="7897327" cy="169568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A4AF34C0-A2AF-5BB9-2784-6FFBC3A1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1" y="1270168"/>
            <a:ext cx="9398833" cy="791648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736BBE4F-B2D3-51BD-AA3C-2106E584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3" y="2138436"/>
            <a:ext cx="9738360" cy="9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16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{786E1F08-1608-4A81-A536-C6C328CA2530}TF7eddf224-c89c-478f-8f2f-bfb08689216917732254_win32-d46911dd9484</Template>
  <TotalTime>777</TotalTime>
  <Words>171</Words>
  <Application>Microsoft Office PowerPoint</Application>
  <PresentationFormat>Widescreen</PresentationFormat>
  <Paragraphs>56</Paragraphs>
  <Slides>14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Aktionshus H2</vt:lpstr>
      <vt:lpstr>Dagsorden</vt:lpstr>
      <vt:lpstr>GUI eksemplar</vt:lpstr>
      <vt:lpstr>PowerPoint-præsentation</vt:lpstr>
      <vt:lpstr>PowerPoint-præsentation</vt:lpstr>
      <vt:lpstr>Acces Modifiers</vt:lpstr>
      <vt:lpstr>Polymorfi </vt:lpstr>
      <vt:lpstr>Overload</vt:lpstr>
      <vt:lpstr>Override</vt:lpstr>
      <vt:lpstr>løs kobling</vt:lpstr>
      <vt:lpstr>Kontroller for Eventhandler/commands</vt:lpstr>
      <vt:lpstr>Databinding i GUI'en</vt:lpstr>
      <vt:lpstr>SP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Engholm Hjort</dc:creator>
  <cp:lastModifiedBy>Jakob Engholm Hjort</cp:lastModifiedBy>
  <cp:revision>3</cp:revision>
  <dcterms:created xsi:type="dcterms:W3CDTF">2025-10-06T05:59:28Z</dcterms:created>
  <dcterms:modified xsi:type="dcterms:W3CDTF">2025-10-07T11:46:05Z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