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8" r:id="rId4"/>
    <p:sldId id="269" r:id="rId5"/>
    <p:sldId id="270" r:id="rId6"/>
    <p:sldId id="258" r:id="rId7"/>
    <p:sldId id="265" r:id="rId8"/>
    <p:sldId id="266" r:id="rId9"/>
    <p:sldId id="267" r:id="rId10"/>
    <p:sldId id="271" r:id="rId11"/>
    <p:sldId id="259" r:id="rId12"/>
    <p:sldId id="261" r:id="rId13"/>
    <p:sldId id="262" r:id="rId14"/>
    <p:sldId id="263" r:id="rId15"/>
    <p:sldId id="264" r:id="rId16"/>
    <p:sldId id="26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00901-3B56-B0F6-904B-5D2CABBA9F40}" v="390" dt="2022-04-24T20:14:52.054"/>
    <p1510:client id="{73704633-58E6-F632-1F8C-C4E4841B41EA}" v="398" dt="2022-04-25T01:02:09.339"/>
    <p1510:client id="{7B93BBF2-5CAF-0A08-6D85-A9D998D8AE8E}" v="45" dt="2022-04-24T21:14:22.611"/>
    <p1510:client id="{DC60F437-FEF5-0636-9D25-6312BC97B718}" v="584" dt="2022-04-24T20:36:40.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ysia Halverson" userId="S::ahalverson@dev-10.com::26ef1ef0-5b0c-42b9-ab02-d9fa0261448d" providerId="AD" clId="Web-{42800901-3B56-B0F6-904B-5D2CABBA9F40}"/>
    <pc:docChg chg="addSld modSld addMainMaster delMainMaster">
      <pc:chgData name="Alysia Halverson" userId="S::ahalverson@dev-10.com::26ef1ef0-5b0c-42b9-ab02-d9fa0261448d" providerId="AD" clId="Web-{42800901-3B56-B0F6-904B-5D2CABBA9F40}" dt="2022-04-24T20:14:46.804" v="434"/>
      <pc:docMkLst>
        <pc:docMk/>
      </pc:docMkLst>
      <pc:sldChg chg="addSp modSp mod setBg modClrScheme addAnim chgLayout">
        <pc:chgData name="Alysia Halverson" userId="S::ahalverson@dev-10.com::26ef1ef0-5b0c-42b9-ab02-d9fa0261448d" providerId="AD" clId="Web-{42800901-3B56-B0F6-904B-5D2CABBA9F40}" dt="2022-04-24T19:47:50.035" v="106"/>
        <pc:sldMkLst>
          <pc:docMk/>
          <pc:sldMk cId="109857222" sldId="256"/>
        </pc:sldMkLst>
        <pc:spChg chg="mod ord">
          <ac:chgData name="Alysia Halverson" userId="S::ahalverson@dev-10.com::26ef1ef0-5b0c-42b9-ab02-d9fa0261448d" providerId="AD" clId="Web-{42800901-3B56-B0F6-904B-5D2CABBA9F40}" dt="2022-04-24T19:47:50.035" v="104"/>
          <ac:spMkLst>
            <pc:docMk/>
            <pc:sldMk cId="109857222" sldId="256"/>
            <ac:spMk id="2" creationId="{00000000-0000-0000-0000-000000000000}"/>
          </ac:spMkLst>
        </pc:spChg>
        <pc:spChg chg="mod ord">
          <ac:chgData name="Alysia Halverson" userId="S::ahalverson@dev-10.com::26ef1ef0-5b0c-42b9-ab02-d9fa0261448d" providerId="AD" clId="Web-{42800901-3B56-B0F6-904B-5D2CABBA9F40}" dt="2022-04-24T19:47:50.035" v="104"/>
          <ac:spMkLst>
            <pc:docMk/>
            <pc:sldMk cId="109857222" sldId="256"/>
            <ac:spMk id="3" creationId="{00000000-0000-0000-0000-000000000000}"/>
          </ac:spMkLst>
        </pc:spChg>
        <pc:spChg chg="add">
          <ac:chgData name="Alysia Halverson" userId="S::ahalverson@dev-10.com::26ef1ef0-5b0c-42b9-ab02-d9fa0261448d" providerId="AD" clId="Web-{42800901-3B56-B0F6-904B-5D2CABBA9F40}" dt="2022-04-24T19:47:50.035" v="104"/>
          <ac:spMkLst>
            <pc:docMk/>
            <pc:sldMk cId="109857222" sldId="256"/>
            <ac:spMk id="9" creationId="{25D5C296-F4B1-4AE5-8EEB-9FEB7ED17780}"/>
          </ac:spMkLst>
        </pc:spChg>
        <pc:spChg chg="add">
          <ac:chgData name="Alysia Halverson" userId="S::ahalverson@dev-10.com::26ef1ef0-5b0c-42b9-ab02-d9fa0261448d" providerId="AD" clId="Web-{42800901-3B56-B0F6-904B-5D2CABBA9F40}" dt="2022-04-24T19:47:50.035" v="104"/>
          <ac:spMkLst>
            <pc:docMk/>
            <pc:sldMk cId="109857222" sldId="256"/>
            <ac:spMk id="11" creationId="{9C1ACE66-194D-48C4-A14A-6933B35283F6}"/>
          </ac:spMkLst>
        </pc:spChg>
        <pc:spChg chg="add">
          <ac:chgData name="Alysia Halverson" userId="S::ahalverson@dev-10.com::26ef1ef0-5b0c-42b9-ab02-d9fa0261448d" providerId="AD" clId="Web-{42800901-3B56-B0F6-904B-5D2CABBA9F40}" dt="2022-04-24T19:47:50.035" v="104"/>
          <ac:spMkLst>
            <pc:docMk/>
            <pc:sldMk cId="109857222" sldId="256"/>
            <ac:spMk id="13" creationId="{025B886A-7ED1-4B77-819B-76ACBEFB07D0}"/>
          </ac:spMkLst>
        </pc:spChg>
        <pc:picChg chg="add">
          <ac:chgData name="Alysia Halverson" userId="S::ahalverson@dev-10.com::26ef1ef0-5b0c-42b9-ab02-d9fa0261448d" providerId="AD" clId="Web-{42800901-3B56-B0F6-904B-5D2CABBA9F40}" dt="2022-04-24T19:47:50.035" v="104"/>
          <ac:picMkLst>
            <pc:docMk/>
            <pc:sldMk cId="109857222" sldId="256"/>
            <ac:picMk id="5" creationId="{82CD1460-AC81-EF86-A3F9-E3A45F7EEA95}"/>
          </ac:picMkLst>
        </pc:picChg>
      </pc:sldChg>
      <pc:sldChg chg="modSp new mod modClrScheme chgLayout">
        <pc:chgData name="Alysia Halverson" userId="S::ahalverson@dev-10.com::26ef1ef0-5b0c-42b9-ab02-d9fa0261448d" providerId="AD" clId="Web-{42800901-3B56-B0F6-904B-5D2CABBA9F40}" dt="2022-04-24T19:47:40.629" v="103"/>
        <pc:sldMkLst>
          <pc:docMk/>
          <pc:sldMk cId="2398395870" sldId="257"/>
        </pc:sldMkLst>
        <pc:spChg chg="mod ord">
          <ac:chgData name="Alysia Halverson" userId="S::ahalverson@dev-10.com::26ef1ef0-5b0c-42b9-ab02-d9fa0261448d" providerId="AD" clId="Web-{42800901-3B56-B0F6-904B-5D2CABBA9F40}" dt="2022-04-24T19:47:40.629" v="103"/>
          <ac:spMkLst>
            <pc:docMk/>
            <pc:sldMk cId="2398395870" sldId="257"/>
            <ac:spMk id="2" creationId="{E1DB6E86-B8C9-C04D-A22A-9B63E88DA5C2}"/>
          </ac:spMkLst>
        </pc:spChg>
        <pc:spChg chg="mod ord">
          <ac:chgData name="Alysia Halverson" userId="S::ahalverson@dev-10.com::26ef1ef0-5b0c-42b9-ab02-d9fa0261448d" providerId="AD" clId="Web-{42800901-3B56-B0F6-904B-5D2CABBA9F40}" dt="2022-04-24T19:47:40.629" v="103"/>
          <ac:spMkLst>
            <pc:docMk/>
            <pc:sldMk cId="2398395870" sldId="257"/>
            <ac:spMk id="3" creationId="{7B2BED30-08F7-2C42-3F04-6D71263D7C04}"/>
          </ac:spMkLst>
        </pc:spChg>
      </pc:sldChg>
      <pc:sldChg chg="modSp new mod modClrScheme chgLayout">
        <pc:chgData name="Alysia Halverson" userId="S::ahalverson@dev-10.com::26ef1ef0-5b0c-42b9-ab02-d9fa0261448d" providerId="AD" clId="Web-{42800901-3B56-B0F6-904B-5D2CABBA9F40}" dt="2022-04-24T19:47:40.629" v="103"/>
        <pc:sldMkLst>
          <pc:docMk/>
          <pc:sldMk cId="2273404339" sldId="258"/>
        </pc:sldMkLst>
        <pc:spChg chg="mod ord">
          <ac:chgData name="Alysia Halverson" userId="S::ahalverson@dev-10.com::26ef1ef0-5b0c-42b9-ab02-d9fa0261448d" providerId="AD" clId="Web-{42800901-3B56-B0F6-904B-5D2CABBA9F40}" dt="2022-04-24T19:47:40.629" v="103"/>
          <ac:spMkLst>
            <pc:docMk/>
            <pc:sldMk cId="2273404339" sldId="258"/>
            <ac:spMk id="2" creationId="{32E0B673-E428-A358-627E-81D851C31869}"/>
          </ac:spMkLst>
        </pc:spChg>
        <pc:spChg chg="mod ord">
          <ac:chgData name="Alysia Halverson" userId="S::ahalverson@dev-10.com::26ef1ef0-5b0c-42b9-ab02-d9fa0261448d" providerId="AD" clId="Web-{42800901-3B56-B0F6-904B-5D2CABBA9F40}" dt="2022-04-24T19:47:40.629" v="103"/>
          <ac:spMkLst>
            <pc:docMk/>
            <pc:sldMk cId="2273404339" sldId="258"/>
            <ac:spMk id="3" creationId="{60D2781D-DB16-E8B8-C627-21B4B30E6B55}"/>
          </ac:spMkLst>
        </pc:spChg>
      </pc:sldChg>
      <pc:sldChg chg="addSp modSp new mod setBg modClrScheme chgLayout">
        <pc:chgData name="Alysia Halverson" userId="S::ahalverson@dev-10.com::26ef1ef0-5b0c-42b9-ab02-d9fa0261448d" providerId="AD" clId="Web-{42800901-3B56-B0F6-904B-5D2CABBA9F40}" dt="2022-04-24T19:49:08.378" v="132" actId="20577"/>
        <pc:sldMkLst>
          <pc:docMk/>
          <pc:sldMk cId="3314018119" sldId="259"/>
        </pc:sldMkLst>
        <pc:spChg chg="mod ord">
          <ac:chgData name="Alysia Halverson" userId="S::ahalverson@dev-10.com::26ef1ef0-5b0c-42b9-ab02-d9fa0261448d" providerId="AD" clId="Web-{42800901-3B56-B0F6-904B-5D2CABBA9F40}" dt="2022-04-24T19:48:57.597" v="128"/>
          <ac:spMkLst>
            <pc:docMk/>
            <pc:sldMk cId="3314018119" sldId="259"/>
            <ac:spMk id="2" creationId="{A778C7DF-B205-D9A3-7AE5-D620B6E2ECF3}"/>
          </ac:spMkLst>
        </pc:spChg>
        <pc:spChg chg="mod ord">
          <ac:chgData name="Alysia Halverson" userId="S::ahalverson@dev-10.com::26ef1ef0-5b0c-42b9-ab02-d9fa0261448d" providerId="AD" clId="Web-{42800901-3B56-B0F6-904B-5D2CABBA9F40}" dt="2022-04-24T19:49:08.378" v="132" actId="20577"/>
          <ac:spMkLst>
            <pc:docMk/>
            <pc:sldMk cId="3314018119" sldId="259"/>
            <ac:spMk id="3" creationId="{BF9C5F51-6518-69CE-562F-02991ECA342D}"/>
          </ac:spMkLst>
        </pc:spChg>
        <pc:spChg chg="add">
          <ac:chgData name="Alysia Halverson" userId="S::ahalverson@dev-10.com::26ef1ef0-5b0c-42b9-ab02-d9fa0261448d" providerId="AD" clId="Web-{42800901-3B56-B0F6-904B-5D2CABBA9F40}" dt="2022-04-24T19:48:57.597" v="128"/>
          <ac:spMkLst>
            <pc:docMk/>
            <pc:sldMk cId="3314018119" sldId="259"/>
            <ac:spMk id="8" creationId="{29DC5A77-10C9-4ECF-B7EB-8D917F36A9EE}"/>
          </ac:spMkLst>
        </pc:spChg>
        <pc:spChg chg="add">
          <ac:chgData name="Alysia Halverson" userId="S::ahalverson@dev-10.com::26ef1ef0-5b0c-42b9-ab02-d9fa0261448d" providerId="AD" clId="Web-{42800901-3B56-B0F6-904B-5D2CABBA9F40}" dt="2022-04-24T19:48:57.597" v="128"/>
          <ac:spMkLst>
            <pc:docMk/>
            <pc:sldMk cId="3314018119" sldId="259"/>
            <ac:spMk id="10" creationId="{2FFE28B5-FB16-49A9-B851-3C35FAC0CACB}"/>
          </ac:spMkLst>
        </pc:spChg>
        <pc:spChg chg="add">
          <ac:chgData name="Alysia Halverson" userId="S::ahalverson@dev-10.com::26ef1ef0-5b0c-42b9-ab02-d9fa0261448d" providerId="AD" clId="Web-{42800901-3B56-B0F6-904B-5D2CABBA9F40}" dt="2022-04-24T19:48:57.597" v="128"/>
          <ac:spMkLst>
            <pc:docMk/>
            <pc:sldMk cId="3314018119" sldId="259"/>
            <ac:spMk id="12" creationId="{01014442-855A-4E0F-8D09-C314661A48B9}"/>
          </ac:spMkLst>
        </pc:spChg>
        <pc:spChg chg="add">
          <ac:chgData name="Alysia Halverson" userId="S::ahalverson@dev-10.com::26ef1ef0-5b0c-42b9-ab02-d9fa0261448d" providerId="AD" clId="Web-{42800901-3B56-B0F6-904B-5D2CABBA9F40}" dt="2022-04-24T19:48:57.597" v="128"/>
          <ac:spMkLst>
            <pc:docMk/>
            <pc:sldMk cId="3314018119" sldId="259"/>
            <ac:spMk id="14" creationId="{9B1ABF09-86CF-414E-88A5-2B84CC7232A9}"/>
          </ac:spMkLst>
        </pc:spChg>
        <pc:spChg chg="add">
          <ac:chgData name="Alysia Halverson" userId="S::ahalverson@dev-10.com::26ef1ef0-5b0c-42b9-ab02-d9fa0261448d" providerId="AD" clId="Web-{42800901-3B56-B0F6-904B-5D2CABBA9F40}" dt="2022-04-24T19:48:57.597" v="128"/>
          <ac:spMkLst>
            <pc:docMk/>
            <pc:sldMk cId="3314018119" sldId="259"/>
            <ac:spMk id="16" creationId="{3FE91770-CDBB-4D24-94E5-AD484F36CE87}"/>
          </ac:spMkLst>
        </pc:spChg>
      </pc:sldChg>
      <pc:sldChg chg="modSp new mod modClrScheme chgLayout">
        <pc:chgData name="Alysia Halverson" userId="S::ahalverson@dev-10.com::26ef1ef0-5b0c-42b9-ab02-d9fa0261448d" providerId="AD" clId="Web-{42800901-3B56-B0F6-904B-5D2CABBA9F40}" dt="2022-04-24T19:47:40.629" v="103"/>
        <pc:sldMkLst>
          <pc:docMk/>
          <pc:sldMk cId="1280269626" sldId="260"/>
        </pc:sldMkLst>
        <pc:spChg chg="mod ord">
          <ac:chgData name="Alysia Halverson" userId="S::ahalverson@dev-10.com::26ef1ef0-5b0c-42b9-ab02-d9fa0261448d" providerId="AD" clId="Web-{42800901-3B56-B0F6-904B-5D2CABBA9F40}" dt="2022-04-24T19:47:40.629" v="103"/>
          <ac:spMkLst>
            <pc:docMk/>
            <pc:sldMk cId="1280269626" sldId="260"/>
            <ac:spMk id="2" creationId="{36351057-3D1F-AE3F-1D69-4B3740A2FFEF}"/>
          </ac:spMkLst>
        </pc:spChg>
        <pc:spChg chg="mod ord">
          <ac:chgData name="Alysia Halverson" userId="S::ahalverson@dev-10.com::26ef1ef0-5b0c-42b9-ab02-d9fa0261448d" providerId="AD" clId="Web-{42800901-3B56-B0F6-904B-5D2CABBA9F40}" dt="2022-04-24T19:47:40.629" v="103"/>
          <ac:spMkLst>
            <pc:docMk/>
            <pc:sldMk cId="1280269626" sldId="260"/>
            <ac:spMk id="3" creationId="{004558B0-55E9-5BAE-DD0D-2872E7782F66}"/>
          </ac:spMkLst>
        </pc:spChg>
      </pc:sldChg>
      <pc:sldChg chg="addSp delSp modSp new mod setBg">
        <pc:chgData name="Alysia Halverson" userId="S::ahalverson@dev-10.com::26ef1ef0-5b0c-42b9-ab02-d9fa0261448d" providerId="AD" clId="Web-{42800901-3B56-B0F6-904B-5D2CABBA9F40}" dt="2022-04-24T20:13:53.226" v="364" actId="20577"/>
        <pc:sldMkLst>
          <pc:docMk/>
          <pc:sldMk cId="2243143363" sldId="261"/>
        </pc:sldMkLst>
        <pc:spChg chg="mod">
          <ac:chgData name="Alysia Halverson" userId="S::ahalverson@dev-10.com::26ef1ef0-5b0c-42b9-ab02-d9fa0261448d" providerId="AD" clId="Web-{42800901-3B56-B0F6-904B-5D2CABBA9F40}" dt="2022-04-24T19:51:37.017" v="170"/>
          <ac:spMkLst>
            <pc:docMk/>
            <pc:sldMk cId="2243143363" sldId="261"/>
            <ac:spMk id="2" creationId="{55440EE8-9981-9027-23EF-05C2F6561267}"/>
          </ac:spMkLst>
        </pc:spChg>
        <pc:spChg chg="add del">
          <ac:chgData name="Alysia Halverson" userId="S::ahalverson@dev-10.com::26ef1ef0-5b0c-42b9-ab02-d9fa0261448d" providerId="AD" clId="Web-{42800901-3B56-B0F6-904B-5D2CABBA9F40}" dt="2022-04-24T19:51:19.002" v="166"/>
          <ac:spMkLst>
            <pc:docMk/>
            <pc:sldMk cId="2243143363" sldId="261"/>
            <ac:spMk id="3" creationId="{FA6A1981-DBA7-D18A-E822-20A50F008AA0}"/>
          </ac:spMkLst>
        </pc:spChg>
        <pc:spChg chg="mod ord">
          <ac:chgData name="Alysia Halverson" userId="S::ahalverson@dev-10.com::26ef1ef0-5b0c-42b9-ab02-d9fa0261448d" providerId="AD" clId="Web-{42800901-3B56-B0F6-904B-5D2CABBA9F40}" dt="2022-04-24T20:13:53.226" v="364" actId="20577"/>
          <ac:spMkLst>
            <pc:docMk/>
            <pc:sldMk cId="2243143363" sldId="261"/>
            <ac:spMk id="4" creationId="{80C17529-062F-5CDF-71EE-4662A5BE4B8F}"/>
          </ac:spMkLst>
        </pc:spChg>
        <pc:spChg chg="add">
          <ac:chgData name="Alysia Halverson" userId="S::ahalverson@dev-10.com::26ef1ef0-5b0c-42b9-ab02-d9fa0261448d" providerId="AD" clId="Web-{42800901-3B56-B0F6-904B-5D2CABBA9F40}" dt="2022-04-24T19:51:37.017" v="170"/>
          <ac:spMkLst>
            <pc:docMk/>
            <pc:sldMk cId="2243143363" sldId="261"/>
            <ac:spMk id="11" creationId="{4F645BF8-7885-4398-80BC-4C0DF24F5CEE}"/>
          </ac:spMkLst>
        </pc:spChg>
        <pc:spChg chg="add">
          <ac:chgData name="Alysia Halverson" userId="S::ahalverson@dev-10.com::26ef1ef0-5b0c-42b9-ab02-d9fa0261448d" providerId="AD" clId="Web-{42800901-3B56-B0F6-904B-5D2CABBA9F40}" dt="2022-04-24T19:51:37.017" v="170"/>
          <ac:spMkLst>
            <pc:docMk/>
            <pc:sldMk cId="2243143363" sldId="261"/>
            <ac:spMk id="13" creationId="{3212FB65-CD2B-4005-B910-132DCE19FCC7}"/>
          </ac:spMkLst>
        </pc:spChg>
        <pc:spChg chg="add">
          <ac:chgData name="Alysia Halverson" userId="S::ahalverson@dev-10.com::26ef1ef0-5b0c-42b9-ab02-d9fa0261448d" providerId="AD" clId="Web-{42800901-3B56-B0F6-904B-5D2CABBA9F40}" dt="2022-04-24T19:51:37.017" v="170"/>
          <ac:spMkLst>
            <pc:docMk/>
            <pc:sldMk cId="2243143363" sldId="261"/>
            <ac:spMk id="15" creationId="{B5DC95B7-2A72-483B-BA19-2BE751205541}"/>
          </ac:spMkLst>
        </pc:spChg>
        <pc:spChg chg="add">
          <ac:chgData name="Alysia Halverson" userId="S::ahalverson@dev-10.com::26ef1ef0-5b0c-42b9-ab02-d9fa0261448d" providerId="AD" clId="Web-{42800901-3B56-B0F6-904B-5D2CABBA9F40}" dt="2022-04-24T19:51:37.017" v="170"/>
          <ac:spMkLst>
            <pc:docMk/>
            <pc:sldMk cId="2243143363" sldId="261"/>
            <ac:spMk id="17" creationId="{1C822AFE-7E96-4A51-9E55-FCAEACD21357}"/>
          </ac:spMkLst>
        </pc:spChg>
        <pc:spChg chg="add">
          <ac:chgData name="Alysia Halverson" userId="S::ahalverson@dev-10.com::26ef1ef0-5b0c-42b9-ab02-d9fa0261448d" providerId="AD" clId="Web-{42800901-3B56-B0F6-904B-5D2CABBA9F40}" dt="2022-04-24T19:51:37.017" v="170"/>
          <ac:spMkLst>
            <pc:docMk/>
            <pc:sldMk cId="2243143363" sldId="261"/>
            <ac:spMk id="19" creationId="{9169EA61-C175-4B7E-807B-58199DEA7FB3}"/>
          </ac:spMkLst>
        </pc:spChg>
        <pc:picChg chg="add del mod ord modCrop">
          <ac:chgData name="Alysia Halverson" userId="S::ahalverson@dev-10.com::26ef1ef0-5b0c-42b9-ab02-d9fa0261448d" providerId="AD" clId="Web-{42800901-3B56-B0F6-904B-5D2CABBA9F40}" dt="2022-04-24T19:51:17.220" v="165"/>
          <ac:picMkLst>
            <pc:docMk/>
            <pc:sldMk cId="2243143363" sldId="261"/>
            <ac:picMk id="5" creationId="{BCDD5A3E-259B-6897-50A9-C198C1EFA731}"/>
          </ac:picMkLst>
        </pc:picChg>
        <pc:picChg chg="add mod">
          <ac:chgData name="Alysia Halverson" userId="S::ahalverson@dev-10.com::26ef1ef0-5b0c-42b9-ab02-d9fa0261448d" providerId="AD" clId="Web-{42800901-3B56-B0F6-904B-5D2CABBA9F40}" dt="2022-04-24T19:51:47.782" v="173" actId="1076"/>
          <ac:picMkLst>
            <pc:docMk/>
            <pc:sldMk cId="2243143363" sldId="261"/>
            <ac:picMk id="6" creationId="{3F817884-AF9F-2544-9A72-1B340FDE3B0F}"/>
          </ac:picMkLst>
        </pc:picChg>
      </pc:sldChg>
      <pc:sldChg chg="addSp delSp modSp add replId">
        <pc:chgData name="Alysia Halverson" userId="S::ahalverson@dev-10.com::26ef1ef0-5b0c-42b9-ab02-d9fa0261448d" providerId="AD" clId="Web-{42800901-3B56-B0F6-904B-5D2CABBA9F40}" dt="2022-04-24T20:12:32.524" v="342" actId="20577"/>
        <pc:sldMkLst>
          <pc:docMk/>
          <pc:sldMk cId="446516493" sldId="262"/>
        </pc:sldMkLst>
        <pc:spChg chg="mod">
          <ac:chgData name="Alysia Halverson" userId="S::ahalverson@dev-10.com::26ef1ef0-5b0c-42b9-ab02-d9fa0261448d" providerId="AD" clId="Web-{42800901-3B56-B0F6-904B-5D2CABBA9F40}" dt="2022-04-24T19:52:35.095" v="179" actId="20577"/>
          <ac:spMkLst>
            <pc:docMk/>
            <pc:sldMk cId="446516493" sldId="262"/>
            <ac:spMk id="2" creationId="{55440EE8-9981-9027-23EF-05C2F6561267}"/>
          </ac:spMkLst>
        </pc:spChg>
        <pc:spChg chg="mod">
          <ac:chgData name="Alysia Halverson" userId="S::ahalverson@dev-10.com::26ef1ef0-5b0c-42b9-ab02-d9fa0261448d" providerId="AD" clId="Web-{42800901-3B56-B0F6-904B-5D2CABBA9F40}" dt="2022-04-24T20:12:32.524" v="342" actId="20577"/>
          <ac:spMkLst>
            <pc:docMk/>
            <pc:sldMk cId="446516493" sldId="262"/>
            <ac:spMk id="4" creationId="{80C17529-062F-5CDF-71EE-4662A5BE4B8F}"/>
          </ac:spMkLst>
        </pc:spChg>
        <pc:picChg chg="add mod">
          <ac:chgData name="Alysia Halverson" userId="S::ahalverson@dev-10.com::26ef1ef0-5b0c-42b9-ab02-d9fa0261448d" providerId="AD" clId="Web-{42800901-3B56-B0F6-904B-5D2CABBA9F40}" dt="2022-04-24T19:54:13.891" v="194" actId="1076"/>
          <ac:picMkLst>
            <pc:docMk/>
            <pc:sldMk cId="446516493" sldId="262"/>
            <ac:picMk id="3" creationId="{F941B003-1478-3E69-7D7E-4028AB40639D}"/>
          </ac:picMkLst>
        </pc:picChg>
        <pc:picChg chg="add mod">
          <ac:chgData name="Alysia Halverson" userId="S::ahalverson@dev-10.com::26ef1ef0-5b0c-42b9-ab02-d9fa0261448d" providerId="AD" clId="Web-{42800901-3B56-B0F6-904B-5D2CABBA9F40}" dt="2022-04-24T19:54:17.687" v="195" actId="1076"/>
          <ac:picMkLst>
            <pc:docMk/>
            <pc:sldMk cId="446516493" sldId="262"/>
            <ac:picMk id="5" creationId="{4EF8221A-28C5-777F-7A34-9E0C9B2466BD}"/>
          </ac:picMkLst>
        </pc:picChg>
        <pc:picChg chg="del">
          <ac:chgData name="Alysia Halverson" userId="S::ahalverson@dev-10.com::26ef1ef0-5b0c-42b9-ab02-d9fa0261448d" providerId="AD" clId="Web-{42800901-3B56-B0F6-904B-5D2CABBA9F40}" dt="2022-04-24T19:53:36.203" v="185"/>
          <ac:picMkLst>
            <pc:docMk/>
            <pc:sldMk cId="446516493" sldId="262"/>
            <ac:picMk id="6" creationId="{3F817884-AF9F-2544-9A72-1B340FDE3B0F}"/>
          </ac:picMkLst>
        </pc:picChg>
      </pc:sldChg>
      <pc:sldChg chg="addSp delSp modSp add replId modNotes">
        <pc:chgData name="Alysia Halverson" userId="S::ahalverson@dev-10.com::26ef1ef0-5b0c-42b9-ab02-d9fa0261448d" providerId="AD" clId="Web-{42800901-3B56-B0F6-904B-5D2CABBA9F40}" dt="2022-04-24T20:14:46.804" v="434"/>
        <pc:sldMkLst>
          <pc:docMk/>
          <pc:sldMk cId="692609077" sldId="263"/>
        </pc:sldMkLst>
        <pc:spChg chg="mod">
          <ac:chgData name="Alysia Halverson" userId="S::ahalverson@dev-10.com::26ef1ef0-5b0c-42b9-ab02-d9fa0261448d" providerId="AD" clId="Web-{42800901-3B56-B0F6-904B-5D2CABBA9F40}" dt="2022-04-24T19:54:58.718" v="199" actId="20577"/>
          <ac:spMkLst>
            <pc:docMk/>
            <pc:sldMk cId="692609077" sldId="263"/>
            <ac:spMk id="2" creationId="{55440EE8-9981-9027-23EF-05C2F6561267}"/>
          </ac:spMkLst>
        </pc:spChg>
        <pc:spChg chg="mod">
          <ac:chgData name="Alysia Halverson" userId="S::ahalverson@dev-10.com::26ef1ef0-5b0c-42b9-ab02-d9fa0261448d" providerId="AD" clId="Web-{42800901-3B56-B0F6-904B-5D2CABBA9F40}" dt="2022-04-24T20:14:00.461" v="371" actId="20577"/>
          <ac:spMkLst>
            <pc:docMk/>
            <pc:sldMk cId="692609077" sldId="263"/>
            <ac:spMk id="4" creationId="{80C17529-062F-5CDF-71EE-4662A5BE4B8F}"/>
          </ac:spMkLst>
        </pc:spChg>
        <pc:spChg chg="add del mod">
          <ac:chgData name="Alysia Halverson" userId="S::ahalverson@dev-10.com::26ef1ef0-5b0c-42b9-ab02-d9fa0261448d" providerId="AD" clId="Web-{42800901-3B56-B0F6-904B-5D2CABBA9F40}" dt="2022-04-24T20:09:32.929" v="308"/>
          <ac:spMkLst>
            <pc:docMk/>
            <pc:sldMk cId="692609077" sldId="263"/>
            <ac:spMk id="7" creationId="{77CA4ADF-07E8-0A42-DCFF-61B8C36DF2A7}"/>
          </ac:spMkLst>
        </pc:spChg>
        <pc:spChg chg="add del mod">
          <ac:chgData name="Alysia Halverson" userId="S::ahalverson@dev-10.com::26ef1ef0-5b0c-42b9-ab02-d9fa0261448d" providerId="AD" clId="Web-{42800901-3B56-B0F6-904B-5D2CABBA9F40}" dt="2022-04-24T20:09:31.898" v="307"/>
          <ac:spMkLst>
            <pc:docMk/>
            <pc:sldMk cId="692609077" sldId="263"/>
            <ac:spMk id="14" creationId="{E765E2A1-1BB1-6F86-0E07-FD629D6F7BD8}"/>
          </ac:spMkLst>
        </pc:spChg>
        <pc:spChg chg="add del mod">
          <ac:chgData name="Alysia Halverson" userId="S::ahalverson@dev-10.com::26ef1ef0-5b0c-42b9-ab02-d9fa0261448d" providerId="AD" clId="Web-{42800901-3B56-B0F6-904B-5D2CABBA9F40}" dt="2022-04-24T20:09:27.398" v="303"/>
          <ac:spMkLst>
            <pc:docMk/>
            <pc:sldMk cId="692609077" sldId="263"/>
            <ac:spMk id="16" creationId="{98328EA8-E4F7-46AC-3F99-B988B13A6B22}"/>
          </ac:spMkLst>
        </pc:spChg>
        <pc:spChg chg="add del mod">
          <ac:chgData name="Alysia Halverson" userId="S::ahalverson@dev-10.com::26ef1ef0-5b0c-42b9-ab02-d9fa0261448d" providerId="AD" clId="Web-{42800901-3B56-B0F6-904B-5D2CABBA9F40}" dt="2022-04-24T20:09:27.382" v="301"/>
          <ac:spMkLst>
            <pc:docMk/>
            <pc:sldMk cId="692609077" sldId="263"/>
            <ac:spMk id="18" creationId="{4A38E4CC-90E3-A8B3-E755-C22129ED7873}"/>
          </ac:spMkLst>
        </pc:spChg>
        <pc:spChg chg="add del mod">
          <ac:chgData name="Alysia Halverson" userId="S::ahalverson@dev-10.com::26ef1ef0-5b0c-42b9-ab02-d9fa0261448d" providerId="AD" clId="Web-{42800901-3B56-B0F6-904B-5D2CABBA9F40}" dt="2022-04-24T20:09:27.382" v="300"/>
          <ac:spMkLst>
            <pc:docMk/>
            <pc:sldMk cId="692609077" sldId="263"/>
            <ac:spMk id="20" creationId="{0B66358A-3CBF-9A49-5776-FB23AF4BA54A}"/>
          </ac:spMkLst>
        </pc:spChg>
        <pc:spChg chg="add del mod">
          <ac:chgData name="Alysia Halverson" userId="S::ahalverson@dev-10.com::26ef1ef0-5b0c-42b9-ab02-d9fa0261448d" providerId="AD" clId="Web-{42800901-3B56-B0F6-904B-5D2CABBA9F40}" dt="2022-04-24T20:09:27.382" v="299"/>
          <ac:spMkLst>
            <pc:docMk/>
            <pc:sldMk cId="692609077" sldId="263"/>
            <ac:spMk id="21" creationId="{933ED9BE-B4F7-B840-3736-4A7343B3CCFA}"/>
          </ac:spMkLst>
        </pc:spChg>
        <pc:spChg chg="add del mod">
          <ac:chgData name="Alysia Halverson" userId="S::ahalverson@dev-10.com::26ef1ef0-5b0c-42b9-ab02-d9fa0261448d" providerId="AD" clId="Web-{42800901-3B56-B0F6-904B-5D2CABBA9F40}" dt="2022-04-24T20:09:27.382" v="298"/>
          <ac:spMkLst>
            <pc:docMk/>
            <pc:sldMk cId="692609077" sldId="263"/>
            <ac:spMk id="22" creationId="{0DC78A47-0AFA-C7FF-D9AF-28F2D8B397BC}"/>
          </ac:spMkLst>
        </pc:spChg>
        <pc:spChg chg="add del mod">
          <ac:chgData name="Alysia Halverson" userId="S::ahalverson@dev-10.com::26ef1ef0-5b0c-42b9-ab02-d9fa0261448d" providerId="AD" clId="Web-{42800901-3B56-B0F6-904B-5D2CABBA9F40}" dt="2022-04-24T20:09:27.382" v="297"/>
          <ac:spMkLst>
            <pc:docMk/>
            <pc:sldMk cId="692609077" sldId="263"/>
            <ac:spMk id="23" creationId="{7EA362C8-3195-54F9-5605-DE4E75599F9F}"/>
          </ac:spMkLst>
        </pc:spChg>
        <pc:picChg chg="del">
          <ac:chgData name="Alysia Halverson" userId="S::ahalverson@dev-10.com::26ef1ef0-5b0c-42b9-ab02-d9fa0261448d" providerId="AD" clId="Web-{42800901-3B56-B0F6-904B-5D2CABBA9F40}" dt="2022-04-24T20:01:32.605" v="205"/>
          <ac:picMkLst>
            <pc:docMk/>
            <pc:sldMk cId="692609077" sldId="263"/>
            <ac:picMk id="3" creationId="{F941B003-1478-3E69-7D7E-4028AB40639D}"/>
          </ac:picMkLst>
        </pc:picChg>
        <pc:picChg chg="del">
          <ac:chgData name="Alysia Halverson" userId="S::ahalverson@dev-10.com::26ef1ef0-5b0c-42b9-ab02-d9fa0261448d" providerId="AD" clId="Web-{42800901-3B56-B0F6-904B-5D2CABBA9F40}" dt="2022-04-24T20:01:43.871" v="210"/>
          <ac:picMkLst>
            <pc:docMk/>
            <pc:sldMk cId="692609077" sldId="263"/>
            <ac:picMk id="5" creationId="{4EF8221A-28C5-777F-7A34-9E0C9B2466BD}"/>
          </ac:picMkLst>
        </pc:picChg>
        <pc:picChg chg="add del mod">
          <ac:chgData name="Alysia Halverson" userId="S::ahalverson@dev-10.com::26ef1ef0-5b0c-42b9-ab02-d9fa0261448d" providerId="AD" clId="Web-{42800901-3B56-B0F6-904B-5D2CABBA9F40}" dt="2022-04-24T20:01:42.137" v="209"/>
          <ac:picMkLst>
            <pc:docMk/>
            <pc:sldMk cId="692609077" sldId="263"/>
            <ac:picMk id="6" creationId="{514AB292-D312-9968-FBA2-61AE6EF18551}"/>
          </ac:picMkLst>
        </pc:picChg>
        <pc:picChg chg="add del mod">
          <ac:chgData name="Alysia Halverson" userId="S::ahalverson@dev-10.com::26ef1ef0-5b0c-42b9-ab02-d9fa0261448d" providerId="AD" clId="Web-{42800901-3B56-B0F6-904B-5D2CABBA9F40}" dt="2022-04-24T20:09:30.851" v="306"/>
          <ac:picMkLst>
            <pc:docMk/>
            <pc:sldMk cId="692609077" sldId="263"/>
            <ac:picMk id="8" creationId="{4FF7A750-210E-7A92-A735-7C7CBA8B1F5D}"/>
          </ac:picMkLst>
        </pc:picChg>
        <pc:picChg chg="add del mod">
          <ac:chgData name="Alysia Halverson" userId="S::ahalverson@dev-10.com::26ef1ef0-5b0c-42b9-ab02-d9fa0261448d" providerId="AD" clId="Web-{42800901-3B56-B0F6-904B-5D2CABBA9F40}" dt="2022-04-24T20:09:30.226" v="305"/>
          <ac:picMkLst>
            <pc:docMk/>
            <pc:sldMk cId="692609077" sldId="263"/>
            <ac:picMk id="9" creationId="{3DC3D291-EDEA-6D35-A524-F2B5B14F0900}"/>
          </ac:picMkLst>
        </pc:picChg>
        <pc:picChg chg="add del mod">
          <ac:chgData name="Alysia Halverson" userId="S::ahalverson@dev-10.com::26ef1ef0-5b0c-42b9-ab02-d9fa0261448d" providerId="AD" clId="Web-{42800901-3B56-B0F6-904B-5D2CABBA9F40}" dt="2022-04-24T20:09:27.382" v="302"/>
          <ac:picMkLst>
            <pc:docMk/>
            <pc:sldMk cId="692609077" sldId="263"/>
            <ac:picMk id="10" creationId="{6D3387A3-DEDF-CE75-0F03-4A313EBE7CB8}"/>
          </ac:picMkLst>
        </pc:picChg>
        <pc:picChg chg="add del mod">
          <ac:chgData name="Alysia Halverson" userId="S::ahalverson@dev-10.com::26ef1ef0-5b0c-42b9-ab02-d9fa0261448d" providerId="AD" clId="Web-{42800901-3B56-B0F6-904B-5D2CABBA9F40}" dt="2022-04-24T20:09:29.570" v="304"/>
          <ac:picMkLst>
            <pc:docMk/>
            <pc:sldMk cId="692609077" sldId="263"/>
            <ac:picMk id="12" creationId="{344D8745-4F55-6870-7C92-79643E4E8515}"/>
          </ac:picMkLst>
        </pc:picChg>
        <pc:picChg chg="add mod">
          <ac:chgData name="Alysia Halverson" userId="S::ahalverson@dev-10.com::26ef1ef0-5b0c-42b9-ab02-d9fa0261448d" providerId="AD" clId="Web-{42800901-3B56-B0F6-904B-5D2CABBA9F40}" dt="2022-04-24T20:09:56.851" v="312" actId="14100"/>
          <ac:picMkLst>
            <pc:docMk/>
            <pc:sldMk cId="692609077" sldId="263"/>
            <ac:picMk id="24" creationId="{703BCE0F-041C-A964-E4A2-E9ECF81D64F5}"/>
          </ac:picMkLst>
        </pc:picChg>
        <pc:picChg chg="add mod">
          <ac:chgData name="Alysia Halverson" userId="S::ahalverson@dev-10.com::26ef1ef0-5b0c-42b9-ab02-d9fa0261448d" providerId="AD" clId="Web-{42800901-3B56-B0F6-904B-5D2CABBA9F40}" dt="2022-04-24T20:10:45.007" v="318" actId="14100"/>
          <ac:picMkLst>
            <pc:docMk/>
            <pc:sldMk cId="692609077" sldId="263"/>
            <ac:picMk id="25" creationId="{B7A349CD-65B2-B0AB-25A2-51E1E678017D}"/>
          </ac:picMkLst>
        </pc:picChg>
      </pc:sldChg>
      <pc:sldChg chg="modSp add replId">
        <pc:chgData name="Alysia Halverson" userId="S::ahalverson@dev-10.com::26ef1ef0-5b0c-42b9-ab02-d9fa0261448d" providerId="AD" clId="Web-{42800901-3B56-B0F6-904B-5D2CABBA9F40}" dt="2022-04-24T20:14:09.164" v="378" actId="20577"/>
        <pc:sldMkLst>
          <pc:docMk/>
          <pc:sldMk cId="2867509030" sldId="264"/>
        </pc:sldMkLst>
        <pc:spChg chg="mod">
          <ac:chgData name="Alysia Halverson" userId="S::ahalverson@dev-10.com::26ef1ef0-5b0c-42b9-ab02-d9fa0261448d" providerId="AD" clId="Web-{42800901-3B56-B0F6-904B-5D2CABBA9F40}" dt="2022-04-24T20:14:09.164" v="378" actId="20577"/>
          <ac:spMkLst>
            <pc:docMk/>
            <pc:sldMk cId="2867509030" sldId="264"/>
            <ac:spMk id="4" creationId="{80C17529-062F-5CDF-71EE-4662A5BE4B8F}"/>
          </ac:spMkLst>
        </pc:spChg>
      </pc:sldChg>
      <pc:sldMasterChg chg="del delSldLayout">
        <pc:chgData name="Alysia Halverson" userId="S::ahalverson@dev-10.com::26ef1ef0-5b0c-42b9-ab02-d9fa0261448d" providerId="AD" clId="Web-{42800901-3B56-B0F6-904B-5D2CABBA9F40}" dt="2022-04-24T19:47:40.629" v="103"/>
        <pc:sldMasterMkLst>
          <pc:docMk/>
          <pc:sldMasterMk cId="2460954070" sldId="2147483660"/>
        </pc:sldMasterMkLst>
        <pc:sldLayoutChg chg="del">
          <pc:chgData name="Alysia Halverson" userId="S::ahalverson@dev-10.com::26ef1ef0-5b0c-42b9-ab02-d9fa0261448d" providerId="AD" clId="Web-{42800901-3B56-B0F6-904B-5D2CABBA9F40}" dt="2022-04-24T19:47:40.629" v="103"/>
          <pc:sldLayoutMkLst>
            <pc:docMk/>
            <pc:sldMasterMk cId="2460954070" sldId="2147483660"/>
            <pc:sldLayoutMk cId="2385387890" sldId="2147483661"/>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949138452" sldId="2147483662"/>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2591524520" sldId="2147483663"/>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1203092039" sldId="2147483664"/>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3733172339" sldId="2147483665"/>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3210312558" sldId="2147483666"/>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3146388984" sldId="2147483667"/>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3171841454" sldId="2147483668"/>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1718958274" sldId="2147483669"/>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2202905451" sldId="2147483670"/>
          </pc:sldLayoutMkLst>
        </pc:sldLayoutChg>
        <pc:sldLayoutChg chg="del">
          <pc:chgData name="Alysia Halverson" userId="S::ahalverson@dev-10.com::26ef1ef0-5b0c-42b9-ab02-d9fa0261448d" providerId="AD" clId="Web-{42800901-3B56-B0F6-904B-5D2CABBA9F40}" dt="2022-04-24T19:47:40.629" v="103"/>
          <pc:sldLayoutMkLst>
            <pc:docMk/>
            <pc:sldMasterMk cId="2460954070" sldId="2147483660"/>
            <pc:sldLayoutMk cId="3479445657" sldId="2147483671"/>
          </pc:sldLayoutMkLst>
        </pc:sldLayoutChg>
      </pc:sldMasterChg>
      <pc:sldMasterChg chg="add addSldLayout modSldLayout">
        <pc:chgData name="Alysia Halverson" userId="S::ahalverson@dev-10.com::26ef1ef0-5b0c-42b9-ab02-d9fa0261448d" providerId="AD" clId="Web-{42800901-3B56-B0F6-904B-5D2CABBA9F40}" dt="2022-04-24T19:47:40.629" v="103"/>
        <pc:sldMasterMkLst>
          <pc:docMk/>
          <pc:sldMasterMk cId="222486344" sldId="2147483672"/>
        </pc:sldMasterMkLst>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2459051049" sldId="2147483673"/>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966992601" sldId="2147483674"/>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3295636547" sldId="2147483675"/>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1717319610" sldId="2147483676"/>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2461396118" sldId="2147483677"/>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2300153469" sldId="2147483678"/>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1242124380" sldId="2147483679"/>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2526076945" sldId="2147483680"/>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2737493616" sldId="2147483681"/>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3183471200" sldId="2147483682"/>
          </pc:sldLayoutMkLst>
        </pc:sldLayoutChg>
        <pc:sldLayoutChg chg="add mod replId">
          <pc:chgData name="Alysia Halverson" userId="S::ahalverson@dev-10.com::26ef1ef0-5b0c-42b9-ab02-d9fa0261448d" providerId="AD" clId="Web-{42800901-3B56-B0F6-904B-5D2CABBA9F40}" dt="2022-04-24T19:47:40.629" v="103"/>
          <pc:sldLayoutMkLst>
            <pc:docMk/>
            <pc:sldMasterMk cId="222486344" sldId="2147483672"/>
            <pc:sldLayoutMk cId="1938629937" sldId="2147483683"/>
          </pc:sldLayoutMkLst>
        </pc:sldLayoutChg>
      </pc:sldMasterChg>
    </pc:docChg>
  </pc:docChgLst>
  <pc:docChgLst>
    <pc:chgData name="Christopher Ng" userId="S::cng@dev-10.com::69f31600-0868-4185-a4ae-09b55ef64729" providerId="AD" clId="Web-{DC60F437-FEF5-0636-9D25-6312BC97B718}"/>
    <pc:docChg chg="addSld delSld modSld addMainMaster delMainMaster">
      <pc:chgData name="Christopher Ng" userId="S::cng@dev-10.com::69f31600-0868-4185-a4ae-09b55ef64729" providerId="AD" clId="Web-{DC60F437-FEF5-0636-9D25-6312BC97B718}" dt="2022-04-24T20:36:40.955" v="354" actId="20577"/>
      <pc:docMkLst>
        <pc:docMk/>
      </pc:docMkLst>
      <pc:sldChg chg="addSp delSp modSp mod modClrScheme delDesignElem chgLayout">
        <pc:chgData name="Christopher Ng" userId="S::cng@dev-10.com::69f31600-0868-4185-a4ae-09b55ef64729" providerId="AD" clId="Web-{DC60F437-FEF5-0636-9D25-6312BC97B718}" dt="2022-04-24T20:08:36.972" v="1"/>
        <pc:sldMkLst>
          <pc:docMk/>
          <pc:sldMk cId="109857222" sldId="256"/>
        </pc:sldMkLst>
        <pc:spChg chg="mod ord">
          <ac:chgData name="Christopher Ng" userId="S::cng@dev-10.com::69f31600-0868-4185-a4ae-09b55ef64729" providerId="AD" clId="Web-{DC60F437-FEF5-0636-9D25-6312BC97B718}" dt="2022-04-24T20:08:36.972" v="1"/>
          <ac:spMkLst>
            <pc:docMk/>
            <pc:sldMk cId="109857222" sldId="256"/>
            <ac:spMk id="2" creationId="{00000000-0000-0000-0000-000000000000}"/>
          </ac:spMkLst>
        </pc:spChg>
        <pc:spChg chg="mod ord">
          <ac:chgData name="Christopher Ng" userId="S::cng@dev-10.com::69f31600-0868-4185-a4ae-09b55ef64729" providerId="AD" clId="Web-{DC60F437-FEF5-0636-9D25-6312BC97B718}" dt="2022-04-24T20:08:36.972" v="1"/>
          <ac:spMkLst>
            <pc:docMk/>
            <pc:sldMk cId="109857222" sldId="256"/>
            <ac:spMk id="3" creationId="{00000000-0000-0000-0000-000000000000}"/>
          </ac:spMkLst>
        </pc:spChg>
        <pc:spChg chg="add del">
          <ac:chgData name="Christopher Ng" userId="S::cng@dev-10.com::69f31600-0868-4185-a4ae-09b55ef64729" providerId="AD" clId="Web-{DC60F437-FEF5-0636-9D25-6312BC97B718}" dt="2022-04-24T20:08:36.972" v="1"/>
          <ac:spMkLst>
            <pc:docMk/>
            <pc:sldMk cId="109857222" sldId="256"/>
            <ac:spMk id="9" creationId="{25D5C296-F4B1-4AE5-8EEB-9FEB7ED17780}"/>
          </ac:spMkLst>
        </pc:spChg>
        <pc:spChg chg="add del">
          <ac:chgData name="Christopher Ng" userId="S::cng@dev-10.com::69f31600-0868-4185-a4ae-09b55ef64729" providerId="AD" clId="Web-{DC60F437-FEF5-0636-9D25-6312BC97B718}" dt="2022-04-24T20:08:36.972" v="1"/>
          <ac:spMkLst>
            <pc:docMk/>
            <pc:sldMk cId="109857222" sldId="256"/>
            <ac:spMk id="11" creationId="{9C1ACE66-194D-48C4-A14A-6933B35283F6}"/>
          </ac:spMkLst>
        </pc:spChg>
        <pc:spChg chg="add del">
          <ac:chgData name="Christopher Ng" userId="S::cng@dev-10.com::69f31600-0868-4185-a4ae-09b55ef64729" providerId="AD" clId="Web-{DC60F437-FEF5-0636-9D25-6312BC97B718}" dt="2022-04-24T20:08:36.972" v="1"/>
          <ac:spMkLst>
            <pc:docMk/>
            <pc:sldMk cId="109857222" sldId="256"/>
            <ac:spMk id="13" creationId="{025B886A-7ED1-4B77-819B-76ACBEFB07D0}"/>
          </ac:spMkLst>
        </pc:spChg>
      </pc:sldChg>
      <pc:sldChg chg="modSp mod modClrScheme chgLayout">
        <pc:chgData name="Christopher Ng" userId="S::cng@dev-10.com::69f31600-0868-4185-a4ae-09b55ef64729" providerId="AD" clId="Web-{DC60F437-FEF5-0636-9D25-6312BC97B718}" dt="2022-04-24T20:08:36.972" v="1"/>
        <pc:sldMkLst>
          <pc:docMk/>
          <pc:sldMk cId="2398395870" sldId="257"/>
        </pc:sldMkLst>
        <pc:spChg chg="mod ord">
          <ac:chgData name="Christopher Ng" userId="S::cng@dev-10.com::69f31600-0868-4185-a4ae-09b55ef64729" providerId="AD" clId="Web-{DC60F437-FEF5-0636-9D25-6312BC97B718}" dt="2022-04-24T20:08:36.972" v="1"/>
          <ac:spMkLst>
            <pc:docMk/>
            <pc:sldMk cId="2398395870" sldId="257"/>
            <ac:spMk id="2" creationId="{E1DB6E86-B8C9-C04D-A22A-9B63E88DA5C2}"/>
          </ac:spMkLst>
        </pc:spChg>
        <pc:spChg chg="mod ord">
          <ac:chgData name="Christopher Ng" userId="S::cng@dev-10.com::69f31600-0868-4185-a4ae-09b55ef64729" providerId="AD" clId="Web-{DC60F437-FEF5-0636-9D25-6312BC97B718}" dt="2022-04-24T20:08:36.972" v="1"/>
          <ac:spMkLst>
            <pc:docMk/>
            <pc:sldMk cId="2398395870" sldId="257"/>
            <ac:spMk id="3" creationId="{7B2BED30-08F7-2C42-3F04-6D71263D7C04}"/>
          </ac:spMkLst>
        </pc:spChg>
      </pc:sldChg>
      <pc:sldChg chg="addSp modSp mod setBg modClrScheme chgLayout">
        <pc:chgData name="Christopher Ng" userId="S::cng@dev-10.com::69f31600-0868-4185-a4ae-09b55ef64729" providerId="AD" clId="Web-{DC60F437-FEF5-0636-9D25-6312BC97B718}" dt="2022-04-24T20:11:40.899" v="31" actId="20577"/>
        <pc:sldMkLst>
          <pc:docMk/>
          <pc:sldMk cId="2273404339" sldId="258"/>
        </pc:sldMkLst>
        <pc:spChg chg="mod ord">
          <ac:chgData name="Christopher Ng" userId="S::cng@dev-10.com::69f31600-0868-4185-a4ae-09b55ef64729" providerId="AD" clId="Web-{DC60F437-FEF5-0636-9D25-6312BC97B718}" dt="2022-04-24T20:08:55.223" v="2"/>
          <ac:spMkLst>
            <pc:docMk/>
            <pc:sldMk cId="2273404339" sldId="258"/>
            <ac:spMk id="2" creationId="{32E0B673-E428-A358-627E-81D851C31869}"/>
          </ac:spMkLst>
        </pc:spChg>
        <pc:spChg chg="mod ord">
          <ac:chgData name="Christopher Ng" userId="S::cng@dev-10.com::69f31600-0868-4185-a4ae-09b55ef64729" providerId="AD" clId="Web-{DC60F437-FEF5-0636-9D25-6312BC97B718}" dt="2022-04-24T20:11:40.899" v="31" actId="20577"/>
          <ac:spMkLst>
            <pc:docMk/>
            <pc:sldMk cId="2273404339" sldId="258"/>
            <ac:spMk id="3" creationId="{60D2781D-DB16-E8B8-C627-21B4B30E6B55}"/>
          </ac:spMkLst>
        </pc:spChg>
        <pc:spChg chg="add">
          <ac:chgData name="Christopher Ng" userId="S::cng@dev-10.com::69f31600-0868-4185-a4ae-09b55ef64729" providerId="AD" clId="Web-{DC60F437-FEF5-0636-9D25-6312BC97B718}" dt="2022-04-24T20:08:55.223" v="2"/>
          <ac:spMkLst>
            <pc:docMk/>
            <pc:sldMk cId="2273404339" sldId="258"/>
            <ac:spMk id="8" creationId="{29DC5A77-10C9-4ECF-B7EB-8D917F36A9EE}"/>
          </ac:spMkLst>
        </pc:spChg>
        <pc:spChg chg="add">
          <ac:chgData name="Christopher Ng" userId="S::cng@dev-10.com::69f31600-0868-4185-a4ae-09b55ef64729" providerId="AD" clId="Web-{DC60F437-FEF5-0636-9D25-6312BC97B718}" dt="2022-04-24T20:08:55.223" v="2"/>
          <ac:spMkLst>
            <pc:docMk/>
            <pc:sldMk cId="2273404339" sldId="258"/>
            <ac:spMk id="10" creationId="{2FFE28B5-FB16-49A9-B851-3C35FAC0CACB}"/>
          </ac:spMkLst>
        </pc:spChg>
        <pc:spChg chg="add">
          <ac:chgData name="Christopher Ng" userId="S::cng@dev-10.com::69f31600-0868-4185-a4ae-09b55ef64729" providerId="AD" clId="Web-{DC60F437-FEF5-0636-9D25-6312BC97B718}" dt="2022-04-24T20:08:55.223" v="2"/>
          <ac:spMkLst>
            <pc:docMk/>
            <pc:sldMk cId="2273404339" sldId="258"/>
            <ac:spMk id="12" creationId="{01014442-855A-4E0F-8D09-C314661A48B9}"/>
          </ac:spMkLst>
        </pc:spChg>
        <pc:spChg chg="add">
          <ac:chgData name="Christopher Ng" userId="S::cng@dev-10.com::69f31600-0868-4185-a4ae-09b55ef64729" providerId="AD" clId="Web-{DC60F437-FEF5-0636-9D25-6312BC97B718}" dt="2022-04-24T20:08:55.223" v="2"/>
          <ac:spMkLst>
            <pc:docMk/>
            <pc:sldMk cId="2273404339" sldId="258"/>
            <ac:spMk id="14" creationId="{9B1ABF09-86CF-414E-88A5-2B84CC7232A9}"/>
          </ac:spMkLst>
        </pc:spChg>
        <pc:spChg chg="add">
          <ac:chgData name="Christopher Ng" userId="S::cng@dev-10.com::69f31600-0868-4185-a4ae-09b55ef64729" providerId="AD" clId="Web-{DC60F437-FEF5-0636-9D25-6312BC97B718}" dt="2022-04-24T20:08:55.223" v="2"/>
          <ac:spMkLst>
            <pc:docMk/>
            <pc:sldMk cId="2273404339" sldId="258"/>
            <ac:spMk id="16" creationId="{3FE91770-CDBB-4D24-94E5-AD484F36CE87}"/>
          </ac:spMkLst>
        </pc:spChg>
      </pc:sldChg>
      <pc:sldChg chg="addSp delSp modSp mod modClrScheme delDesignElem chgLayout">
        <pc:chgData name="Christopher Ng" userId="S::cng@dev-10.com::69f31600-0868-4185-a4ae-09b55ef64729" providerId="AD" clId="Web-{DC60F437-FEF5-0636-9D25-6312BC97B718}" dt="2022-04-24T20:08:36.972" v="1"/>
        <pc:sldMkLst>
          <pc:docMk/>
          <pc:sldMk cId="3314018119" sldId="259"/>
        </pc:sldMkLst>
        <pc:spChg chg="mod ord">
          <ac:chgData name="Christopher Ng" userId="S::cng@dev-10.com::69f31600-0868-4185-a4ae-09b55ef64729" providerId="AD" clId="Web-{DC60F437-FEF5-0636-9D25-6312BC97B718}" dt="2022-04-24T20:08:36.972" v="1"/>
          <ac:spMkLst>
            <pc:docMk/>
            <pc:sldMk cId="3314018119" sldId="259"/>
            <ac:spMk id="2" creationId="{A778C7DF-B205-D9A3-7AE5-D620B6E2ECF3}"/>
          </ac:spMkLst>
        </pc:spChg>
        <pc:spChg chg="mod ord">
          <ac:chgData name="Christopher Ng" userId="S::cng@dev-10.com::69f31600-0868-4185-a4ae-09b55ef64729" providerId="AD" clId="Web-{DC60F437-FEF5-0636-9D25-6312BC97B718}" dt="2022-04-24T20:08:36.972" v="1"/>
          <ac:spMkLst>
            <pc:docMk/>
            <pc:sldMk cId="3314018119" sldId="259"/>
            <ac:spMk id="3" creationId="{BF9C5F51-6518-69CE-562F-02991ECA342D}"/>
          </ac:spMkLst>
        </pc:spChg>
        <pc:spChg chg="add del">
          <ac:chgData name="Christopher Ng" userId="S::cng@dev-10.com::69f31600-0868-4185-a4ae-09b55ef64729" providerId="AD" clId="Web-{DC60F437-FEF5-0636-9D25-6312BC97B718}" dt="2022-04-24T20:08:36.972" v="1"/>
          <ac:spMkLst>
            <pc:docMk/>
            <pc:sldMk cId="3314018119" sldId="259"/>
            <ac:spMk id="8" creationId="{29DC5A77-10C9-4ECF-B7EB-8D917F36A9EE}"/>
          </ac:spMkLst>
        </pc:spChg>
        <pc:spChg chg="add del">
          <ac:chgData name="Christopher Ng" userId="S::cng@dev-10.com::69f31600-0868-4185-a4ae-09b55ef64729" providerId="AD" clId="Web-{DC60F437-FEF5-0636-9D25-6312BC97B718}" dt="2022-04-24T20:08:36.972" v="1"/>
          <ac:spMkLst>
            <pc:docMk/>
            <pc:sldMk cId="3314018119" sldId="259"/>
            <ac:spMk id="10" creationId="{2FFE28B5-FB16-49A9-B851-3C35FAC0CACB}"/>
          </ac:spMkLst>
        </pc:spChg>
        <pc:spChg chg="add del">
          <ac:chgData name="Christopher Ng" userId="S::cng@dev-10.com::69f31600-0868-4185-a4ae-09b55ef64729" providerId="AD" clId="Web-{DC60F437-FEF5-0636-9D25-6312BC97B718}" dt="2022-04-24T20:08:36.972" v="1"/>
          <ac:spMkLst>
            <pc:docMk/>
            <pc:sldMk cId="3314018119" sldId="259"/>
            <ac:spMk id="12" creationId="{01014442-855A-4E0F-8D09-C314661A48B9}"/>
          </ac:spMkLst>
        </pc:spChg>
        <pc:spChg chg="add del">
          <ac:chgData name="Christopher Ng" userId="S::cng@dev-10.com::69f31600-0868-4185-a4ae-09b55ef64729" providerId="AD" clId="Web-{DC60F437-FEF5-0636-9D25-6312BC97B718}" dt="2022-04-24T20:08:36.972" v="1"/>
          <ac:spMkLst>
            <pc:docMk/>
            <pc:sldMk cId="3314018119" sldId="259"/>
            <ac:spMk id="14" creationId="{9B1ABF09-86CF-414E-88A5-2B84CC7232A9}"/>
          </ac:spMkLst>
        </pc:spChg>
        <pc:spChg chg="add del">
          <ac:chgData name="Christopher Ng" userId="S::cng@dev-10.com::69f31600-0868-4185-a4ae-09b55ef64729" providerId="AD" clId="Web-{DC60F437-FEF5-0636-9D25-6312BC97B718}" dt="2022-04-24T20:08:36.972" v="1"/>
          <ac:spMkLst>
            <pc:docMk/>
            <pc:sldMk cId="3314018119" sldId="259"/>
            <ac:spMk id="16" creationId="{3FE91770-CDBB-4D24-94E5-AD484F36CE87}"/>
          </ac:spMkLst>
        </pc:spChg>
      </pc:sldChg>
      <pc:sldChg chg="modSp mod modClrScheme chgLayout">
        <pc:chgData name="Christopher Ng" userId="S::cng@dev-10.com::69f31600-0868-4185-a4ae-09b55ef64729" providerId="AD" clId="Web-{DC60F437-FEF5-0636-9D25-6312BC97B718}" dt="2022-04-24T20:08:36.972" v="1"/>
        <pc:sldMkLst>
          <pc:docMk/>
          <pc:sldMk cId="1280269626" sldId="260"/>
        </pc:sldMkLst>
        <pc:spChg chg="mod ord">
          <ac:chgData name="Christopher Ng" userId="S::cng@dev-10.com::69f31600-0868-4185-a4ae-09b55ef64729" providerId="AD" clId="Web-{DC60F437-FEF5-0636-9D25-6312BC97B718}" dt="2022-04-24T20:08:36.972" v="1"/>
          <ac:spMkLst>
            <pc:docMk/>
            <pc:sldMk cId="1280269626" sldId="260"/>
            <ac:spMk id="2" creationId="{36351057-3D1F-AE3F-1D69-4B3740A2FFEF}"/>
          </ac:spMkLst>
        </pc:spChg>
        <pc:spChg chg="mod ord">
          <ac:chgData name="Christopher Ng" userId="S::cng@dev-10.com::69f31600-0868-4185-a4ae-09b55ef64729" providerId="AD" clId="Web-{DC60F437-FEF5-0636-9D25-6312BC97B718}" dt="2022-04-24T20:08:36.972" v="1"/>
          <ac:spMkLst>
            <pc:docMk/>
            <pc:sldMk cId="1280269626" sldId="260"/>
            <ac:spMk id="3" creationId="{004558B0-55E9-5BAE-DD0D-2872E7782F66}"/>
          </ac:spMkLst>
        </pc:spChg>
      </pc:sldChg>
      <pc:sldChg chg="addSp delSp modSp mod modClrScheme delDesignElem chgLayout">
        <pc:chgData name="Christopher Ng" userId="S::cng@dev-10.com::69f31600-0868-4185-a4ae-09b55ef64729" providerId="AD" clId="Web-{DC60F437-FEF5-0636-9D25-6312BC97B718}" dt="2022-04-24T20:08:36.972" v="1"/>
        <pc:sldMkLst>
          <pc:docMk/>
          <pc:sldMk cId="2243143363" sldId="261"/>
        </pc:sldMkLst>
        <pc:spChg chg="mod ord">
          <ac:chgData name="Christopher Ng" userId="S::cng@dev-10.com::69f31600-0868-4185-a4ae-09b55ef64729" providerId="AD" clId="Web-{DC60F437-FEF5-0636-9D25-6312BC97B718}" dt="2022-04-24T20:08:36.972" v="1"/>
          <ac:spMkLst>
            <pc:docMk/>
            <pc:sldMk cId="2243143363" sldId="261"/>
            <ac:spMk id="2" creationId="{55440EE8-9981-9027-23EF-05C2F6561267}"/>
          </ac:spMkLst>
        </pc:spChg>
        <pc:spChg chg="mod ord">
          <ac:chgData name="Christopher Ng" userId="S::cng@dev-10.com::69f31600-0868-4185-a4ae-09b55ef64729" providerId="AD" clId="Web-{DC60F437-FEF5-0636-9D25-6312BC97B718}" dt="2022-04-24T20:08:36.972" v="1"/>
          <ac:spMkLst>
            <pc:docMk/>
            <pc:sldMk cId="2243143363" sldId="261"/>
            <ac:spMk id="4" creationId="{80C17529-062F-5CDF-71EE-4662A5BE4B8F}"/>
          </ac:spMkLst>
        </pc:spChg>
        <pc:spChg chg="add del">
          <ac:chgData name="Christopher Ng" userId="S::cng@dev-10.com::69f31600-0868-4185-a4ae-09b55ef64729" providerId="AD" clId="Web-{DC60F437-FEF5-0636-9D25-6312BC97B718}" dt="2022-04-24T20:08:36.972" v="1"/>
          <ac:spMkLst>
            <pc:docMk/>
            <pc:sldMk cId="2243143363" sldId="261"/>
            <ac:spMk id="11" creationId="{4F645BF8-7885-4398-80BC-4C0DF24F5CEE}"/>
          </ac:spMkLst>
        </pc:spChg>
        <pc:spChg chg="add del">
          <ac:chgData name="Christopher Ng" userId="S::cng@dev-10.com::69f31600-0868-4185-a4ae-09b55ef64729" providerId="AD" clId="Web-{DC60F437-FEF5-0636-9D25-6312BC97B718}" dt="2022-04-24T20:08:36.972" v="1"/>
          <ac:spMkLst>
            <pc:docMk/>
            <pc:sldMk cId="2243143363" sldId="261"/>
            <ac:spMk id="13" creationId="{3212FB65-CD2B-4005-B910-132DCE19FCC7}"/>
          </ac:spMkLst>
        </pc:spChg>
        <pc:spChg chg="add del">
          <ac:chgData name="Christopher Ng" userId="S::cng@dev-10.com::69f31600-0868-4185-a4ae-09b55ef64729" providerId="AD" clId="Web-{DC60F437-FEF5-0636-9D25-6312BC97B718}" dt="2022-04-24T20:08:36.972" v="1"/>
          <ac:spMkLst>
            <pc:docMk/>
            <pc:sldMk cId="2243143363" sldId="261"/>
            <ac:spMk id="15" creationId="{B5DC95B7-2A72-483B-BA19-2BE751205541}"/>
          </ac:spMkLst>
        </pc:spChg>
        <pc:spChg chg="add del">
          <ac:chgData name="Christopher Ng" userId="S::cng@dev-10.com::69f31600-0868-4185-a4ae-09b55ef64729" providerId="AD" clId="Web-{DC60F437-FEF5-0636-9D25-6312BC97B718}" dt="2022-04-24T20:08:36.972" v="1"/>
          <ac:spMkLst>
            <pc:docMk/>
            <pc:sldMk cId="2243143363" sldId="261"/>
            <ac:spMk id="17" creationId="{1C822AFE-7E96-4A51-9E55-FCAEACD21357}"/>
          </ac:spMkLst>
        </pc:spChg>
        <pc:spChg chg="add del">
          <ac:chgData name="Christopher Ng" userId="S::cng@dev-10.com::69f31600-0868-4185-a4ae-09b55ef64729" providerId="AD" clId="Web-{DC60F437-FEF5-0636-9D25-6312BC97B718}" dt="2022-04-24T20:08:36.972" v="1"/>
          <ac:spMkLst>
            <pc:docMk/>
            <pc:sldMk cId="2243143363" sldId="261"/>
            <ac:spMk id="19" creationId="{9169EA61-C175-4B7E-807B-58199DEA7FB3}"/>
          </ac:spMkLst>
        </pc:spChg>
      </pc:sldChg>
      <pc:sldChg chg="addSp delSp modSp mod modClrScheme delDesignElem chgLayout">
        <pc:chgData name="Christopher Ng" userId="S::cng@dev-10.com::69f31600-0868-4185-a4ae-09b55ef64729" providerId="AD" clId="Web-{DC60F437-FEF5-0636-9D25-6312BC97B718}" dt="2022-04-24T20:08:36.972" v="1"/>
        <pc:sldMkLst>
          <pc:docMk/>
          <pc:sldMk cId="446516493" sldId="262"/>
        </pc:sldMkLst>
        <pc:spChg chg="mod ord">
          <ac:chgData name="Christopher Ng" userId="S::cng@dev-10.com::69f31600-0868-4185-a4ae-09b55ef64729" providerId="AD" clId="Web-{DC60F437-FEF5-0636-9D25-6312BC97B718}" dt="2022-04-24T20:08:36.972" v="1"/>
          <ac:spMkLst>
            <pc:docMk/>
            <pc:sldMk cId="446516493" sldId="262"/>
            <ac:spMk id="2" creationId="{55440EE8-9981-9027-23EF-05C2F6561267}"/>
          </ac:spMkLst>
        </pc:spChg>
        <pc:spChg chg="mod ord">
          <ac:chgData name="Christopher Ng" userId="S::cng@dev-10.com::69f31600-0868-4185-a4ae-09b55ef64729" providerId="AD" clId="Web-{DC60F437-FEF5-0636-9D25-6312BC97B718}" dt="2022-04-24T20:08:36.972" v="1"/>
          <ac:spMkLst>
            <pc:docMk/>
            <pc:sldMk cId="446516493" sldId="262"/>
            <ac:spMk id="4" creationId="{80C17529-062F-5CDF-71EE-4662A5BE4B8F}"/>
          </ac:spMkLst>
        </pc:spChg>
        <pc:spChg chg="add del">
          <ac:chgData name="Christopher Ng" userId="S::cng@dev-10.com::69f31600-0868-4185-a4ae-09b55ef64729" providerId="AD" clId="Web-{DC60F437-FEF5-0636-9D25-6312BC97B718}" dt="2022-04-24T20:08:36.972" v="1"/>
          <ac:spMkLst>
            <pc:docMk/>
            <pc:sldMk cId="446516493" sldId="262"/>
            <ac:spMk id="11" creationId="{4F645BF8-7885-4398-80BC-4C0DF24F5CEE}"/>
          </ac:spMkLst>
        </pc:spChg>
        <pc:spChg chg="add del">
          <ac:chgData name="Christopher Ng" userId="S::cng@dev-10.com::69f31600-0868-4185-a4ae-09b55ef64729" providerId="AD" clId="Web-{DC60F437-FEF5-0636-9D25-6312BC97B718}" dt="2022-04-24T20:08:36.972" v="1"/>
          <ac:spMkLst>
            <pc:docMk/>
            <pc:sldMk cId="446516493" sldId="262"/>
            <ac:spMk id="13" creationId="{3212FB65-CD2B-4005-B910-132DCE19FCC7}"/>
          </ac:spMkLst>
        </pc:spChg>
        <pc:spChg chg="add del">
          <ac:chgData name="Christopher Ng" userId="S::cng@dev-10.com::69f31600-0868-4185-a4ae-09b55ef64729" providerId="AD" clId="Web-{DC60F437-FEF5-0636-9D25-6312BC97B718}" dt="2022-04-24T20:08:36.972" v="1"/>
          <ac:spMkLst>
            <pc:docMk/>
            <pc:sldMk cId="446516493" sldId="262"/>
            <ac:spMk id="15" creationId="{B5DC95B7-2A72-483B-BA19-2BE751205541}"/>
          </ac:spMkLst>
        </pc:spChg>
        <pc:spChg chg="add del">
          <ac:chgData name="Christopher Ng" userId="S::cng@dev-10.com::69f31600-0868-4185-a4ae-09b55ef64729" providerId="AD" clId="Web-{DC60F437-FEF5-0636-9D25-6312BC97B718}" dt="2022-04-24T20:08:36.972" v="1"/>
          <ac:spMkLst>
            <pc:docMk/>
            <pc:sldMk cId="446516493" sldId="262"/>
            <ac:spMk id="17" creationId="{1C822AFE-7E96-4A51-9E55-FCAEACD21357}"/>
          </ac:spMkLst>
        </pc:spChg>
        <pc:spChg chg="add del">
          <ac:chgData name="Christopher Ng" userId="S::cng@dev-10.com::69f31600-0868-4185-a4ae-09b55ef64729" providerId="AD" clId="Web-{DC60F437-FEF5-0636-9D25-6312BC97B718}" dt="2022-04-24T20:08:36.972" v="1"/>
          <ac:spMkLst>
            <pc:docMk/>
            <pc:sldMk cId="446516493" sldId="262"/>
            <ac:spMk id="19" creationId="{9169EA61-C175-4B7E-807B-58199DEA7FB3}"/>
          </ac:spMkLst>
        </pc:spChg>
      </pc:sldChg>
      <pc:sldChg chg="addSp delSp modSp mod modClrScheme delDesignElem chgLayout">
        <pc:chgData name="Christopher Ng" userId="S::cng@dev-10.com::69f31600-0868-4185-a4ae-09b55ef64729" providerId="AD" clId="Web-{DC60F437-FEF5-0636-9D25-6312BC97B718}" dt="2022-04-24T20:08:36.972" v="1"/>
        <pc:sldMkLst>
          <pc:docMk/>
          <pc:sldMk cId="692609077" sldId="263"/>
        </pc:sldMkLst>
        <pc:spChg chg="mod ord">
          <ac:chgData name="Christopher Ng" userId="S::cng@dev-10.com::69f31600-0868-4185-a4ae-09b55ef64729" providerId="AD" clId="Web-{DC60F437-FEF5-0636-9D25-6312BC97B718}" dt="2022-04-24T20:08:36.972" v="1"/>
          <ac:spMkLst>
            <pc:docMk/>
            <pc:sldMk cId="692609077" sldId="263"/>
            <ac:spMk id="2" creationId="{55440EE8-9981-9027-23EF-05C2F6561267}"/>
          </ac:spMkLst>
        </pc:spChg>
        <pc:spChg chg="mod ord">
          <ac:chgData name="Christopher Ng" userId="S::cng@dev-10.com::69f31600-0868-4185-a4ae-09b55ef64729" providerId="AD" clId="Web-{DC60F437-FEF5-0636-9D25-6312BC97B718}" dt="2022-04-24T20:08:36.972" v="1"/>
          <ac:spMkLst>
            <pc:docMk/>
            <pc:sldMk cId="692609077" sldId="263"/>
            <ac:spMk id="4" creationId="{80C17529-062F-5CDF-71EE-4662A5BE4B8F}"/>
          </ac:spMkLst>
        </pc:spChg>
        <pc:spChg chg="add del">
          <ac:chgData name="Christopher Ng" userId="S::cng@dev-10.com::69f31600-0868-4185-a4ae-09b55ef64729" providerId="AD" clId="Web-{DC60F437-FEF5-0636-9D25-6312BC97B718}" dt="2022-04-24T20:08:36.972" v="1"/>
          <ac:spMkLst>
            <pc:docMk/>
            <pc:sldMk cId="692609077" sldId="263"/>
            <ac:spMk id="11" creationId="{4F645BF8-7885-4398-80BC-4C0DF24F5CEE}"/>
          </ac:spMkLst>
        </pc:spChg>
        <pc:spChg chg="add del">
          <ac:chgData name="Christopher Ng" userId="S::cng@dev-10.com::69f31600-0868-4185-a4ae-09b55ef64729" providerId="AD" clId="Web-{DC60F437-FEF5-0636-9D25-6312BC97B718}" dt="2022-04-24T20:08:36.972" v="1"/>
          <ac:spMkLst>
            <pc:docMk/>
            <pc:sldMk cId="692609077" sldId="263"/>
            <ac:spMk id="13" creationId="{3212FB65-CD2B-4005-B910-132DCE19FCC7}"/>
          </ac:spMkLst>
        </pc:spChg>
        <pc:spChg chg="add del">
          <ac:chgData name="Christopher Ng" userId="S::cng@dev-10.com::69f31600-0868-4185-a4ae-09b55ef64729" providerId="AD" clId="Web-{DC60F437-FEF5-0636-9D25-6312BC97B718}" dt="2022-04-24T20:08:36.972" v="1"/>
          <ac:spMkLst>
            <pc:docMk/>
            <pc:sldMk cId="692609077" sldId="263"/>
            <ac:spMk id="15" creationId="{B5DC95B7-2A72-483B-BA19-2BE751205541}"/>
          </ac:spMkLst>
        </pc:spChg>
        <pc:spChg chg="add del">
          <ac:chgData name="Christopher Ng" userId="S::cng@dev-10.com::69f31600-0868-4185-a4ae-09b55ef64729" providerId="AD" clId="Web-{DC60F437-FEF5-0636-9D25-6312BC97B718}" dt="2022-04-24T20:08:36.972" v="1"/>
          <ac:spMkLst>
            <pc:docMk/>
            <pc:sldMk cId="692609077" sldId="263"/>
            <ac:spMk id="17" creationId="{1C822AFE-7E96-4A51-9E55-FCAEACD21357}"/>
          </ac:spMkLst>
        </pc:spChg>
        <pc:spChg chg="add del">
          <ac:chgData name="Christopher Ng" userId="S::cng@dev-10.com::69f31600-0868-4185-a4ae-09b55ef64729" providerId="AD" clId="Web-{DC60F437-FEF5-0636-9D25-6312BC97B718}" dt="2022-04-24T20:08:36.972" v="1"/>
          <ac:spMkLst>
            <pc:docMk/>
            <pc:sldMk cId="692609077" sldId="263"/>
            <ac:spMk id="19" creationId="{9169EA61-C175-4B7E-807B-58199DEA7FB3}"/>
          </ac:spMkLst>
        </pc:spChg>
      </pc:sldChg>
      <pc:sldChg chg="addSp delSp modSp new mod setBg">
        <pc:chgData name="Christopher Ng" userId="S::cng@dev-10.com::69f31600-0868-4185-a4ae-09b55ef64729" providerId="AD" clId="Web-{DC60F437-FEF5-0636-9D25-6312BC97B718}" dt="2022-04-24T20:22:06.369" v="134" actId="20577"/>
        <pc:sldMkLst>
          <pc:docMk/>
          <pc:sldMk cId="1426509121" sldId="265"/>
        </pc:sldMkLst>
        <pc:spChg chg="del mod">
          <ac:chgData name="Christopher Ng" userId="S::cng@dev-10.com::69f31600-0868-4185-a4ae-09b55ef64729" providerId="AD" clId="Web-{DC60F437-FEF5-0636-9D25-6312BC97B718}" dt="2022-04-24T20:12:57.729" v="39"/>
          <ac:spMkLst>
            <pc:docMk/>
            <pc:sldMk cId="1426509121" sldId="265"/>
            <ac:spMk id="2" creationId="{1A6AB8CF-A683-54FA-8E29-613708B9DB3A}"/>
          </ac:spMkLst>
        </pc:spChg>
        <pc:spChg chg="del mod">
          <ac:chgData name="Christopher Ng" userId="S::cng@dev-10.com::69f31600-0868-4185-a4ae-09b55ef64729" providerId="AD" clId="Web-{DC60F437-FEF5-0636-9D25-6312BC97B718}" dt="2022-04-24T20:12:34.948" v="34"/>
          <ac:spMkLst>
            <pc:docMk/>
            <pc:sldMk cId="1426509121" sldId="265"/>
            <ac:spMk id="3" creationId="{5961039B-14CD-302F-40F5-118FEDAB7BC1}"/>
          </ac:spMkLst>
        </pc:spChg>
        <pc:spChg chg="add mod">
          <ac:chgData name="Christopher Ng" userId="S::cng@dev-10.com::69f31600-0868-4185-a4ae-09b55ef64729" providerId="AD" clId="Web-{DC60F437-FEF5-0636-9D25-6312BC97B718}" dt="2022-04-24T20:15:07.764" v="67" actId="1076"/>
          <ac:spMkLst>
            <pc:docMk/>
            <pc:sldMk cId="1426509121" sldId="265"/>
            <ac:spMk id="5" creationId="{26690207-48BE-56EC-7315-BCA42658A6BC}"/>
          </ac:spMkLst>
        </pc:spChg>
        <pc:spChg chg="add mod">
          <ac:chgData name="Christopher Ng" userId="S::cng@dev-10.com::69f31600-0868-4185-a4ae-09b55ef64729" providerId="AD" clId="Web-{DC60F437-FEF5-0636-9D25-6312BC97B718}" dt="2022-04-24T20:22:06.369" v="134" actId="20577"/>
          <ac:spMkLst>
            <pc:docMk/>
            <pc:sldMk cId="1426509121" sldId="265"/>
            <ac:spMk id="6" creationId="{DAA3EB7C-FBE3-66E7-8ACC-C3F22F798BA3}"/>
          </ac:spMkLst>
        </pc:spChg>
        <pc:spChg chg="add">
          <ac:chgData name="Christopher Ng" userId="S::cng@dev-10.com::69f31600-0868-4185-a4ae-09b55ef64729" providerId="AD" clId="Web-{DC60F437-FEF5-0636-9D25-6312BC97B718}" dt="2022-04-24T20:12:15.010" v="33"/>
          <ac:spMkLst>
            <pc:docMk/>
            <pc:sldMk cId="1426509121" sldId="265"/>
            <ac:spMk id="8" creationId="{4DA2902A-FA5D-45A8-81EE-4342D330FA0A}"/>
          </ac:spMkLst>
        </pc:spChg>
        <pc:spChg chg="add">
          <ac:chgData name="Christopher Ng" userId="S::cng@dev-10.com::69f31600-0868-4185-a4ae-09b55ef64729" providerId="AD" clId="Web-{DC60F437-FEF5-0636-9D25-6312BC97B718}" dt="2022-04-24T20:12:15.010" v="33"/>
          <ac:spMkLst>
            <pc:docMk/>
            <pc:sldMk cId="1426509121" sldId="265"/>
            <ac:spMk id="10" creationId="{E22B538A-2A50-48E0-89A4-F2D2EEB125CF}"/>
          </ac:spMkLst>
        </pc:spChg>
        <pc:spChg chg="add">
          <ac:chgData name="Christopher Ng" userId="S::cng@dev-10.com::69f31600-0868-4185-a4ae-09b55ef64729" providerId="AD" clId="Web-{DC60F437-FEF5-0636-9D25-6312BC97B718}" dt="2022-04-24T20:12:15.010" v="33"/>
          <ac:spMkLst>
            <pc:docMk/>
            <pc:sldMk cId="1426509121" sldId="265"/>
            <ac:spMk id="12" creationId="{D319273A-84F0-4EF0-9ABB-6725351DB0C5}"/>
          </ac:spMkLst>
        </pc:spChg>
        <pc:picChg chg="add mod ord">
          <ac:chgData name="Christopher Ng" userId="S::cng@dev-10.com::69f31600-0868-4185-a4ae-09b55ef64729" providerId="AD" clId="Web-{DC60F437-FEF5-0636-9D25-6312BC97B718}" dt="2022-04-24T20:12:48.432" v="38" actId="1076"/>
          <ac:picMkLst>
            <pc:docMk/>
            <pc:sldMk cId="1426509121" sldId="265"/>
            <ac:picMk id="4" creationId="{3E64AC8B-8291-A1C2-9538-85027448C5D2}"/>
          </ac:picMkLst>
        </pc:picChg>
      </pc:sldChg>
      <pc:sldChg chg="addSp delSp modSp new mod setBg">
        <pc:chgData name="Christopher Ng" userId="S::cng@dev-10.com::69f31600-0868-4185-a4ae-09b55ef64729" providerId="AD" clId="Web-{DC60F437-FEF5-0636-9D25-6312BC97B718}" dt="2022-04-24T20:27:44.738" v="177" actId="1076"/>
        <pc:sldMkLst>
          <pc:docMk/>
          <pc:sldMk cId="3787532533" sldId="266"/>
        </pc:sldMkLst>
        <pc:spChg chg="del mod">
          <ac:chgData name="Christopher Ng" userId="S::cng@dev-10.com::69f31600-0868-4185-a4ae-09b55ef64729" providerId="AD" clId="Web-{DC60F437-FEF5-0636-9D25-6312BC97B718}" dt="2022-04-24T20:22:50.605" v="140"/>
          <ac:spMkLst>
            <pc:docMk/>
            <pc:sldMk cId="3787532533" sldId="266"/>
            <ac:spMk id="2" creationId="{D4CF3CB7-E6F2-33BD-E238-0FEDC47D262E}"/>
          </ac:spMkLst>
        </pc:spChg>
        <pc:spChg chg="del mod">
          <ac:chgData name="Christopher Ng" userId="S::cng@dev-10.com::69f31600-0868-4185-a4ae-09b55ef64729" providerId="AD" clId="Web-{DC60F437-FEF5-0636-9D25-6312BC97B718}" dt="2022-04-24T20:22:34.464" v="137"/>
          <ac:spMkLst>
            <pc:docMk/>
            <pc:sldMk cId="3787532533" sldId="266"/>
            <ac:spMk id="3" creationId="{346097FA-6B24-5FFC-1F02-4EA039C16D72}"/>
          </ac:spMkLst>
        </pc:spChg>
        <pc:spChg chg="add mod">
          <ac:chgData name="Christopher Ng" userId="S::cng@dev-10.com::69f31600-0868-4185-a4ae-09b55ef64729" providerId="AD" clId="Web-{DC60F437-FEF5-0636-9D25-6312BC97B718}" dt="2022-04-24T20:24:46.483" v="150" actId="1076"/>
          <ac:spMkLst>
            <pc:docMk/>
            <pc:sldMk cId="3787532533" sldId="266"/>
            <ac:spMk id="5" creationId="{E06D8CD5-A3A4-E14F-4C05-F11CC0BED943}"/>
          </ac:spMkLst>
        </pc:spChg>
        <pc:spChg chg="add mod">
          <ac:chgData name="Christopher Ng" userId="S::cng@dev-10.com::69f31600-0868-4185-a4ae-09b55ef64729" providerId="AD" clId="Web-{DC60F437-FEF5-0636-9D25-6312BC97B718}" dt="2022-04-24T20:27:44.738" v="177" actId="1076"/>
          <ac:spMkLst>
            <pc:docMk/>
            <pc:sldMk cId="3787532533" sldId="266"/>
            <ac:spMk id="6" creationId="{496B4B52-AEFD-F4F2-1AE6-8807BC11CC64}"/>
          </ac:spMkLst>
        </pc:spChg>
        <pc:spChg chg="add">
          <ac:chgData name="Christopher Ng" userId="S::cng@dev-10.com::69f31600-0868-4185-a4ae-09b55ef64729" providerId="AD" clId="Web-{DC60F437-FEF5-0636-9D25-6312BC97B718}" dt="2022-04-24T20:22:21.292" v="136"/>
          <ac:spMkLst>
            <pc:docMk/>
            <pc:sldMk cId="3787532533" sldId="266"/>
            <ac:spMk id="8" creationId="{4DA2902A-FA5D-45A8-81EE-4342D330FA0A}"/>
          </ac:spMkLst>
        </pc:spChg>
        <pc:spChg chg="add">
          <ac:chgData name="Christopher Ng" userId="S::cng@dev-10.com::69f31600-0868-4185-a4ae-09b55ef64729" providerId="AD" clId="Web-{DC60F437-FEF5-0636-9D25-6312BC97B718}" dt="2022-04-24T20:22:21.292" v="136"/>
          <ac:spMkLst>
            <pc:docMk/>
            <pc:sldMk cId="3787532533" sldId="266"/>
            <ac:spMk id="10" creationId="{E22B538A-2A50-48E0-89A4-F2D2EEB125CF}"/>
          </ac:spMkLst>
        </pc:spChg>
        <pc:spChg chg="add">
          <ac:chgData name="Christopher Ng" userId="S::cng@dev-10.com::69f31600-0868-4185-a4ae-09b55ef64729" providerId="AD" clId="Web-{DC60F437-FEF5-0636-9D25-6312BC97B718}" dt="2022-04-24T20:22:21.292" v="136"/>
          <ac:spMkLst>
            <pc:docMk/>
            <pc:sldMk cId="3787532533" sldId="266"/>
            <ac:spMk id="12" creationId="{D319273A-84F0-4EF0-9ABB-6725351DB0C5}"/>
          </ac:spMkLst>
        </pc:spChg>
        <pc:picChg chg="add mod ord">
          <ac:chgData name="Christopher Ng" userId="S::cng@dev-10.com::69f31600-0868-4185-a4ae-09b55ef64729" providerId="AD" clId="Web-{DC60F437-FEF5-0636-9D25-6312BC97B718}" dt="2022-04-24T20:22:43.948" v="139" actId="14100"/>
          <ac:picMkLst>
            <pc:docMk/>
            <pc:sldMk cId="3787532533" sldId="266"/>
            <ac:picMk id="4" creationId="{7898430F-2177-9277-FD4C-BB83FB3D9146}"/>
          </ac:picMkLst>
        </pc:picChg>
      </pc:sldChg>
      <pc:sldChg chg="addSp delSp modSp new mod setBg">
        <pc:chgData name="Christopher Ng" userId="S::cng@dev-10.com::69f31600-0868-4185-a4ae-09b55ef64729" providerId="AD" clId="Web-{DC60F437-FEF5-0636-9D25-6312BC97B718}" dt="2022-04-24T20:36:40.955" v="354" actId="20577"/>
        <pc:sldMkLst>
          <pc:docMk/>
          <pc:sldMk cId="1402229480" sldId="267"/>
        </pc:sldMkLst>
        <pc:spChg chg="del mod">
          <ac:chgData name="Christopher Ng" userId="S::cng@dev-10.com::69f31600-0868-4185-a4ae-09b55ef64729" providerId="AD" clId="Web-{DC60F437-FEF5-0636-9D25-6312BC97B718}" dt="2022-04-24T20:29:39.006" v="185"/>
          <ac:spMkLst>
            <pc:docMk/>
            <pc:sldMk cId="1402229480" sldId="267"/>
            <ac:spMk id="2" creationId="{830B845E-F508-C81F-91B6-252CB4DF395B}"/>
          </ac:spMkLst>
        </pc:spChg>
        <pc:spChg chg="del mod">
          <ac:chgData name="Christopher Ng" userId="S::cng@dev-10.com::69f31600-0868-4185-a4ae-09b55ef64729" providerId="AD" clId="Web-{DC60F437-FEF5-0636-9D25-6312BC97B718}" dt="2022-04-24T20:29:20.709" v="180"/>
          <ac:spMkLst>
            <pc:docMk/>
            <pc:sldMk cId="1402229480" sldId="267"/>
            <ac:spMk id="3" creationId="{9CF52B51-6970-D7C6-C49B-051CC52EE67A}"/>
          </ac:spMkLst>
        </pc:spChg>
        <pc:spChg chg="add mod">
          <ac:chgData name="Christopher Ng" userId="S::cng@dev-10.com::69f31600-0868-4185-a4ae-09b55ef64729" providerId="AD" clId="Web-{DC60F437-FEF5-0636-9D25-6312BC97B718}" dt="2022-04-24T20:30:57.759" v="197" actId="1076"/>
          <ac:spMkLst>
            <pc:docMk/>
            <pc:sldMk cId="1402229480" sldId="267"/>
            <ac:spMk id="5" creationId="{B36FEFB6-2701-597B-0E0F-ACC53E1A6819}"/>
          </ac:spMkLst>
        </pc:spChg>
        <pc:spChg chg="add mod">
          <ac:chgData name="Christopher Ng" userId="S::cng@dev-10.com::69f31600-0868-4185-a4ae-09b55ef64729" providerId="AD" clId="Web-{DC60F437-FEF5-0636-9D25-6312BC97B718}" dt="2022-04-24T20:36:40.955" v="354" actId="20577"/>
          <ac:spMkLst>
            <pc:docMk/>
            <pc:sldMk cId="1402229480" sldId="267"/>
            <ac:spMk id="6" creationId="{8293C103-7AC7-292E-9B81-8D5030518AB1}"/>
          </ac:spMkLst>
        </pc:spChg>
        <pc:spChg chg="add">
          <ac:chgData name="Christopher Ng" userId="S::cng@dev-10.com::69f31600-0868-4185-a4ae-09b55ef64729" providerId="AD" clId="Web-{DC60F437-FEF5-0636-9D25-6312BC97B718}" dt="2022-04-24T20:29:00.584" v="179"/>
          <ac:spMkLst>
            <pc:docMk/>
            <pc:sldMk cId="1402229480" sldId="267"/>
            <ac:spMk id="8" creationId="{4DA2902A-FA5D-45A8-81EE-4342D330FA0A}"/>
          </ac:spMkLst>
        </pc:spChg>
        <pc:spChg chg="add">
          <ac:chgData name="Christopher Ng" userId="S::cng@dev-10.com::69f31600-0868-4185-a4ae-09b55ef64729" providerId="AD" clId="Web-{DC60F437-FEF5-0636-9D25-6312BC97B718}" dt="2022-04-24T20:29:00.584" v="179"/>
          <ac:spMkLst>
            <pc:docMk/>
            <pc:sldMk cId="1402229480" sldId="267"/>
            <ac:spMk id="10" creationId="{E22B538A-2A50-48E0-89A4-F2D2EEB125CF}"/>
          </ac:spMkLst>
        </pc:spChg>
        <pc:spChg chg="add">
          <ac:chgData name="Christopher Ng" userId="S::cng@dev-10.com::69f31600-0868-4185-a4ae-09b55ef64729" providerId="AD" clId="Web-{DC60F437-FEF5-0636-9D25-6312BC97B718}" dt="2022-04-24T20:29:00.584" v="179"/>
          <ac:spMkLst>
            <pc:docMk/>
            <pc:sldMk cId="1402229480" sldId="267"/>
            <ac:spMk id="12" creationId="{D319273A-84F0-4EF0-9ABB-6725351DB0C5}"/>
          </ac:spMkLst>
        </pc:spChg>
        <pc:picChg chg="add mod ord">
          <ac:chgData name="Christopher Ng" userId="S::cng@dev-10.com::69f31600-0868-4185-a4ae-09b55ef64729" providerId="AD" clId="Web-{DC60F437-FEF5-0636-9D25-6312BC97B718}" dt="2022-04-24T20:29:34.553" v="184" actId="1076"/>
          <ac:picMkLst>
            <pc:docMk/>
            <pc:sldMk cId="1402229480" sldId="267"/>
            <ac:picMk id="4" creationId="{10C5A624-E6A3-0FE4-B7BF-DE1E771B3DF5}"/>
          </ac:picMkLst>
        </pc:picChg>
      </pc:sldChg>
      <pc:sldChg chg="new del">
        <pc:chgData name="Christopher Ng" userId="S::cng@dev-10.com::69f31600-0868-4185-a4ae-09b55ef64729" providerId="AD" clId="Web-{DC60F437-FEF5-0636-9D25-6312BC97B718}" dt="2022-04-24T20:30:23.398" v="187"/>
        <pc:sldMkLst>
          <pc:docMk/>
          <pc:sldMk cId="3717252953" sldId="268"/>
        </pc:sldMkLst>
      </pc:sldChg>
      <pc:sldMasterChg chg="add del addSldLayout delSldLayout">
        <pc:chgData name="Christopher Ng" userId="S::cng@dev-10.com::69f31600-0868-4185-a4ae-09b55ef64729" providerId="AD" clId="Web-{DC60F437-FEF5-0636-9D25-6312BC97B718}" dt="2022-04-24T20:08:36.972" v="1"/>
        <pc:sldMasterMkLst>
          <pc:docMk/>
          <pc:sldMasterMk cId="222486344" sldId="2147483672"/>
        </pc:sldMasterMkLst>
        <pc:sldLayoutChg chg="add del">
          <pc:chgData name="Christopher Ng" userId="S::cng@dev-10.com::69f31600-0868-4185-a4ae-09b55ef64729" providerId="AD" clId="Web-{DC60F437-FEF5-0636-9D25-6312BC97B718}" dt="2022-04-24T20:08:36.972" v="1"/>
          <pc:sldLayoutMkLst>
            <pc:docMk/>
            <pc:sldMasterMk cId="222486344" sldId="2147483672"/>
            <pc:sldLayoutMk cId="2459051049" sldId="2147483673"/>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966992601" sldId="2147483674"/>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3295636547" sldId="2147483675"/>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1717319610" sldId="2147483676"/>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2461396118" sldId="2147483677"/>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2300153469" sldId="2147483678"/>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1242124380" sldId="2147483679"/>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2526076945" sldId="2147483680"/>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2737493616" sldId="2147483681"/>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3183471200" sldId="2147483682"/>
          </pc:sldLayoutMkLst>
        </pc:sldLayoutChg>
        <pc:sldLayoutChg chg="add del">
          <pc:chgData name="Christopher Ng" userId="S::cng@dev-10.com::69f31600-0868-4185-a4ae-09b55ef64729" providerId="AD" clId="Web-{DC60F437-FEF5-0636-9D25-6312BC97B718}" dt="2022-04-24T20:08:36.972" v="1"/>
          <pc:sldLayoutMkLst>
            <pc:docMk/>
            <pc:sldMasterMk cId="222486344" sldId="2147483672"/>
            <pc:sldLayoutMk cId="1938629937" sldId="2147483683"/>
          </pc:sldLayoutMkLst>
        </pc:sldLayoutChg>
      </pc:sldMasterChg>
      <pc:sldMasterChg chg="add del addSldLayout delSldLayout modSldLayout">
        <pc:chgData name="Christopher Ng" userId="S::cng@dev-10.com::69f31600-0868-4185-a4ae-09b55ef64729" providerId="AD" clId="Web-{DC60F437-FEF5-0636-9D25-6312BC97B718}" dt="2022-04-24T20:08:36.972" v="1"/>
        <pc:sldMasterMkLst>
          <pc:docMk/>
          <pc:sldMasterMk cId="3784994897" sldId="2147483684"/>
        </pc:sldMasterMkLst>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336992930" sldId="2147483685"/>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4051441592" sldId="2147483686"/>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2883553155" sldId="2147483687"/>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3980886929" sldId="2147483688"/>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4078926621" sldId="2147483689"/>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2486746441" sldId="2147483690"/>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3223433517" sldId="2147483691"/>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1165625812" sldId="2147483692"/>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1106266423" sldId="2147483693"/>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3684741974" sldId="2147483694"/>
          </pc:sldLayoutMkLst>
        </pc:sldLayoutChg>
        <pc:sldLayoutChg chg="add del mod replId">
          <pc:chgData name="Christopher Ng" userId="S::cng@dev-10.com::69f31600-0868-4185-a4ae-09b55ef64729" providerId="AD" clId="Web-{DC60F437-FEF5-0636-9D25-6312BC97B718}" dt="2022-04-24T20:08:36.972" v="1"/>
          <pc:sldLayoutMkLst>
            <pc:docMk/>
            <pc:sldMasterMk cId="3784994897" sldId="2147483684"/>
            <pc:sldLayoutMk cId="2451723706" sldId="2147483695"/>
          </pc:sldLayoutMkLst>
        </pc:sldLayoutChg>
      </pc:sldMasterChg>
    </pc:docChg>
  </pc:docChgLst>
  <pc:docChgLst>
    <pc:chgData name="Daniel Stein" userId="S::dstein@dev-10.com::dc4e6647-c3dc-48ae-aa9f-d6b728160625" providerId="AD" clId="Web-{73704633-58E6-F632-1F8C-C4E4841B41EA}"/>
    <pc:docChg chg="addSld modSld">
      <pc:chgData name="Daniel Stein" userId="S::dstein@dev-10.com::dc4e6647-c3dc-48ae-aa9f-d6b728160625" providerId="AD" clId="Web-{73704633-58E6-F632-1F8C-C4E4841B41EA}" dt="2022-04-25T01:02:09.339" v="253" actId="14100"/>
      <pc:docMkLst>
        <pc:docMk/>
      </pc:docMkLst>
      <pc:sldChg chg="addSp modSp">
        <pc:chgData name="Daniel Stein" userId="S::dstein@dev-10.com::dc4e6647-c3dc-48ae-aa9f-d6b728160625" providerId="AD" clId="Web-{73704633-58E6-F632-1F8C-C4E4841B41EA}" dt="2022-04-25T01:02:09.339" v="253" actId="14100"/>
        <pc:sldMkLst>
          <pc:docMk/>
          <pc:sldMk cId="1280269626" sldId="260"/>
        </pc:sldMkLst>
        <pc:spChg chg="mod">
          <ac:chgData name="Daniel Stein" userId="S::dstein@dev-10.com::dc4e6647-c3dc-48ae-aa9f-d6b728160625" providerId="AD" clId="Web-{73704633-58E6-F632-1F8C-C4E4841B41EA}" dt="2022-04-25T00:55:14.296" v="99" actId="14100"/>
          <ac:spMkLst>
            <pc:docMk/>
            <pc:sldMk cId="1280269626" sldId="260"/>
            <ac:spMk id="2" creationId="{36351057-3D1F-AE3F-1D69-4B3740A2FFEF}"/>
          </ac:spMkLst>
        </pc:spChg>
        <pc:spChg chg="mod">
          <ac:chgData name="Daniel Stein" userId="S::dstein@dev-10.com::dc4e6647-c3dc-48ae-aa9f-d6b728160625" providerId="AD" clId="Web-{73704633-58E6-F632-1F8C-C4E4841B41EA}" dt="2022-04-25T01:02:09.339" v="253" actId="14100"/>
          <ac:spMkLst>
            <pc:docMk/>
            <pc:sldMk cId="1280269626" sldId="260"/>
            <ac:spMk id="3" creationId="{004558B0-55E9-5BAE-DD0D-2872E7782F66}"/>
          </ac:spMkLst>
        </pc:spChg>
        <pc:spChg chg="add mod ord">
          <ac:chgData name="Daniel Stein" userId="S::dstein@dev-10.com::dc4e6647-c3dc-48ae-aa9f-d6b728160625" providerId="AD" clId="Web-{73704633-58E6-F632-1F8C-C4E4841B41EA}" dt="2022-04-25T00:55:09.749" v="98" actId="14100"/>
          <ac:spMkLst>
            <pc:docMk/>
            <pc:sldMk cId="1280269626" sldId="260"/>
            <ac:spMk id="4" creationId="{4F42B68E-3F88-EFA0-8C0C-96D0BC951839}"/>
          </ac:spMkLst>
        </pc:spChg>
        <pc:spChg chg="add mod ord">
          <ac:chgData name="Daniel Stein" userId="S::dstein@dev-10.com::dc4e6647-c3dc-48ae-aa9f-d6b728160625" providerId="AD" clId="Web-{73704633-58E6-F632-1F8C-C4E4841B41EA}" dt="2022-04-25T01:01:44.042" v="249" actId="14100"/>
          <ac:spMkLst>
            <pc:docMk/>
            <pc:sldMk cId="1280269626" sldId="260"/>
            <ac:spMk id="5" creationId="{2634CF4A-7397-B1DC-9219-96386D462D69}"/>
          </ac:spMkLst>
        </pc:spChg>
        <pc:spChg chg="add mod">
          <ac:chgData name="Daniel Stein" userId="S::dstein@dev-10.com::dc4e6647-c3dc-48ae-aa9f-d6b728160625" providerId="AD" clId="Web-{73704633-58E6-F632-1F8C-C4E4841B41EA}" dt="2022-04-25T01:01:54.433" v="251" actId="14100"/>
          <ac:spMkLst>
            <pc:docMk/>
            <pc:sldMk cId="1280269626" sldId="260"/>
            <ac:spMk id="6" creationId="{88CD9375-B41C-D59B-2887-70C280B71A4C}"/>
          </ac:spMkLst>
        </pc:spChg>
        <pc:spChg chg="add mod">
          <ac:chgData name="Daniel Stein" userId="S::dstein@dev-10.com::dc4e6647-c3dc-48ae-aa9f-d6b728160625" providerId="AD" clId="Web-{73704633-58E6-F632-1F8C-C4E4841B41EA}" dt="2022-04-25T01:01:58.870" v="252" actId="14100"/>
          <ac:spMkLst>
            <pc:docMk/>
            <pc:sldMk cId="1280269626" sldId="260"/>
            <ac:spMk id="7" creationId="{5D6B8E9C-1415-926E-3C85-F6B31D5D1EC9}"/>
          </ac:spMkLst>
        </pc:spChg>
      </pc:sldChg>
      <pc:sldChg chg="addSp delSp modSp new">
        <pc:chgData name="Daniel Stein" userId="S::dstein@dev-10.com::dc4e6647-c3dc-48ae-aa9f-d6b728160625" providerId="AD" clId="Web-{73704633-58E6-F632-1F8C-C4E4841B41EA}" dt="2022-04-25T00:46:29.207" v="22" actId="20577"/>
        <pc:sldMkLst>
          <pc:docMk/>
          <pc:sldMk cId="2520672057" sldId="271"/>
        </pc:sldMkLst>
        <pc:spChg chg="mod">
          <ac:chgData name="Daniel Stein" userId="S::dstein@dev-10.com::dc4e6647-c3dc-48ae-aa9f-d6b728160625" providerId="AD" clId="Web-{73704633-58E6-F632-1F8C-C4E4841B41EA}" dt="2022-04-25T00:46:29.207" v="22" actId="20577"/>
          <ac:spMkLst>
            <pc:docMk/>
            <pc:sldMk cId="2520672057" sldId="271"/>
            <ac:spMk id="2" creationId="{B0E4C0E0-3CE1-D516-4A1E-8769495248E8}"/>
          </ac:spMkLst>
        </pc:spChg>
        <pc:spChg chg="del mod">
          <ac:chgData name="Daniel Stein" userId="S::dstein@dev-10.com::dc4e6647-c3dc-48ae-aa9f-d6b728160625" providerId="AD" clId="Web-{73704633-58E6-F632-1F8C-C4E4841B41EA}" dt="2022-04-25T00:44:56.536" v="7"/>
          <ac:spMkLst>
            <pc:docMk/>
            <pc:sldMk cId="2520672057" sldId="271"/>
            <ac:spMk id="3" creationId="{6D0B1DF2-D78F-408C-12CC-80313EAE8212}"/>
          </ac:spMkLst>
        </pc:spChg>
        <pc:spChg chg="add mod ord">
          <ac:chgData name="Daniel Stein" userId="S::dstein@dev-10.com::dc4e6647-c3dc-48ae-aa9f-d6b728160625" providerId="AD" clId="Web-{73704633-58E6-F632-1F8C-C4E4841B41EA}" dt="2022-04-25T00:46:16.520" v="20"/>
          <ac:spMkLst>
            <pc:docMk/>
            <pc:sldMk cId="2520672057" sldId="271"/>
            <ac:spMk id="5" creationId="{89A303E5-E937-A5BB-8DD2-BA10A4C3A94A}"/>
          </ac:spMkLst>
        </pc:spChg>
        <pc:picChg chg="add mod ord">
          <ac:chgData name="Daniel Stein" userId="S::dstein@dev-10.com::dc4e6647-c3dc-48ae-aa9f-d6b728160625" providerId="AD" clId="Web-{73704633-58E6-F632-1F8C-C4E4841B41EA}" dt="2022-04-25T00:45:12.724" v="12" actId="14100"/>
          <ac:picMkLst>
            <pc:docMk/>
            <pc:sldMk cId="2520672057" sldId="271"/>
            <ac:picMk id="4" creationId="{F7E5B0F8-F7CA-59F7-2639-84F83A9FB6D4}"/>
          </ac:picMkLst>
        </pc:picChg>
      </pc:sldChg>
      <pc:sldChg chg="addSp delSp modSp new">
        <pc:chgData name="Daniel Stein" userId="S::dstein@dev-10.com::dc4e6647-c3dc-48ae-aa9f-d6b728160625" providerId="AD" clId="Web-{73704633-58E6-F632-1F8C-C4E4841B41EA}" dt="2022-04-25T00:58:58.044" v="227" actId="20577"/>
        <pc:sldMkLst>
          <pc:docMk/>
          <pc:sldMk cId="3547653555" sldId="272"/>
        </pc:sldMkLst>
        <pc:spChg chg="mod">
          <ac:chgData name="Daniel Stein" userId="S::dstein@dev-10.com::dc4e6647-c3dc-48ae-aa9f-d6b728160625" providerId="AD" clId="Web-{73704633-58E6-F632-1F8C-C4E4841B41EA}" dt="2022-04-25T00:58:58.044" v="227" actId="20577"/>
          <ac:spMkLst>
            <pc:docMk/>
            <pc:sldMk cId="3547653555" sldId="272"/>
            <ac:spMk id="2" creationId="{F066CE83-D563-99AF-52A7-3D26C0631784}"/>
          </ac:spMkLst>
        </pc:spChg>
        <pc:spChg chg="del">
          <ac:chgData name="Daniel Stein" userId="S::dstein@dev-10.com::dc4e6647-c3dc-48ae-aa9f-d6b728160625" providerId="AD" clId="Web-{73704633-58E6-F632-1F8C-C4E4841B41EA}" dt="2022-04-25T00:46:57.317" v="23"/>
          <ac:spMkLst>
            <pc:docMk/>
            <pc:sldMk cId="3547653555" sldId="272"/>
            <ac:spMk id="3" creationId="{5A7AC715-14DE-5F11-4AC2-43E9AED44AEA}"/>
          </ac:spMkLst>
        </pc:spChg>
        <pc:spChg chg="add del mod">
          <ac:chgData name="Daniel Stein" userId="S::dstein@dev-10.com::dc4e6647-c3dc-48ae-aa9f-d6b728160625" providerId="AD" clId="Web-{73704633-58E6-F632-1F8C-C4E4841B41EA}" dt="2022-04-25T00:47:11.645" v="25"/>
          <ac:spMkLst>
            <pc:docMk/>
            <pc:sldMk cId="3547653555" sldId="272"/>
            <ac:spMk id="6" creationId="{03B7462D-EA62-2335-CC34-C65E05DBB869}"/>
          </ac:spMkLst>
        </pc:spChg>
        <pc:spChg chg="add mod ord">
          <ac:chgData name="Daniel Stein" userId="S::dstein@dev-10.com::dc4e6647-c3dc-48ae-aa9f-d6b728160625" providerId="AD" clId="Web-{73704633-58E6-F632-1F8C-C4E4841B41EA}" dt="2022-04-25T00:48:19.659" v="36"/>
          <ac:spMkLst>
            <pc:docMk/>
            <pc:sldMk cId="3547653555" sldId="272"/>
            <ac:spMk id="8" creationId="{6AE716E0-DDF9-F10B-75CB-284EF2727552}"/>
          </ac:spMkLst>
        </pc:spChg>
        <pc:picChg chg="add del mod ord">
          <ac:chgData name="Daniel Stein" userId="S::dstein@dev-10.com::dc4e6647-c3dc-48ae-aa9f-d6b728160625" providerId="AD" clId="Web-{73704633-58E6-F632-1F8C-C4E4841B41EA}" dt="2022-04-25T00:46:59.410" v="24"/>
          <ac:picMkLst>
            <pc:docMk/>
            <pc:sldMk cId="3547653555" sldId="272"/>
            <ac:picMk id="4" creationId="{46372DB0-5BA4-A333-58F7-DEE2533A95CE}"/>
          </ac:picMkLst>
        </pc:picChg>
        <pc:picChg chg="add mod ord">
          <ac:chgData name="Daniel Stein" userId="S::dstein@dev-10.com::dc4e6647-c3dc-48ae-aa9f-d6b728160625" providerId="AD" clId="Web-{73704633-58E6-F632-1F8C-C4E4841B41EA}" dt="2022-04-25T00:48:42.612" v="40" actId="14100"/>
          <ac:picMkLst>
            <pc:docMk/>
            <pc:sldMk cId="3547653555" sldId="272"/>
            <ac:picMk id="7" creationId="{631F090C-FA11-AE16-54C1-1E9646782C64}"/>
          </ac:picMkLst>
        </pc:picChg>
      </pc:sldChg>
      <pc:sldChg chg="addSp delSp modSp new">
        <pc:chgData name="Daniel Stein" userId="S::dstein@dev-10.com::dc4e6647-c3dc-48ae-aa9f-d6b728160625" providerId="AD" clId="Web-{73704633-58E6-F632-1F8C-C4E4841B41EA}" dt="2022-04-25T00:51:35.736" v="69" actId="14100"/>
        <pc:sldMkLst>
          <pc:docMk/>
          <pc:sldMk cId="1069156060" sldId="273"/>
        </pc:sldMkLst>
        <pc:spChg chg="mod">
          <ac:chgData name="Daniel Stein" userId="S::dstein@dev-10.com::dc4e6647-c3dc-48ae-aa9f-d6b728160625" providerId="AD" clId="Web-{73704633-58E6-F632-1F8C-C4E4841B41EA}" dt="2022-04-25T00:51:06.298" v="62" actId="20577"/>
          <ac:spMkLst>
            <pc:docMk/>
            <pc:sldMk cId="1069156060" sldId="273"/>
            <ac:spMk id="2" creationId="{9F0CAE5B-80F9-9EEB-6D24-6EF12E44A849}"/>
          </ac:spMkLst>
        </pc:spChg>
        <pc:spChg chg="del">
          <ac:chgData name="Daniel Stein" userId="S::dstein@dev-10.com::dc4e6647-c3dc-48ae-aa9f-d6b728160625" providerId="AD" clId="Web-{73704633-58E6-F632-1F8C-C4E4841B41EA}" dt="2022-04-25T00:51:06.689" v="63"/>
          <ac:spMkLst>
            <pc:docMk/>
            <pc:sldMk cId="1069156060" sldId="273"/>
            <ac:spMk id="3" creationId="{677101F9-F881-DA17-264D-4688966EC1D4}"/>
          </ac:spMkLst>
        </pc:spChg>
        <pc:spChg chg="add mod ord">
          <ac:chgData name="Daniel Stein" userId="S::dstein@dev-10.com::dc4e6647-c3dc-48ae-aa9f-d6b728160625" providerId="AD" clId="Web-{73704633-58E6-F632-1F8C-C4E4841B41EA}" dt="2022-04-25T00:50:46.205" v="55" actId="14100"/>
          <ac:spMkLst>
            <pc:docMk/>
            <pc:sldMk cId="1069156060" sldId="273"/>
            <ac:spMk id="4" creationId="{160E48D3-DDBA-4E2B-5CAC-F5D6872DABDE}"/>
          </ac:spMkLst>
        </pc:spChg>
        <pc:picChg chg="add mod ord">
          <ac:chgData name="Daniel Stein" userId="S::dstein@dev-10.com::dc4e6647-c3dc-48ae-aa9f-d6b728160625" providerId="AD" clId="Web-{73704633-58E6-F632-1F8C-C4E4841B41EA}" dt="2022-04-25T00:51:35.736" v="69" actId="14100"/>
          <ac:picMkLst>
            <pc:docMk/>
            <pc:sldMk cId="1069156060" sldId="273"/>
            <ac:picMk id="5" creationId="{CFFFFEE1-46F3-AFC6-A1E2-8D580DABF03B}"/>
          </ac:picMkLst>
        </pc:picChg>
      </pc:sldChg>
    </pc:docChg>
  </pc:docChgLst>
  <pc:docChgLst>
    <pc:chgData name="Jakob Thunen" userId="S::jthunen@dev-10.com::fc03b448-de32-456d-8498-27a9c9b984e8" providerId="AD" clId="Web-{7B93BBF2-5CAF-0A08-6D85-A9D998D8AE8E}"/>
    <pc:docChg chg="addSld modSld">
      <pc:chgData name="Jakob Thunen" userId="S::jthunen@dev-10.com::fc03b448-de32-456d-8498-27a9c9b984e8" providerId="AD" clId="Web-{7B93BBF2-5CAF-0A08-6D85-A9D998D8AE8E}" dt="2022-04-24T21:14:22.611" v="51" actId="20577"/>
      <pc:docMkLst>
        <pc:docMk/>
      </pc:docMkLst>
      <pc:sldChg chg="addSp modSp mod setBg">
        <pc:chgData name="Jakob Thunen" userId="S::jthunen@dev-10.com::fc03b448-de32-456d-8498-27a9c9b984e8" providerId="AD" clId="Web-{7B93BBF2-5CAF-0A08-6D85-A9D998D8AE8E}" dt="2022-04-24T21:14:22.611" v="51" actId="20577"/>
        <pc:sldMkLst>
          <pc:docMk/>
          <pc:sldMk cId="2398395870" sldId="257"/>
        </pc:sldMkLst>
        <pc:spChg chg="mod">
          <ac:chgData name="Jakob Thunen" userId="S::jthunen@dev-10.com::fc03b448-de32-456d-8498-27a9c9b984e8" providerId="AD" clId="Web-{7B93BBF2-5CAF-0A08-6D85-A9D998D8AE8E}" dt="2022-04-24T21:14:17.657" v="50"/>
          <ac:spMkLst>
            <pc:docMk/>
            <pc:sldMk cId="2398395870" sldId="257"/>
            <ac:spMk id="2" creationId="{E1DB6E86-B8C9-C04D-A22A-9B63E88DA5C2}"/>
          </ac:spMkLst>
        </pc:spChg>
        <pc:spChg chg="mod">
          <ac:chgData name="Jakob Thunen" userId="S::jthunen@dev-10.com::fc03b448-de32-456d-8498-27a9c9b984e8" providerId="AD" clId="Web-{7B93BBF2-5CAF-0A08-6D85-A9D998D8AE8E}" dt="2022-04-24T21:14:22.611" v="51" actId="20577"/>
          <ac:spMkLst>
            <pc:docMk/>
            <pc:sldMk cId="2398395870" sldId="257"/>
            <ac:spMk id="3" creationId="{7B2BED30-08F7-2C42-3F04-6D71263D7C04}"/>
          </ac:spMkLst>
        </pc:spChg>
        <pc:spChg chg="add">
          <ac:chgData name="Jakob Thunen" userId="S::jthunen@dev-10.com::fc03b448-de32-456d-8498-27a9c9b984e8" providerId="AD" clId="Web-{7B93BBF2-5CAF-0A08-6D85-A9D998D8AE8E}" dt="2022-04-24T21:14:17.657" v="50"/>
          <ac:spMkLst>
            <pc:docMk/>
            <pc:sldMk cId="2398395870" sldId="257"/>
            <ac:spMk id="8" creationId="{29DC5A77-10C9-4ECF-B7EB-8D917F36A9EE}"/>
          </ac:spMkLst>
        </pc:spChg>
        <pc:spChg chg="add">
          <ac:chgData name="Jakob Thunen" userId="S::jthunen@dev-10.com::fc03b448-de32-456d-8498-27a9c9b984e8" providerId="AD" clId="Web-{7B93BBF2-5CAF-0A08-6D85-A9D998D8AE8E}" dt="2022-04-24T21:14:17.657" v="50"/>
          <ac:spMkLst>
            <pc:docMk/>
            <pc:sldMk cId="2398395870" sldId="257"/>
            <ac:spMk id="10" creationId="{2FFE28B5-FB16-49A9-B851-3C35FAC0CACB}"/>
          </ac:spMkLst>
        </pc:spChg>
        <pc:spChg chg="add">
          <ac:chgData name="Jakob Thunen" userId="S::jthunen@dev-10.com::fc03b448-de32-456d-8498-27a9c9b984e8" providerId="AD" clId="Web-{7B93BBF2-5CAF-0A08-6D85-A9D998D8AE8E}" dt="2022-04-24T21:14:17.657" v="50"/>
          <ac:spMkLst>
            <pc:docMk/>
            <pc:sldMk cId="2398395870" sldId="257"/>
            <ac:spMk id="12" creationId="{01014442-855A-4E0F-8D09-C314661A48B9}"/>
          </ac:spMkLst>
        </pc:spChg>
        <pc:spChg chg="add">
          <ac:chgData name="Jakob Thunen" userId="S::jthunen@dev-10.com::fc03b448-de32-456d-8498-27a9c9b984e8" providerId="AD" clId="Web-{7B93BBF2-5CAF-0A08-6D85-A9D998D8AE8E}" dt="2022-04-24T21:14:17.657" v="50"/>
          <ac:spMkLst>
            <pc:docMk/>
            <pc:sldMk cId="2398395870" sldId="257"/>
            <ac:spMk id="14" creationId="{9B1ABF09-86CF-414E-88A5-2B84CC7232A9}"/>
          </ac:spMkLst>
        </pc:spChg>
        <pc:spChg chg="add">
          <ac:chgData name="Jakob Thunen" userId="S::jthunen@dev-10.com::fc03b448-de32-456d-8498-27a9c9b984e8" providerId="AD" clId="Web-{7B93BBF2-5CAF-0A08-6D85-A9D998D8AE8E}" dt="2022-04-24T21:14:17.657" v="50"/>
          <ac:spMkLst>
            <pc:docMk/>
            <pc:sldMk cId="2398395870" sldId="257"/>
            <ac:spMk id="16" creationId="{3FE91770-CDBB-4D24-94E5-AD484F36CE87}"/>
          </ac:spMkLst>
        </pc:spChg>
      </pc:sldChg>
      <pc:sldChg chg="addSp delSp modSp new mod setBg modClrScheme chgLayout">
        <pc:chgData name="Jakob Thunen" userId="S::jthunen@dev-10.com::fc03b448-de32-456d-8498-27a9c9b984e8" providerId="AD" clId="Web-{7B93BBF2-5CAF-0A08-6D85-A9D998D8AE8E}" dt="2022-04-24T21:11:17.675" v="19" actId="1076"/>
        <pc:sldMkLst>
          <pc:docMk/>
          <pc:sldMk cId="3796859371" sldId="268"/>
        </pc:sldMkLst>
        <pc:spChg chg="mod ord">
          <ac:chgData name="Jakob Thunen" userId="S::jthunen@dev-10.com::fc03b448-de32-456d-8498-27a9c9b984e8" providerId="AD" clId="Web-{7B93BBF2-5CAF-0A08-6D85-A9D998D8AE8E}" dt="2022-04-24T21:11:06.347" v="16"/>
          <ac:spMkLst>
            <pc:docMk/>
            <pc:sldMk cId="3796859371" sldId="268"/>
            <ac:spMk id="2" creationId="{3387AF9D-37CA-FCC0-4312-25F9F16C55B5}"/>
          </ac:spMkLst>
        </pc:spChg>
        <pc:spChg chg="del mod ord">
          <ac:chgData name="Jakob Thunen" userId="S::jthunen@dev-10.com::fc03b448-de32-456d-8498-27a9c9b984e8" providerId="AD" clId="Web-{7B93BBF2-5CAF-0A08-6D85-A9D998D8AE8E}" dt="2022-04-24T21:10:33.409" v="11"/>
          <ac:spMkLst>
            <pc:docMk/>
            <pc:sldMk cId="3796859371" sldId="268"/>
            <ac:spMk id="3" creationId="{32E72335-32F3-FB05-E8E9-FB32EE3040FB}"/>
          </ac:spMkLst>
        </pc:spChg>
        <pc:spChg chg="add del mod ord">
          <ac:chgData name="Jakob Thunen" userId="S::jthunen@dev-10.com::fc03b448-de32-456d-8498-27a9c9b984e8" providerId="AD" clId="Web-{7B93BBF2-5CAF-0A08-6D85-A9D998D8AE8E}" dt="2022-04-24T21:10:00.988" v="5"/>
          <ac:spMkLst>
            <pc:docMk/>
            <pc:sldMk cId="3796859371" sldId="268"/>
            <ac:spMk id="4" creationId="{75F4B615-4034-2A82-74C0-49428F8B9441}"/>
          </ac:spMkLst>
        </pc:spChg>
        <pc:spChg chg="add del">
          <ac:chgData name="Jakob Thunen" userId="S::jthunen@dev-10.com::fc03b448-de32-456d-8498-27a9c9b984e8" providerId="AD" clId="Web-{7B93BBF2-5CAF-0A08-6D85-A9D998D8AE8E}" dt="2022-04-24T21:11:06.347" v="16"/>
          <ac:spMkLst>
            <pc:docMk/>
            <pc:sldMk cId="3796859371" sldId="268"/>
            <ac:spMk id="8" creationId="{29DC5A77-10C9-4ECF-B7EB-8D917F36A9EE}"/>
          </ac:spMkLst>
        </pc:spChg>
        <pc:spChg chg="add del">
          <ac:chgData name="Jakob Thunen" userId="S::jthunen@dev-10.com::fc03b448-de32-456d-8498-27a9c9b984e8" providerId="AD" clId="Web-{7B93BBF2-5CAF-0A08-6D85-A9D998D8AE8E}" dt="2022-04-24T21:11:06.347" v="16"/>
          <ac:spMkLst>
            <pc:docMk/>
            <pc:sldMk cId="3796859371" sldId="268"/>
            <ac:spMk id="10" creationId="{2FFE28B5-FB16-49A9-B851-3C35FAC0CACB}"/>
          </ac:spMkLst>
        </pc:spChg>
        <pc:spChg chg="add del">
          <ac:chgData name="Jakob Thunen" userId="S::jthunen@dev-10.com::fc03b448-de32-456d-8498-27a9c9b984e8" providerId="AD" clId="Web-{7B93BBF2-5CAF-0A08-6D85-A9D998D8AE8E}" dt="2022-04-24T21:11:06.347" v="16"/>
          <ac:spMkLst>
            <pc:docMk/>
            <pc:sldMk cId="3796859371" sldId="268"/>
            <ac:spMk id="12" creationId="{01014442-855A-4E0F-8D09-C314661A48B9}"/>
          </ac:spMkLst>
        </pc:spChg>
        <pc:spChg chg="add del">
          <ac:chgData name="Jakob Thunen" userId="S::jthunen@dev-10.com::fc03b448-de32-456d-8498-27a9c9b984e8" providerId="AD" clId="Web-{7B93BBF2-5CAF-0A08-6D85-A9D998D8AE8E}" dt="2022-04-24T21:11:06.347" v="16"/>
          <ac:spMkLst>
            <pc:docMk/>
            <pc:sldMk cId="3796859371" sldId="268"/>
            <ac:spMk id="14" creationId="{9B1ABF09-86CF-414E-88A5-2B84CC7232A9}"/>
          </ac:spMkLst>
        </pc:spChg>
        <pc:spChg chg="add del">
          <ac:chgData name="Jakob Thunen" userId="S::jthunen@dev-10.com::fc03b448-de32-456d-8498-27a9c9b984e8" providerId="AD" clId="Web-{7B93BBF2-5CAF-0A08-6D85-A9D998D8AE8E}" dt="2022-04-24T21:11:06.347" v="16"/>
          <ac:spMkLst>
            <pc:docMk/>
            <pc:sldMk cId="3796859371" sldId="268"/>
            <ac:spMk id="16" creationId="{3FE91770-CDBB-4D24-94E5-AD484F36CE87}"/>
          </ac:spMkLst>
        </pc:spChg>
        <pc:spChg chg="add">
          <ac:chgData name="Jakob Thunen" userId="S::jthunen@dev-10.com::fc03b448-de32-456d-8498-27a9c9b984e8" providerId="AD" clId="Web-{7B93BBF2-5CAF-0A08-6D85-A9D998D8AE8E}" dt="2022-04-24T21:11:06.347" v="16"/>
          <ac:spMkLst>
            <pc:docMk/>
            <pc:sldMk cId="3796859371" sldId="268"/>
            <ac:spMk id="21" creationId="{DB8424AB-D56B-4256-866A-5B54DE93C20F}"/>
          </ac:spMkLst>
        </pc:spChg>
        <pc:spChg chg="add">
          <ac:chgData name="Jakob Thunen" userId="S::jthunen@dev-10.com::fc03b448-de32-456d-8498-27a9c9b984e8" providerId="AD" clId="Web-{7B93BBF2-5CAF-0A08-6D85-A9D998D8AE8E}" dt="2022-04-24T21:11:06.347" v="16"/>
          <ac:spMkLst>
            <pc:docMk/>
            <pc:sldMk cId="3796859371" sldId="268"/>
            <ac:spMk id="23" creationId="{FC999C28-AD33-4EB7-A5F1-C06D10A5FDF7}"/>
          </ac:spMkLst>
        </pc:spChg>
        <pc:spChg chg="add">
          <ac:chgData name="Jakob Thunen" userId="S::jthunen@dev-10.com::fc03b448-de32-456d-8498-27a9c9b984e8" providerId="AD" clId="Web-{7B93BBF2-5CAF-0A08-6D85-A9D998D8AE8E}" dt="2022-04-24T21:11:06.347" v="16"/>
          <ac:spMkLst>
            <pc:docMk/>
            <pc:sldMk cId="3796859371" sldId="268"/>
            <ac:spMk id="25" creationId="{9203ABB4-7E2A-4248-9FE7-4A419AFF2F17}"/>
          </ac:spMkLst>
        </pc:spChg>
        <pc:spChg chg="add">
          <ac:chgData name="Jakob Thunen" userId="S::jthunen@dev-10.com::fc03b448-de32-456d-8498-27a9c9b984e8" providerId="AD" clId="Web-{7B93BBF2-5CAF-0A08-6D85-A9D998D8AE8E}" dt="2022-04-24T21:11:06.347" v="16"/>
          <ac:spMkLst>
            <pc:docMk/>
            <pc:sldMk cId="3796859371" sldId="268"/>
            <ac:spMk id="27" creationId="{3126970D-C1E5-4FB1-84E8-86CB9CED1C80}"/>
          </ac:spMkLst>
        </pc:spChg>
        <pc:picChg chg="add mod">
          <ac:chgData name="Jakob Thunen" userId="S::jthunen@dev-10.com::fc03b448-de32-456d-8498-27a9c9b984e8" providerId="AD" clId="Web-{7B93BBF2-5CAF-0A08-6D85-A9D998D8AE8E}" dt="2022-04-24T21:11:17.675" v="19" actId="1076"/>
          <ac:picMkLst>
            <pc:docMk/>
            <pc:sldMk cId="3796859371" sldId="268"/>
            <ac:picMk id="5" creationId="{F46F426E-1D09-004F-6C97-9F1E2E5F7128}"/>
          </ac:picMkLst>
        </pc:picChg>
      </pc:sldChg>
      <pc:sldChg chg="addSp delSp modSp new mod setBg">
        <pc:chgData name="Jakob Thunen" userId="S::jthunen@dev-10.com::fc03b448-de32-456d-8498-27a9c9b984e8" providerId="AD" clId="Web-{7B93BBF2-5CAF-0A08-6D85-A9D998D8AE8E}" dt="2022-04-24T21:12:33.205" v="32" actId="1076"/>
        <pc:sldMkLst>
          <pc:docMk/>
          <pc:sldMk cId="2512913528" sldId="269"/>
        </pc:sldMkLst>
        <pc:spChg chg="mod">
          <ac:chgData name="Jakob Thunen" userId="S::jthunen@dev-10.com::fc03b448-de32-456d-8498-27a9c9b984e8" providerId="AD" clId="Web-{7B93BBF2-5CAF-0A08-6D85-A9D998D8AE8E}" dt="2022-04-24T21:12:22.268" v="29"/>
          <ac:spMkLst>
            <pc:docMk/>
            <pc:sldMk cId="2512913528" sldId="269"/>
            <ac:spMk id="2" creationId="{210C34CC-EF48-0424-4E5F-D586C7551083}"/>
          </ac:spMkLst>
        </pc:spChg>
        <pc:spChg chg="del">
          <ac:chgData name="Jakob Thunen" userId="S::jthunen@dev-10.com::fc03b448-de32-456d-8498-27a9c9b984e8" providerId="AD" clId="Web-{7B93BBF2-5CAF-0A08-6D85-A9D998D8AE8E}" dt="2022-04-24T21:11:46.346" v="24"/>
          <ac:spMkLst>
            <pc:docMk/>
            <pc:sldMk cId="2512913528" sldId="269"/>
            <ac:spMk id="3" creationId="{63C1F4DA-AE73-885D-4FE5-ED1BCC92F49C}"/>
          </ac:spMkLst>
        </pc:spChg>
        <pc:spChg chg="add">
          <ac:chgData name="Jakob Thunen" userId="S::jthunen@dev-10.com::fc03b448-de32-456d-8498-27a9c9b984e8" providerId="AD" clId="Web-{7B93BBF2-5CAF-0A08-6D85-A9D998D8AE8E}" dt="2022-04-24T21:12:22.268" v="29"/>
          <ac:spMkLst>
            <pc:docMk/>
            <pc:sldMk cId="2512913528" sldId="269"/>
            <ac:spMk id="9" creationId="{DB8424AB-D56B-4256-866A-5B54DE93C20F}"/>
          </ac:spMkLst>
        </pc:spChg>
        <pc:spChg chg="add">
          <ac:chgData name="Jakob Thunen" userId="S::jthunen@dev-10.com::fc03b448-de32-456d-8498-27a9c9b984e8" providerId="AD" clId="Web-{7B93BBF2-5CAF-0A08-6D85-A9D998D8AE8E}" dt="2022-04-24T21:12:22.268" v="29"/>
          <ac:spMkLst>
            <pc:docMk/>
            <pc:sldMk cId="2512913528" sldId="269"/>
            <ac:spMk id="11" creationId="{FC999C28-AD33-4EB7-A5F1-C06D10A5FDF7}"/>
          </ac:spMkLst>
        </pc:spChg>
        <pc:spChg chg="add">
          <ac:chgData name="Jakob Thunen" userId="S::jthunen@dev-10.com::fc03b448-de32-456d-8498-27a9c9b984e8" providerId="AD" clId="Web-{7B93BBF2-5CAF-0A08-6D85-A9D998D8AE8E}" dt="2022-04-24T21:12:22.268" v="29"/>
          <ac:spMkLst>
            <pc:docMk/>
            <pc:sldMk cId="2512913528" sldId="269"/>
            <ac:spMk id="13" creationId="{9203ABB4-7E2A-4248-9FE7-4A419AFF2F17}"/>
          </ac:spMkLst>
        </pc:spChg>
        <pc:spChg chg="add">
          <ac:chgData name="Jakob Thunen" userId="S::jthunen@dev-10.com::fc03b448-de32-456d-8498-27a9c9b984e8" providerId="AD" clId="Web-{7B93BBF2-5CAF-0A08-6D85-A9D998D8AE8E}" dt="2022-04-24T21:12:22.268" v="29"/>
          <ac:spMkLst>
            <pc:docMk/>
            <pc:sldMk cId="2512913528" sldId="269"/>
            <ac:spMk id="15" creationId="{3126970D-C1E5-4FB1-84E8-86CB9CED1C80}"/>
          </ac:spMkLst>
        </pc:spChg>
        <pc:picChg chg="add mod">
          <ac:chgData name="Jakob Thunen" userId="S::jthunen@dev-10.com::fc03b448-de32-456d-8498-27a9c9b984e8" providerId="AD" clId="Web-{7B93BBF2-5CAF-0A08-6D85-A9D998D8AE8E}" dt="2022-04-24T21:12:33.205" v="32" actId="1076"/>
          <ac:picMkLst>
            <pc:docMk/>
            <pc:sldMk cId="2512913528" sldId="269"/>
            <ac:picMk id="4" creationId="{F71EE970-CC1A-9AF0-EAA0-91C32FDD58F2}"/>
          </ac:picMkLst>
        </pc:picChg>
      </pc:sldChg>
      <pc:sldChg chg="addSp delSp modSp new mod setBg addAnim delAnim">
        <pc:chgData name="Jakob Thunen" userId="S::jthunen@dev-10.com::fc03b448-de32-456d-8498-27a9c9b984e8" providerId="AD" clId="Web-{7B93BBF2-5CAF-0A08-6D85-A9D998D8AE8E}" dt="2022-04-24T21:14:00.501" v="49"/>
        <pc:sldMkLst>
          <pc:docMk/>
          <pc:sldMk cId="1817906467" sldId="270"/>
        </pc:sldMkLst>
        <pc:spChg chg="mod">
          <ac:chgData name="Jakob Thunen" userId="S::jthunen@dev-10.com::fc03b448-de32-456d-8498-27a9c9b984e8" providerId="AD" clId="Web-{7B93BBF2-5CAF-0A08-6D85-A9D998D8AE8E}" dt="2022-04-24T21:13:52.189" v="46"/>
          <ac:spMkLst>
            <pc:docMk/>
            <pc:sldMk cId="1817906467" sldId="270"/>
            <ac:spMk id="2" creationId="{F531BF3B-6768-B3F1-E499-F2CECAD52467}"/>
          </ac:spMkLst>
        </pc:spChg>
        <pc:spChg chg="del">
          <ac:chgData name="Jakob Thunen" userId="S::jthunen@dev-10.com::fc03b448-de32-456d-8498-27a9c9b984e8" providerId="AD" clId="Web-{7B93BBF2-5CAF-0A08-6D85-A9D998D8AE8E}" dt="2022-04-24T21:13:03.142" v="37"/>
          <ac:spMkLst>
            <pc:docMk/>
            <pc:sldMk cId="1817906467" sldId="270"/>
            <ac:spMk id="3" creationId="{190F10DD-F5E6-0424-3D12-592AD1878CE1}"/>
          </ac:spMkLst>
        </pc:spChg>
        <pc:spChg chg="add del">
          <ac:chgData name="Jakob Thunen" userId="S::jthunen@dev-10.com::fc03b448-de32-456d-8498-27a9c9b984e8" providerId="AD" clId="Web-{7B93BBF2-5CAF-0A08-6D85-A9D998D8AE8E}" dt="2022-04-24T21:13:52.189" v="46"/>
          <ac:spMkLst>
            <pc:docMk/>
            <pc:sldMk cId="1817906467" sldId="270"/>
            <ac:spMk id="9" creationId="{DB8424AB-D56B-4256-866A-5B54DE93C20F}"/>
          </ac:spMkLst>
        </pc:spChg>
        <pc:spChg chg="add del">
          <ac:chgData name="Jakob Thunen" userId="S::jthunen@dev-10.com::fc03b448-de32-456d-8498-27a9c9b984e8" providerId="AD" clId="Web-{7B93BBF2-5CAF-0A08-6D85-A9D998D8AE8E}" dt="2022-04-24T21:13:52.189" v="46"/>
          <ac:spMkLst>
            <pc:docMk/>
            <pc:sldMk cId="1817906467" sldId="270"/>
            <ac:spMk id="11" creationId="{FC999C28-AD33-4EB7-A5F1-C06D10A5FDF7}"/>
          </ac:spMkLst>
        </pc:spChg>
        <pc:spChg chg="add del">
          <ac:chgData name="Jakob Thunen" userId="S::jthunen@dev-10.com::fc03b448-de32-456d-8498-27a9c9b984e8" providerId="AD" clId="Web-{7B93BBF2-5CAF-0A08-6D85-A9D998D8AE8E}" dt="2022-04-24T21:13:52.189" v="46"/>
          <ac:spMkLst>
            <pc:docMk/>
            <pc:sldMk cId="1817906467" sldId="270"/>
            <ac:spMk id="13" creationId="{0864E5C9-52C9-4572-AC75-548B9B9C2648}"/>
          </ac:spMkLst>
        </pc:spChg>
        <pc:spChg chg="add del">
          <ac:chgData name="Jakob Thunen" userId="S::jthunen@dev-10.com::fc03b448-de32-456d-8498-27a9c9b984e8" providerId="AD" clId="Web-{7B93BBF2-5CAF-0A08-6D85-A9D998D8AE8E}" dt="2022-04-24T21:13:52.189" v="46"/>
          <ac:spMkLst>
            <pc:docMk/>
            <pc:sldMk cId="1817906467" sldId="270"/>
            <ac:spMk id="15" creationId="{45CC6500-4DBD-4C34-BC14-2387FB483BEB}"/>
          </ac:spMkLst>
        </pc:spChg>
        <pc:spChg chg="add del">
          <ac:chgData name="Jakob Thunen" userId="S::jthunen@dev-10.com::fc03b448-de32-456d-8498-27a9c9b984e8" providerId="AD" clId="Web-{7B93BBF2-5CAF-0A08-6D85-A9D998D8AE8E}" dt="2022-04-24T21:13:52.189" v="46"/>
          <ac:spMkLst>
            <pc:docMk/>
            <pc:sldMk cId="1817906467" sldId="270"/>
            <ac:spMk id="17" creationId="{4E34A3B6-BAD2-4156-BDC6-4736248BFDE0}"/>
          </ac:spMkLst>
        </pc:spChg>
        <pc:spChg chg="add del">
          <ac:chgData name="Jakob Thunen" userId="S::jthunen@dev-10.com::fc03b448-de32-456d-8498-27a9c9b984e8" providerId="AD" clId="Web-{7B93BBF2-5CAF-0A08-6D85-A9D998D8AE8E}" dt="2022-04-24T21:13:52.173" v="45"/>
          <ac:spMkLst>
            <pc:docMk/>
            <pc:sldMk cId="1817906467" sldId="270"/>
            <ac:spMk id="22" creationId="{17115F77-2FAE-4CA7-9A7F-10D5F2C8F831}"/>
          </ac:spMkLst>
        </pc:spChg>
        <pc:spChg chg="add del">
          <ac:chgData name="Jakob Thunen" userId="S::jthunen@dev-10.com::fc03b448-de32-456d-8498-27a9c9b984e8" providerId="AD" clId="Web-{7B93BBF2-5CAF-0A08-6D85-A9D998D8AE8E}" dt="2022-04-24T21:13:52.173" v="45"/>
          <ac:spMkLst>
            <pc:docMk/>
            <pc:sldMk cId="1817906467" sldId="270"/>
            <ac:spMk id="24" creationId="{5CD4C046-A04C-46CC-AFA3-6B0621F628C8}"/>
          </ac:spMkLst>
        </pc:spChg>
        <pc:spChg chg="add del">
          <ac:chgData name="Jakob Thunen" userId="S::jthunen@dev-10.com::fc03b448-de32-456d-8498-27a9c9b984e8" providerId="AD" clId="Web-{7B93BBF2-5CAF-0A08-6D85-A9D998D8AE8E}" dt="2022-04-24T21:13:52.173" v="45"/>
          <ac:spMkLst>
            <pc:docMk/>
            <pc:sldMk cId="1817906467" sldId="270"/>
            <ac:spMk id="26" creationId="{66C7A97A-A7DE-4DFB-8542-1E4BF24C7D31}"/>
          </ac:spMkLst>
        </pc:spChg>
        <pc:spChg chg="add del">
          <ac:chgData name="Jakob Thunen" userId="S::jthunen@dev-10.com::fc03b448-de32-456d-8498-27a9c9b984e8" providerId="AD" clId="Web-{7B93BBF2-5CAF-0A08-6D85-A9D998D8AE8E}" dt="2022-04-24T21:13:52.173" v="45"/>
          <ac:spMkLst>
            <pc:docMk/>
            <pc:sldMk cId="1817906467" sldId="270"/>
            <ac:spMk id="28" creationId="{BE111DB0-3D73-4D20-9D57-CEF5A0D865B9}"/>
          </ac:spMkLst>
        </pc:spChg>
        <pc:spChg chg="add del">
          <ac:chgData name="Jakob Thunen" userId="S::jthunen@dev-10.com::fc03b448-de32-456d-8498-27a9c9b984e8" providerId="AD" clId="Web-{7B93BBF2-5CAF-0A08-6D85-A9D998D8AE8E}" dt="2022-04-24T21:13:52.173" v="45"/>
          <ac:spMkLst>
            <pc:docMk/>
            <pc:sldMk cId="1817906467" sldId="270"/>
            <ac:spMk id="30" creationId="{027ADCA0-A066-4B16-8E1F-3C2483947B72}"/>
          </ac:spMkLst>
        </pc:spChg>
        <pc:spChg chg="add del">
          <ac:chgData name="Jakob Thunen" userId="S::jthunen@dev-10.com::fc03b448-de32-456d-8498-27a9c9b984e8" providerId="AD" clId="Web-{7B93BBF2-5CAF-0A08-6D85-A9D998D8AE8E}" dt="2022-04-24T21:14:00.501" v="49"/>
          <ac:spMkLst>
            <pc:docMk/>
            <pc:sldMk cId="1817906467" sldId="270"/>
            <ac:spMk id="32" creationId="{DB8424AB-D56B-4256-866A-5B54DE93C20F}"/>
          </ac:spMkLst>
        </pc:spChg>
        <pc:spChg chg="add del">
          <ac:chgData name="Jakob Thunen" userId="S::jthunen@dev-10.com::fc03b448-de32-456d-8498-27a9c9b984e8" providerId="AD" clId="Web-{7B93BBF2-5CAF-0A08-6D85-A9D998D8AE8E}" dt="2022-04-24T21:14:00.501" v="49"/>
          <ac:spMkLst>
            <pc:docMk/>
            <pc:sldMk cId="1817906467" sldId="270"/>
            <ac:spMk id="33" creationId="{FC999C28-AD33-4EB7-A5F1-C06D10A5FDF7}"/>
          </ac:spMkLst>
        </pc:spChg>
        <pc:spChg chg="add del">
          <ac:chgData name="Jakob Thunen" userId="S::jthunen@dev-10.com::fc03b448-de32-456d-8498-27a9c9b984e8" providerId="AD" clId="Web-{7B93BBF2-5CAF-0A08-6D85-A9D998D8AE8E}" dt="2022-04-24T21:14:00.501" v="49"/>
          <ac:spMkLst>
            <pc:docMk/>
            <pc:sldMk cId="1817906467" sldId="270"/>
            <ac:spMk id="34" creationId="{9203ABB4-7E2A-4248-9FE7-4A419AFF2F17}"/>
          </ac:spMkLst>
        </pc:spChg>
        <pc:spChg chg="add del">
          <ac:chgData name="Jakob Thunen" userId="S::jthunen@dev-10.com::fc03b448-de32-456d-8498-27a9c9b984e8" providerId="AD" clId="Web-{7B93BBF2-5CAF-0A08-6D85-A9D998D8AE8E}" dt="2022-04-24T21:14:00.501" v="49"/>
          <ac:spMkLst>
            <pc:docMk/>
            <pc:sldMk cId="1817906467" sldId="270"/>
            <ac:spMk id="35" creationId="{3126970D-C1E5-4FB1-84E8-86CB9CED1C80}"/>
          </ac:spMkLst>
        </pc:spChg>
        <pc:spChg chg="add">
          <ac:chgData name="Jakob Thunen" userId="S::jthunen@dev-10.com::fc03b448-de32-456d-8498-27a9c9b984e8" providerId="AD" clId="Web-{7B93BBF2-5CAF-0A08-6D85-A9D998D8AE8E}" dt="2022-04-24T21:14:00.501" v="49"/>
          <ac:spMkLst>
            <pc:docMk/>
            <pc:sldMk cId="1817906467" sldId="270"/>
            <ac:spMk id="40" creationId="{DB8424AB-D56B-4256-866A-5B54DE93C20F}"/>
          </ac:spMkLst>
        </pc:spChg>
        <pc:spChg chg="add">
          <ac:chgData name="Jakob Thunen" userId="S::jthunen@dev-10.com::fc03b448-de32-456d-8498-27a9c9b984e8" providerId="AD" clId="Web-{7B93BBF2-5CAF-0A08-6D85-A9D998D8AE8E}" dt="2022-04-24T21:14:00.501" v="49"/>
          <ac:spMkLst>
            <pc:docMk/>
            <pc:sldMk cId="1817906467" sldId="270"/>
            <ac:spMk id="42" creationId="{FC999C28-AD33-4EB7-A5F1-C06D10A5FDF7}"/>
          </ac:spMkLst>
        </pc:spChg>
        <pc:spChg chg="add">
          <ac:chgData name="Jakob Thunen" userId="S::jthunen@dev-10.com::fc03b448-de32-456d-8498-27a9c9b984e8" providerId="AD" clId="Web-{7B93BBF2-5CAF-0A08-6D85-A9D998D8AE8E}" dt="2022-04-24T21:14:00.501" v="49"/>
          <ac:spMkLst>
            <pc:docMk/>
            <pc:sldMk cId="1817906467" sldId="270"/>
            <ac:spMk id="44" creationId="{9203ABB4-7E2A-4248-9FE7-4A419AFF2F17}"/>
          </ac:spMkLst>
        </pc:spChg>
        <pc:spChg chg="add">
          <ac:chgData name="Jakob Thunen" userId="S::jthunen@dev-10.com::fc03b448-de32-456d-8498-27a9c9b984e8" providerId="AD" clId="Web-{7B93BBF2-5CAF-0A08-6D85-A9D998D8AE8E}" dt="2022-04-24T21:14:00.501" v="49"/>
          <ac:spMkLst>
            <pc:docMk/>
            <pc:sldMk cId="1817906467" sldId="270"/>
            <ac:spMk id="46" creationId="{3126970D-C1E5-4FB1-84E8-86CB9CED1C80}"/>
          </ac:spMkLst>
        </pc:spChg>
        <pc:picChg chg="add mod">
          <ac:chgData name="Jakob Thunen" userId="S::jthunen@dev-10.com::fc03b448-de32-456d-8498-27a9c9b984e8" providerId="AD" clId="Web-{7B93BBF2-5CAF-0A08-6D85-A9D998D8AE8E}" dt="2022-04-24T21:14:00.501" v="49"/>
          <ac:picMkLst>
            <pc:docMk/>
            <pc:sldMk cId="1817906467" sldId="270"/>
            <ac:picMk id="4" creationId="{A54D56AB-9BC9-FA2A-6863-8D15D5FF41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F2AB1-AC76-4A99-9E56-E086EA042950}" type="datetimeFigureOut">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83CF2-43B3-4C54-A8C0-687A67381D99}" type="slidenum">
              <a:t>‹#›</a:t>
            </a:fld>
            <a:endParaRPr lang="en-US"/>
          </a:p>
        </p:txBody>
      </p:sp>
    </p:spTree>
    <p:extLst>
      <p:ext uri="{BB962C8B-B14F-4D97-AF65-F5344CB8AC3E}">
        <p14:creationId xmlns:p14="http://schemas.microsoft.com/office/powerpoint/2010/main" val="147723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Just briefly showing visualizations, bulk of discussion will be on next slide</a:t>
            </a:r>
          </a:p>
        </p:txBody>
      </p:sp>
      <p:sp>
        <p:nvSpPr>
          <p:cNvPr id="4" name="Slide Number Placeholder 3"/>
          <p:cNvSpPr>
            <a:spLocks noGrp="1"/>
          </p:cNvSpPr>
          <p:nvPr>
            <p:ph type="sldNum" sz="quarter" idx="5"/>
          </p:nvPr>
        </p:nvSpPr>
        <p:spPr/>
        <p:txBody>
          <a:bodyPr/>
          <a:lstStyle/>
          <a:p>
            <a:fld id="{26783CF2-43B3-4C54-A8C0-687A67381D99}" type="slidenum">
              <a:t>13</a:t>
            </a:fld>
            <a:endParaRPr lang="en-US"/>
          </a:p>
        </p:txBody>
      </p:sp>
    </p:spTree>
    <p:extLst>
      <p:ext uri="{BB962C8B-B14F-4D97-AF65-F5344CB8AC3E}">
        <p14:creationId xmlns:p14="http://schemas.microsoft.com/office/powerpoint/2010/main" val="96893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5905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8347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3862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6699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9563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1731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4/24/2022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6139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4/24/2022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30015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4212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2607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7374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2486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82CD1460-AC81-EF86-A3F9-E3A45F7EEA95}"/>
              </a:ext>
            </a:extLst>
          </p:cNvPr>
          <p:cNvPicPr>
            <a:picLocks noChangeAspect="1"/>
          </p:cNvPicPr>
          <p:nvPr/>
        </p:nvPicPr>
        <p:blipFill rotWithShape="1">
          <a:blip r:embed="rId2">
            <a:duotone>
              <a:schemeClr val="accent1">
                <a:shade val="45000"/>
                <a:satMod val="135000"/>
              </a:schemeClr>
              <a:prstClr val="white"/>
            </a:duotone>
          </a:blip>
          <a:srcRect l="9091" r="3" b="23260"/>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43467" y="1298448"/>
            <a:ext cx="3685070" cy="3255264"/>
          </a:xfrm>
        </p:spPr>
        <p:txBody>
          <a:bodyPr>
            <a:normAutofit/>
          </a:bodyPr>
          <a:lstStyle/>
          <a:p>
            <a:r>
              <a:rPr lang="en-US" sz="4300">
                <a:cs typeface="Calibri Light"/>
              </a:rPr>
              <a:t>Project Report: Census Exploration – Annual Business Survey (2019)</a:t>
            </a:r>
          </a:p>
        </p:txBody>
      </p:sp>
      <p:sp>
        <p:nvSpPr>
          <p:cNvPr id="3" name="Subtitle 2"/>
          <p:cNvSpPr>
            <a:spLocks noGrp="1"/>
          </p:cNvSpPr>
          <p:nvPr>
            <p:ph type="subTitle" idx="1"/>
          </p:nvPr>
        </p:nvSpPr>
        <p:spPr>
          <a:xfrm>
            <a:off x="643467" y="4670246"/>
            <a:ext cx="3685069" cy="914400"/>
          </a:xfrm>
        </p:spPr>
        <p:txBody>
          <a:bodyPr vert="horz" lIns="91440" tIns="45720" rIns="91440" bIns="45720" rtlCol="0">
            <a:normAutofit/>
          </a:bodyPr>
          <a:lstStyle/>
          <a:p>
            <a:r>
              <a:rPr lang="en-US" sz="2000">
                <a:cs typeface="Calibri"/>
              </a:rPr>
              <a:t>Jakob </a:t>
            </a:r>
            <a:r>
              <a:rPr lang="en-US" sz="2000" err="1">
                <a:cs typeface="Calibri"/>
              </a:rPr>
              <a:t>Thunen</a:t>
            </a:r>
            <a:r>
              <a:rPr lang="en-US" sz="2000">
                <a:cs typeface="Calibri"/>
              </a:rPr>
              <a:t>, Daniel Stein, Christopher Ng, Alysia Halverson</a:t>
            </a:r>
            <a:endParaRPr lang="en-US" sz="2000"/>
          </a:p>
        </p:txBody>
      </p:sp>
      <p:sp>
        <p:nvSpPr>
          <p:cNvPr id="13" name="Rectangle 12">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A303E5-E937-A5BB-8DD2-BA10A4C3A94A}"/>
              </a:ext>
            </a:extLst>
          </p:cNvPr>
          <p:cNvSpPr/>
          <p:nvPr/>
        </p:nvSpPr>
        <p:spPr>
          <a:xfrm>
            <a:off x="2875" y="4797725"/>
            <a:ext cx="11775055" cy="13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4C0E0-3CE1-D516-4A1E-8769495248E8}"/>
              </a:ext>
            </a:extLst>
          </p:cNvPr>
          <p:cNvSpPr>
            <a:spLocks noGrp="1"/>
          </p:cNvSpPr>
          <p:nvPr>
            <p:ph type="title"/>
          </p:nvPr>
        </p:nvSpPr>
        <p:spPr>
          <a:xfrm>
            <a:off x="252919" y="4718176"/>
            <a:ext cx="10754387" cy="1452542"/>
          </a:xfrm>
        </p:spPr>
        <p:txBody>
          <a:bodyPr>
            <a:normAutofit fontScale="90000"/>
          </a:bodyPr>
          <a:lstStyle/>
          <a:p>
            <a:r>
              <a:rPr lang="en-US" dirty="0">
                <a:ea typeface="+mj-lt"/>
                <a:cs typeface="+mj-lt"/>
              </a:rPr>
              <a:t>For firms that were family-owned, how do the total number of employees compare when grouping by the owner’s race?</a:t>
            </a:r>
            <a:endParaRPr lang="en-US" dirty="0"/>
          </a:p>
        </p:txBody>
      </p:sp>
      <p:pic>
        <p:nvPicPr>
          <p:cNvPr id="4" name="Picture 4" descr="Chart&#10;&#10;Description automatically generated">
            <a:extLst>
              <a:ext uri="{FF2B5EF4-FFF2-40B4-BE49-F238E27FC236}">
                <a16:creationId xmlns:a16="http://schemas.microsoft.com/office/drawing/2014/main" id="{F7E5B0F8-F7CA-59F7-2639-84F83A9FB6D4}"/>
              </a:ext>
            </a:extLst>
          </p:cNvPr>
          <p:cNvPicPr>
            <a:picLocks noGrp="1" noChangeAspect="1"/>
          </p:cNvPicPr>
          <p:nvPr>
            <p:ph idx="1"/>
          </p:nvPr>
        </p:nvPicPr>
        <p:blipFill>
          <a:blip r:embed="rId2"/>
          <a:stretch>
            <a:fillRect/>
          </a:stretch>
        </p:blipFill>
        <p:spPr>
          <a:xfrm>
            <a:off x="-1651" y="102108"/>
            <a:ext cx="11663979" cy="4703696"/>
          </a:xfrm>
        </p:spPr>
      </p:pic>
    </p:spTree>
    <p:extLst>
      <p:ext uri="{BB962C8B-B14F-4D97-AF65-F5344CB8AC3E}">
        <p14:creationId xmlns:p14="http://schemas.microsoft.com/office/powerpoint/2010/main" val="252067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778C7DF-B205-D9A3-7AE5-D620B6E2ECF3}"/>
              </a:ext>
            </a:extLst>
          </p:cNvPr>
          <p:cNvSpPr>
            <a:spLocks noGrp="1"/>
          </p:cNvSpPr>
          <p:nvPr>
            <p:ph type="title"/>
          </p:nvPr>
        </p:nvSpPr>
        <p:spPr>
          <a:xfrm>
            <a:off x="1600754" y="1087374"/>
            <a:ext cx="8983489" cy="1000978"/>
          </a:xfrm>
        </p:spPr>
        <p:txBody>
          <a:bodyPr>
            <a:normAutofit/>
          </a:bodyPr>
          <a:lstStyle/>
          <a:p>
            <a:r>
              <a:rPr lang="en-US">
                <a:cs typeface="Calibri Light"/>
              </a:rPr>
              <a:t>Characteristics of Business Owners</a:t>
            </a:r>
            <a:endParaRPr lang="en-US"/>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F9C5F51-6518-69CE-562F-02991ECA342D}"/>
              </a:ext>
            </a:extLst>
          </p:cNvPr>
          <p:cNvSpPr>
            <a:spLocks noGrp="1"/>
          </p:cNvSpPr>
          <p:nvPr>
            <p:ph idx="1"/>
          </p:nvPr>
        </p:nvSpPr>
        <p:spPr>
          <a:xfrm>
            <a:off x="1600753" y="2535446"/>
            <a:ext cx="8983489" cy="3554457"/>
          </a:xfrm>
        </p:spPr>
        <p:txBody>
          <a:bodyPr>
            <a:normAutofit lnSpcReduction="10000"/>
          </a:bodyPr>
          <a:lstStyle/>
          <a:p>
            <a:pPr marL="0" indent="0">
              <a:buNone/>
            </a:pPr>
            <a:r>
              <a:rPr lang="en-US" b="1">
                <a:ea typeface="+mn-lt"/>
                <a:cs typeface="+mn-lt"/>
              </a:rPr>
              <a:t>Characteristics of Business Owners </a:t>
            </a:r>
            <a:r>
              <a:rPr lang="en-US">
                <a:ea typeface="+mn-lt"/>
                <a:cs typeface="+mn-lt"/>
              </a:rPr>
              <a:t>provides data for respondent* owners of employer firms by sector, gender, ethnicity, race, and veteran status, as well as detailed owner characteristics, for the U.S., states, and metro areas. </a:t>
            </a:r>
            <a:endParaRPr lang="en-US"/>
          </a:p>
          <a:p>
            <a:pPr marL="0" indent="0">
              <a:buNone/>
            </a:pPr>
            <a:r>
              <a:rPr lang="en-US">
                <a:solidFill>
                  <a:schemeClr val="tx1"/>
                </a:solidFill>
              </a:rPr>
              <a:t>Initial Questions:</a:t>
            </a:r>
          </a:p>
          <a:p>
            <a:pPr marL="457200" indent="-457200">
              <a:buAutoNum type="arabicPeriod"/>
            </a:pPr>
            <a:r>
              <a:rPr lang="en-US">
                <a:solidFill>
                  <a:schemeClr val="tx1"/>
                </a:solidFill>
                <a:ea typeface="+mn-lt"/>
                <a:cs typeface="+mn-lt"/>
              </a:rPr>
              <a:t>In the United States, which metropolitan areas had the highest spike in new business ownership in 2018? </a:t>
            </a:r>
            <a:endParaRPr lang="en-US">
              <a:solidFill>
                <a:schemeClr val="tx1"/>
              </a:solidFill>
            </a:endParaRPr>
          </a:p>
          <a:p>
            <a:pPr marL="457200" indent="-457200">
              <a:buAutoNum type="arabicPeriod"/>
            </a:pPr>
            <a:r>
              <a:rPr lang="en-US">
                <a:solidFill>
                  <a:schemeClr val="tx1"/>
                </a:solidFill>
                <a:ea typeface="+mn-lt"/>
                <a:cs typeface="+mn-lt"/>
              </a:rPr>
              <a:t>What differences are there between total U.S.-born and foreign-born business owners as well as aggregating by race group and gender? </a:t>
            </a:r>
            <a:endParaRPr lang="en-US">
              <a:solidFill>
                <a:schemeClr val="tx1"/>
              </a:solidFill>
            </a:endParaRPr>
          </a:p>
          <a:p>
            <a:pPr marL="457200" indent="-457200">
              <a:buAutoNum type="arabicPeriod"/>
            </a:pPr>
            <a:r>
              <a:rPr lang="en-US">
                <a:solidFill>
                  <a:schemeClr val="tx1"/>
                </a:solidFill>
                <a:ea typeface="+mn-lt"/>
                <a:cs typeface="+mn-lt"/>
              </a:rPr>
              <a:t>Are there differences among U.S. states regarding business owners and educational attainment, specifically high school graduates/GED holders versus Bachelor's degree holders? </a:t>
            </a:r>
            <a:endParaRPr lang="en-US">
              <a:solidFill>
                <a:schemeClr val="tx1"/>
              </a:solidFill>
            </a:endParaRPr>
          </a:p>
        </p:txBody>
      </p:sp>
    </p:spTree>
    <p:extLst>
      <p:ext uri="{BB962C8B-B14F-4D97-AF65-F5344CB8AC3E}">
        <p14:creationId xmlns:p14="http://schemas.microsoft.com/office/powerpoint/2010/main" val="331401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40EE8-9981-9027-23EF-05C2F6561267}"/>
              </a:ext>
            </a:extLst>
          </p:cNvPr>
          <p:cNvSpPr>
            <a:spLocks noGrp="1"/>
          </p:cNvSpPr>
          <p:nvPr>
            <p:ph type="title"/>
          </p:nvPr>
        </p:nvSpPr>
        <p:spPr>
          <a:xfrm>
            <a:off x="1030406" y="4386057"/>
            <a:ext cx="4067033" cy="1527244"/>
          </a:xfrm>
        </p:spPr>
        <p:txBody>
          <a:bodyPr vert="horz" lIns="91440" tIns="45720" rIns="91440" bIns="45720" rtlCol="0" anchor="ctr">
            <a:normAutofit/>
          </a:bodyPr>
          <a:lstStyle/>
          <a:p>
            <a:pPr marL="457200" indent="-457200" algn="r"/>
            <a:r>
              <a:rPr lang="en-US" sz="2200"/>
              <a:t>In the United States, which metropolitan areas had the highest spike in new business ownership in 2018? </a:t>
            </a:r>
          </a:p>
        </p:txBody>
      </p:sp>
      <p:sp>
        <p:nvSpPr>
          <p:cNvPr id="19" name="Rectangle 1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6" descr="Chart, bar chart&#10;&#10;Description automatically generated">
            <a:extLst>
              <a:ext uri="{FF2B5EF4-FFF2-40B4-BE49-F238E27FC236}">
                <a16:creationId xmlns:a16="http://schemas.microsoft.com/office/drawing/2014/main" id="{3F817884-AF9F-2544-9A72-1B340FDE3B0F}"/>
              </a:ext>
            </a:extLst>
          </p:cNvPr>
          <p:cNvPicPr>
            <a:picLocks noChangeAspect="1"/>
          </p:cNvPicPr>
          <p:nvPr/>
        </p:nvPicPr>
        <p:blipFill>
          <a:blip r:embed="rId2"/>
          <a:stretch>
            <a:fillRect/>
          </a:stretch>
        </p:blipFill>
        <p:spPr>
          <a:xfrm>
            <a:off x="1366483" y="191972"/>
            <a:ext cx="9453735" cy="3873941"/>
          </a:xfrm>
          <a:prstGeom prst="rect">
            <a:avLst/>
          </a:prstGeom>
        </p:spPr>
      </p:pic>
      <p:sp>
        <p:nvSpPr>
          <p:cNvPr id="4" name="Text Placeholder 3">
            <a:extLst>
              <a:ext uri="{FF2B5EF4-FFF2-40B4-BE49-F238E27FC236}">
                <a16:creationId xmlns:a16="http://schemas.microsoft.com/office/drawing/2014/main" id="{80C17529-062F-5CDF-71EE-4662A5BE4B8F}"/>
              </a:ext>
            </a:extLst>
          </p:cNvPr>
          <p:cNvSpPr>
            <a:spLocks noGrp="1"/>
          </p:cNvSpPr>
          <p:nvPr>
            <p:ph type="body" sz="half" idx="2"/>
          </p:nvPr>
        </p:nvSpPr>
        <p:spPr>
          <a:xfrm>
            <a:off x="5437390" y="4386720"/>
            <a:ext cx="5992610" cy="1526582"/>
          </a:xfrm>
        </p:spPr>
        <p:txBody>
          <a:bodyPr vert="horz" lIns="91440" tIns="45720" rIns="91440" bIns="45720" rtlCol="0" anchor="ctr">
            <a:normAutofit/>
          </a:bodyPr>
          <a:lstStyle/>
          <a:p>
            <a:pPr marL="102870">
              <a:lnSpc>
                <a:spcPct val="90000"/>
              </a:lnSpc>
            </a:pPr>
            <a:r>
              <a:rPr lang="en-US" sz="1600">
                <a:ea typeface="+mn-lt"/>
                <a:cs typeface="+mn-lt"/>
              </a:rPr>
              <a:t>- May provide information regarding metropolitan economies, accessibility to owning a new business, and overall vibrancy of urban areas. </a:t>
            </a:r>
            <a:endParaRPr lang="en-US" sz="1600"/>
          </a:p>
          <a:p>
            <a:pPr marL="102870">
              <a:lnSpc>
                <a:spcPct val="90000"/>
              </a:lnSpc>
            </a:pPr>
            <a:r>
              <a:rPr lang="en-US" sz="1600">
                <a:ea typeface="+mn-lt"/>
                <a:cs typeface="+mn-lt"/>
              </a:rPr>
              <a:t>-  Important to compare these findings with previous years’ survey data and overall population data.</a:t>
            </a:r>
          </a:p>
        </p:txBody>
      </p:sp>
    </p:spTree>
    <p:extLst>
      <p:ext uri="{BB962C8B-B14F-4D97-AF65-F5344CB8AC3E}">
        <p14:creationId xmlns:p14="http://schemas.microsoft.com/office/powerpoint/2010/main" val="224314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40EE8-9981-9027-23EF-05C2F6561267}"/>
              </a:ext>
            </a:extLst>
          </p:cNvPr>
          <p:cNvSpPr>
            <a:spLocks noGrp="1"/>
          </p:cNvSpPr>
          <p:nvPr>
            <p:ph type="title"/>
          </p:nvPr>
        </p:nvSpPr>
        <p:spPr>
          <a:xfrm>
            <a:off x="1030406" y="4386057"/>
            <a:ext cx="4067033" cy="1527244"/>
          </a:xfrm>
        </p:spPr>
        <p:txBody>
          <a:bodyPr vert="horz" lIns="91440" tIns="45720" rIns="91440" bIns="45720" rtlCol="0" anchor="ctr">
            <a:normAutofit fontScale="90000"/>
          </a:bodyPr>
          <a:lstStyle/>
          <a:p>
            <a:pPr marL="457200" indent="-457200" algn="r"/>
            <a:r>
              <a:rPr lang="en-US" sz="2200">
                <a:ea typeface="+mj-lt"/>
                <a:cs typeface="+mj-lt"/>
              </a:rPr>
              <a:t>What differences are there between total U.S.-born and foreign-born business owners as well as aggregating by race group and gender? </a:t>
            </a:r>
            <a:endParaRPr lang="en-US"/>
          </a:p>
        </p:txBody>
      </p:sp>
      <p:sp>
        <p:nvSpPr>
          <p:cNvPr id="19" name="Rectangle 1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80C17529-062F-5CDF-71EE-4662A5BE4B8F}"/>
              </a:ext>
            </a:extLst>
          </p:cNvPr>
          <p:cNvSpPr>
            <a:spLocks noGrp="1"/>
          </p:cNvSpPr>
          <p:nvPr>
            <p:ph type="body" sz="half" idx="2"/>
          </p:nvPr>
        </p:nvSpPr>
        <p:spPr>
          <a:xfrm>
            <a:off x="5437390" y="4386720"/>
            <a:ext cx="5992610" cy="1526582"/>
          </a:xfrm>
        </p:spPr>
        <p:txBody>
          <a:bodyPr vert="horz" lIns="91440" tIns="45720" rIns="91440" bIns="45720" rtlCol="0" anchor="ctr">
            <a:noAutofit/>
          </a:bodyPr>
          <a:lstStyle/>
          <a:p>
            <a:pPr marL="285750" indent="-182880">
              <a:lnSpc>
                <a:spcPct val="90000"/>
              </a:lnSpc>
              <a:buFont typeface="Wingdings 2" pitchFamily="18" charset="2"/>
              <a:buChar char=""/>
            </a:pPr>
            <a:r>
              <a:rPr lang="en-US" sz="1600"/>
              <a:t>- Could lead to improvement in policy-making and programming to ensure that there is equal opportunity for those interested in owning a business.</a:t>
            </a:r>
          </a:p>
          <a:p>
            <a:pPr marL="285750" indent="-182880">
              <a:lnSpc>
                <a:spcPct val="90000"/>
              </a:lnSpc>
              <a:buFont typeface="Wingdings 2" pitchFamily="18" charset="2"/>
              <a:buChar char=""/>
            </a:pPr>
            <a:r>
              <a:rPr lang="en-US" sz="1600"/>
              <a:t>- Findings suggest that there is a need for an improvement in policies and programming to encourage non-White and female business ownership interest, accessibility, and opportunity. </a:t>
            </a:r>
          </a:p>
        </p:txBody>
      </p:sp>
      <p:pic>
        <p:nvPicPr>
          <p:cNvPr id="3" name="Picture 4" descr="Chart, bar chart&#10;&#10;Description automatically generated">
            <a:extLst>
              <a:ext uri="{FF2B5EF4-FFF2-40B4-BE49-F238E27FC236}">
                <a16:creationId xmlns:a16="http://schemas.microsoft.com/office/drawing/2014/main" id="{F941B003-1478-3E69-7D7E-4028AB40639D}"/>
              </a:ext>
            </a:extLst>
          </p:cNvPr>
          <p:cNvPicPr>
            <a:picLocks noChangeAspect="1"/>
          </p:cNvPicPr>
          <p:nvPr/>
        </p:nvPicPr>
        <p:blipFill>
          <a:blip r:embed="rId2"/>
          <a:stretch>
            <a:fillRect/>
          </a:stretch>
        </p:blipFill>
        <p:spPr>
          <a:xfrm>
            <a:off x="189272" y="87679"/>
            <a:ext cx="5742038" cy="4027934"/>
          </a:xfrm>
          <a:prstGeom prst="rect">
            <a:avLst/>
          </a:prstGeom>
        </p:spPr>
      </p:pic>
      <p:pic>
        <p:nvPicPr>
          <p:cNvPr id="5" name="Picture 6" descr="Chart, bar chart&#10;&#10;Description automatically generated">
            <a:extLst>
              <a:ext uri="{FF2B5EF4-FFF2-40B4-BE49-F238E27FC236}">
                <a16:creationId xmlns:a16="http://schemas.microsoft.com/office/drawing/2014/main" id="{4EF8221A-28C5-777F-7A34-9E0C9B2466BD}"/>
              </a:ext>
            </a:extLst>
          </p:cNvPr>
          <p:cNvPicPr>
            <a:picLocks noChangeAspect="1"/>
          </p:cNvPicPr>
          <p:nvPr/>
        </p:nvPicPr>
        <p:blipFill>
          <a:blip r:embed="rId3"/>
          <a:stretch>
            <a:fillRect/>
          </a:stretch>
        </p:blipFill>
        <p:spPr>
          <a:xfrm>
            <a:off x="6248402" y="43447"/>
            <a:ext cx="5742037" cy="4042653"/>
          </a:xfrm>
          <a:prstGeom prst="rect">
            <a:avLst/>
          </a:prstGeom>
        </p:spPr>
      </p:pic>
    </p:spTree>
    <p:extLst>
      <p:ext uri="{BB962C8B-B14F-4D97-AF65-F5344CB8AC3E}">
        <p14:creationId xmlns:p14="http://schemas.microsoft.com/office/powerpoint/2010/main" val="44651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40EE8-9981-9027-23EF-05C2F6561267}"/>
              </a:ext>
            </a:extLst>
          </p:cNvPr>
          <p:cNvSpPr>
            <a:spLocks noGrp="1"/>
          </p:cNvSpPr>
          <p:nvPr>
            <p:ph type="title"/>
          </p:nvPr>
        </p:nvSpPr>
        <p:spPr>
          <a:xfrm>
            <a:off x="1030406" y="4386057"/>
            <a:ext cx="4067033" cy="1527244"/>
          </a:xfrm>
        </p:spPr>
        <p:txBody>
          <a:bodyPr vert="horz" lIns="91440" tIns="45720" rIns="91440" bIns="45720" rtlCol="0" anchor="ctr">
            <a:normAutofit fontScale="90000"/>
          </a:bodyPr>
          <a:lstStyle/>
          <a:p>
            <a:pPr marL="457200" indent="-457200" algn="r"/>
            <a:r>
              <a:rPr lang="en-US" sz="2200">
                <a:ea typeface="+mj-lt"/>
                <a:cs typeface="+mj-lt"/>
              </a:rPr>
              <a:t>Are there differences among U.S. states regarding business owners and educational attainment, specifically high school graduates/GED holders versus Bachelor's degree holders? </a:t>
            </a:r>
            <a:endParaRPr lang="en-US"/>
          </a:p>
        </p:txBody>
      </p:sp>
      <p:sp>
        <p:nvSpPr>
          <p:cNvPr id="19" name="Rectangle 1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80C17529-062F-5CDF-71EE-4662A5BE4B8F}"/>
              </a:ext>
            </a:extLst>
          </p:cNvPr>
          <p:cNvSpPr>
            <a:spLocks noGrp="1"/>
          </p:cNvSpPr>
          <p:nvPr>
            <p:ph type="body" sz="half" idx="2"/>
          </p:nvPr>
        </p:nvSpPr>
        <p:spPr>
          <a:xfrm>
            <a:off x="5437390" y="4386720"/>
            <a:ext cx="5992610" cy="1526582"/>
          </a:xfrm>
        </p:spPr>
        <p:txBody>
          <a:bodyPr vert="horz" lIns="91440" tIns="45720" rIns="91440" bIns="45720" rtlCol="0" anchor="ctr">
            <a:noAutofit/>
          </a:bodyPr>
          <a:lstStyle/>
          <a:p>
            <a:pPr marL="285750" indent="-182880">
              <a:lnSpc>
                <a:spcPct val="90000"/>
              </a:lnSpc>
              <a:buFont typeface="Wingdings 2" pitchFamily="18" charset="2"/>
              <a:buChar char=""/>
            </a:pPr>
            <a:r>
              <a:rPr lang="en-US">
                <a:ea typeface="+mn-lt"/>
                <a:cs typeface="+mn-lt"/>
              </a:rPr>
              <a:t>- May shed light on the benefits of attaining various college degrees. </a:t>
            </a:r>
          </a:p>
          <a:p>
            <a:pPr marL="285750" indent="-182880">
              <a:lnSpc>
                <a:spcPct val="90000"/>
              </a:lnSpc>
              <a:buFont typeface="Wingdings 2" pitchFamily="18" charset="2"/>
              <a:buChar char=""/>
            </a:pPr>
            <a:r>
              <a:rPr lang="en-US">
                <a:ea typeface="+mn-lt"/>
                <a:cs typeface="+mn-lt"/>
              </a:rPr>
              <a:t>- Future research including other levels of educational attainment could provide stronger findings.</a:t>
            </a:r>
          </a:p>
          <a:p>
            <a:pPr marL="285750" indent="-182880">
              <a:lnSpc>
                <a:spcPct val="90000"/>
              </a:lnSpc>
              <a:buFont typeface="Wingdings 2" pitchFamily="18" charset="2"/>
              <a:buChar char=""/>
            </a:pPr>
            <a:r>
              <a:rPr lang="en-US">
                <a:ea typeface="+mn-lt"/>
                <a:cs typeface="+mn-lt"/>
              </a:rPr>
              <a:t>- May provide prospective business owners with information relating to their own educational attainment and the possible likelihood of acquiring business ownership based on state patterns.</a:t>
            </a:r>
          </a:p>
        </p:txBody>
      </p:sp>
      <p:pic>
        <p:nvPicPr>
          <p:cNvPr id="24" name="Picture 24" descr="Chart, histogram&#10;&#10;Description automatically generated">
            <a:extLst>
              <a:ext uri="{FF2B5EF4-FFF2-40B4-BE49-F238E27FC236}">
                <a16:creationId xmlns:a16="http://schemas.microsoft.com/office/drawing/2014/main" id="{703BCE0F-041C-A964-E4A2-E9ECF81D64F5}"/>
              </a:ext>
            </a:extLst>
          </p:cNvPr>
          <p:cNvPicPr>
            <a:picLocks noChangeAspect="1"/>
          </p:cNvPicPr>
          <p:nvPr/>
        </p:nvPicPr>
        <p:blipFill>
          <a:blip r:embed="rId3"/>
          <a:stretch>
            <a:fillRect/>
          </a:stretch>
        </p:blipFill>
        <p:spPr>
          <a:xfrm>
            <a:off x="41788" y="687038"/>
            <a:ext cx="5815780" cy="3124183"/>
          </a:xfrm>
          <a:prstGeom prst="rect">
            <a:avLst/>
          </a:prstGeom>
        </p:spPr>
      </p:pic>
      <p:pic>
        <p:nvPicPr>
          <p:cNvPr id="25" name="Picture 25" descr="Chart, histogram&#10;&#10;Description automatically generated">
            <a:extLst>
              <a:ext uri="{FF2B5EF4-FFF2-40B4-BE49-F238E27FC236}">
                <a16:creationId xmlns:a16="http://schemas.microsoft.com/office/drawing/2014/main" id="{B7A349CD-65B2-B0AB-25A2-51E1E678017D}"/>
              </a:ext>
            </a:extLst>
          </p:cNvPr>
          <p:cNvPicPr>
            <a:picLocks noChangeAspect="1"/>
          </p:cNvPicPr>
          <p:nvPr/>
        </p:nvPicPr>
        <p:blipFill>
          <a:blip r:embed="rId4"/>
          <a:stretch>
            <a:fillRect/>
          </a:stretch>
        </p:blipFill>
        <p:spPr>
          <a:xfrm>
            <a:off x="5867400" y="686351"/>
            <a:ext cx="5852651" cy="3125555"/>
          </a:xfrm>
          <a:prstGeom prst="rect">
            <a:avLst/>
          </a:prstGeom>
        </p:spPr>
      </p:pic>
    </p:spTree>
    <p:extLst>
      <p:ext uri="{BB962C8B-B14F-4D97-AF65-F5344CB8AC3E}">
        <p14:creationId xmlns:p14="http://schemas.microsoft.com/office/powerpoint/2010/main" val="69260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40EE8-9981-9027-23EF-05C2F6561267}"/>
              </a:ext>
            </a:extLst>
          </p:cNvPr>
          <p:cNvSpPr>
            <a:spLocks noGrp="1"/>
          </p:cNvSpPr>
          <p:nvPr>
            <p:ph type="title"/>
          </p:nvPr>
        </p:nvSpPr>
        <p:spPr>
          <a:xfrm>
            <a:off x="1030406" y="4386057"/>
            <a:ext cx="4067033" cy="1527244"/>
          </a:xfrm>
        </p:spPr>
        <p:txBody>
          <a:bodyPr vert="horz" lIns="91440" tIns="45720" rIns="91440" bIns="45720" rtlCol="0" anchor="ctr">
            <a:normAutofit fontScale="90000"/>
          </a:bodyPr>
          <a:lstStyle/>
          <a:p>
            <a:pPr marL="457200" indent="-457200" algn="r"/>
            <a:r>
              <a:rPr lang="en-US" sz="2200">
                <a:ea typeface="+mj-lt"/>
                <a:cs typeface="+mj-lt"/>
              </a:rPr>
              <a:t>Are there differences among U.S. states regarding business owners and educational attainment, specifically high school graduates/GED holders versus Bachelor's degree holders? </a:t>
            </a:r>
            <a:endParaRPr lang="en-US"/>
          </a:p>
        </p:txBody>
      </p:sp>
      <p:sp>
        <p:nvSpPr>
          <p:cNvPr id="19" name="Rectangle 1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a:extLst>
              <a:ext uri="{FF2B5EF4-FFF2-40B4-BE49-F238E27FC236}">
                <a16:creationId xmlns:a16="http://schemas.microsoft.com/office/drawing/2014/main" id="{80C17529-062F-5CDF-71EE-4662A5BE4B8F}"/>
              </a:ext>
            </a:extLst>
          </p:cNvPr>
          <p:cNvSpPr>
            <a:spLocks noGrp="1"/>
          </p:cNvSpPr>
          <p:nvPr>
            <p:ph type="body" sz="half" idx="2"/>
          </p:nvPr>
        </p:nvSpPr>
        <p:spPr>
          <a:xfrm>
            <a:off x="5437390" y="4386720"/>
            <a:ext cx="5992610" cy="1526582"/>
          </a:xfrm>
        </p:spPr>
        <p:txBody>
          <a:bodyPr vert="horz" lIns="91440" tIns="45720" rIns="91440" bIns="45720" rtlCol="0" anchor="ctr">
            <a:noAutofit/>
          </a:bodyPr>
          <a:lstStyle/>
          <a:p>
            <a:pPr marL="285750" indent="-182880">
              <a:lnSpc>
                <a:spcPct val="90000"/>
              </a:lnSpc>
              <a:buFont typeface="'Wingdings 2',Sans-Serif" pitchFamily="18" charset="2"/>
              <a:buChar char=""/>
            </a:pPr>
            <a:r>
              <a:rPr lang="en-US">
                <a:ea typeface="+mn-lt"/>
                <a:cs typeface="+mn-lt"/>
              </a:rPr>
              <a:t>- May shed light on the benefits of attaining various college degrees. </a:t>
            </a:r>
          </a:p>
          <a:p>
            <a:pPr marL="285750" indent="-182880">
              <a:lnSpc>
                <a:spcPct val="90000"/>
              </a:lnSpc>
              <a:buFont typeface="'Wingdings 2',Sans-Serif" pitchFamily="18" charset="2"/>
              <a:buChar char=""/>
            </a:pPr>
            <a:r>
              <a:rPr lang="en-US">
                <a:ea typeface="+mn-lt"/>
                <a:cs typeface="+mn-lt"/>
              </a:rPr>
              <a:t>- Future research including other levels of educational attainment could provide stronger findings.</a:t>
            </a:r>
          </a:p>
          <a:p>
            <a:pPr marL="285750" indent="-182880">
              <a:lnSpc>
                <a:spcPct val="90000"/>
              </a:lnSpc>
              <a:buFont typeface="'Wingdings 2',Sans-Serif" pitchFamily="18" charset="2"/>
              <a:buChar char=""/>
            </a:pPr>
            <a:r>
              <a:rPr lang="en-US">
                <a:ea typeface="+mn-lt"/>
                <a:cs typeface="+mn-lt"/>
              </a:rPr>
              <a:t>- May provide prospective business owners with information relating to their own educational attainment and the possible likelihood of acquiring business ownership based on state patterns.</a:t>
            </a:r>
          </a:p>
        </p:txBody>
      </p:sp>
      <p:sp>
        <p:nvSpPr>
          <p:cNvPr id="7" name="Rectangle 6">
            <a:extLst>
              <a:ext uri="{FF2B5EF4-FFF2-40B4-BE49-F238E27FC236}">
                <a16:creationId xmlns:a16="http://schemas.microsoft.com/office/drawing/2014/main" id="{77CA4ADF-07E8-0A42-DCFF-61B8C36DF2A7}"/>
              </a:ext>
            </a:extLst>
          </p:cNvPr>
          <p:cNvSpPr/>
          <p:nvPr/>
        </p:nvSpPr>
        <p:spPr>
          <a:xfrm>
            <a:off x="1939412" y="-2460"/>
            <a:ext cx="2998838" cy="65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Top 5 Bachelor's Degree</a:t>
            </a:r>
          </a:p>
        </p:txBody>
      </p:sp>
      <p:sp>
        <p:nvSpPr>
          <p:cNvPr id="14" name="Rectangle 13">
            <a:extLst>
              <a:ext uri="{FF2B5EF4-FFF2-40B4-BE49-F238E27FC236}">
                <a16:creationId xmlns:a16="http://schemas.microsoft.com/office/drawing/2014/main" id="{E765E2A1-1BB1-6F86-0E07-FD629D6F7BD8}"/>
              </a:ext>
            </a:extLst>
          </p:cNvPr>
          <p:cNvSpPr/>
          <p:nvPr/>
        </p:nvSpPr>
        <p:spPr>
          <a:xfrm>
            <a:off x="8195185" y="-2461"/>
            <a:ext cx="2679290" cy="65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Top 5 HS Diploma</a:t>
            </a:r>
          </a:p>
        </p:txBody>
      </p:sp>
      <p:pic>
        <p:nvPicPr>
          <p:cNvPr id="8" name="Picture 8" descr="Table&#10;&#10;Description automatically generated">
            <a:extLst>
              <a:ext uri="{FF2B5EF4-FFF2-40B4-BE49-F238E27FC236}">
                <a16:creationId xmlns:a16="http://schemas.microsoft.com/office/drawing/2014/main" id="{4FF7A750-210E-7A92-A735-7C7CBA8B1F5D}"/>
              </a:ext>
            </a:extLst>
          </p:cNvPr>
          <p:cNvPicPr>
            <a:picLocks noChangeAspect="1"/>
          </p:cNvPicPr>
          <p:nvPr/>
        </p:nvPicPr>
        <p:blipFill>
          <a:blip r:embed="rId2"/>
          <a:stretch>
            <a:fillRect/>
          </a:stretch>
        </p:blipFill>
        <p:spPr>
          <a:xfrm>
            <a:off x="7354530" y="646550"/>
            <a:ext cx="4353231" cy="1496803"/>
          </a:xfrm>
          <a:prstGeom prst="rect">
            <a:avLst/>
          </a:prstGeom>
        </p:spPr>
      </p:pic>
      <p:sp>
        <p:nvSpPr>
          <p:cNvPr id="16" name="Rectangle 15">
            <a:extLst>
              <a:ext uri="{FF2B5EF4-FFF2-40B4-BE49-F238E27FC236}">
                <a16:creationId xmlns:a16="http://schemas.microsoft.com/office/drawing/2014/main" id="{98328EA8-E4F7-46AC-3F99-B988B13A6B22}"/>
              </a:ext>
            </a:extLst>
          </p:cNvPr>
          <p:cNvSpPr/>
          <p:nvPr/>
        </p:nvSpPr>
        <p:spPr>
          <a:xfrm>
            <a:off x="8195184" y="2136055"/>
            <a:ext cx="2679290" cy="65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Bottom 5 HS Diploma</a:t>
            </a:r>
          </a:p>
        </p:txBody>
      </p:sp>
      <p:pic>
        <p:nvPicPr>
          <p:cNvPr id="9" name="Picture 9" descr="Table&#10;&#10;Description automatically generated">
            <a:extLst>
              <a:ext uri="{FF2B5EF4-FFF2-40B4-BE49-F238E27FC236}">
                <a16:creationId xmlns:a16="http://schemas.microsoft.com/office/drawing/2014/main" id="{3DC3D291-EDEA-6D35-A524-F2B5B14F0900}"/>
              </a:ext>
            </a:extLst>
          </p:cNvPr>
          <p:cNvPicPr>
            <a:picLocks noChangeAspect="1"/>
          </p:cNvPicPr>
          <p:nvPr/>
        </p:nvPicPr>
        <p:blipFill>
          <a:blip r:embed="rId3"/>
          <a:stretch>
            <a:fillRect/>
          </a:stretch>
        </p:blipFill>
        <p:spPr>
          <a:xfrm>
            <a:off x="7329948" y="2790596"/>
            <a:ext cx="4402393" cy="1424290"/>
          </a:xfrm>
          <a:prstGeom prst="rect">
            <a:avLst/>
          </a:prstGeom>
        </p:spPr>
      </p:pic>
      <p:pic>
        <p:nvPicPr>
          <p:cNvPr id="10" name="Picture 11" descr="Table&#10;&#10;Description automatically generated">
            <a:extLst>
              <a:ext uri="{FF2B5EF4-FFF2-40B4-BE49-F238E27FC236}">
                <a16:creationId xmlns:a16="http://schemas.microsoft.com/office/drawing/2014/main" id="{6D3387A3-DEDF-CE75-0F03-4A313EBE7CB8}"/>
              </a:ext>
            </a:extLst>
          </p:cNvPr>
          <p:cNvPicPr>
            <a:picLocks noChangeAspect="1"/>
          </p:cNvPicPr>
          <p:nvPr/>
        </p:nvPicPr>
        <p:blipFill>
          <a:blip r:embed="rId4"/>
          <a:stretch>
            <a:fillRect/>
          </a:stretch>
        </p:blipFill>
        <p:spPr>
          <a:xfrm>
            <a:off x="1393723" y="647824"/>
            <a:ext cx="4070554" cy="1432803"/>
          </a:xfrm>
          <a:prstGeom prst="rect">
            <a:avLst/>
          </a:prstGeom>
        </p:spPr>
      </p:pic>
      <p:sp>
        <p:nvSpPr>
          <p:cNvPr id="18" name="Rectangle 17">
            <a:extLst>
              <a:ext uri="{FF2B5EF4-FFF2-40B4-BE49-F238E27FC236}">
                <a16:creationId xmlns:a16="http://schemas.microsoft.com/office/drawing/2014/main" id="{4A38E4CC-90E3-A8B3-E755-C22129ED7873}"/>
              </a:ext>
            </a:extLst>
          </p:cNvPr>
          <p:cNvSpPr/>
          <p:nvPr/>
        </p:nvSpPr>
        <p:spPr>
          <a:xfrm>
            <a:off x="1865667" y="2136055"/>
            <a:ext cx="3146322" cy="65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Bottom 5 Bachelor's Degree</a:t>
            </a:r>
          </a:p>
        </p:txBody>
      </p:sp>
      <p:pic>
        <p:nvPicPr>
          <p:cNvPr id="12" name="Picture 19" descr="Table&#10;&#10;Description automatically generated">
            <a:extLst>
              <a:ext uri="{FF2B5EF4-FFF2-40B4-BE49-F238E27FC236}">
                <a16:creationId xmlns:a16="http://schemas.microsoft.com/office/drawing/2014/main" id="{344D8745-4F55-6870-7C92-79643E4E8515}"/>
              </a:ext>
            </a:extLst>
          </p:cNvPr>
          <p:cNvPicPr>
            <a:picLocks noChangeAspect="1"/>
          </p:cNvPicPr>
          <p:nvPr/>
        </p:nvPicPr>
        <p:blipFill>
          <a:blip r:embed="rId5"/>
          <a:stretch>
            <a:fillRect/>
          </a:stretch>
        </p:blipFill>
        <p:spPr>
          <a:xfrm>
            <a:off x="1344562" y="2830132"/>
            <a:ext cx="4181167" cy="1345217"/>
          </a:xfrm>
          <a:prstGeom prst="rect">
            <a:avLst/>
          </a:prstGeom>
        </p:spPr>
      </p:pic>
      <p:sp>
        <p:nvSpPr>
          <p:cNvPr id="20" name="Rectangle 19">
            <a:extLst>
              <a:ext uri="{FF2B5EF4-FFF2-40B4-BE49-F238E27FC236}">
                <a16:creationId xmlns:a16="http://schemas.microsoft.com/office/drawing/2014/main" id="{0B66358A-3CBF-9A49-5776-FB23AF4BA54A}"/>
              </a:ext>
            </a:extLst>
          </p:cNvPr>
          <p:cNvSpPr/>
          <p:nvPr/>
        </p:nvSpPr>
        <p:spPr>
          <a:xfrm>
            <a:off x="1602965" y="3507963"/>
            <a:ext cx="934064" cy="23351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3ED9BE-B4F7-B840-3736-4A7343B3CCFA}"/>
              </a:ext>
            </a:extLst>
          </p:cNvPr>
          <p:cNvSpPr/>
          <p:nvPr/>
        </p:nvSpPr>
        <p:spPr>
          <a:xfrm>
            <a:off x="7502319" y="3016349"/>
            <a:ext cx="934064" cy="23351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C78A47-0AFA-C7FF-D9AF-28F2D8B397BC}"/>
              </a:ext>
            </a:extLst>
          </p:cNvPr>
          <p:cNvSpPr/>
          <p:nvPr/>
        </p:nvSpPr>
        <p:spPr>
          <a:xfrm>
            <a:off x="7330254" y="1836477"/>
            <a:ext cx="934064" cy="23351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A362C8-3195-54F9-5605-DE4E75599F9F}"/>
              </a:ext>
            </a:extLst>
          </p:cNvPr>
          <p:cNvSpPr/>
          <p:nvPr/>
        </p:nvSpPr>
        <p:spPr>
          <a:xfrm>
            <a:off x="1295705" y="1836476"/>
            <a:ext cx="934064" cy="23351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50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34CF4A-7397-B1DC-9219-96386D462D69}"/>
              </a:ext>
            </a:extLst>
          </p:cNvPr>
          <p:cNvSpPr/>
          <p:nvPr/>
        </p:nvSpPr>
        <p:spPr>
          <a:xfrm>
            <a:off x="2877" y="1792857"/>
            <a:ext cx="3522447" cy="4586374"/>
          </a:xfrm>
          <a:prstGeom prst="rect">
            <a:avLst/>
          </a:prstGeom>
          <a:solidFill>
            <a:schemeClr val="bg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F42B68E-3F88-EFA0-8C0C-96D0BC951839}"/>
              </a:ext>
            </a:extLst>
          </p:cNvPr>
          <p:cNvSpPr/>
          <p:nvPr/>
        </p:nvSpPr>
        <p:spPr>
          <a:xfrm>
            <a:off x="2875" y="283234"/>
            <a:ext cx="12206374" cy="1509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51057-3D1F-AE3F-1D69-4B3740A2FFEF}"/>
              </a:ext>
            </a:extLst>
          </p:cNvPr>
          <p:cNvSpPr>
            <a:spLocks noGrp="1"/>
          </p:cNvSpPr>
          <p:nvPr>
            <p:ph type="title"/>
          </p:nvPr>
        </p:nvSpPr>
        <p:spPr>
          <a:xfrm>
            <a:off x="296051" y="419347"/>
            <a:ext cx="8813444" cy="1380655"/>
          </a:xfrm>
        </p:spPr>
        <p:txBody>
          <a:bodyPr>
            <a:normAutofit fontScale="90000"/>
          </a:bodyPr>
          <a:lstStyle/>
          <a:p>
            <a:r>
              <a:rPr lang="en-US" sz="5400" dirty="0">
                <a:cs typeface="Calibri Light"/>
              </a:rPr>
              <a:t>Technology Characteristics of Business</a:t>
            </a:r>
            <a:endParaRPr lang="en-US" sz="5400" dirty="0"/>
          </a:p>
        </p:txBody>
      </p:sp>
      <p:sp>
        <p:nvSpPr>
          <p:cNvPr id="3" name="Content Placeholder 2">
            <a:extLst>
              <a:ext uri="{FF2B5EF4-FFF2-40B4-BE49-F238E27FC236}">
                <a16:creationId xmlns:a16="http://schemas.microsoft.com/office/drawing/2014/main" id="{004558B0-55E9-5BAE-DD0D-2872E7782F66}"/>
              </a:ext>
            </a:extLst>
          </p:cNvPr>
          <p:cNvSpPr>
            <a:spLocks noGrp="1"/>
          </p:cNvSpPr>
          <p:nvPr>
            <p:ph idx="1"/>
          </p:nvPr>
        </p:nvSpPr>
        <p:spPr>
          <a:xfrm>
            <a:off x="4056173" y="1798637"/>
            <a:ext cx="7444597" cy="4588675"/>
          </a:xfrm>
          <a:solidFill>
            <a:schemeClr val="bg2">
              <a:lumMod val="40000"/>
              <a:lumOff val="60000"/>
            </a:schemeClr>
          </a:solidFill>
        </p:spPr>
        <p:txBody>
          <a:bodyPr/>
          <a:lstStyle/>
          <a:p>
            <a:endParaRPr lang="en-US"/>
          </a:p>
        </p:txBody>
      </p:sp>
      <p:sp>
        <p:nvSpPr>
          <p:cNvPr id="6" name="TextBox 5">
            <a:extLst>
              <a:ext uri="{FF2B5EF4-FFF2-40B4-BE49-F238E27FC236}">
                <a16:creationId xmlns:a16="http://schemas.microsoft.com/office/drawing/2014/main" id="{88CD9375-B41C-D59B-2887-70C280B71A4C}"/>
              </a:ext>
            </a:extLst>
          </p:cNvPr>
          <p:cNvSpPr txBox="1"/>
          <p:nvPr/>
        </p:nvSpPr>
        <p:spPr>
          <a:xfrm>
            <a:off x="4178061" y="1978325"/>
            <a:ext cx="722893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The Technology Characteristics of Business API: </a:t>
            </a:r>
            <a:r>
              <a:rPr lang="en-US" sz="2000" dirty="0"/>
              <a:t>Contains information regarding the use of technology within firms, as well as how that technology impacts business in myriad ways</a:t>
            </a:r>
          </a:p>
        </p:txBody>
      </p:sp>
      <p:sp>
        <p:nvSpPr>
          <p:cNvPr id="7" name="TextBox 6">
            <a:extLst>
              <a:ext uri="{FF2B5EF4-FFF2-40B4-BE49-F238E27FC236}">
                <a16:creationId xmlns:a16="http://schemas.microsoft.com/office/drawing/2014/main" id="{5D6B8E9C-1415-926E-3C85-F6B31D5D1EC9}"/>
              </a:ext>
            </a:extLst>
          </p:cNvPr>
          <p:cNvSpPr txBox="1"/>
          <p:nvPr/>
        </p:nvSpPr>
        <p:spPr>
          <a:xfrm>
            <a:off x="4249947" y="3243533"/>
            <a:ext cx="68982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In 2018 how do the average revenue of firms differ when comparing their use of Cloud-Based technology?</a:t>
            </a:r>
            <a:endParaRPr lang="en-US"/>
          </a:p>
          <a:p>
            <a:pPr marL="285750" indent="-285750">
              <a:buFont typeface="Arial"/>
              <a:buChar char="•"/>
            </a:pPr>
            <a:r>
              <a:rPr lang="en-US" dirty="0"/>
              <a:t>How do each industries’ use of Specialized-Software compare with one another?</a:t>
            </a:r>
            <a:endParaRPr lang="en-US" dirty="0">
              <a:ea typeface="+mn-lt"/>
              <a:cs typeface="+mn-lt"/>
            </a:endParaRPr>
          </a:p>
          <a:p>
            <a:endParaRPr lang="en-US" dirty="0"/>
          </a:p>
        </p:txBody>
      </p:sp>
    </p:spTree>
    <p:extLst>
      <p:ext uri="{BB962C8B-B14F-4D97-AF65-F5344CB8AC3E}">
        <p14:creationId xmlns:p14="http://schemas.microsoft.com/office/powerpoint/2010/main" val="128026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E716E0-DDF9-F10B-75CB-284EF2727552}"/>
              </a:ext>
            </a:extLst>
          </p:cNvPr>
          <p:cNvSpPr/>
          <p:nvPr/>
        </p:nvSpPr>
        <p:spPr>
          <a:xfrm>
            <a:off x="-54634" y="5444706"/>
            <a:ext cx="12249507" cy="1408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6CE83-D563-99AF-52A7-3D26C0631784}"/>
              </a:ext>
            </a:extLst>
          </p:cNvPr>
          <p:cNvSpPr>
            <a:spLocks noGrp="1"/>
          </p:cNvSpPr>
          <p:nvPr>
            <p:ph type="title"/>
          </p:nvPr>
        </p:nvSpPr>
        <p:spPr>
          <a:xfrm>
            <a:off x="252919" y="5508931"/>
            <a:ext cx="11818311" cy="1337522"/>
          </a:xfrm>
        </p:spPr>
        <p:txBody>
          <a:bodyPr/>
          <a:lstStyle/>
          <a:p>
            <a:r>
              <a:rPr lang="en-US" dirty="0">
                <a:ea typeface="+mj-lt"/>
                <a:cs typeface="+mj-lt"/>
              </a:rPr>
              <a:t>In 2018 how do the average revenue of firms differ when comparing their use of Cloud-Based technology?</a:t>
            </a:r>
            <a:endParaRPr lang="en-US" dirty="0"/>
          </a:p>
        </p:txBody>
      </p:sp>
      <p:pic>
        <p:nvPicPr>
          <p:cNvPr id="7" name="Picture 7" descr="Chart, bar chart&#10;&#10;Description automatically generated">
            <a:extLst>
              <a:ext uri="{FF2B5EF4-FFF2-40B4-BE49-F238E27FC236}">
                <a16:creationId xmlns:a16="http://schemas.microsoft.com/office/drawing/2014/main" id="{631F090C-FA11-AE16-54C1-1E9646782C64}"/>
              </a:ext>
            </a:extLst>
          </p:cNvPr>
          <p:cNvPicPr>
            <a:picLocks noGrp="1" noChangeAspect="1"/>
          </p:cNvPicPr>
          <p:nvPr>
            <p:ph idx="1"/>
          </p:nvPr>
        </p:nvPicPr>
        <p:blipFill>
          <a:blip r:embed="rId2"/>
          <a:stretch>
            <a:fillRect/>
          </a:stretch>
        </p:blipFill>
        <p:spPr>
          <a:xfrm>
            <a:off x="-4171" y="6661"/>
            <a:ext cx="12200985" cy="5426554"/>
          </a:xfrm>
        </p:spPr>
      </p:pic>
    </p:spTree>
    <p:extLst>
      <p:ext uri="{BB962C8B-B14F-4D97-AF65-F5344CB8AC3E}">
        <p14:creationId xmlns:p14="http://schemas.microsoft.com/office/powerpoint/2010/main" val="35476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0E48D3-DDBA-4E2B-5CAC-F5D6872DABDE}"/>
              </a:ext>
            </a:extLst>
          </p:cNvPr>
          <p:cNvSpPr/>
          <p:nvPr/>
        </p:nvSpPr>
        <p:spPr>
          <a:xfrm>
            <a:off x="-11501" y="5214668"/>
            <a:ext cx="12206375" cy="16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CAE5B-80F9-9EEB-6D24-6EF12E44A849}"/>
              </a:ext>
            </a:extLst>
          </p:cNvPr>
          <p:cNvSpPr>
            <a:spLocks noGrp="1"/>
          </p:cNvSpPr>
          <p:nvPr>
            <p:ph type="title"/>
          </p:nvPr>
        </p:nvSpPr>
        <p:spPr>
          <a:xfrm>
            <a:off x="-5873" y="5221384"/>
            <a:ext cx="11660161" cy="1625069"/>
          </a:xfrm>
        </p:spPr>
        <p:txBody>
          <a:bodyPr/>
          <a:lstStyle/>
          <a:p>
            <a:r>
              <a:rPr lang="en-US" dirty="0">
                <a:ea typeface="+mj-lt"/>
                <a:cs typeface="+mj-lt"/>
              </a:rPr>
              <a:t>How do each industries’ use of Specialized-Software compare with one another?</a:t>
            </a:r>
            <a:endParaRPr lang="en-US" dirty="0"/>
          </a:p>
        </p:txBody>
      </p:sp>
      <p:pic>
        <p:nvPicPr>
          <p:cNvPr id="5" name="Picture 5" descr="Chart, bar chart&#10;&#10;Description automatically generated">
            <a:extLst>
              <a:ext uri="{FF2B5EF4-FFF2-40B4-BE49-F238E27FC236}">
                <a16:creationId xmlns:a16="http://schemas.microsoft.com/office/drawing/2014/main" id="{CFFFFEE1-46F3-AFC6-A1E2-8D580DABF03B}"/>
              </a:ext>
            </a:extLst>
          </p:cNvPr>
          <p:cNvPicPr>
            <a:picLocks noGrp="1" noChangeAspect="1"/>
          </p:cNvPicPr>
          <p:nvPr>
            <p:ph idx="1"/>
          </p:nvPr>
        </p:nvPicPr>
        <p:blipFill>
          <a:blip r:embed="rId2"/>
          <a:stretch>
            <a:fillRect/>
          </a:stretch>
        </p:blipFill>
        <p:spPr>
          <a:xfrm>
            <a:off x="-11001" y="-1965"/>
            <a:ext cx="10489361" cy="5213769"/>
          </a:xfrm>
        </p:spPr>
      </p:pic>
    </p:spTree>
    <p:extLst>
      <p:ext uri="{BB962C8B-B14F-4D97-AF65-F5344CB8AC3E}">
        <p14:creationId xmlns:p14="http://schemas.microsoft.com/office/powerpoint/2010/main" val="106915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DB6E86-B8C9-C04D-A22A-9B63E88DA5C2}"/>
              </a:ext>
            </a:extLst>
          </p:cNvPr>
          <p:cNvSpPr>
            <a:spLocks noGrp="1"/>
          </p:cNvSpPr>
          <p:nvPr>
            <p:ph type="title"/>
          </p:nvPr>
        </p:nvSpPr>
        <p:spPr>
          <a:xfrm>
            <a:off x="1600754" y="1087374"/>
            <a:ext cx="8983489" cy="1000978"/>
          </a:xfrm>
        </p:spPr>
        <p:txBody>
          <a:bodyPr>
            <a:normAutofit/>
          </a:bodyPr>
          <a:lstStyle/>
          <a:p>
            <a:r>
              <a:rPr lang="en-US">
                <a:cs typeface="Calibri Light"/>
              </a:rPr>
              <a:t>Company Summary</a:t>
            </a:r>
            <a:endParaRPr lang="en-US"/>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B2BED30-08F7-2C42-3F04-6D71263D7C04}"/>
              </a:ext>
            </a:extLst>
          </p:cNvPr>
          <p:cNvSpPr>
            <a:spLocks noGrp="1"/>
          </p:cNvSpPr>
          <p:nvPr>
            <p:ph idx="1"/>
          </p:nvPr>
        </p:nvSpPr>
        <p:spPr>
          <a:xfrm>
            <a:off x="1600753" y="2535446"/>
            <a:ext cx="8983489" cy="3554457"/>
          </a:xfrm>
        </p:spPr>
        <p:txBody>
          <a:bodyPr>
            <a:normAutofit/>
          </a:bodyPr>
          <a:lstStyle/>
          <a:p>
            <a:pPr marL="0" indent="0">
              <a:buNone/>
            </a:pPr>
            <a:r>
              <a:rPr lang="en-US">
                <a:solidFill>
                  <a:schemeClr val="tx1"/>
                </a:solidFill>
                <a:ea typeface="+mn-lt"/>
                <a:cs typeface="+mn-lt"/>
              </a:rPr>
              <a:t>The Company Summary dataset includes data on the surveyed businesses, such as the number of firms within the company, the NAICS industry that the business operates in, and the company’s annual payroll. The structure of this data allows to make broad, general observations without getting too bogged down in details.</a:t>
            </a:r>
            <a:endParaRPr lang="en-US"/>
          </a:p>
          <a:p>
            <a:endParaRPr lang="en-US">
              <a:solidFill>
                <a:schemeClr val="tx1"/>
              </a:solidFill>
            </a:endParaRPr>
          </a:p>
        </p:txBody>
      </p:sp>
    </p:spTree>
    <p:extLst>
      <p:ext uri="{BB962C8B-B14F-4D97-AF65-F5344CB8AC3E}">
        <p14:creationId xmlns:p14="http://schemas.microsoft.com/office/powerpoint/2010/main" val="239839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87AF9D-37CA-FCC0-4312-25F9F16C55B5}"/>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200" spc="-100"/>
              <a:t>Is there any relation to a company’s number of employees and its annual payroll?  </a:t>
            </a:r>
          </a:p>
        </p:txBody>
      </p:sp>
      <p:pic>
        <p:nvPicPr>
          <p:cNvPr id="5" name="Picture 5" descr="Chart, scatter chart&#10;&#10;Description automatically generated">
            <a:extLst>
              <a:ext uri="{FF2B5EF4-FFF2-40B4-BE49-F238E27FC236}">
                <a16:creationId xmlns:a16="http://schemas.microsoft.com/office/drawing/2014/main" id="{F46F426E-1D09-004F-6C97-9F1E2E5F7128}"/>
              </a:ext>
            </a:extLst>
          </p:cNvPr>
          <p:cNvPicPr>
            <a:picLocks noChangeAspect="1"/>
          </p:cNvPicPr>
          <p:nvPr/>
        </p:nvPicPr>
        <p:blipFill>
          <a:blip r:embed="rId2"/>
          <a:stretch>
            <a:fillRect/>
          </a:stretch>
        </p:blipFill>
        <p:spPr>
          <a:xfrm>
            <a:off x="2943980" y="84094"/>
            <a:ext cx="5804867" cy="4152678"/>
          </a:xfrm>
          <a:prstGeom prst="rect">
            <a:avLst/>
          </a:prstGeom>
        </p:spPr>
      </p:pic>
    </p:spTree>
    <p:extLst>
      <p:ext uri="{BB962C8B-B14F-4D97-AF65-F5344CB8AC3E}">
        <p14:creationId xmlns:p14="http://schemas.microsoft.com/office/powerpoint/2010/main" val="379685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0C34CC-EF48-0424-4E5F-D586C7551083}"/>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200" spc="-100"/>
              <a:t>Which industries have the highest average annual payroll? </a:t>
            </a:r>
          </a:p>
          <a:p>
            <a:endParaRPr lang="en-US" sz="3200" spc="-100"/>
          </a:p>
        </p:txBody>
      </p:sp>
      <p:pic>
        <p:nvPicPr>
          <p:cNvPr id="4" name="Picture 4" descr="Chart, bar chart&#10;&#10;Description automatically generated">
            <a:extLst>
              <a:ext uri="{FF2B5EF4-FFF2-40B4-BE49-F238E27FC236}">
                <a16:creationId xmlns:a16="http://schemas.microsoft.com/office/drawing/2014/main" id="{F71EE970-CC1A-9AF0-EAA0-91C32FDD58F2}"/>
              </a:ext>
            </a:extLst>
          </p:cNvPr>
          <p:cNvPicPr>
            <a:picLocks noChangeAspect="1"/>
          </p:cNvPicPr>
          <p:nvPr/>
        </p:nvPicPr>
        <p:blipFill>
          <a:blip r:embed="rId2"/>
          <a:stretch>
            <a:fillRect/>
          </a:stretch>
        </p:blipFill>
        <p:spPr>
          <a:xfrm>
            <a:off x="878794" y="172016"/>
            <a:ext cx="9945012" cy="4074524"/>
          </a:xfrm>
          <a:prstGeom prst="rect">
            <a:avLst/>
          </a:prstGeom>
        </p:spPr>
      </p:pic>
    </p:spTree>
    <p:extLst>
      <p:ext uri="{BB962C8B-B14F-4D97-AF65-F5344CB8AC3E}">
        <p14:creationId xmlns:p14="http://schemas.microsoft.com/office/powerpoint/2010/main" val="251291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31BF3B-6768-B3F1-E499-F2CECAD52467}"/>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3200" spc="-100"/>
              <a:t>From the highest-ranking industry from the previous question, what firm sizes have the highest average annual payroll?</a:t>
            </a:r>
          </a:p>
        </p:txBody>
      </p:sp>
      <p:pic>
        <p:nvPicPr>
          <p:cNvPr id="4" name="Picture 4" descr="Chart, bar chart&#10;&#10;Description automatically generated">
            <a:extLst>
              <a:ext uri="{FF2B5EF4-FFF2-40B4-BE49-F238E27FC236}">
                <a16:creationId xmlns:a16="http://schemas.microsoft.com/office/drawing/2014/main" id="{A54D56AB-9BC9-FA2A-6863-8D15D5FF417C}"/>
              </a:ext>
            </a:extLst>
          </p:cNvPr>
          <p:cNvPicPr>
            <a:picLocks noChangeAspect="1"/>
          </p:cNvPicPr>
          <p:nvPr/>
        </p:nvPicPr>
        <p:blipFill>
          <a:blip r:embed="rId2"/>
          <a:stretch>
            <a:fillRect/>
          </a:stretch>
        </p:blipFill>
        <p:spPr>
          <a:xfrm>
            <a:off x="2683653" y="484632"/>
            <a:ext cx="7409907" cy="3556755"/>
          </a:xfrm>
          <a:prstGeom prst="rect">
            <a:avLst/>
          </a:prstGeom>
        </p:spPr>
      </p:pic>
    </p:spTree>
    <p:extLst>
      <p:ext uri="{BB962C8B-B14F-4D97-AF65-F5344CB8AC3E}">
        <p14:creationId xmlns:p14="http://schemas.microsoft.com/office/powerpoint/2010/main" val="181790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E0B673-E428-A358-627E-81D851C31869}"/>
              </a:ext>
            </a:extLst>
          </p:cNvPr>
          <p:cNvSpPr>
            <a:spLocks noGrp="1"/>
          </p:cNvSpPr>
          <p:nvPr>
            <p:ph type="title"/>
          </p:nvPr>
        </p:nvSpPr>
        <p:spPr>
          <a:xfrm>
            <a:off x="1600754" y="1087374"/>
            <a:ext cx="8983489" cy="1000978"/>
          </a:xfrm>
        </p:spPr>
        <p:txBody>
          <a:bodyPr>
            <a:normAutofit/>
          </a:bodyPr>
          <a:lstStyle/>
          <a:p>
            <a:r>
              <a:rPr lang="en-US">
                <a:cs typeface="Calibri Light"/>
              </a:rPr>
              <a:t>Characteristics of Business</a:t>
            </a:r>
            <a:endParaRPr lang="en-US"/>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0D2781D-DB16-E8B8-C627-21B4B30E6B55}"/>
              </a:ext>
            </a:extLst>
          </p:cNvPr>
          <p:cNvSpPr>
            <a:spLocks noGrp="1"/>
          </p:cNvSpPr>
          <p:nvPr>
            <p:ph idx="1"/>
          </p:nvPr>
        </p:nvSpPr>
        <p:spPr>
          <a:xfrm>
            <a:off x="1600753" y="2535446"/>
            <a:ext cx="8983489" cy="3554457"/>
          </a:xfrm>
        </p:spPr>
        <p:txBody>
          <a:bodyPr vert="horz" lIns="91440" tIns="45720" rIns="91440" bIns="45720" rtlCol="0" anchor="t">
            <a:normAutofit fontScale="85000" lnSpcReduction="10000"/>
          </a:bodyPr>
          <a:lstStyle/>
          <a:p>
            <a:pPr marL="0" indent="0">
              <a:buNone/>
            </a:pPr>
            <a:r>
              <a:rPr lang="en-US" b="1">
                <a:ea typeface="+mn-lt"/>
                <a:cs typeface="+mn-lt"/>
              </a:rPr>
              <a:t>Characteristics of Businesses</a:t>
            </a:r>
            <a:r>
              <a:rPr lang="en-US">
                <a:ea typeface="+mn-lt"/>
                <a:cs typeface="+mn-lt"/>
              </a:rPr>
              <a:t> provides data for respondent* employer firms by sector, gender, ethnicity, race, veteran status, years in business, employment size, and payroll for the U.S., states, and metro areas.</a:t>
            </a:r>
          </a:p>
          <a:p>
            <a:pPr marL="0" indent="0">
              <a:buNone/>
            </a:pPr>
            <a:endParaRPr lang="en-US"/>
          </a:p>
          <a:p>
            <a:pPr marL="0" indent="0">
              <a:buNone/>
            </a:pPr>
            <a:r>
              <a:rPr lang="en-US" b="1"/>
              <a:t>Initial Questions:</a:t>
            </a:r>
          </a:p>
          <a:p>
            <a:r>
              <a:rPr lang="en-US">
                <a:ea typeface="+mn-lt"/>
                <a:cs typeface="+mn-lt"/>
              </a:rPr>
              <a:t>How many Employees classify as only Hispanic and non-Hispanic? </a:t>
            </a:r>
          </a:p>
          <a:p>
            <a:r>
              <a:rPr lang="en-US">
                <a:ea typeface="+mn-lt"/>
                <a:cs typeface="+mn-lt"/>
              </a:rPr>
              <a:t>Does each NAIC have a similar number of employees? </a:t>
            </a:r>
          </a:p>
          <a:p>
            <a:r>
              <a:rPr lang="en-US">
                <a:ea typeface="+mn-lt"/>
                <a:cs typeface="+mn-lt"/>
              </a:rPr>
              <a:t>Is there a relationship between the number of owners and the number of employees? </a:t>
            </a:r>
          </a:p>
          <a:p>
            <a:r>
              <a:rPr lang="en-US">
                <a:ea typeface="+mn-lt"/>
                <a:cs typeface="+mn-lt"/>
              </a:rPr>
              <a:t>How did the total number of employees compare for Family-Owned firms by the owner’s race?</a:t>
            </a:r>
          </a:p>
          <a:p>
            <a:r>
              <a:rPr lang="en-US">
                <a:ea typeface="+mn-lt"/>
                <a:cs typeface="+mn-lt"/>
              </a:rPr>
              <a:t>For firms that were family-owned, how did the total number of employees compare when grouping by owner-race?</a:t>
            </a:r>
          </a:p>
          <a:p>
            <a:endParaRPr lang="en-US" b="1"/>
          </a:p>
        </p:txBody>
      </p:sp>
    </p:spTree>
    <p:extLst>
      <p:ext uri="{BB962C8B-B14F-4D97-AF65-F5344CB8AC3E}">
        <p14:creationId xmlns:p14="http://schemas.microsoft.com/office/powerpoint/2010/main" val="227340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waterfall chart&#10;&#10;Description automatically generated">
            <a:extLst>
              <a:ext uri="{FF2B5EF4-FFF2-40B4-BE49-F238E27FC236}">
                <a16:creationId xmlns:a16="http://schemas.microsoft.com/office/drawing/2014/main" id="{3E64AC8B-8291-A1C2-9538-85027448C5D2}"/>
              </a:ext>
            </a:extLst>
          </p:cNvPr>
          <p:cNvPicPr>
            <a:picLocks noGrp="1" noChangeAspect="1"/>
          </p:cNvPicPr>
          <p:nvPr>
            <p:ph idx="1"/>
          </p:nvPr>
        </p:nvPicPr>
        <p:blipFill>
          <a:blip r:embed="rId2"/>
          <a:stretch>
            <a:fillRect/>
          </a:stretch>
        </p:blipFill>
        <p:spPr>
          <a:xfrm>
            <a:off x="1752254" y="475920"/>
            <a:ext cx="8184285" cy="4648330"/>
          </a:xfrm>
        </p:spPr>
      </p:pic>
      <p:sp>
        <p:nvSpPr>
          <p:cNvPr id="5" name="TextBox 4">
            <a:extLst>
              <a:ext uri="{FF2B5EF4-FFF2-40B4-BE49-F238E27FC236}">
                <a16:creationId xmlns:a16="http://schemas.microsoft.com/office/drawing/2014/main" id="{26690207-48BE-56EC-7315-BCA42658A6BC}"/>
              </a:ext>
            </a:extLst>
          </p:cNvPr>
          <p:cNvSpPr txBox="1"/>
          <p:nvPr/>
        </p:nvSpPr>
        <p:spPr>
          <a:xfrm>
            <a:off x="1992702" y="5385759"/>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pPr>
            <a:r>
              <a:rPr lang="en-US" sz="2000">
                <a:solidFill>
                  <a:schemeClr val="bg1"/>
                </a:solidFill>
                <a:ea typeface="+mn-lt"/>
                <a:cs typeface="+mn-lt"/>
              </a:rPr>
              <a:t>How many Employees classify as only Hispanic and non-Hispanic? </a:t>
            </a:r>
            <a:endParaRPr lang="en-US" sz="2000">
              <a:solidFill>
                <a:schemeClr val="bg1"/>
              </a:solidFill>
            </a:endParaRPr>
          </a:p>
          <a:p>
            <a:pPr algn="l"/>
            <a:endParaRPr lang="en-US">
              <a:solidFill>
                <a:schemeClr val="bg1"/>
              </a:solidFill>
              <a:ea typeface="+mn-lt"/>
              <a:cs typeface="+mn-lt"/>
            </a:endParaRPr>
          </a:p>
          <a:p>
            <a:endParaRPr lang="en-US">
              <a:solidFill>
                <a:schemeClr val="bg1"/>
              </a:solidFill>
            </a:endParaRPr>
          </a:p>
        </p:txBody>
      </p:sp>
      <p:sp>
        <p:nvSpPr>
          <p:cNvPr id="6" name="TextBox 5">
            <a:extLst>
              <a:ext uri="{FF2B5EF4-FFF2-40B4-BE49-F238E27FC236}">
                <a16:creationId xmlns:a16="http://schemas.microsoft.com/office/drawing/2014/main" id="{DAA3EB7C-FBE3-66E7-8ACC-C3F22F798BA3}"/>
              </a:ext>
            </a:extLst>
          </p:cNvPr>
          <p:cNvSpPr txBox="1"/>
          <p:nvPr/>
        </p:nvSpPr>
        <p:spPr>
          <a:xfrm>
            <a:off x="6334664" y="5342626"/>
            <a:ext cx="488542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bg1"/>
                </a:solidFill>
                <a:ea typeface="+mn-lt"/>
                <a:cs typeface="+mn-lt"/>
              </a:rPr>
              <a:t>About 15% of the employees in the firms are Hispanic and about 17% of the employees identify as non-Hispanic</a:t>
            </a:r>
          </a:p>
          <a:p>
            <a:pPr marL="285750" indent="-285750">
              <a:buFont typeface="Arial"/>
              <a:buChar char="•"/>
            </a:pPr>
            <a:r>
              <a:rPr lang="en-US" sz="1600">
                <a:solidFill>
                  <a:schemeClr val="bg1"/>
                </a:solidFill>
              </a:rPr>
              <a:t>Warning: Equally Hispanic/non-Hispanic were not included in the charts</a:t>
            </a:r>
          </a:p>
        </p:txBody>
      </p:sp>
    </p:spTree>
    <p:extLst>
      <p:ext uri="{BB962C8B-B14F-4D97-AF65-F5344CB8AC3E}">
        <p14:creationId xmlns:p14="http://schemas.microsoft.com/office/powerpoint/2010/main" val="142650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chart&#10;&#10;Description automatically generated">
            <a:extLst>
              <a:ext uri="{FF2B5EF4-FFF2-40B4-BE49-F238E27FC236}">
                <a16:creationId xmlns:a16="http://schemas.microsoft.com/office/drawing/2014/main" id="{7898430F-2177-9277-FD4C-BB83FB3D9146}"/>
              </a:ext>
            </a:extLst>
          </p:cNvPr>
          <p:cNvPicPr>
            <a:picLocks noGrp="1" noChangeAspect="1"/>
          </p:cNvPicPr>
          <p:nvPr>
            <p:ph idx="1"/>
          </p:nvPr>
        </p:nvPicPr>
        <p:blipFill>
          <a:blip r:embed="rId2"/>
          <a:stretch>
            <a:fillRect/>
          </a:stretch>
        </p:blipFill>
        <p:spPr>
          <a:xfrm>
            <a:off x="589921" y="625959"/>
            <a:ext cx="11213440" cy="4319497"/>
          </a:xfrm>
        </p:spPr>
      </p:pic>
      <p:sp>
        <p:nvSpPr>
          <p:cNvPr id="5" name="TextBox 4">
            <a:extLst>
              <a:ext uri="{FF2B5EF4-FFF2-40B4-BE49-F238E27FC236}">
                <a16:creationId xmlns:a16="http://schemas.microsoft.com/office/drawing/2014/main" id="{E06D8CD5-A3A4-E14F-4C05-F11CC0BED943}"/>
              </a:ext>
            </a:extLst>
          </p:cNvPr>
          <p:cNvSpPr txBox="1"/>
          <p:nvPr/>
        </p:nvSpPr>
        <p:spPr>
          <a:xfrm>
            <a:off x="1949570" y="5357004"/>
            <a:ext cx="274320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Does each NAIC have a similar number of employees? </a:t>
            </a:r>
          </a:p>
          <a:p>
            <a:r>
              <a:rPr lang="en-US">
                <a:cs typeface="Segoe UI"/>
              </a:rPr>
              <a:t>​</a:t>
            </a:r>
          </a:p>
          <a:p>
            <a:r>
              <a:rPr lang="en-US">
                <a:cs typeface="Segoe UI"/>
              </a:rPr>
              <a:t>​</a:t>
            </a:r>
          </a:p>
        </p:txBody>
      </p:sp>
      <p:sp>
        <p:nvSpPr>
          <p:cNvPr id="6" name="TextBox 5">
            <a:extLst>
              <a:ext uri="{FF2B5EF4-FFF2-40B4-BE49-F238E27FC236}">
                <a16:creationId xmlns:a16="http://schemas.microsoft.com/office/drawing/2014/main" id="{496B4B52-AEFD-F4F2-1AE6-8807BC11CC64}"/>
              </a:ext>
            </a:extLst>
          </p:cNvPr>
          <p:cNvSpPr txBox="1"/>
          <p:nvPr/>
        </p:nvSpPr>
        <p:spPr>
          <a:xfrm>
            <a:off x="5198854" y="5198853"/>
            <a:ext cx="620814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bg1"/>
                </a:solidFill>
                <a:ea typeface="+mn-lt"/>
                <a:cs typeface="+mn-lt"/>
              </a:rPr>
              <a:t>Top 3 industries with the highest number of employees are “Professional, scientific, and technological services”, “Retail trade”, and “Manufacturing”</a:t>
            </a:r>
          </a:p>
          <a:p>
            <a:pPr marL="285750" indent="-285750">
              <a:buFont typeface="Arial"/>
              <a:buChar char="•"/>
            </a:pPr>
            <a:r>
              <a:rPr lang="en-US" sz="1600">
                <a:solidFill>
                  <a:schemeClr val="bg1"/>
                </a:solidFill>
                <a:ea typeface="+mn-lt"/>
                <a:cs typeface="+mn-lt"/>
              </a:rPr>
              <a:t>Lowest number of people are “Utilities”, “Agriculture, forestry, fishing, and hunting”, and “Management of companies and enterprises”</a:t>
            </a:r>
            <a:endParaRPr lang="en-US" sz="1600">
              <a:solidFill>
                <a:schemeClr val="bg1"/>
              </a:solidFill>
            </a:endParaRPr>
          </a:p>
        </p:txBody>
      </p:sp>
    </p:spTree>
    <p:extLst>
      <p:ext uri="{BB962C8B-B14F-4D97-AF65-F5344CB8AC3E}">
        <p14:creationId xmlns:p14="http://schemas.microsoft.com/office/powerpoint/2010/main" val="378753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2902A-FA5D-45A8-81EE-4342D330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2B538A-2A50-48E0-89A4-F2D2EEB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7030" y="-5522982"/>
            <a:ext cx="384048" cy="1143001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19273A-84F0-4EF0-9ABB-6725351DB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28428" y="272368"/>
            <a:ext cx="1741251" cy="11430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Chart, scatter chart&#10;&#10;Description automatically generated">
            <a:extLst>
              <a:ext uri="{FF2B5EF4-FFF2-40B4-BE49-F238E27FC236}">
                <a16:creationId xmlns:a16="http://schemas.microsoft.com/office/drawing/2014/main" id="{10C5A624-E6A3-0FE4-B7BF-DE1E771B3DF5}"/>
              </a:ext>
            </a:extLst>
          </p:cNvPr>
          <p:cNvPicPr>
            <a:picLocks noGrp="1" noChangeAspect="1"/>
          </p:cNvPicPr>
          <p:nvPr>
            <p:ph idx="1"/>
          </p:nvPr>
        </p:nvPicPr>
        <p:blipFill>
          <a:blip r:embed="rId2"/>
          <a:stretch>
            <a:fillRect/>
          </a:stretch>
        </p:blipFill>
        <p:spPr>
          <a:xfrm>
            <a:off x="1115261" y="389656"/>
            <a:ext cx="9429513" cy="4734594"/>
          </a:xfrm>
        </p:spPr>
      </p:pic>
      <p:sp>
        <p:nvSpPr>
          <p:cNvPr id="5" name="TextBox 4">
            <a:extLst>
              <a:ext uri="{FF2B5EF4-FFF2-40B4-BE49-F238E27FC236}">
                <a16:creationId xmlns:a16="http://schemas.microsoft.com/office/drawing/2014/main" id="{B36FEFB6-2701-597B-0E0F-ACC53E1A6819}"/>
              </a:ext>
            </a:extLst>
          </p:cNvPr>
          <p:cNvSpPr txBox="1"/>
          <p:nvPr/>
        </p:nvSpPr>
        <p:spPr>
          <a:xfrm>
            <a:off x="1733909" y="5270740"/>
            <a:ext cx="288697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ea typeface="+mn-lt"/>
                <a:cs typeface="+mn-lt"/>
              </a:rPr>
              <a:t>Is there a relationship between the number of owners and the number of employees? </a:t>
            </a:r>
          </a:p>
        </p:txBody>
      </p:sp>
      <p:sp>
        <p:nvSpPr>
          <p:cNvPr id="6" name="TextBox 5">
            <a:extLst>
              <a:ext uri="{FF2B5EF4-FFF2-40B4-BE49-F238E27FC236}">
                <a16:creationId xmlns:a16="http://schemas.microsoft.com/office/drawing/2014/main" id="{8293C103-7AC7-292E-9B81-8D5030518AB1}"/>
              </a:ext>
            </a:extLst>
          </p:cNvPr>
          <p:cNvSpPr txBox="1"/>
          <p:nvPr/>
        </p:nvSpPr>
        <p:spPr>
          <a:xfrm>
            <a:off x="5658928" y="5313872"/>
            <a:ext cx="60787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solidFill>
                  <a:schemeClr val="bg1"/>
                </a:solidFill>
                <a:ea typeface="+mn-lt"/>
                <a:cs typeface="+mn-lt"/>
              </a:rPr>
              <a:t>Positive correlation between the two attributes, so as the number of employees increases the number of owners increases.</a:t>
            </a:r>
          </a:p>
          <a:p>
            <a:pPr marL="285750" indent="-285750">
              <a:buFont typeface="Arial"/>
              <a:buChar char="•"/>
            </a:pPr>
            <a:r>
              <a:rPr lang="en-US" sz="1600">
                <a:solidFill>
                  <a:schemeClr val="bg1"/>
                </a:solidFill>
                <a:ea typeface="+mn-lt"/>
                <a:cs typeface="+mn-lt"/>
              </a:rPr>
              <a:t>The data points look like it could be modeled by a first order linear regression model</a:t>
            </a:r>
          </a:p>
          <a:p>
            <a:pPr marL="285750" indent="-285750">
              <a:buFont typeface="Arial"/>
              <a:buChar char="•"/>
            </a:pPr>
            <a:r>
              <a:rPr lang="en-US" sz="1600">
                <a:solidFill>
                  <a:schemeClr val="bg1"/>
                </a:solidFill>
                <a:ea typeface="+mn-lt"/>
                <a:cs typeface="+mn-lt"/>
              </a:rPr>
              <a:t>Shows that most firms have around 200000 owners and employees</a:t>
            </a:r>
            <a:endParaRPr lang="en-US" sz="1600">
              <a:solidFill>
                <a:schemeClr val="bg1"/>
              </a:solidFill>
            </a:endParaRPr>
          </a:p>
        </p:txBody>
      </p:sp>
    </p:spTree>
    <p:extLst>
      <p:ext uri="{BB962C8B-B14F-4D97-AF65-F5344CB8AC3E}">
        <p14:creationId xmlns:p14="http://schemas.microsoft.com/office/powerpoint/2010/main" val="14022294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Frame</vt:lpstr>
      <vt:lpstr>Project Report: Census Exploration – Annual Business Survey (2019)</vt:lpstr>
      <vt:lpstr>Company Summary</vt:lpstr>
      <vt:lpstr>Is there any relation to a company’s number of employees and its annual payroll?  </vt:lpstr>
      <vt:lpstr>Which industries have the highest average annual payroll?  </vt:lpstr>
      <vt:lpstr>From the highest-ranking industry from the previous question, what firm sizes have the highest average annual payroll?</vt:lpstr>
      <vt:lpstr>Characteristics of Business</vt:lpstr>
      <vt:lpstr>PowerPoint Presentation</vt:lpstr>
      <vt:lpstr>PowerPoint Presentation</vt:lpstr>
      <vt:lpstr>PowerPoint Presentation</vt:lpstr>
      <vt:lpstr>For firms that were family-owned, how do the total number of employees compare when grouping by the owner’s race?</vt:lpstr>
      <vt:lpstr>Characteristics of Business Owners</vt:lpstr>
      <vt:lpstr>In the United States, which metropolitan areas had the highest spike in new business ownership in 2018? </vt:lpstr>
      <vt:lpstr>What differences are there between total U.S.-born and foreign-born business owners as well as aggregating by race group and gender? </vt:lpstr>
      <vt:lpstr>Are there differences among U.S. states regarding business owners and educational attainment, specifically high school graduates/GED holders versus Bachelor's degree holders? </vt:lpstr>
      <vt:lpstr>Are there differences among U.S. states regarding business owners and educational attainment, specifically high school graduates/GED holders versus Bachelor's degree holders? </vt:lpstr>
      <vt:lpstr>Technology Characteristics of Business</vt:lpstr>
      <vt:lpstr>In 2018 how do the average revenue of firms differ when comparing their use of Cloud-Based technology?</vt:lpstr>
      <vt:lpstr>How do each industries’ use of Specialized-Software compare with one another?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110</cp:revision>
  <dcterms:created xsi:type="dcterms:W3CDTF">2022-04-24T19:12:55Z</dcterms:created>
  <dcterms:modified xsi:type="dcterms:W3CDTF">2022-04-25T01:02:11Z</dcterms:modified>
</cp:coreProperties>
</file>