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4"/>
  </p:sldMasterIdLst>
  <p:notesMasterIdLst>
    <p:notesMasterId r:id="rId15"/>
  </p:notesMasterIdLst>
  <p:sldIdLst>
    <p:sldId id="261" r:id="rId5"/>
    <p:sldId id="256" r:id="rId6"/>
    <p:sldId id="257" r:id="rId7"/>
    <p:sldId id="258" r:id="rId8"/>
    <p:sldId id="260" r:id="rId9"/>
    <p:sldId id="266" r:id="rId10"/>
    <p:sldId id="259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BD8D8A-C57B-4A5C-A40D-B61FC0390125}" v="23" dt="2025-06-15T11:34:18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ob Worm" userId="4ad820ae-6c2c-4f45-9cd0-2f60150abbf9" providerId="ADAL" clId="{B9BD8D8A-C57B-4A5C-A40D-B61FC0390125}"/>
    <pc:docChg chg="undo custSel addSld delSld modSld sldOrd">
      <pc:chgData name="Jakob Worm" userId="4ad820ae-6c2c-4f45-9cd0-2f60150abbf9" providerId="ADAL" clId="{B9BD8D8A-C57B-4A5C-A40D-B61FC0390125}" dt="2025-06-15T11:36:06.960" v="1860" actId="20577"/>
      <pc:docMkLst>
        <pc:docMk/>
      </pc:docMkLst>
      <pc:sldChg chg="modSp mod">
        <pc:chgData name="Jakob Worm" userId="4ad820ae-6c2c-4f45-9cd0-2f60150abbf9" providerId="ADAL" clId="{B9BD8D8A-C57B-4A5C-A40D-B61FC0390125}" dt="2025-06-15T08:16:32.282" v="937" actId="790"/>
        <pc:sldMkLst>
          <pc:docMk/>
          <pc:sldMk cId="3608306687" sldId="256"/>
        </pc:sldMkLst>
        <pc:spChg chg="mod">
          <ac:chgData name="Jakob Worm" userId="4ad820ae-6c2c-4f45-9cd0-2f60150abbf9" providerId="ADAL" clId="{B9BD8D8A-C57B-4A5C-A40D-B61FC0390125}" dt="2025-06-15T08:16:32.282" v="937" actId="790"/>
          <ac:spMkLst>
            <pc:docMk/>
            <pc:sldMk cId="3608306687" sldId="256"/>
            <ac:spMk id="2" creationId="{7B54E820-B240-85F4-3E5B-D7F6D250DA19}"/>
          </ac:spMkLst>
        </pc:spChg>
        <pc:spChg chg="mod">
          <ac:chgData name="Jakob Worm" userId="4ad820ae-6c2c-4f45-9cd0-2f60150abbf9" providerId="ADAL" clId="{B9BD8D8A-C57B-4A5C-A40D-B61FC0390125}" dt="2025-06-15T08:16:32.282" v="937" actId="790"/>
          <ac:spMkLst>
            <pc:docMk/>
            <pc:sldMk cId="3608306687" sldId="256"/>
            <ac:spMk id="3" creationId="{93B8A408-7434-4040-13C2-0A761FCF926C}"/>
          </ac:spMkLst>
        </pc:spChg>
        <pc:spChg chg="mod">
          <ac:chgData name="Jakob Worm" userId="4ad820ae-6c2c-4f45-9cd0-2f60150abbf9" providerId="ADAL" clId="{B9BD8D8A-C57B-4A5C-A40D-B61FC0390125}" dt="2025-06-15T08:16:32.282" v="937" actId="790"/>
          <ac:spMkLst>
            <pc:docMk/>
            <pc:sldMk cId="3608306687" sldId="256"/>
            <ac:spMk id="1054" creationId="{A0899065-7419-460C-AA73-5DC45E47B425}"/>
          </ac:spMkLst>
        </pc:spChg>
      </pc:sldChg>
      <pc:sldChg chg="addSp modSp new mod setBg">
        <pc:chgData name="Jakob Worm" userId="4ad820ae-6c2c-4f45-9cd0-2f60150abbf9" providerId="ADAL" clId="{B9BD8D8A-C57B-4A5C-A40D-B61FC0390125}" dt="2025-06-15T11:31:35.904" v="1756" actId="20577"/>
        <pc:sldMkLst>
          <pc:docMk/>
          <pc:sldMk cId="1838028231" sldId="257"/>
        </pc:sldMkLst>
        <pc:spChg chg="mod">
          <ac:chgData name="Jakob Worm" userId="4ad820ae-6c2c-4f45-9cd0-2f60150abbf9" providerId="ADAL" clId="{B9BD8D8A-C57B-4A5C-A40D-B61FC0390125}" dt="2025-06-15T08:16:32.282" v="937" actId="790"/>
          <ac:spMkLst>
            <pc:docMk/>
            <pc:sldMk cId="1838028231" sldId="257"/>
            <ac:spMk id="2" creationId="{48D8D10C-BEFA-0F09-E942-2C6ECEFB8A6F}"/>
          </ac:spMkLst>
        </pc:spChg>
        <pc:spChg chg="mod">
          <ac:chgData name="Jakob Worm" userId="4ad820ae-6c2c-4f45-9cd0-2f60150abbf9" providerId="ADAL" clId="{B9BD8D8A-C57B-4A5C-A40D-B61FC0390125}" dt="2025-06-15T11:31:35.904" v="1756" actId="20577"/>
          <ac:spMkLst>
            <pc:docMk/>
            <pc:sldMk cId="1838028231" sldId="257"/>
            <ac:spMk id="3" creationId="{7B83C23C-4F5B-A262-BC5D-77DE49C74056}"/>
          </ac:spMkLst>
        </pc:spChg>
        <pc:spChg chg="add mod">
          <ac:chgData name="Jakob Worm" userId="4ad820ae-6c2c-4f45-9cd0-2f60150abbf9" providerId="ADAL" clId="{B9BD8D8A-C57B-4A5C-A40D-B61FC0390125}" dt="2025-06-15T08:16:32.282" v="937" actId="790"/>
          <ac:spMkLst>
            <pc:docMk/>
            <pc:sldMk cId="1838028231" sldId="257"/>
            <ac:spMk id="8" creationId="{6E9381A5-DFBB-4B95-B7BC-AFB0897BDD39}"/>
          </ac:spMkLst>
        </pc:spChg>
        <pc:cxnChg chg="add">
          <ac:chgData name="Jakob Worm" userId="4ad820ae-6c2c-4f45-9cd0-2f60150abbf9" providerId="ADAL" clId="{B9BD8D8A-C57B-4A5C-A40D-B61FC0390125}" dt="2025-06-15T06:54:40.594" v="28" actId="26606"/>
          <ac:cxnSpMkLst>
            <pc:docMk/>
            <pc:sldMk cId="1838028231" sldId="257"/>
            <ac:cxnSpMk id="10" creationId="{B5A4A5E9-8427-439C-A3EB-48C612A3D9E2}"/>
          </ac:cxnSpMkLst>
        </pc:cxnChg>
      </pc:sldChg>
      <pc:sldChg chg="addSp modSp new mod setBg">
        <pc:chgData name="Jakob Worm" userId="4ad820ae-6c2c-4f45-9cd0-2f60150abbf9" providerId="ADAL" clId="{B9BD8D8A-C57B-4A5C-A40D-B61FC0390125}" dt="2025-06-15T11:32:44.672" v="1775" actId="20577"/>
        <pc:sldMkLst>
          <pc:docMk/>
          <pc:sldMk cId="848860800" sldId="258"/>
        </pc:sldMkLst>
        <pc:spChg chg="mod">
          <ac:chgData name="Jakob Worm" userId="4ad820ae-6c2c-4f45-9cd0-2f60150abbf9" providerId="ADAL" clId="{B9BD8D8A-C57B-4A5C-A40D-B61FC0390125}" dt="2025-06-15T09:02:53.340" v="1374" actId="26606"/>
          <ac:spMkLst>
            <pc:docMk/>
            <pc:sldMk cId="848860800" sldId="258"/>
            <ac:spMk id="2" creationId="{0119DB8D-5C31-777F-17AC-342929396B68}"/>
          </ac:spMkLst>
        </pc:spChg>
        <pc:spChg chg="mod">
          <ac:chgData name="Jakob Worm" userId="4ad820ae-6c2c-4f45-9cd0-2f60150abbf9" providerId="ADAL" clId="{B9BD8D8A-C57B-4A5C-A40D-B61FC0390125}" dt="2025-06-15T11:32:44.672" v="1775" actId="20577"/>
          <ac:spMkLst>
            <pc:docMk/>
            <pc:sldMk cId="848860800" sldId="258"/>
            <ac:spMk id="3" creationId="{7F73CE58-AA7D-658C-0032-A8ED527A101C}"/>
          </ac:spMkLst>
        </pc:spChg>
        <pc:spChg chg="add">
          <ac:chgData name="Jakob Worm" userId="4ad820ae-6c2c-4f45-9cd0-2f60150abbf9" providerId="ADAL" clId="{B9BD8D8A-C57B-4A5C-A40D-B61FC0390125}" dt="2025-06-15T09:02:53.340" v="1374" actId="26606"/>
          <ac:spMkLst>
            <pc:docMk/>
            <pc:sldMk cId="848860800" sldId="258"/>
            <ac:spMk id="10" creationId="{E2854FB4-497A-4904-92CC-4C2786A1E1CE}"/>
          </ac:spMkLst>
        </pc:spChg>
        <pc:picChg chg="add mod">
          <ac:chgData name="Jakob Worm" userId="4ad820ae-6c2c-4f45-9cd0-2f60150abbf9" providerId="ADAL" clId="{B9BD8D8A-C57B-4A5C-A40D-B61FC0390125}" dt="2025-06-15T11:32:16.721" v="1774" actId="1076"/>
          <ac:picMkLst>
            <pc:docMk/>
            <pc:sldMk cId="848860800" sldId="258"/>
            <ac:picMk id="5" creationId="{BFBD8B0D-03F1-3A29-04D7-6F675A98972B}"/>
          </ac:picMkLst>
        </pc:picChg>
        <pc:cxnChg chg="add">
          <ac:chgData name="Jakob Worm" userId="4ad820ae-6c2c-4f45-9cd0-2f60150abbf9" providerId="ADAL" clId="{B9BD8D8A-C57B-4A5C-A40D-B61FC0390125}" dt="2025-06-15T09:02:53.340" v="1374" actId="26606"/>
          <ac:cxnSpMkLst>
            <pc:docMk/>
            <pc:sldMk cId="848860800" sldId="258"/>
            <ac:cxnSpMk id="12" creationId="{BF883E84-3640-43A5-9526-442521C03ABD}"/>
          </ac:cxnSpMkLst>
        </pc:cxnChg>
      </pc:sldChg>
      <pc:sldChg chg="addSp modSp new mod">
        <pc:chgData name="Jakob Worm" userId="4ad820ae-6c2c-4f45-9cd0-2f60150abbf9" providerId="ADAL" clId="{B9BD8D8A-C57B-4A5C-A40D-B61FC0390125}" dt="2025-06-15T08:29:01.561" v="1308" actId="1076"/>
        <pc:sldMkLst>
          <pc:docMk/>
          <pc:sldMk cId="3867942709" sldId="259"/>
        </pc:sldMkLst>
        <pc:spChg chg="mod">
          <ac:chgData name="Jakob Worm" userId="4ad820ae-6c2c-4f45-9cd0-2f60150abbf9" providerId="ADAL" clId="{B9BD8D8A-C57B-4A5C-A40D-B61FC0390125}" dt="2025-06-15T08:16:32.282" v="937" actId="790"/>
          <ac:spMkLst>
            <pc:docMk/>
            <pc:sldMk cId="3867942709" sldId="259"/>
            <ac:spMk id="2" creationId="{0FF4B9F4-679B-8D0A-ABB0-4F7AC75AA0AE}"/>
          </ac:spMkLst>
        </pc:spChg>
        <pc:spChg chg="mod">
          <ac:chgData name="Jakob Worm" userId="4ad820ae-6c2c-4f45-9cd0-2f60150abbf9" providerId="ADAL" clId="{B9BD8D8A-C57B-4A5C-A40D-B61FC0390125}" dt="2025-06-15T08:16:54.892" v="942" actId="313"/>
          <ac:spMkLst>
            <pc:docMk/>
            <pc:sldMk cId="3867942709" sldId="259"/>
            <ac:spMk id="3" creationId="{4C214774-0212-E929-13CF-50D749682D1D}"/>
          </ac:spMkLst>
        </pc:spChg>
        <pc:picChg chg="add mod">
          <ac:chgData name="Jakob Worm" userId="4ad820ae-6c2c-4f45-9cd0-2f60150abbf9" providerId="ADAL" clId="{B9BD8D8A-C57B-4A5C-A40D-B61FC0390125}" dt="2025-06-15T08:29:01.561" v="1308" actId="1076"/>
          <ac:picMkLst>
            <pc:docMk/>
            <pc:sldMk cId="3867942709" sldId="259"/>
            <ac:picMk id="5" creationId="{A108080C-9B34-FB96-C294-69A26C567239}"/>
          </ac:picMkLst>
        </pc:picChg>
      </pc:sldChg>
      <pc:sldChg chg="addSp modSp new mod">
        <pc:chgData name="Jakob Worm" userId="4ad820ae-6c2c-4f45-9cd0-2f60150abbf9" providerId="ADAL" clId="{B9BD8D8A-C57B-4A5C-A40D-B61FC0390125}" dt="2025-06-15T11:36:06.960" v="1860" actId="20577"/>
        <pc:sldMkLst>
          <pc:docMk/>
          <pc:sldMk cId="298428847" sldId="260"/>
        </pc:sldMkLst>
        <pc:spChg chg="mod">
          <ac:chgData name="Jakob Worm" userId="4ad820ae-6c2c-4f45-9cd0-2f60150abbf9" providerId="ADAL" clId="{B9BD8D8A-C57B-4A5C-A40D-B61FC0390125}" dt="2025-06-15T08:16:32.282" v="937" actId="790"/>
          <ac:spMkLst>
            <pc:docMk/>
            <pc:sldMk cId="298428847" sldId="260"/>
            <ac:spMk id="2" creationId="{45C76A3A-6D8A-461A-7F48-3B40091479C9}"/>
          </ac:spMkLst>
        </pc:spChg>
        <pc:spChg chg="mod">
          <ac:chgData name="Jakob Worm" userId="4ad820ae-6c2c-4f45-9cd0-2f60150abbf9" providerId="ADAL" clId="{B9BD8D8A-C57B-4A5C-A40D-B61FC0390125}" dt="2025-06-15T11:36:06.960" v="1860" actId="20577"/>
          <ac:spMkLst>
            <pc:docMk/>
            <pc:sldMk cId="298428847" sldId="260"/>
            <ac:spMk id="3" creationId="{E0262D56-EFDE-8BDF-71D5-3ED43C9C560B}"/>
          </ac:spMkLst>
        </pc:spChg>
        <pc:spChg chg="add mod">
          <ac:chgData name="Jakob Worm" userId="4ad820ae-6c2c-4f45-9cd0-2f60150abbf9" providerId="ADAL" clId="{B9BD8D8A-C57B-4A5C-A40D-B61FC0390125}" dt="2025-06-15T08:22:01.319" v="1019"/>
          <ac:spMkLst>
            <pc:docMk/>
            <pc:sldMk cId="298428847" sldId="260"/>
            <ac:spMk id="4" creationId="{A5556EA6-F1AE-0877-2B6E-D00D5C4C45F0}"/>
          </ac:spMkLst>
        </pc:spChg>
        <pc:spChg chg="add mod">
          <ac:chgData name="Jakob Worm" userId="4ad820ae-6c2c-4f45-9cd0-2f60150abbf9" providerId="ADAL" clId="{B9BD8D8A-C57B-4A5C-A40D-B61FC0390125}" dt="2025-06-15T08:22:08.608" v="1022" actId="1076"/>
          <ac:spMkLst>
            <pc:docMk/>
            <pc:sldMk cId="298428847" sldId="260"/>
            <ac:spMk id="5" creationId="{E586E8EF-1F34-F9A6-1933-BB122913C839}"/>
          </ac:spMkLst>
        </pc:spChg>
      </pc:sldChg>
      <pc:sldChg chg="addSp modSp new mod ord">
        <pc:chgData name="Jakob Worm" userId="4ad820ae-6c2c-4f45-9cd0-2f60150abbf9" providerId="ADAL" clId="{B9BD8D8A-C57B-4A5C-A40D-B61FC0390125}" dt="2025-06-15T08:28:09.986" v="1306" actId="20577"/>
        <pc:sldMkLst>
          <pc:docMk/>
          <pc:sldMk cId="2626354730" sldId="261"/>
        </pc:sldMkLst>
        <pc:spChg chg="mod">
          <ac:chgData name="Jakob Worm" userId="4ad820ae-6c2c-4f45-9cd0-2f60150abbf9" providerId="ADAL" clId="{B9BD8D8A-C57B-4A5C-A40D-B61FC0390125}" dt="2025-06-15T08:28:03.433" v="1302" actId="20577"/>
          <ac:spMkLst>
            <pc:docMk/>
            <pc:sldMk cId="2626354730" sldId="261"/>
            <ac:spMk id="2" creationId="{6639A041-7A78-D0C8-92D5-38EA00E20803}"/>
          </ac:spMkLst>
        </pc:spChg>
        <pc:spChg chg="mod">
          <ac:chgData name="Jakob Worm" userId="4ad820ae-6c2c-4f45-9cd0-2f60150abbf9" providerId="ADAL" clId="{B9BD8D8A-C57B-4A5C-A40D-B61FC0390125}" dt="2025-06-15T08:28:09.986" v="1306" actId="20577"/>
          <ac:spMkLst>
            <pc:docMk/>
            <pc:sldMk cId="2626354730" sldId="261"/>
            <ac:spMk id="3" creationId="{617A173D-B1C3-9804-2D2A-7BD91BBD25EE}"/>
          </ac:spMkLst>
        </pc:spChg>
        <pc:spChg chg="add mod">
          <ac:chgData name="Jakob Worm" userId="4ad820ae-6c2c-4f45-9cd0-2f60150abbf9" providerId="ADAL" clId="{B9BD8D8A-C57B-4A5C-A40D-B61FC0390125}" dt="2025-06-15T08:16:32.282" v="937" actId="790"/>
          <ac:spMkLst>
            <pc:docMk/>
            <pc:sldMk cId="2626354730" sldId="261"/>
            <ac:spMk id="4" creationId="{D865EB64-9EB8-18FE-A0DA-542E19D79EC2}"/>
          </ac:spMkLst>
        </pc:spChg>
      </pc:sldChg>
      <pc:sldChg chg="modSp new del mod">
        <pc:chgData name="Jakob Worm" userId="4ad820ae-6c2c-4f45-9cd0-2f60150abbf9" providerId="ADAL" clId="{B9BD8D8A-C57B-4A5C-A40D-B61FC0390125}" dt="2025-06-15T11:32:01.128" v="1770" actId="2696"/>
        <pc:sldMkLst>
          <pc:docMk/>
          <pc:sldMk cId="2392864885" sldId="262"/>
        </pc:sldMkLst>
        <pc:spChg chg="mod">
          <ac:chgData name="Jakob Worm" userId="4ad820ae-6c2c-4f45-9cd0-2f60150abbf9" providerId="ADAL" clId="{B9BD8D8A-C57B-4A5C-A40D-B61FC0390125}" dt="2025-06-15T09:02:13.450" v="1372" actId="20577"/>
          <ac:spMkLst>
            <pc:docMk/>
            <pc:sldMk cId="2392864885" sldId="262"/>
            <ac:spMk id="2" creationId="{7D6C2DF7-A73E-4068-1EA1-974B5C471824}"/>
          </ac:spMkLst>
        </pc:spChg>
      </pc:sldChg>
      <pc:sldChg chg="modSp new mod">
        <pc:chgData name="Jakob Worm" userId="4ad820ae-6c2c-4f45-9cd0-2f60150abbf9" providerId="ADAL" clId="{B9BD8D8A-C57B-4A5C-A40D-B61FC0390125}" dt="2025-06-15T11:30:31.814" v="1753" actId="313"/>
        <pc:sldMkLst>
          <pc:docMk/>
          <pc:sldMk cId="833728822" sldId="263"/>
        </pc:sldMkLst>
        <pc:spChg chg="mod">
          <ac:chgData name="Jakob Worm" userId="4ad820ae-6c2c-4f45-9cd0-2f60150abbf9" providerId="ADAL" clId="{B9BD8D8A-C57B-4A5C-A40D-B61FC0390125}" dt="2025-06-15T08:30:05.294" v="1320" actId="20577"/>
          <ac:spMkLst>
            <pc:docMk/>
            <pc:sldMk cId="833728822" sldId="263"/>
            <ac:spMk id="2" creationId="{1B3FA54A-866B-2475-8F03-E45BB7C308BE}"/>
          </ac:spMkLst>
        </pc:spChg>
        <pc:spChg chg="mod">
          <ac:chgData name="Jakob Worm" userId="4ad820ae-6c2c-4f45-9cd0-2f60150abbf9" providerId="ADAL" clId="{B9BD8D8A-C57B-4A5C-A40D-B61FC0390125}" dt="2025-06-15T11:30:31.814" v="1753" actId="313"/>
          <ac:spMkLst>
            <pc:docMk/>
            <pc:sldMk cId="833728822" sldId="263"/>
            <ac:spMk id="3" creationId="{63333A79-B811-024F-FFD4-4A7A9A12532D}"/>
          </ac:spMkLst>
        </pc:spChg>
      </pc:sldChg>
      <pc:sldChg chg="modSp new mod">
        <pc:chgData name="Jakob Worm" userId="4ad820ae-6c2c-4f45-9cd0-2f60150abbf9" providerId="ADAL" clId="{B9BD8D8A-C57B-4A5C-A40D-B61FC0390125}" dt="2025-06-15T08:30:10.582" v="1328" actId="20577"/>
        <pc:sldMkLst>
          <pc:docMk/>
          <pc:sldMk cId="1259297912" sldId="264"/>
        </pc:sldMkLst>
        <pc:spChg chg="mod">
          <ac:chgData name="Jakob Worm" userId="4ad820ae-6c2c-4f45-9cd0-2f60150abbf9" providerId="ADAL" clId="{B9BD8D8A-C57B-4A5C-A40D-B61FC0390125}" dt="2025-06-15T08:30:10.582" v="1328" actId="20577"/>
          <ac:spMkLst>
            <pc:docMk/>
            <pc:sldMk cId="1259297912" sldId="264"/>
            <ac:spMk id="2" creationId="{45E2A7FF-C615-78AE-216C-B839D000BDBF}"/>
          </ac:spMkLst>
        </pc:spChg>
      </pc:sldChg>
      <pc:sldChg chg="modSp new mod">
        <pc:chgData name="Jakob Worm" userId="4ad820ae-6c2c-4f45-9cd0-2f60150abbf9" providerId="ADAL" clId="{B9BD8D8A-C57B-4A5C-A40D-B61FC0390125}" dt="2025-06-15T08:30:38.502" v="1355" actId="313"/>
        <pc:sldMkLst>
          <pc:docMk/>
          <pc:sldMk cId="1448816002" sldId="265"/>
        </pc:sldMkLst>
        <pc:spChg chg="mod">
          <ac:chgData name="Jakob Worm" userId="4ad820ae-6c2c-4f45-9cd0-2f60150abbf9" providerId="ADAL" clId="{B9BD8D8A-C57B-4A5C-A40D-B61FC0390125}" dt="2025-06-15T08:30:38.502" v="1355" actId="313"/>
          <ac:spMkLst>
            <pc:docMk/>
            <pc:sldMk cId="1448816002" sldId="265"/>
            <ac:spMk id="2" creationId="{BB5CFF71-5F59-AAF7-73DE-AD4D02F921D8}"/>
          </ac:spMkLst>
        </pc:spChg>
      </pc:sldChg>
      <pc:sldChg chg="modSp new mod">
        <pc:chgData name="Jakob Worm" userId="4ad820ae-6c2c-4f45-9cd0-2f60150abbf9" providerId="ADAL" clId="{B9BD8D8A-C57B-4A5C-A40D-B61FC0390125}" dt="2025-06-15T09:25:34.502" v="1596" actId="20577"/>
        <pc:sldMkLst>
          <pc:docMk/>
          <pc:sldMk cId="1916419304" sldId="266"/>
        </pc:sldMkLst>
        <pc:spChg chg="mod">
          <ac:chgData name="Jakob Worm" userId="4ad820ae-6c2c-4f45-9cd0-2f60150abbf9" providerId="ADAL" clId="{B9BD8D8A-C57B-4A5C-A40D-B61FC0390125}" dt="2025-06-15T09:11:18.752" v="1545" actId="313"/>
          <ac:spMkLst>
            <pc:docMk/>
            <pc:sldMk cId="1916419304" sldId="266"/>
            <ac:spMk id="2" creationId="{5A0EFDDF-B6FD-41F4-3792-40B44017D9D7}"/>
          </ac:spMkLst>
        </pc:spChg>
        <pc:spChg chg="mod">
          <ac:chgData name="Jakob Worm" userId="4ad820ae-6c2c-4f45-9cd0-2f60150abbf9" providerId="ADAL" clId="{B9BD8D8A-C57B-4A5C-A40D-B61FC0390125}" dt="2025-06-15T09:25:34.502" v="1596" actId="20577"/>
          <ac:spMkLst>
            <pc:docMk/>
            <pc:sldMk cId="1916419304" sldId="266"/>
            <ac:spMk id="3" creationId="{9126FFD3-8A32-A4FB-C71F-813747F2080F}"/>
          </ac:spMkLst>
        </pc:spChg>
      </pc:sldChg>
      <pc:sldChg chg="modSp new del mod">
        <pc:chgData name="Jakob Worm" userId="4ad820ae-6c2c-4f45-9cd0-2f60150abbf9" providerId="ADAL" clId="{B9BD8D8A-C57B-4A5C-A40D-B61FC0390125}" dt="2025-06-15T11:31:29.061" v="1754" actId="47"/>
        <pc:sldMkLst>
          <pc:docMk/>
          <pc:sldMk cId="1427443001" sldId="267"/>
        </pc:sldMkLst>
        <pc:spChg chg="mod">
          <ac:chgData name="Jakob Worm" userId="4ad820ae-6c2c-4f45-9cd0-2f60150abbf9" providerId="ADAL" clId="{B9BD8D8A-C57B-4A5C-A40D-B61FC0390125}" dt="2025-06-15T11:11:49.685" v="1641" actId="313"/>
          <ac:spMkLst>
            <pc:docMk/>
            <pc:sldMk cId="1427443001" sldId="267"/>
            <ac:spMk id="2" creationId="{BE92BF1E-3708-6F1E-990A-A333B888DF01}"/>
          </ac:spMkLst>
        </pc:spChg>
      </pc:sldChg>
      <pc:sldChg chg="new del">
        <pc:chgData name="Jakob Worm" userId="4ad820ae-6c2c-4f45-9cd0-2f60150abbf9" providerId="ADAL" clId="{B9BD8D8A-C57B-4A5C-A40D-B61FC0390125}" dt="2025-06-15T11:13:22.540" v="1645" actId="2696"/>
        <pc:sldMkLst>
          <pc:docMk/>
          <pc:sldMk cId="2520025999" sldId="268"/>
        </pc:sldMkLst>
      </pc:sldChg>
      <pc:sldChg chg="new del">
        <pc:chgData name="Jakob Worm" userId="4ad820ae-6c2c-4f45-9cd0-2f60150abbf9" providerId="ADAL" clId="{B9BD8D8A-C57B-4A5C-A40D-B61FC0390125}" dt="2025-06-15T11:12:53.293" v="1643" actId="2696"/>
        <pc:sldMkLst>
          <pc:docMk/>
          <pc:sldMk cId="3224859346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D2568-F69F-4C65-8D92-DF46F6015A4B}" type="datetimeFigureOut">
              <a:rPr lang="da-DK" smtClean="0"/>
              <a:t>15-06-2025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CB69C-B9CB-4B04-BCC8-B82D1CF8D22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60360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CB69C-B9CB-4B04-BCC8-B82D1CF8D22B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7675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CB69C-B9CB-4B04-BCC8-B82D1CF8D22B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5980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‹nr.›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07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3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95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8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2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6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9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5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99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‹nr.›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33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34" r:id="rId6"/>
    <p:sldLayoutId id="2147483830" r:id="rId7"/>
    <p:sldLayoutId id="2147483831" r:id="rId8"/>
    <p:sldLayoutId id="2147483832" r:id="rId9"/>
    <p:sldLayoutId id="2147483833" r:id="rId10"/>
    <p:sldLayoutId id="21474838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39A041-7A78-D0C8-92D5-38EA00E2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Time plan - 2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17A173D-B1C3-9804-2D2A-7BD91BBD2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1469"/>
            <a:ext cx="4682706" cy="4114801"/>
          </a:xfrm>
        </p:spPr>
        <p:txBody>
          <a:bodyPr/>
          <a:lstStyle/>
          <a:p>
            <a:r>
              <a:rPr lang="en-US" noProof="0" dirty="0"/>
              <a:t>1-2 minutes for introduction and contents</a:t>
            </a:r>
          </a:p>
          <a:p>
            <a:r>
              <a:rPr lang="en-US" dirty="0"/>
              <a:t>7</a:t>
            </a:r>
            <a:r>
              <a:rPr lang="en-US" noProof="0" dirty="0"/>
              <a:t> minutes for System showcase and description (Concept)</a:t>
            </a:r>
          </a:p>
          <a:p>
            <a:r>
              <a:rPr lang="en-US" noProof="0" dirty="0"/>
              <a:t>3 implementation (Concept)</a:t>
            </a:r>
          </a:p>
          <a:p>
            <a:r>
              <a:rPr lang="en-US" dirty="0"/>
              <a:t>6</a:t>
            </a:r>
            <a:r>
              <a:rPr lang="en-US" noProof="0" dirty="0"/>
              <a:t>  min Theoretical positioning (Scoping)</a:t>
            </a:r>
          </a:p>
          <a:p>
            <a:r>
              <a:rPr lang="en-US" noProof="0" dirty="0"/>
              <a:t>3 min Evaluation methodology (</a:t>
            </a:r>
          </a:p>
          <a:p>
            <a:r>
              <a:rPr lang="en-US" noProof="0" dirty="0"/>
              <a:t>2 min results</a:t>
            </a:r>
          </a:p>
          <a:p>
            <a:r>
              <a:rPr lang="en-US" noProof="0" dirty="0"/>
              <a:t>5 min discussion</a:t>
            </a:r>
          </a:p>
          <a:p>
            <a:r>
              <a:rPr lang="en-US" noProof="0" dirty="0"/>
              <a:t>1 min ending</a:t>
            </a:r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D865EB64-9EB8-18FE-A0DA-542E19D79EC2}"/>
              </a:ext>
            </a:extLst>
          </p:cNvPr>
          <p:cNvSpPr txBox="1">
            <a:spLocks/>
          </p:cNvSpPr>
          <p:nvPr/>
        </p:nvSpPr>
        <p:spPr>
          <a:xfrm>
            <a:off x="5520906" y="2061468"/>
            <a:ext cx="468270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 dirty="0"/>
              <a:t>1-2 minutes for introduction and </a:t>
            </a:r>
          </a:p>
        </p:txBody>
      </p:sp>
    </p:spTree>
    <p:extLst>
      <p:ext uri="{BB962C8B-B14F-4D97-AF65-F5344CB8AC3E}">
        <p14:creationId xmlns:p14="http://schemas.microsoft.com/office/powerpoint/2010/main" val="2626354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5CFF71-5F59-AAF7-73DE-AD4D02F92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96C8CAA-97D9-3507-BE78-B8591284F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1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4" name="Rectangle 1049">
            <a:extLst>
              <a:ext uri="{FF2B5EF4-FFF2-40B4-BE49-F238E27FC236}">
                <a16:creationId xmlns:a16="http://schemas.microsoft.com/office/drawing/2014/main" id="{A0899065-7419-460C-AA73-5DC45E47B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28" name="Picture 4" descr="Top 10 reasons why we should increase attention to urban bird ...">
            <a:extLst>
              <a:ext uri="{FF2B5EF4-FFF2-40B4-BE49-F238E27FC236}">
                <a16:creationId xmlns:a16="http://schemas.microsoft.com/office/drawing/2014/main" id="{39476433-39B1-2F3A-041C-E01981003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5" r="17965" b="-1"/>
          <a:stretch>
            <a:fillRect/>
          </a:stretch>
        </p:blipFill>
        <p:spPr bwMode="auto">
          <a:xfrm>
            <a:off x="3424139" y="786029"/>
            <a:ext cx="5343722" cy="4357473"/>
          </a:xfrm>
          <a:custGeom>
            <a:avLst/>
            <a:gdLst/>
            <a:ahLst/>
            <a:cxnLst/>
            <a:rect l="l" t="t" r="r" b="b"/>
            <a:pathLst>
              <a:path w="5343722" h="4357473">
                <a:moveTo>
                  <a:pt x="2671861" y="0"/>
                </a:moveTo>
                <a:cubicBezTo>
                  <a:pt x="4147489" y="0"/>
                  <a:pt x="5343722" y="1196233"/>
                  <a:pt x="5343722" y="2671861"/>
                </a:cubicBezTo>
                <a:lnTo>
                  <a:pt x="5343721" y="4357473"/>
                </a:lnTo>
                <a:lnTo>
                  <a:pt x="0" y="4357473"/>
                </a:lnTo>
                <a:lnTo>
                  <a:pt x="0" y="2671861"/>
                </a:lnTo>
                <a:cubicBezTo>
                  <a:pt x="0" y="1196233"/>
                  <a:pt x="1196233" y="0"/>
                  <a:pt x="267186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B54E820-B240-85F4-3E5B-D7F6D250D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7200" y="1524000"/>
            <a:ext cx="8737600" cy="323088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noProof="0" dirty="0"/>
              <a:t>Urban Echoes</a:t>
            </a:r>
            <a:br>
              <a:rPr lang="en-US" sz="6600" noProof="0" dirty="0"/>
            </a:br>
            <a:endParaRPr lang="en-US" sz="6600" noProof="0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3B8A408-7434-4040-13C2-0A761FCF9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4960" y="5440684"/>
            <a:ext cx="9032240" cy="878836"/>
          </a:xfrm>
        </p:spPr>
        <p:txBody>
          <a:bodyPr anchor="ctr">
            <a:normAutofit/>
          </a:bodyPr>
          <a:lstStyle/>
          <a:p>
            <a:pPr algn="ctr"/>
            <a:r>
              <a:rPr lang="en-US" noProof="0" dirty="0"/>
              <a:t>Creating Engagement With Urban Avian Wildlife Through Aesthetic Experience</a:t>
            </a:r>
          </a:p>
        </p:txBody>
      </p:sp>
    </p:spTree>
    <p:extLst>
      <p:ext uri="{BB962C8B-B14F-4D97-AF65-F5344CB8AC3E}">
        <p14:creationId xmlns:p14="http://schemas.microsoft.com/office/powerpoint/2010/main" val="360830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E9381A5-DFBB-4B95-B7BC-AFB0897BD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D8D10C-BEFA-0F09-E942-2C6ECEFB8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838200"/>
            <a:ext cx="2994748" cy="5181600"/>
          </a:xfrm>
        </p:spPr>
        <p:txBody>
          <a:bodyPr anchor="t">
            <a:normAutofit/>
          </a:bodyPr>
          <a:lstStyle/>
          <a:p>
            <a:r>
              <a:rPr lang="en-US" sz="3600" noProof="0" dirty="0"/>
              <a:t>Table of contents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A4A5E9-8427-439C-A3EB-48C612A3D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182210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B83C23C-4F5B-A262-BC5D-77DE49C74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2547" y="838201"/>
            <a:ext cx="5922696" cy="5181600"/>
          </a:xfrm>
        </p:spPr>
        <p:txBody>
          <a:bodyPr anchor="t">
            <a:normAutofit/>
          </a:bodyPr>
          <a:lstStyle/>
          <a:p>
            <a:r>
              <a:rPr lang="en-US" noProof="0" dirty="0"/>
              <a:t>Urban Echoes Demo and system description</a:t>
            </a:r>
          </a:p>
          <a:p>
            <a:r>
              <a:rPr lang="en-US" noProof="0" dirty="0"/>
              <a:t>Related work</a:t>
            </a:r>
          </a:p>
          <a:p>
            <a:r>
              <a:rPr lang="en-US" noProof="0" dirty="0"/>
              <a:t>Evaluation Methodology</a:t>
            </a:r>
          </a:p>
          <a:p>
            <a:r>
              <a:rPr lang="en-US" noProof="0" dirty="0"/>
              <a:t>Results</a:t>
            </a:r>
          </a:p>
          <a:p>
            <a:r>
              <a:rPr lang="en-US" noProof="0" dirty="0"/>
              <a:t>Discussion</a:t>
            </a:r>
          </a:p>
          <a:p>
            <a:r>
              <a:rPr lang="en-US" noProof="0" dirty="0"/>
              <a:t>Summary</a:t>
            </a:r>
          </a:p>
          <a:p>
            <a:r>
              <a:rPr lang="en-US" dirty="0"/>
              <a:t>R</a:t>
            </a:r>
            <a:r>
              <a:rPr lang="en-US" noProof="0" dirty="0" err="1"/>
              <a:t>eferences</a:t>
            </a:r>
            <a:endParaRPr lang="en-US" noProof="0" dirty="0"/>
          </a:p>
          <a:p>
            <a:pPr marL="0" indent="0"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802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854FB4-497A-4904-92CC-4C2786A1E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19DB8D-5C31-777F-17AC-342929396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9"/>
            <a:ext cx="5158739" cy="1635442"/>
          </a:xfrm>
        </p:spPr>
        <p:txBody>
          <a:bodyPr>
            <a:normAutofit/>
          </a:bodyPr>
          <a:lstStyle/>
          <a:p>
            <a:r>
              <a:rPr lang="en-US" noProof="0" dirty="0"/>
              <a:t>System description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F73CE58-AA7D-658C-0032-A8ED527A1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72370"/>
            <a:ext cx="5053928" cy="3504592"/>
          </a:xfrm>
        </p:spPr>
        <p:txBody>
          <a:bodyPr>
            <a:normAutofit/>
          </a:bodyPr>
          <a:lstStyle/>
          <a:p>
            <a:r>
              <a:rPr lang="en-US" noProof="0" dirty="0"/>
              <a:t>Audio based map experience</a:t>
            </a:r>
          </a:p>
          <a:p>
            <a:pPr lvl="1"/>
            <a:r>
              <a:rPr lang="en-US" dirty="0"/>
              <a:t>Listener</a:t>
            </a:r>
          </a:p>
          <a:p>
            <a:pPr lvl="1"/>
            <a:r>
              <a:rPr lang="en-US" dirty="0"/>
              <a:t>Observer</a:t>
            </a:r>
            <a:endParaRPr lang="en-US" noProof="0" dirty="0"/>
          </a:p>
          <a:p>
            <a:r>
              <a:rPr lang="en-US" dirty="0"/>
              <a:t>Use scenario – Live demo</a:t>
            </a:r>
          </a:p>
          <a:p>
            <a:endParaRPr lang="en-US" dirty="0"/>
          </a:p>
          <a:p>
            <a:endParaRPr lang="en-US" noProof="0" dirty="0"/>
          </a:p>
          <a:p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883E84-3640-43A5-9526-442521C03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46543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Billede 4">
            <a:extLst>
              <a:ext uri="{FF2B5EF4-FFF2-40B4-BE49-F238E27FC236}">
                <a16:creationId xmlns:a16="http://schemas.microsoft.com/office/drawing/2014/main" id="{BFBD8B0D-03F1-3A29-04D7-6F675A989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3" y="308062"/>
            <a:ext cx="4478546" cy="624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6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C76A3A-6D8A-461A-7F48-3B4009147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Related work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0262D56-EFDE-8BDF-71D5-3ED43C9C5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1469"/>
            <a:ext cx="4415287" cy="4114801"/>
          </a:xfrm>
        </p:spPr>
        <p:txBody>
          <a:bodyPr>
            <a:normAutofit fontScale="85000" lnSpcReduction="20000"/>
          </a:bodyPr>
          <a:lstStyle/>
          <a:p>
            <a:r>
              <a:rPr lang="en-US" noProof="0" dirty="0"/>
              <a:t>Research trough design</a:t>
            </a:r>
          </a:p>
          <a:p>
            <a:pPr lvl="1"/>
            <a:r>
              <a:rPr lang="en-US" dirty="0"/>
              <a:t>Krogh et al. </a:t>
            </a:r>
            <a:endParaRPr lang="en-US" noProof="0" dirty="0"/>
          </a:p>
          <a:p>
            <a:r>
              <a:rPr lang="en-US" noProof="0" dirty="0"/>
              <a:t>SCHI and SID</a:t>
            </a:r>
          </a:p>
          <a:p>
            <a:pPr lvl="1"/>
            <a:r>
              <a:rPr lang="en-US" dirty="0" err="1"/>
              <a:t>Blevis</a:t>
            </a:r>
            <a:r>
              <a:rPr lang="en-US" b="1" dirty="0"/>
              <a:t> </a:t>
            </a:r>
          </a:p>
          <a:p>
            <a:r>
              <a:rPr lang="en-US" dirty="0"/>
              <a:t>Aesthetic interaction design</a:t>
            </a:r>
          </a:p>
          <a:p>
            <a:pPr lvl="1"/>
            <a:r>
              <a:rPr lang="en-US" i="0" dirty="0"/>
              <a:t>Petersen et al.</a:t>
            </a:r>
          </a:p>
          <a:p>
            <a:pPr lvl="1"/>
            <a:r>
              <a:rPr lang="en-US" dirty="0"/>
              <a:t>(maybe Gaver and </a:t>
            </a:r>
            <a:r>
              <a:rPr lang="en-US" dirty="0" err="1"/>
              <a:t>mynaturewatch</a:t>
            </a:r>
            <a:r>
              <a:rPr lang="en-US" dirty="0"/>
              <a:t>)</a:t>
            </a:r>
          </a:p>
          <a:p>
            <a:r>
              <a:rPr lang="en-US" dirty="0"/>
              <a:t>Commercial examples</a:t>
            </a:r>
          </a:p>
          <a:p>
            <a:pPr lvl="1"/>
            <a:r>
              <a:rPr lang="en-US" dirty="0"/>
              <a:t>Merlin Bird ID</a:t>
            </a:r>
          </a:p>
          <a:p>
            <a:pPr lvl="1"/>
            <a:r>
              <a:rPr lang="en-US" dirty="0" err="1"/>
              <a:t>iNaturalist</a:t>
            </a:r>
            <a:endParaRPr lang="en-US" dirty="0"/>
          </a:p>
          <a:p>
            <a:r>
              <a:rPr lang="en-US" noProof="0" dirty="0"/>
              <a:t>Noticing, ontological design, </a:t>
            </a:r>
            <a:r>
              <a:rPr lang="en-US" noProof="0" dirty="0" err="1"/>
              <a:t>Futurering</a:t>
            </a:r>
            <a:endParaRPr lang="en-US" noProof="0" dirty="0"/>
          </a:p>
          <a:p>
            <a:pPr lvl="1"/>
            <a:r>
              <a:rPr lang="en-US" dirty="0"/>
              <a:t>Rosen et al. </a:t>
            </a:r>
          </a:p>
          <a:p>
            <a:pPr lvl="1"/>
            <a:r>
              <a:rPr lang="en-US" dirty="0"/>
              <a:t>Lawton et al. </a:t>
            </a:r>
          </a:p>
          <a:p>
            <a:pPr lvl="1"/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A5556EA6-F1AE-0877-2B6E-D00D5C4C45F0}"/>
              </a:ext>
            </a:extLst>
          </p:cNvPr>
          <p:cNvSpPr txBox="1"/>
          <p:nvPr/>
        </p:nvSpPr>
        <p:spPr>
          <a:xfrm>
            <a:off x="5637362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586E8EF-1F34-F9A6-1933-BB122913C839}"/>
              </a:ext>
            </a:extLst>
          </p:cNvPr>
          <p:cNvSpPr txBox="1"/>
          <p:nvPr/>
        </p:nvSpPr>
        <p:spPr>
          <a:xfrm>
            <a:off x="6344009" y="1693175"/>
            <a:ext cx="34678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 state of the art and assure me that you</a:t>
            </a:r>
          </a:p>
          <a:p>
            <a:r>
              <a:rPr lang="en-US" dirty="0"/>
              <a:t>scoped the project right</a:t>
            </a:r>
          </a:p>
          <a:p>
            <a:r>
              <a:rPr lang="en-US" dirty="0"/>
              <a:t>• Make me sure that what you present is not</a:t>
            </a:r>
          </a:p>
          <a:p>
            <a:r>
              <a:rPr lang="en-US" dirty="0"/>
              <a:t>something hundreds of other people already</a:t>
            </a:r>
          </a:p>
          <a:p>
            <a:r>
              <a:rPr lang="en-US" dirty="0"/>
              <a:t>have done</a:t>
            </a:r>
          </a:p>
          <a:p>
            <a:r>
              <a:rPr lang="en-US" dirty="0"/>
              <a:t>• Theoretically well backed up</a:t>
            </a:r>
          </a:p>
          <a:p>
            <a:r>
              <a:rPr lang="en-US" dirty="0"/>
              <a:t>• Ethnography tells it is relevant</a:t>
            </a:r>
          </a:p>
        </p:txBody>
      </p:sp>
    </p:spTree>
    <p:extLst>
      <p:ext uri="{BB962C8B-B14F-4D97-AF65-F5344CB8AC3E}">
        <p14:creationId xmlns:p14="http://schemas.microsoft.com/office/powerpoint/2010/main" val="298428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EFDDF-B6FD-41F4-3792-40B44017D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Methodology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126FFD3-8A32-A4FB-C71F-813747F20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Dairy study</a:t>
            </a:r>
          </a:p>
          <a:p>
            <a:r>
              <a:rPr lang="en-US" dirty="0"/>
              <a:t>11 participants</a:t>
            </a:r>
          </a:p>
        </p:txBody>
      </p:sp>
    </p:spTree>
    <p:extLst>
      <p:ext uri="{BB962C8B-B14F-4D97-AF65-F5344CB8AC3E}">
        <p14:creationId xmlns:p14="http://schemas.microsoft.com/office/powerpoint/2010/main" val="1916419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F4B9F4-679B-8D0A-ABB0-4F7AC75A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Results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C214774-0212-E929-13CF-50D749682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Created engagement and increased knowledge</a:t>
            </a:r>
          </a:p>
          <a:p>
            <a:r>
              <a:rPr lang="en-US" noProof="0" dirty="0"/>
              <a:t>Speech interface </a:t>
            </a:r>
          </a:p>
          <a:p>
            <a:r>
              <a:rPr lang="en-US" noProof="0" dirty="0"/>
              <a:t>Alignment</a:t>
            </a:r>
          </a:p>
          <a:p>
            <a:r>
              <a:rPr lang="en-US" noProof="0" dirty="0"/>
              <a:t>Information</a:t>
            </a:r>
          </a:p>
          <a:p>
            <a:r>
              <a:rPr lang="en-US" noProof="0" dirty="0"/>
              <a:t>Fatigue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108080C-9B34-FB96-C294-69A26C567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391" y="2061469"/>
            <a:ext cx="3562847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42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A54A-866B-2475-8F03-E45BB7C3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333A79-B811-024F-FFD4-4A7A9A125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be done to increase Alignment?</a:t>
            </a:r>
          </a:p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Educational </a:t>
            </a:r>
          </a:p>
          <a:p>
            <a:pPr lvl="1"/>
            <a:r>
              <a:rPr lang="en-US" dirty="0"/>
              <a:t>Citizen science 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728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E2A7FF-C615-78AE-216C-B839D000B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03D580A-C812-AB9B-08F7-93DE36515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297912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Custom 1">
      <a:dk1>
        <a:sysClr val="windowText" lastClr="000000"/>
      </a:dk1>
      <a:lt1>
        <a:sysClr val="window" lastClr="FFFFFF"/>
      </a:lt1>
      <a:dk2>
        <a:srgbClr val="2E3A3C"/>
      </a:dk2>
      <a:lt2>
        <a:srgbClr val="EDE9E7"/>
      </a:lt2>
      <a:accent1>
        <a:srgbClr val="898470"/>
      </a:accent1>
      <a:accent2>
        <a:srgbClr val="7A8773"/>
      </a:accent2>
      <a:accent3>
        <a:srgbClr val="8C845E"/>
      </a:accent3>
      <a:accent4>
        <a:srgbClr val="9F7E56"/>
      </a:accent4>
      <a:accent5>
        <a:srgbClr val="9B7E69"/>
      </a:accent5>
      <a:accent6>
        <a:srgbClr val="AA7862"/>
      </a:accent6>
      <a:hlink>
        <a:srgbClr val="7A8773"/>
      </a:hlink>
      <a:folHlink>
        <a:srgbClr val="9F7E56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3b83371-425c-4ae3-8007-3e014e28600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DCF36506BD3C6489D81074FDE611178" ma:contentTypeVersion="11" ma:contentTypeDescription="Opret et nyt dokument." ma:contentTypeScope="" ma:versionID="9859cbb9b36b115840609211a7f06662">
  <xsd:schema xmlns:xsd="http://www.w3.org/2001/XMLSchema" xmlns:xs="http://www.w3.org/2001/XMLSchema" xmlns:p="http://schemas.microsoft.com/office/2006/metadata/properties" xmlns:ns3="73b83371-425c-4ae3-8007-3e014e286004" targetNamespace="http://schemas.microsoft.com/office/2006/metadata/properties" ma:root="true" ma:fieldsID="3fe96aeee9bf48872aea1cf5a477db6e" ns3:_="">
    <xsd:import namespace="73b83371-425c-4ae3-8007-3e014e28600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SearchProperties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b83371-425c-4ae3-8007-3e014e2860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B49EAD-6C6B-4413-8736-3FD04CFA3DFF}">
  <ds:schemaRefs>
    <ds:schemaRef ds:uri="73b83371-425c-4ae3-8007-3e014e286004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2F45785-0909-4298-AF50-B848F793DB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6AD0AE-9E9F-4792-B04F-EBA8200984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b83371-425c-4ae3-8007-3e014e2860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61fd1d36-fecb-47ca-b7d7-d0df0370a198}" enabled="0" method="" siteId="{61fd1d36-fecb-47ca-b7d7-d0df0370a19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312</TotalTime>
  <Words>217</Words>
  <Application>Microsoft Office PowerPoint</Application>
  <PresentationFormat>Widescreen</PresentationFormat>
  <Paragraphs>67</Paragraphs>
  <Slides>10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5" baseType="lpstr">
      <vt:lpstr>Aptos</vt:lpstr>
      <vt:lpstr>Arial</vt:lpstr>
      <vt:lpstr>Felix Titling</vt:lpstr>
      <vt:lpstr>Goudy Old Style</vt:lpstr>
      <vt:lpstr>ArchwayVTI</vt:lpstr>
      <vt:lpstr>Time plan - 2</vt:lpstr>
      <vt:lpstr>Urban Echoes </vt:lpstr>
      <vt:lpstr>Table of contents</vt:lpstr>
      <vt:lpstr>System description</vt:lpstr>
      <vt:lpstr>Related work</vt:lpstr>
      <vt:lpstr>Evaluation Methodology</vt:lpstr>
      <vt:lpstr>Results</vt:lpstr>
      <vt:lpstr>Discussion</vt:lpstr>
      <vt:lpstr>Summery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Jakob Worm</dc:creator>
  <cp:lastModifiedBy>Jakob Worm</cp:lastModifiedBy>
  <cp:revision>1</cp:revision>
  <dcterms:created xsi:type="dcterms:W3CDTF">2025-06-14T08:09:56Z</dcterms:created>
  <dcterms:modified xsi:type="dcterms:W3CDTF">2025-06-15T11:36:17Z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0x0101002DCF36506BD3C6489D81074FDE611178</vt:lpwstr>
  </property>
</Properties>
</file>