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2"/>
    <p:restoredTop sz="94663"/>
  </p:normalViewPr>
  <p:slideViewPr>
    <p:cSldViewPr snapToGrid="0" snapToObjects="1">
      <p:cViewPr>
        <p:scale>
          <a:sx n="55" d="100"/>
          <a:sy n="55" d="100"/>
        </p:scale>
        <p:origin x="78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48A2-E046-B245-9601-8C7910D4C88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0FB6-52B9-8248-8071-1B4B6F6E69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0FB6-52B9-8248-8071-1B4B6F6E6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0FB6-52B9-8248-8071-1B4B6F6E69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09A0-76C9-7645-BFC9-0978BF6C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FF61B-0ADA-F446-9598-F43648C91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667EB-EE86-A340-8E29-4EEED276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3E7FA-176A-FD4E-AC05-F6A2450F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DC025-1437-9B4A-BB7F-1C64871F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EA1D4-33CE-B545-A035-A4CFF8E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9501EC-7D2E-4445-B64D-E49B5044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2DA71-E8C9-EF43-9BB3-2F965A32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61CF2-5ABB-5140-AF13-34740A3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4719D-B454-5548-A1E9-395D02F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15B10C-5805-6046-A3B6-2F47407F1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13367A-9C14-634F-8E48-33A3A51D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CE3A4-0213-484F-BD6C-1AA46395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9F93D-5FAC-7242-94D2-00DFF2BB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A4939-983E-AA4A-A6B4-CBDEAEBC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52371-3FC9-9344-AA3F-F6FE3214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64672-911A-0346-9B18-FE0F4899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6A06D-023F-3241-962D-4DE90A5B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A585EA-99A0-504F-B71F-E1660E72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6D40B-13FD-0A4D-ACD6-9E0C542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D510E-C740-A344-81E3-B7119655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B955D8-4E93-904D-94EA-40BD91D6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D01B2-94B5-D84A-A7B0-01ED0606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5E1CCE-C889-CC4A-A4B3-B38A3B27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59D6F-285A-D340-93F3-CCED6574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32983-3614-934A-8A7B-CD116703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C2730-BB20-EC49-BF67-98164DBE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0DAD05-2BFC-E64C-9316-AAFE23E0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0BC6FB-F797-2146-97D7-6EEAA04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94B8E-9A86-F94F-B53F-14B6526C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334E1F-E624-7442-944A-4CA45258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81B59-971E-4C41-8798-9E1897F4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28BFA-737A-1E45-8290-6841CF37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F6C0A8-5E57-1D49-8226-222F69B2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CF0C15-C439-2D4B-9024-984119370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FCFA7-EAC0-7443-B2BF-46D01BCC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119564-8FB0-D647-8691-77E1E301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F2A9F6-9429-0C46-A8CA-4E0721D2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E29F42-E187-244E-B458-88CB3B29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4894B-A137-0048-ADEC-A88ED367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E99E4C-5E6B-3C49-80F6-9AB7570F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AB17A5-26E8-884E-A571-C52D1BC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2A8CED-384C-9D44-AA8F-5267BC2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3BF0BF-DFDD-054F-88F3-9DB0183D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5EE1FE-F6D0-5241-A55F-0808978E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CE5E5E-515C-F143-BEE6-C00CE6E2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04262-4412-0B44-B778-DA5EE9D4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8188C-D3BE-3042-B161-A420E0545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5CC7A6-81CF-FE42-9CCF-23876050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995D4-69BF-F548-9D25-DD6130B6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42D93-2018-A14D-9FA1-22243859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33C8-064E-654F-97B8-34B403DD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84510-AF6A-AF4C-9F88-30EA6C01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72AB0A-0BD8-1240-B31C-C04F2241D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6BF988-33FD-7640-BDDA-A8D5D52B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AE8BB6-676A-B141-ACBB-970E7ABF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6FFCD-192E-B740-B0C3-23C0149D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DB43C-F6E5-D04F-B43F-0DCB7090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7820D8-9C27-9840-8799-4D6666D7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843257-77AB-2846-954F-9C94B5FD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135E0-3B02-C345-B75F-2B1FA36F2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BF3A-0394-D349-9A11-BE787B836427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53544-2861-684F-8357-1625F2CB9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C7AA6-CADA-C449-B9AC-61D164711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5601-0433-084D-AF2C-6C5A4907B3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77DA91C-82D0-FD4A-99F8-20CB5733CC85}"/>
              </a:ext>
            </a:extLst>
          </p:cNvPr>
          <p:cNvGrpSpPr/>
          <p:nvPr/>
        </p:nvGrpSpPr>
        <p:grpSpPr>
          <a:xfrm>
            <a:off x="1562099" y="8001000"/>
            <a:ext cx="9274345" cy="7772400"/>
            <a:chOff x="1562099" y="8001000"/>
            <a:chExt cx="9274345" cy="77724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F2CC9D-EB07-4141-A42D-024E7DD6FF71}"/>
                </a:ext>
              </a:extLst>
            </p:cNvPr>
            <p:cNvSpPr/>
            <p:nvPr/>
          </p:nvSpPr>
          <p:spPr>
            <a:xfrm>
              <a:off x="1562099" y="8001000"/>
              <a:ext cx="9067801" cy="777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A621BDC-99C8-0049-B0E1-2A0E0F7F34EE}"/>
                </a:ext>
              </a:extLst>
            </p:cNvPr>
            <p:cNvSpPr txBox="1"/>
            <p:nvPr/>
          </p:nvSpPr>
          <p:spPr>
            <a:xfrm>
              <a:off x="1898587" y="12084504"/>
              <a:ext cx="4446647" cy="109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8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Check</a:t>
              </a:r>
              <a:r>
                <a:rPr lang="de-DE" sz="4008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Wise</a:t>
              </a:r>
              <a:r>
                <a:rPr lang="de-DE" sz="400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</a:p>
            <a:p>
              <a:pPr algn="ctr"/>
              <a:r>
                <a:rPr lang="de-DE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World‘s</a:t>
              </a:r>
              <a:r>
                <a:rPr lang="de-DE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de-DE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simplest</a:t>
              </a:r>
              <a:r>
                <a:rPr lang="de-DE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Checklist.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7931C931-7289-2048-B30E-CE7E0B3CD269}"/>
                </a:ext>
              </a:extLst>
            </p:cNvPr>
            <p:cNvGrpSpPr/>
            <p:nvPr/>
          </p:nvGrpSpPr>
          <p:grpSpPr>
            <a:xfrm>
              <a:off x="5889455" y="8288548"/>
              <a:ext cx="4946989" cy="7484852"/>
              <a:chOff x="1499729" y="5165902"/>
              <a:chExt cx="8305125" cy="12565750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6AD30E7D-BA8B-8547-8732-4BB3ABDB9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4641" y="5513194"/>
                <a:ext cx="5267024" cy="11415008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AE35123D-0D24-184E-8B8F-4B8D9526D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0074" y="5513194"/>
                <a:ext cx="5267024" cy="11415012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6B45233C-2413-314B-BED3-A243CB72A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9729" y="5165902"/>
                <a:ext cx="8305125" cy="12565750"/>
              </a:xfrm>
              <a:prstGeom prst="rect">
                <a:avLst/>
              </a:prstGeom>
            </p:spPr>
          </p:pic>
        </p:grp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9361DB1-8281-424D-8E99-8859C16CF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5134"/>
            <a:stretch/>
          </p:blipFill>
          <p:spPr>
            <a:xfrm>
              <a:off x="2938038" y="10077832"/>
              <a:ext cx="2367743" cy="2006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4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3A9BB4F-CFB9-ED46-9A4E-F7E7FDD08902}"/>
              </a:ext>
            </a:extLst>
          </p:cNvPr>
          <p:cNvGrpSpPr/>
          <p:nvPr/>
        </p:nvGrpSpPr>
        <p:grpSpPr>
          <a:xfrm>
            <a:off x="1562099" y="8001000"/>
            <a:ext cx="9309223" cy="7772400"/>
            <a:chOff x="1562099" y="8001000"/>
            <a:chExt cx="9309223" cy="77724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F2CC9D-EB07-4141-A42D-024E7DD6FF71}"/>
                </a:ext>
              </a:extLst>
            </p:cNvPr>
            <p:cNvSpPr/>
            <p:nvPr/>
          </p:nvSpPr>
          <p:spPr>
            <a:xfrm>
              <a:off x="1562099" y="8001000"/>
              <a:ext cx="9067801" cy="777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A621BDC-99C8-0049-B0E1-2A0E0F7F34EE}"/>
                </a:ext>
              </a:extLst>
            </p:cNvPr>
            <p:cNvSpPr txBox="1"/>
            <p:nvPr/>
          </p:nvSpPr>
          <p:spPr>
            <a:xfrm>
              <a:off x="1898587" y="12084504"/>
              <a:ext cx="4446647" cy="109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Infinite Stages</a:t>
              </a:r>
              <a:endParaRPr lang="de-DE" sz="4008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endParaRPr>
            </a:p>
            <a:p>
              <a:pPr algn="ctr"/>
              <a:r>
                <a:rPr lang="de-DE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Casual</a:t>
              </a:r>
              <a:r>
                <a:rPr lang="de-DE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de-DE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endless</a:t>
              </a:r>
              <a:r>
                <a:rPr lang="de-DE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de-DE" sz="25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runner</a:t>
              </a:r>
              <a:r>
                <a:rPr lang="de-DE" sz="2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.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AD30E7D-BA8B-8547-8732-4BB3ABDB9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5646" y="8495414"/>
              <a:ext cx="3137329" cy="6799407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E35123D-0D24-184E-8B8F-4B8D9526D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1013" y="8495414"/>
              <a:ext cx="3137329" cy="6799409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8FFD85A-D294-5D42-AB27-3D2DFD7C9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5646" y="8495414"/>
              <a:ext cx="3164365" cy="6858000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B45233C-2413-314B-BED3-A243CB72A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4333" y="8288548"/>
              <a:ext cx="4946989" cy="7484852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B4BDDF3-5751-6B42-AB51-A641697611D6}"/>
                </a:ext>
              </a:extLst>
            </p:cNvPr>
            <p:cNvSpPr/>
            <p:nvPr/>
          </p:nvSpPr>
          <p:spPr>
            <a:xfrm>
              <a:off x="3315460" y="10418074"/>
              <a:ext cx="1612900" cy="16129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  <a:effectLst>
              <a:outerShdw blurRad="165100" dist="50800" dir="4920000" sx="95000" sy="95000" algn="ctr" rotWithShape="0">
                <a:srgbClr val="000000">
                  <a:alpha val="8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59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 Light</vt:lpstr>
      <vt:lpstr>Helvetica Neue Medium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Wiemer, Jakob (DualStudy)</dc:creator>
  <cp:lastModifiedBy>Wiemer, Jakob (DualStudy)</cp:lastModifiedBy>
  <cp:revision>5</cp:revision>
  <dcterms:created xsi:type="dcterms:W3CDTF">2019-08-01T09:25:00Z</dcterms:created>
  <dcterms:modified xsi:type="dcterms:W3CDTF">2019-08-30T13:01:08Z</dcterms:modified>
</cp:coreProperties>
</file>