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4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8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02EC-B54C-4822-BCCC-6E0BAAFD7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02EC-B54C-4822-BCCC-6E0BAAFD7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02EC-B54C-4822-BCCC-6E0BAAFD7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02EC-B54C-4822-BCCC-6E0BAAFD7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02EC-B54C-4822-BCCC-6E0BAAFD7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02EC-B54C-4822-BCCC-6E0BAAFD7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02EC-B54C-4822-BCCC-6E0BAAFD7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02EC-B54C-4822-BCCC-6E0BAAFD7B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5902EC-B54C-4822-BCCC-6E0BAAFD7B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5902EC-B54C-4822-BCCC-6E0BAAFD7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BB91343-2FA4-4F49-A1DF-C696F669C3EB}" type="datetimeFigureOut">
              <a:rPr lang="en-US" smtClean="0"/>
              <a:t>2/12/18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6xDyVBsBtX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C2D53-6F4F-4F5D-8E76-26BCD285E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ARKit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5EA5690-AFBA-486F-B109-CC400CC17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Jakob Dozier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8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066F12-B428-472D-89AB-1904CD9D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660B13-877F-4245-9D32-54301C02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Gaming</a:t>
            </a:r>
          </a:p>
          <a:p>
            <a:r>
              <a:rPr lang="en-US" dirty="0"/>
              <a:t>Medical</a:t>
            </a:r>
          </a:p>
          <a:p>
            <a:r>
              <a:rPr lang="en-US" dirty="0"/>
              <a:t>Maintenance </a:t>
            </a:r>
          </a:p>
          <a:p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52514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A2F99-073F-42AA-B812-302FFC3E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617641-EC9E-42F3-92AF-A12E055E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good way to start developing augmented reality applications. With a lot of major components to AR already included this makes for an easy way to begin developing </a:t>
            </a:r>
            <a:r>
              <a:rPr lang="en-US"/>
              <a:t>AR apps.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6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Demonstration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showing what people have made with the ARKit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</a:t>
            </a:r>
            <a:r>
              <a:rPr lang="en-US" dirty="0" smtClean="0">
                <a:hlinkClick r:id="rId2"/>
              </a:rPr>
              <a:t>6xDyVBsBtX8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5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88E18B-0EE5-43DA-ABBE-4DBB83A2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5861B8-4AB7-42B5-8A3F-B8EF5E0E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ARKit is a platform developed by Apple that allows the user to develop augmented reality apps for the iPhone and iPad. </a:t>
            </a:r>
          </a:p>
          <a:p>
            <a:r>
              <a:rPr lang="en-US" dirty="0"/>
              <a:t>Apple introduced the ARKit in September of 2017.</a:t>
            </a:r>
          </a:p>
          <a:p>
            <a:r>
              <a:rPr lang="en-US" dirty="0"/>
              <a:t>IKEA used the ARKit in order to allow customers to see the furniture in their house before they bought it.</a:t>
            </a:r>
          </a:p>
          <a:p>
            <a:r>
              <a:rPr lang="en-US" dirty="0"/>
              <a:t>The popular game Pokémon Go also used the ARKit to allow players the ability to catch Pokémon in the real world. </a:t>
            </a:r>
          </a:p>
        </p:txBody>
      </p:sp>
    </p:spTree>
    <p:extLst>
      <p:ext uri="{BB962C8B-B14F-4D97-AF65-F5344CB8AC3E}">
        <p14:creationId xmlns:p14="http://schemas.microsoft.com/office/powerpoint/2010/main" val="61200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ACFF3-C353-40B0-8576-461C973D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58BD9B-05BA-49A7-B0E7-3E1E2892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– keeps track of your device and surrounding objects in order to keep the AR image in the same place. </a:t>
            </a:r>
          </a:p>
          <a:p>
            <a:r>
              <a:rPr lang="en-US" dirty="0"/>
              <a:t>Scene Understanding – Identifies different objects and properties in the camera view.</a:t>
            </a:r>
          </a:p>
          <a:p>
            <a:r>
              <a:rPr lang="en-US" dirty="0"/>
              <a:t>Rendering – generates the image to be virtually placed. </a:t>
            </a:r>
          </a:p>
        </p:txBody>
      </p:sp>
    </p:spTree>
    <p:extLst>
      <p:ext uri="{BB962C8B-B14F-4D97-AF65-F5344CB8AC3E}">
        <p14:creationId xmlns:p14="http://schemas.microsoft.com/office/powerpoint/2010/main" val="287541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0AE24A-F8CA-45AC-9B64-5A26CC07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26967A-1EE5-482E-BBB3-1BF1AFE7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ARKit was made to allow developers an easy way to begin making augmented reality apps.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9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D9E3C-ECC5-4C02-96FC-E8218072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E840EF-BD87-4873-87D7-8F069267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ARKit has a lot of built in functions that are necessary for AR to function correctly. </a:t>
            </a:r>
          </a:p>
        </p:txBody>
      </p:sp>
    </p:spTree>
    <p:extLst>
      <p:ext uri="{BB962C8B-B14F-4D97-AF65-F5344CB8AC3E}">
        <p14:creationId xmlns:p14="http://schemas.microsoft.com/office/powerpoint/2010/main" val="347125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1867AE-A028-49B1-B1F7-21222BE1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Weaknesses/issues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52441-7589-488A-B130-509A63E4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is a product of apple it can only be used on macs, iPhones, and iPads.</a:t>
            </a:r>
          </a:p>
          <a:p>
            <a:r>
              <a:rPr lang="en-US" dirty="0"/>
              <a:t>The iPhones and iPads also need to have an A9 chip in order to be able to use AR. </a:t>
            </a:r>
          </a:p>
        </p:txBody>
      </p:sp>
    </p:spTree>
    <p:extLst>
      <p:ext uri="{BB962C8B-B14F-4D97-AF65-F5344CB8AC3E}">
        <p14:creationId xmlns:p14="http://schemas.microsoft.com/office/powerpoint/2010/main" val="258443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2831F1-FC95-459B-A954-B3D5BF3E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Sickness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431EC2-0452-4E94-89C4-026B13A3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there will be no motion sickness because it is augmented reality not virtual reality. </a:t>
            </a:r>
          </a:p>
        </p:txBody>
      </p:sp>
    </p:spTree>
    <p:extLst>
      <p:ext uri="{BB962C8B-B14F-4D97-AF65-F5344CB8AC3E}">
        <p14:creationId xmlns:p14="http://schemas.microsoft.com/office/powerpoint/2010/main" val="382452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8A1A0D-82ED-4941-8AFE-CD3A339F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BC2DFB-F2C6-4E7D-9F6B-6D37EBAB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ARCore – Android software development kit </a:t>
            </a:r>
          </a:p>
        </p:txBody>
      </p:sp>
    </p:spTree>
    <p:extLst>
      <p:ext uri="{BB962C8B-B14F-4D97-AF65-F5344CB8AC3E}">
        <p14:creationId xmlns:p14="http://schemas.microsoft.com/office/powerpoint/2010/main" val="110040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860</TotalTime>
  <Words>302</Words>
  <Application>Microsoft Macintosh PowerPoint</Application>
  <PresentationFormat>Custom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ARKit</vt:lpstr>
      <vt:lpstr>Video Demonstration </vt:lpstr>
      <vt:lpstr>Overview</vt:lpstr>
      <vt:lpstr>The basics</vt:lpstr>
      <vt:lpstr>Why is this good?</vt:lpstr>
      <vt:lpstr>Strengths</vt:lpstr>
      <vt:lpstr>Weaknesses/issues</vt:lpstr>
      <vt:lpstr>Motion Sickness</vt:lpstr>
      <vt:lpstr>Similar applications</vt:lpstr>
      <vt:lpstr>Potential applications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</dc:title>
  <dc:creator>Jakob Dozier</dc:creator>
  <cp:lastModifiedBy>Jakob</cp:lastModifiedBy>
  <cp:revision>31</cp:revision>
  <dcterms:created xsi:type="dcterms:W3CDTF">2018-02-02T04:20:12Z</dcterms:created>
  <dcterms:modified xsi:type="dcterms:W3CDTF">2018-02-13T00:06:48Z</dcterms:modified>
</cp:coreProperties>
</file>