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63" d="100"/>
          <a:sy n="63" d="100"/>
        </p:scale>
        <p:origin x="9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7T18:07:34.18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Vorschaubild des Museumskomplex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71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Luftbild mit Aufteilungen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7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19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 des Museumskomplex an der Donau (Haus der bay. Geschichte)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8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Modellierung Grundriss bzw. äußere Hülle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24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der Projektraum?</a:t>
            </a:r>
          </a:p>
          <a:p>
            <a:endParaRPr lang="de-DE" dirty="0"/>
          </a:p>
          <a:p>
            <a:r>
              <a:rPr lang="de-DE" dirty="0"/>
              <a:t>Was wird darin ausgestellt.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17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68638" y="3265505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E213A-EE66-4DF0-958A-CAF30DB1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F4358-42E3-4841-9D4A-3387976BC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B3FD78-55B1-4D37-BCB7-B8173B64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68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1A9A8-45F1-492D-B1AA-AA91D5EE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2620230-DF4B-46C6-A155-FC96F408C1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64011"/>
            <a:ext cx="7056784" cy="470452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87B434-AABA-4AB9-9DA3-80DC01311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8FB3E7-1AF0-4622-8026-CA8608400D17}"/>
              </a:ext>
            </a:extLst>
          </p:cNvPr>
          <p:cNvSpPr txBox="1"/>
          <p:nvPr/>
        </p:nvSpPr>
        <p:spPr>
          <a:xfrm>
            <a:off x="1115235" y="6444476"/>
            <a:ext cx="454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©Staatliches Bauamt Regensburg | Foto: Nürnberg Luftbild Hajo Dietz </a:t>
            </a:r>
          </a:p>
        </p:txBody>
      </p:sp>
    </p:spTree>
    <p:extLst>
      <p:ext uri="{BB962C8B-B14F-4D97-AF65-F5344CB8AC3E}">
        <p14:creationId xmlns:p14="http://schemas.microsoft.com/office/powerpoint/2010/main" val="40424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2F33-36C4-4DD8-9129-C832F2F6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B439D88-3D5D-441B-BA22-3C8838656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08"/>
            <a:ext cx="4162929" cy="465554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ABDA3-52B3-4415-BBA9-5E9AC5B50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DCAD92-FB60-472B-A412-9349B0D12BB9}"/>
              </a:ext>
            </a:extLst>
          </p:cNvPr>
          <p:cNvSpPr txBox="1"/>
          <p:nvPr/>
        </p:nvSpPr>
        <p:spPr>
          <a:xfrm>
            <a:off x="2337477" y="6413936"/>
            <a:ext cx="4469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Luftbild: Museum, </a:t>
            </a:r>
            <a:r>
              <a:rPr lang="de-DE" sz="1400" dirty="0" err="1"/>
              <a:t>Bavariathek</a:t>
            </a:r>
            <a:r>
              <a:rPr lang="de-DE" sz="1400" dirty="0"/>
              <a:t>, Depot ©Stadt Regensburg </a:t>
            </a:r>
          </a:p>
        </p:txBody>
      </p:sp>
    </p:spTree>
    <p:extLst>
      <p:ext uri="{BB962C8B-B14F-4D97-AF65-F5344CB8AC3E}">
        <p14:creationId xmlns:p14="http://schemas.microsoft.com/office/powerpoint/2010/main" val="137563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3454-9810-413D-9AA1-F5AB23EF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4DD9233-FDAE-480C-87D3-9D8E39BC3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487081"/>
            <a:ext cx="5715000" cy="36480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F364A9-CC60-43E0-B9F7-9AC11A75B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CF62BB-8308-4491-8E04-04A8382CE37A}"/>
              </a:ext>
            </a:extLst>
          </p:cNvPr>
          <p:cNvSpPr txBox="1"/>
          <p:nvPr/>
        </p:nvSpPr>
        <p:spPr>
          <a:xfrm>
            <a:off x="1744628" y="6164068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©</a:t>
            </a:r>
            <a:r>
              <a:rPr lang="de-DE" sz="1400" dirty="0" err="1"/>
              <a:t>wörner</a:t>
            </a:r>
            <a:r>
              <a:rPr lang="de-DE" sz="1400" dirty="0"/>
              <a:t> </a:t>
            </a:r>
            <a:r>
              <a:rPr lang="de-DE" sz="1400" dirty="0" err="1"/>
              <a:t>traxler</a:t>
            </a:r>
            <a:r>
              <a:rPr lang="de-DE" sz="1400" dirty="0"/>
              <a:t> </a:t>
            </a:r>
            <a:r>
              <a:rPr lang="de-DE" sz="1400" dirty="0" err="1"/>
              <a:t>richter</a:t>
            </a:r>
            <a:r>
              <a:rPr lang="de-DE" sz="1400" dirty="0"/>
              <a:t> </a:t>
            </a:r>
            <a:r>
              <a:rPr lang="de-DE" sz="1400" dirty="0" err="1"/>
              <a:t>planungsgesellschaft</a:t>
            </a:r>
            <a:r>
              <a:rPr lang="de-DE" sz="1400" dirty="0"/>
              <a:t> mbh, Frankfurt am Main </a:t>
            </a:r>
          </a:p>
        </p:txBody>
      </p:sp>
    </p:spTree>
    <p:extLst>
      <p:ext uri="{BB962C8B-B14F-4D97-AF65-F5344CB8AC3E}">
        <p14:creationId xmlns:p14="http://schemas.microsoft.com/office/powerpoint/2010/main" val="84690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653B6-4DD7-4509-9E0F-A0257278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16DF4-0C71-428E-87BD-F64DD30D3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Medienarchiv mit digitalisierten historischen Beständen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attraktives Online-Angebot, das das Museum immer und überall zugänglich macht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ein museums- und medienpädagogisches Programm, das interaktives und digitales Lernen fördert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562DC3-E1C6-4249-AF01-9CE67C1A5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A20-2DD5-41D0-9AC3-B994AFAF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Baviariathek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CCF8FA-F35C-428C-B1E9-C49A64E58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Projekt- und Studioräume </a:t>
            </a:r>
          </a:p>
          <a:p>
            <a:pPr>
              <a:buFontTx/>
              <a:buChar char="-"/>
            </a:pPr>
            <a:r>
              <a:rPr lang="de-DE" dirty="0"/>
              <a:t>technische Ausstattung vom Greenscreen über Schnittplätze bis zur Sprecherkabine</a:t>
            </a:r>
          </a:p>
          <a:p>
            <a:pPr>
              <a:buFontTx/>
              <a:buChar char="-"/>
            </a:pPr>
            <a:r>
              <a:rPr lang="de-DE" dirty="0"/>
              <a:t>Ziel: Plattform zur Erstellung von Apps, virtueller Ausstellungen oder Videos im Rahmen von angeleiteten Projekten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Besonders attraktiv für Schulklassen/ Schulprojekte mit Bezug zur bayrischen Geschichte</a:t>
            </a:r>
          </a:p>
          <a:p>
            <a:pPr>
              <a:buFontTx/>
              <a:buChar char="-"/>
            </a:pPr>
            <a:r>
              <a:rPr lang="de-DE" dirty="0"/>
              <a:t>Möglichkeit zum Präsentieren und Ausstellen von Projekten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004515-E08E-44E2-9988-C0D9B0B48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05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9CBED-CE59-43F9-8485-705566D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E3935C4-F781-452A-ADE5-911696A2ED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25969"/>
            <a:ext cx="3443515" cy="264383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B6EEB-2F51-42AF-BC9D-809925BE4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B25A92-51F0-429C-8867-5A8DD000E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07656"/>
            <a:ext cx="3960440" cy="2528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82D9C6-A9EB-47B6-BBE0-60FC8D720B85}"/>
              </a:ext>
            </a:extLst>
          </p:cNvPr>
          <p:cNvSpPr txBox="1"/>
          <p:nvPr/>
        </p:nvSpPr>
        <p:spPr>
          <a:xfrm>
            <a:off x="971600" y="5569711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©</a:t>
            </a:r>
            <a:r>
              <a:rPr lang="de-DE" sz="1400" dirty="0" err="1"/>
              <a:t>wörner</a:t>
            </a:r>
            <a:r>
              <a:rPr lang="de-DE" sz="1400" dirty="0"/>
              <a:t> </a:t>
            </a:r>
            <a:r>
              <a:rPr lang="de-DE" sz="1400" dirty="0" err="1"/>
              <a:t>traxler</a:t>
            </a:r>
            <a:r>
              <a:rPr lang="de-DE" sz="1400" dirty="0"/>
              <a:t> </a:t>
            </a:r>
            <a:r>
              <a:rPr lang="de-DE" sz="1400" dirty="0" err="1"/>
              <a:t>richter</a:t>
            </a:r>
            <a:r>
              <a:rPr lang="de-DE" sz="1400" dirty="0"/>
              <a:t> </a:t>
            </a:r>
            <a:r>
              <a:rPr lang="de-DE" sz="1400" dirty="0" err="1"/>
              <a:t>planungsgesellschaft</a:t>
            </a:r>
            <a:r>
              <a:rPr lang="de-DE" sz="1400" dirty="0"/>
              <a:t> mbh, Frankfurt am Main </a:t>
            </a:r>
          </a:p>
        </p:txBody>
      </p:sp>
    </p:spTree>
    <p:extLst>
      <p:ext uri="{BB962C8B-B14F-4D97-AF65-F5344CB8AC3E}">
        <p14:creationId xmlns:p14="http://schemas.microsoft.com/office/powerpoint/2010/main" val="4978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10D36-C4A4-405A-B868-4EFDD48C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DA740-E86D-40EC-A7FB-0E163E247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Modellierung des Grundrisses bzw. Außenhülle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Einteilen in Ebenen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Unabhängige Modellierung der Ebenen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Detailmodellierung des Projektraums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40F9E4-0237-4F4D-9430-02D687B6F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15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3639-26FB-4890-9078-71ED6DEC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Detailmodellierung des Projektraums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D13101A-493E-4F7C-9613-4423BAD0E7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95537"/>
            <a:ext cx="5215885" cy="396081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531AEA-D152-4B90-81BB-AAAD77D73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5642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Bildschirmpräsentation (4:3)</PresentationFormat>
  <Paragraphs>55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Larissa-Design</vt:lpstr>
      <vt:lpstr>PowerPoint-Präsentation</vt:lpstr>
      <vt:lpstr>PowerPoint-Präsentation</vt:lpstr>
      <vt:lpstr>PowerPoint-Präsentation</vt:lpstr>
      <vt:lpstr>PowerPoint-Präsentation</vt:lpstr>
      <vt:lpstr>Bavariathek</vt:lpstr>
      <vt:lpstr>Baviariathek</vt:lpstr>
      <vt:lpstr>Projektziel</vt:lpstr>
      <vt:lpstr>Vorgehen</vt:lpstr>
      <vt:lpstr>Detailmodellierung des Projektraums</vt:lpstr>
      <vt:lpstr>Aktueller Stand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ASDF</cp:lastModifiedBy>
  <cp:revision>178</cp:revision>
  <dcterms:modified xsi:type="dcterms:W3CDTF">2019-01-27T17:27:52Z</dcterms:modified>
</cp:coreProperties>
</file>