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22.04.2019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22.04.2019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638" y="3265505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F4B66-903B-47C7-8CCD-BA837E77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CAB35-8575-48BD-9683-3B739FE00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697A7-620C-41A0-A049-6775DD3B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5601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191</cp:revision>
  <dcterms:modified xsi:type="dcterms:W3CDTF">2019-04-22T19:22:07Z</dcterms:modified>
</cp:coreProperties>
</file>