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1" r:id="rId3"/>
    <p:sldId id="259" r:id="rId4"/>
    <p:sldId id="263" r:id="rId5"/>
    <p:sldId id="264" r:id="rId6"/>
    <p:sldId id="265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40A5D0B-1603-43F9-9E54-D260B8E47FF9}">
          <p14:sldIdLst>
            <p14:sldId id="258"/>
            <p14:sldId id="261"/>
            <p14:sldId id="259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DF" initials="A" lastIdx="1" clrIdx="0">
    <p:extLst>
      <p:ext uri="{19B8F6BF-5375-455C-9EA6-DF929625EA0E}">
        <p15:presenceInfo xmlns:p15="http://schemas.microsoft.com/office/powerpoint/2012/main" userId="ASD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9C004B"/>
    <a:srgbClr val="BF002A"/>
    <a:srgbClr val="EC6200"/>
    <a:srgbClr val="ECBC00"/>
    <a:srgbClr val="AEA700"/>
    <a:srgbClr val="CDD30F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33" autoAdjust="0"/>
  </p:normalViewPr>
  <p:slideViewPr>
    <p:cSldViewPr>
      <p:cViewPr varScale="1">
        <p:scale>
          <a:sx n="148" d="100"/>
          <a:sy n="148" d="100"/>
        </p:scale>
        <p:origin x="18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22.04.2019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22.04.2019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59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Luftbild mit Aufteilung</a:t>
            </a:r>
          </a:p>
          <a:p>
            <a:endParaRPr lang="de-DE" dirty="0"/>
          </a:p>
          <a:p>
            <a:r>
              <a:rPr lang="de-DE" dirty="0"/>
              <a:t>: Museumskomplex baut sich zusammen aus </a:t>
            </a:r>
            <a:r>
              <a:rPr lang="de-DE" dirty="0" err="1"/>
              <a:t>HdbG</a:t>
            </a:r>
            <a:r>
              <a:rPr lang="de-DE" dirty="0"/>
              <a:t>, </a:t>
            </a:r>
            <a:r>
              <a:rPr lang="de-DE" dirty="0" err="1"/>
              <a:t>Bavariathek</a:t>
            </a:r>
            <a:r>
              <a:rPr lang="de-DE" dirty="0"/>
              <a:t> und dem </a:t>
            </a:r>
            <a:r>
              <a:rPr lang="de-DE" dirty="0" err="1"/>
              <a:t>österreischen</a:t>
            </a:r>
            <a:r>
              <a:rPr lang="de-DE" dirty="0"/>
              <a:t> Stadel( Depot) </a:t>
            </a:r>
          </a:p>
          <a:p>
            <a:r>
              <a:rPr lang="de-DE" dirty="0"/>
              <a:t>: Museum/</a:t>
            </a:r>
            <a:r>
              <a:rPr lang="de-DE" dirty="0" err="1"/>
              <a:t>HdbG</a:t>
            </a:r>
            <a:r>
              <a:rPr lang="de-DE" dirty="0"/>
              <a:t> hat verschiedenen Ausstellungen darunter Dauerausstellungen und abwechselnde Ausstellungen über die </a:t>
            </a:r>
            <a:r>
              <a:rPr lang="de-DE"/>
              <a:t>Geschichte Bayerns</a:t>
            </a:r>
            <a:endParaRPr lang="de-DE" dirty="0"/>
          </a:p>
          <a:p>
            <a:r>
              <a:rPr lang="de-DE" dirty="0"/>
              <a:t>: </a:t>
            </a:r>
            <a:r>
              <a:rPr lang="de-DE" dirty="0" err="1"/>
              <a:t>Bavariathek</a:t>
            </a:r>
            <a:r>
              <a:rPr lang="de-DE" dirty="0"/>
              <a:t> fungiert als Bindeglied zwischen Stadel und </a:t>
            </a:r>
            <a:r>
              <a:rPr lang="de-DE" dirty="0" err="1"/>
              <a:t>HdbG</a:t>
            </a:r>
            <a:r>
              <a:rPr lang="de-DE" dirty="0"/>
              <a:t> </a:t>
            </a:r>
          </a:p>
          <a:p>
            <a:r>
              <a:rPr lang="de-DE" dirty="0"/>
              <a:t>: Verwaltung des gesamten Museumskomplexes in der </a:t>
            </a:r>
            <a:r>
              <a:rPr lang="de-DE" dirty="0" err="1"/>
              <a:t>Bavariathek</a:t>
            </a:r>
            <a:endParaRPr lang="de-DE" dirty="0"/>
          </a:p>
          <a:p>
            <a:r>
              <a:rPr lang="de-DE" dirty="0" err="1"/>
              <a:t>ngen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673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Medienarchiv mit digitalisierten historischen Beständen</a:t>
            </a:r>
          </a:p>
          <a:p>
            <a:endParaRPr lang="de-DE" dirty="0"/>
          </a:p>
          <a:p>
            <a:r>
              <a:rPr lang="de-DE" dirty="0"/>
              <a:t>Soll nach Fertigstellung ein attraktives Online-Angebot haben</a:t>
            </a:r>
          </a:p>
          <a:p>
            <a:r>
              <a:rPr lang="de-DE" dirty="0"/>
              <a:t>-&gt; Museum immer und überall zugänglich</a:t>
            </a:r>
          </a:p>
          <a:p>
            <a:endParaRPr lang="de-DE" dirty="0"/>
          </a:p>
          <a:p>
            <a:r>
              <a:rPr lang="de-DE" dirty="0"/>
              <a:t>Allerdings primär ein medienpädagogisches Schulungszentrum</a:t>
            </a:r>
          </a:p>
          <a:p>
            <a:endParaRPr lang="de-DE" dirty="0"/>
          </a:p>
          <a:p>
            <a:r>
              <a:rPr lang="de-DE" dirty="0"/>
              <a:t>Hat museums- und medienpädagogisches Programm</a:t>
            </a:r>
          </a:p>
          <a:p>
            <a:r>
              <a:rPr lang="de-DE" dirty="0"/>
              <a:t>-&gt; Förderung von interaktivem und digitalem Lernen</a:t>
            </a:r>
          </a:p>
          <a:p>
            <a:endParaRPr lang="de-DE" dirty="0"/>
          </a:p>
          <a:p>
            <a:r>
              <a:rPr lang="de-DE" dirty="0"/>
              <a:t>Versuch der  Vernetzung von Wissenschaft und Kultur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855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Modellierung Grundriss bzw. äußere Hülle,  </a:t>
            </a:r>
            <a:r>
              <a:rPr lang="de-DE" dirty="0" err="1"/>
              <a:t>Detailierte</a:t>
            </a:r>
            <a:r>
              <a:rPr lang="de-DE" dirty="0"/>
              <a:t> Modellierung des Projektraums. (Später mehr)</a:t>
            </a:r>
          </a:p>
          <a:p>
            <a:endParaRPr lang="de-DE" dirty="0"/>
          </a:p>
          <a:p>
            <a:r>
              <a:rPr lang="de-DE" dirty="0"/>
              <a:t>Ansonsten ist das Projektziel eine fertige </a:t>
            </a:r>
            <a:r>
              <a:rPr lang="de-DE" dirty="0" err="1"/>
              <a:t>Blenderdatei</a:t>
            </a:r>
            <a:r>
              <a:rPr lang="de-DE" dirty="0"/>
              <a:t> für den Stakeholder (Hr. </a:t>
            </a:r>
            <a:r>
              <a:rPr lang="de-DE" dirty="0" err="1"/>
              <a:t>Ble</a:t>
            </a:r>
            <a:r>
              <a:rPr lang="de-DE" dirty="0"/>
              <a:t>. ich von der </a:t>
            </a:r>
            <a:r>
              <a:rPr lang="de-DE" dirty="0" err="1"/>
              <a:t>Bavariathek</a:t>
            </a:r>
            <a:r>
              <a:rPr lang="de-DE" dirty="0"/>
              <a:t>)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242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Video von Unity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02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13" y="1924687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3200" b="1" i="1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3D Modellierung der </a:t>
            </a:r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68638" y="3265505"/>
            <a:ext cx="6072187" cy="1508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="1" dirty="0">
                <a:latin typeface="Verdana" pitchFamily="34" charset="0"/>
              </a:rPr>
              <a:t>Jakob Fehle, David Halbhuber</a:t>
            </a:r>
            <a:br>
              <a:rPr lang="de-DE" dirty="0">
                <a:latin typeface="Verdana" pitchFamily="34" charset="0"/>
              </a:rPr>
            </a:br>
            <a:r>
              <a:rPr lang="de-DE" dirty="0">
                <a:latin typeface="Verdana" pitchFamily="34" charset="0"/>
              </a:rPr>
              <a:t>Lehrstuhl Medieninformatik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CE8AF92-DD3A-4C2F-92EC-C14695FBB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dirty="0">
                <a:latin typeface="Verdana" pitchFamily="34" charset="0"/>
              </a:rPr>
              <a:t>Halbhuber, Fehle</a:t>
            </a:r>
            <a:br>
              <a:rPr lang="de-DE" b="0" dirty="0">
                <a:latin typeface="Verdana" pitchFamily="34" charset="0"/>
              </a:rPr>
            </a:br>
            <a:r>
              <a:rPr lang="de-DE" b="0" dirty="0">
                <a:latin typeface="Verdana" pitchFamily="34" charset="0"/>
              </a:rPr>
              <a:t>Lehrstuhl Medieninformatik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KULTURWISSENSCHAFTEN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F99288B-88F2-48FE-8A8C-5FF3B7E35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668864D-1257-41C8-9ABD-78DA7F3C8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9832" y="1700808"/>
            <a:ext cx="5892646" cy="500066"/>
          </a:xfrm>
        </p:spPr>
        <p:txBody>
          <a:bodyPr/>
          <a:lstStyle/>
          <a:p>
            <a:r>
              <a:rPr lang="de-DE" dirty="0"/>
              <a:t>3D Modellierung der </a:t>
            </a:r>
            <a:r>
              <a:rPr lang="de-DE" dirty="0" err="1"/>
              <a:t>Bavariathek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529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E2F33-36C4-4DD8-9129-C832F2F6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B439D88-3D5D-441B-BA22-3C8838656C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03" y="2497907"/>
            <a:ext cx="3233592" cy="3616234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FABDA3-52B3-4415-BBA9-5E9AC5B504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2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3DCAD92-FB60-472B-A412-9349B0D12BB9}"/>
              </a:ext>
            </a:extLst>
          </p:cNvPr>
          <p:cNvSpPr txBox="1"/>
          <p:nvPr/>
        </p:nvSpPr>
        <p:spPr>
          <a:xfrm>
            <a:off x="2337477" y="6413936"/>
            <a:ext cx="4469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Luftbild: Museum, </a:t>
            </a:r>
            <a:r>
              <a:rPr lang="de-DE" sz="1400" dirty="0" err="1"/>
              <a:t>Bavariathek</a:t>
            </a:r>
            <a:r>
              <a:rPr lang="de-DE" sz="1400" dirty="0"/>
              <a:t>, Depot ©Stadt Regensburg </a:t>
            </a:r>
          </a:p>
        </p:txBody>
      </p:sp>
    </p:spTree>
    <p:extLst>
      <p:ext uri="{BB962C8B-B14F-4D97-AF65-F5344CB8AC3E}">
        <p14:creationId xmlns:p14="http://schemas.microsoft.com/office/powerpoint/2010/main" val="137563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653B6-4DD7-4509-9E0F-A0257278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416DF4-0C71-428E-87BD-F64DD30D39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indent="0"/>
            <a:endParaRPr lang="de-DE" dirty="0"/>
          </a:p>
          <a:p>
            <a:pPr>
              <a:buFontTx/>
              <a:buChar char="-"/>
            </a:pPr>
            <a:r>
              <a:rPr lang="de-DE" dirty="0"/>
              <a:t>Medienarchiv mit digitalisierten historischen Beständen </a:t>
            </a:r>
          </a:p>
          <a:p>
            <a:pPr indent="0"/>
            <a:endParaRPr lang="de-DE" dirty="0"/>
          </a:p>
          <a:p>
            <a:pPr>
              <a:buFontTx/>
              <a:buChar char="-"/>
            </a:pPr>
            <a:r>
              <a:rPr lang="de-DE" dirty="0"/>
              <a:t>attraktives Online-Angebot, das das Museum immer und überall zugänglich macht 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Primär medienpädagogisches Schulungszentrum</a:t>
            </a:r>
          </a:p>
          <a:p>
            <a:pPr indent="0"/>
            <a:endParaRPr lang="de-DE" dirty="0"/>
          </a:p>
          <a:p>
            <a:pPr indent="0"/>
            <a:endParaRPr lang="de-DE" dirty="0"/>
          </a:p>
          <a:p>
            <a:pPr indent="0"/>
            <a:r>
              <a:rPr lang="de-DE" dirty="0"/>
              <a:t>-  ein museums- und medienpädagogisches Programm, das interaktives und digitales Lernen fördert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562DC3-E1C6-4249-AF01-9CE67C1A5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15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45A20-2DD5-41D0-9AC3-B994AFAF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CCF8FA-F35C-428C-B1E9-C49A64E58E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de-DE" dirty="0"/>
              <a:t>Projekt- und Studioräume </a:t>
            </a:r>
          </a:p>
          <a:p>
            <a:pPr>
              <a:buFontTx/>
              <a:buChar char="-"/>
            </a:pPr>
            <a:r>
              <a:rPr lang="de-DE" dirty="0"/>
              <a:t>technische Ausstattung vom Greenscreen über Schnittplätze bis zur Sprecherkabine</a:t>
            </a:r>
          </a:p>
          <a:p>
            <a:pPr>
              <a:buFontTx/>
              <a:buChar char="-"/>
            </a:pPr>
            <a:r>
              <a:rPr lang="de-DE" dirty="0"/>
              <a:t>Ziel: Plattform zur Erstellung von Apps, virtueller Ausstellungen oder Videos im Rahmen von angeleiteten Projekten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indent="0"/>
            <a:r>
              <a:rPr lang="de-DE" dirty="0"/>
              <a:t>Besonders attraktiv für Schulklassen/ Schulprojekte mit Bezug zur bayrischen Geschichte: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Möglichkeit zum Präsentieren und Ausstellen von Projekten</a:t>
            </a:r>
          </a:p>
          <a:p>
            <a:pPr>
              <a:buFontTx/>
              <a:buChar char="-"/>
            </a:pPr>
            <a:r>
              <a:rPr lang="de-DE" dirty="0"/>
              <a:t>Lernen von Medienkompetenz und des Umgangs mit digitalen Werkzeugen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004515-E08E-44E2-9988-C0D9B0B481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905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9CBED-CE59-43F9-8485-705566D5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Projektziel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E3935C4-F781-452A-ADE5-911696A2ED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925969"/>
            <a:ext cx="3443515" cy="2643836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1B6EEB-2F51-42AF-BC9D-809925BE41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5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2B25A92-51F0-429C-8867-5A8DD000E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907656"/>
            <a:ext cx="3960440" cy="252808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282D9C6-A9EB-47B6-BBE0-60FC8D720B85}"/>
              </a:ext>
            </a:extLst>
          </p:cNvPr>
          <p:cNvSpPr txBox="1"/>
          <p:nvPr/>
        </p:nvSpPr>
        <p:spPr>
          <a:xfrm>
            <a:off x="971600" y="5569711"/>
            <a:ext cx="5324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©</a:t>
            </a:r>
            <a:r>
              <a:rPr lang="de-DE" sz="1400" dirty="0" err="1"/>
              <a:t>wörner</a:t>
            </a:r>
            <a:r>
              <a:rPr lang="de-DE" sz="1400" dirty="0"/>
              <a:t> </a:t>
            </a:r>
            <a:r>
              <a:rPr lang="de-DE" sz="1400" dirty="0" err="1"/>
              <a:t>traxler</a:t>
            </a:r>
            <a:r>
              <a:rPr lang="de-DE" sz="1400" dirty="0"/>
              <a:t> </a:t>
            </a:r>
            <a:r>
              <a:rPr lang="de-DE" sz="1400" dirty="0" err="1"/>
              <a:t>richter</a:t>
            </a:r>
            <a:r>
              <a:rPr lang="de-DE" sz="1400" dirty="0"/>
              <a:t> </a:t>
            </a:r>
            <a:r>
              <a:rPr lang="de-DE" sz="1400" dirty="0" err="1"/>
              <a:t>planungsgesellschaft</a:t>
            </a:r>
            <a:r>
              <a:rPr lang="de-DE" sz="1400" dirty="0"/>
              <a:t> mbh, Frankfurt am Main </a:t>
            </a:r>
          </a:p>
        </p:txBody>
      </p:sp>
    </p:spTree>
    <p:extLst>
      <p:ext uri="{BB962C8B-B14F-4D97-AF65-F5344CB8AC3E}">
        <p14:creationId xmlns:p14="http://schemas.microsoft.com/office/powerpoint/2010/main" val="4978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166131-8E08-4373-A06B-483BA0C4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EF3C07-DCC3-4FE3-AB4E-68EDBF88D6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Eckel und </a:t>
            </a:r>
            <a:r>
              <a:rPr lang="de-DE" dirty="0" err="1"/>
              <a:t>Beckhaus</a:t>
            </a:r>
            <a:r>
              <a:rPr lang="de-DE" dirty="0"/>
              <a:t>. 2001.   </a:t>
            </a:r>
            <a:r>
              <a:rPr lang="de-DE" dirty="0" err="1"/>
              <a:t>Exviz</a:t>
            </a:r>
            <a:r>
              <a:rPr lang="de-DE" dirty="0"/>
              <a:t>:  A virtual     </a:t>
            </a:r>
            <a:r>
              <a:rPr lang="de-DE" dirty="0" err="1"/>
              <a:t>exhibition</a:t>
            </a:r>
            <a:r>
              <a:rPr lang="de-DE" dirty="0"/>
              <a:t>  design  </a:t>
            </a:r>
            <a:r>
              <a:rPr lang="de-DE" dirty="0" err="1"/>
              <a:t>environment</a:t>
            </a:r>
            <a:r>
              <a:rPr lang="de-DE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Planungstool Kunstmuseum Köln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Patel et. al. 2003. </a:t>
            </a:r>
            <a:r>
              <a:rPr lang="en-US" dirty="0" err="1"/>
              <a:t>Digitisation</a:t>
            </a:r>
            <a:r>
              <a:rPr lang="en-US" dirty="0"/>
              <a:t> to presentation-</a:t>
            </a:r>
          </a:p>
          <a:p>
            <a:pPr indent="0"/>
            <a:r>
              <a:rPr lang="en-US" dirty="0"/>
              <a:t>building virtual museum exhibitions.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Workflow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Digitalisierung</a:t>
            </a:r>
            <a:r>
              <a:rPr lang="en-US" dirty="0"/>
              <a:t> </a:t>
            </a:r>
          </a:p>
          <a:p>
            <a:endParaRPr lang="en-US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dirty="0" err="1"/>
              <a:t>Lepouras</a:t>
            </a:r>
            <a:r>
              <a:rPr lang="en-US" dirty="0"/>
              <a:t> and </a:t>
            </a:r>
            <a:r>
              <a:rPr lang="en-US" dirty="0" err="1"/>
              <a:t>Vassilakis</a:t>
            </a:r>
            <a:r>
              <a:rPr lang="en-US" dirty="0"/>
              <a:t>. 2004.  </a:t>
            </a:r>
            <a:r>
              <a:rPr lang="en-US" dirty="0" err="1"/>
              <a:t>Virtualmuseums</a:t>
            </a:r>
            <a:r>
              <a:rPr lang="en-US" dirty="0"/>
              <a:t>  for  all. </a:t>
            </a:r>
          </a:p>
          <a:p>
            <a:pPr marL="1085850" lvl="1">
              <a:buFont typeface="Arial" panose="020B0604020202020204" pitchFamily="34" charset="0"/>
              <a:buChar char="•"/>
            </a:pPr>
            <a:r>
              <a:rPr lang="en-US" dirty="0"/>
              <a:t>Integration von Game Engine </a:t>
            </a:r>
          </a:p>
          <a:p>
            <a:pPr marL="1085850" lvl="1">
              <a:buFont typeface="Arial" panose="020B0604020202020204" pitchFamily="34" charset="0"/>
              <a:buChar char="•"/>
            </a:pPr>
            <a:r>
              <a:rPr lang="en-US" dirty="0" err="1"/>
              <a:t>Interaktivität</a:t>
            </a:r>
            <a:r>
              <a:rPr lang="en-US" dirty="0"/>
              <a:t> </a:t>
            </a:r>
          </a:p>
          <a:p>
            <a:pPr marL="1085850" lvl="1">
              <a:buFont typeface="Arial" panose="020B0604020202020204" pitchFamily="34" charset="0"/>
              <a:buChar char="•"/>
            </a:pPr>
            <a:endParaRPr lang="en-US" dirty="0"/>
          </a:p>
          <a:p>
            <a:pPr marL="1085850"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DEC84A-71BE-49B8-B59E-7E8A748F69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038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99201-A55E-42C4-9916-552749076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Work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9E4AAF-28D7-48E3-A156-B4C6E27932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7</a:t>
            </a:fld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986CB0A-C3FC-47A4-AE50-0E385AA49E59}"/>
              </a:ext>
            </a:extLst>
          </p:cNvPr>
          <p:cNvSpPr/>
          <p:nvPr/>
        </p:nvSpPr>
        <p:spPr>
          <a:xfrm>
            <a:off x="3845572" y="4729411"/>
            <a:ext cx="1440160" cy="631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E749B35B-A2D4-4067-9430-2D08C59E734D}"/>
              </a:ext>
            </a:extLst>
          </p:cNvPr>
          <p:cNvSpPr/>
          <p:nvPr/>
        </p:nvSpPr>
        <p:spPr>
          <a:xfrm>
            <a:off x="2123728" y="3056952"/>
            <a:ext cx="1440160" cy="631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VR-Integration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A7C7CBA-7CB5-4695-8B93-760E6154CBD2}"/>
              </a:ext>
            </a:extLst>
          </p:cNvPr>
          <p:cNvSpPr/>
          <p:nvPr/>
        </p:nvSpPr>
        <p:spPr>
          <a:xfrm>
            <a:off x="5562831" y="3056952"/>
            <a:ext cx="1440160" cy="631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Details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1D5BD19-B6EE-4527-981D-2EEE371A5094}"/>
              </a:ext>
            </a:extLst>
          </p:cNvPr>
          <p:cNvSpPr/>
          <p:nvPr/>
        </p:nvSpPr>
        <p:spPr>
          <a:xfrm>
            <a:off x="3846361" y="3066733"/>
            <a:ext cx="1440160" cy="631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Applikation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57880884-1E49-441E-8790-90E27F74B2E3}"/>
              </a:ext>
            </a:extLst>
          </p:cNvPr>
          <p:cNvCxnSpPr>
            <a:stCxn id="5" idx="1"/>
            <a:endCxn id="6" idx="2"/>
          </p:cNvCxnSpPr>
          <p:nvPr/>
        </p:nvCxnSpPr>
        <p:spPr>
          <a:xfrm rot="10800000">
            <a:off x="2843808" y="3688609"/>
            <a:ext cx="1001764" cy="13566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4A808A8-AF47-4EF2-AB46-FB1365AEAA31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5400000" flipH="1" flipV="1">
            <a:off x="4050535" y="4213506"/>
            <a:ext cx="1031022" cy="7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A8E1A83E-0982-4315-9D10-C892B0E747F2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5285732" y="3688608"/>
            <a:ext cx="997179" cy="13566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89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CE96B-FC2A-496D-BC8C-90C2156D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VR-Integration + Applikation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B8A94C-5279-4BDB-A456-87C34EE0B3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Erstellung einer Anwendung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VR Ausstellung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Planung und Gestaltung von Ausstellungen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Digitale Ausstellung auf Website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9BC745-8AEE-4332-8F27-3191022759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3363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AA8DB-C635-4120-B78B-82087FE03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Details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309DAB-400D-4F4F-A14F-99726E9B89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Weitere Detailarbeiten an Model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Innen-Ausstattung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Aktuell nur der Projektraum ausgestattet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Verbesserung der verwendeten Materials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Verbesserung des Rendering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Zeit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Verfahren („</a:t>
            </a:r>
            <a:r>
              <a:rPr lang="de-DE" dirty="0" err="1"/>
              <a:t>Tile-Based</a:t>
            </a:r>
            <a:r>
              <a:rPr lang="de-DE" dirty="0"/>
              <a:t>“ Rendering vs. Image)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Maschine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E78DA9-BC37-4ACD-B10C-E5A2234BD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167995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Office PowerPoint</Application>
  <PresentationFormat>Bildschirmpräsentation (4:3)</PresentationFormat>
  <Paragraphs>92</Paragraphs>
  <Slides>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Verdana</vt:lpstr>
      <vt:lpstr>Larissa-Design</vt:lpstr>
      <vt:lpstr>PowerPoint-Präsentation</vt:lpstr>
      <vt:lpstr>Motivation</vt:lpstr>
      <vt:lpstr>Bavariathek</vt:lpstr>
      <vt:lpstr>Bavariathek</vt:lpstr>
      <vt:lpstr>Projektziel</vt:lpstr>
      <vt:lpstr>Related Work</vt:lpstr>
      <vt:lpstr>Future Work</vt:lpstr>
      <vt:lpstr>VR-Integration + Applikation</vt:lpstr>
      <vt:lpstr>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Jakob</dc:creator>
  <cp:lastModifiedBy>david.halbhuber@outlook.de</cp:lastModifiedBy>
  <cp:revision>192</cp:revision>
  <dcterms:modified xsi:type="dcterms:W3CDTF">2019-04-22T20:52:33Z</dcterms:modified>
</cp:coreProperties>
</file>