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60"/>
            <p14:sldId id="261"/>
            <p14:sldId id="262"/>
            <p14:sldId id="259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99" d="100"/>
          <a:sy n="99" d="100"/>
        </p:scale>
        <p:origin x="15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7T18:07:34.18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27.01.2019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27.01.2019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Vorschaubild des Museumskomplex</a:t>
            </a:r>
          </a:p>
          <a:p>
            <a:r>
              <a:rPr lang="de-DE" dirty="0"/>
              <a:t>: Eröffnung </a:t>
            </a:r>
            <a:r>
              <a:rPr lang="de-DE" dirty="0" err="1"/>
              <a:t>vorraussichtlich</a:t>
            </a:r>
            <a:r>
              <a:rPr lang="de-DE" dirty="0"/>
              <a:t> Mai 2019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71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Luftbild mit Aufteilung</a:t>
            </a:r>
          </a:p>
          <a:p>
            <a:endParaRPr lang="de-DE" dirty="0"/>
          </a:p>
          <a:p>
            <a:r>
              <a:rPr lang="de-DE" dirty="0"/>
              <a:t>: Museumskomplex baut sich zusammen aus </a:t>
            </a:r>
            <a:r>
              <a:rPr lang="de-DE" dirty="0" err="1"/>
              <a:t>HdbG</a:t>
            </a:r>
            <a:r>
              <a:rPr lang="de-DE" dirty="0"/>
              <a:t>, </a:t>
            </a:r>
            <a:r>
              <a:rPr lang="de-DE" dirty="0" err="1"/>
              <a:t>Bavariathek</a:t>
            </a:r>
            <a:r>
              <a:rPr lang="de-DE" dirty="0"/>
              <a:t> und dem </a:t>
            </a:r>
            <a:r>
              <a:rPr lang="de-DE" dirty="0" err="1"/>
              <a:t>österreischen</a:t>
            </a:r>
            <a:r>
              <a:rPr lang="de-DE" dirty="0"/>
              <a:t> Stadel( Depot) </a:t>
            </a:r>
          </a:p>
          <a:p>
            <a:r>
              <a:rPr lang="de-DE" dirty="0"/>
              <a:t>: Museum/</a:t>
            </a:r>
            <a:r>
              <a:rPr lang="de-DE" dirty="0" err="1"/>
              <a:t>HdbG</a:t>
            </a:r>
            <a:r>
              <a:rPr lang="de-DE" dirty="0"/>
              <a:t> hat verschiedenen Ausstellungen darunter Dauerausstellungen und abwechselnde Ausstellungen über die </a:t>
            </a:r>
            <a:r>
              <a:rPr lang="de-DE"/>
              <a:t>Geschichte Bayerns</a:t>
            </a:r>
            <a:endParaRPr lang="de-DE" dirty="0"/>
          </a:p>
          <a:p>
            <a:r>
              <a:rPr lang="de-DE" dirty="0"/>
              <a:t>: </a:t>
            </a:r>
            <a:r>
              <a:rPr lang="de-DE" dirty="0" err="1"/>
              <a:t>Bavariathek</a:t>
            </a:r>
            <a:r>
              <a:rPr lang="de-DE" dirty="0"/>
              <a:t> fungiert als Bindeglied zwischen Stadel und </a:t>
            </a:r>
            <a:r>
              <a:rPr lang="de-DE" dirty="0" err="1"/>
              <a:t>HdbG</a:t>
            </a:r>
            <a:r>
              <a:rPr lang="de-DE" dirty="0"/>
              <a:t> </a:t>
            </a:r>
          </a:p>
          <a:p>
            <a:r>
              <a:rPr lang="de-DE" dirty="0"/>
              <a:t>: Verwaltung des gesamten Museumskomplexes in der </a:t>
            </a:r>
            <a:r>
              <a:rPr lang="de-DE" dirty="0" err="1"/>
              <a:t>Bavariathek</a:t>
            </a:r>
            <a:endParaRPr lang="de-DE" dirty="0"/>
          </a:p>
          <a:p>
            <a:r>
              <a:rPr lang="de-DE" dirty="0" err="1"/>
              <a:t>ngen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673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19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Medienarchiv mit digitalisierten historischen Beständen</a:t>
            </a:r>
          </a:p>
          <a:p>
            <a:endParaRPr lang="de-DE" dirty="0"/>
          </a:p>
          <a:p>
            <a:r>
              <a:rPr lang="de-DE" dirty="0"/>
              <a:t>Soll nach Fertigstellung ein attraktives Online-Angebot haben</a:t>
            </a:r>
          </a:p>
          <a:p>
            <a:r>
              <a:rPr lang="de-DE" dirty="0"/>
              <a:t>-&gt; Museum immer und überall zugänglich</a:t>
            </a:r>
          </a:p>
          <a:p>
            <a:endParaRPr lang="de-DE" dirty="0"/>
          </a:p>
          <a:p>
            <a:r>
              <a:rPr lang="de-DE" dirty="0"/>
              <a:t>Allerdings primär ein medienpädagogisches Schulungszentrum</a:t>
            </a:r>
          </a:p>
          <a:p>
            <a:endParaRPr lang="de-DE" dirty="0"/>
          </a:p>
          <a:p>
            <a:r>
              <a:rPr lang="de-DE" dirty="0"/>
              <a:t>Hat museums- und medienpädagogisches Programm</a:t>
            </a:r>
          </a:p>
          <a:p>
            <a:r>
              <a:rPr lang="de-DE" dirty="0"/>
              <a:t>-&gt; Förderung von interaktivem und digitalem Lernen</a:t>
            </a:r>
          </a:p>
          <a:p>
            <a:endParaRPr lang="de-DE" dirty="0"/>
          </a:p>
          <a:p>
            <a:r>
              <a:rPr lang="de-DE" dirty="0"/>
              <a:t>Versuch der  Vernetzung von Wissenschaft und Kultur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85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Modellierung Grundriss bzw. äußere Hülle,  </a:t>
            </a:r>
            <a:r>
              <a:rPr lang="de-DE" dirty="0" err="1"/>
              <a:t>Detailierte</a:t>
            </a:r>
            <a:r>
              <a:rPr lang="de-DE" dirty="0"/>
              <a:t> Modellierung des Projektraums. (Später mehr)</a:t>
            </a:r>
          </a:p>
          <a:p>
            <a:endParaRPr lang="de-DE" dirty="0"/>
          </a:p>
          <a:p>
            <a:r>
              <a:rPr lang="de-DE" dirty="0"/>
              <a:t>Eventueller Entwurf eines UI mit einer Game Engine zum Platzieren der erstellten </a:t>
            </a:r>
            <a:r>
              <a:rPr lang="de-DE" dirty="0" err="1"/>
              <a:t>Beispielassets</a:t>
            </a:r>
            <a:r>
              <a:rPr lang="de-DE" dirty="0"/>
              <a:t> (Stichwort: Planungstool). Wird nur gemacht, wenn noch Zeit übrig ist (unwahrscheinlich) </a:t>
            </a:r>
          </a:p>
          <a:p>
            <a:endParaRPr lang="de-DE" dirty="0"/>
          </a:p>
          <a:p>
            <a:r>
              <a:rPr lang="de-DE" dirty="0"/>
              <a:t>Ansonsten ist das Projektziel eine fertige </a:t>
            </a:r>
            <a:r>
              <a:rPr lang="de-DE" dirty="0" err="1"/>
              <a:t>Blenderdatei</a:t>
            </a:r>
            <a:r>
              <a:rPr lang="de-DE" dirty="0"/>
              <a:t> für den Stakeholder (Hr. </a:t>
            </a:r>
            <a:r>
              <a:rPr lang="de-DE" dirty="0" err="1"/>
              <a:t>Wasweiß</a:t>
            </a:r>
            <a:r>
              <a:rPr lang="de-DE" dirty="0"/>
              <a:t> ich von der </a:t>
            </a:r>
            <a:r>
              <a:rPr lang="de-DE" dirty="0" err="1"/>
              <a:t>Bavariathek</a:t>
            </a:r>
            <a:r>
              <a:rPr lang="de-DE" dirty="0"/>
              <a:t>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242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Projektraum soll </a:t>
            </a:r>
            <a:r>
              <a:rPr lang="de-DE" dirty="0" err="1"/>
              <a:t>detailierter</a:t>
            </a:r>
            <a:r>
              <a:rPr lang="de-DE" dirty="0"/>
              <a:t> dargestellt werden als die Restlichen Räume.</a:t>
            </a:r>
          </a:p>
          <a:p>
            <a:endParaRPr lang="de-DE" dirty="0"/>
          </a:p>
          <a:p>
            <a:r>
              <a:rPr lang="de-DE" dirty="0"/>
              <a:t>Hier sollen in Zukunft z.B. Projekte von Schülern vorgestellt, Plakate ausgehängt oder Präsentationen vorbereitet werden.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Entwurf von </a:t>
            </a:r>
            <a:r>
              <a:rPr lang="de-DE" dirty="0" err="1"/>
              <a:t>Placeholder</a:t>
            </a:r>
            <a:r>
              <a:rPr lang="de-DE" dirty="0"/>
              <a:t> Assets mit welchen die </a:t>
            </a:r>
            <a:r>
              <a:rPr lang="de-DE" dirty="0" err="1"/>
              <a:t>Bavariathek</a:t>
            </a:r>
            <a:r>
              <a:rPr lang="de-DE" dirty="0"/>
              <a:t> weiterarbeiten kann; Stühle, Tische, Podium mit </a:t>
            </a:r>
            <a:r>
              <a:rPr lang="de-DE" dirty="0" err="1"/>
              <a:t>Microfon</a:t>
            </a:r>
            <a:r>
              <a:rPr lang="de-DE" dirty="0"/>
              <a:t>?, Präsentationsmaterial (ggf. </a:t>
            </a:r>
            <a:r>
              <a:rPr lang="de-DE"/>
              <a:t>Platzhalter „Kunst)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17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Arbeitsstandard ist sowas wie Einheiten/Maßstab/usw. </a:t>
            </a:r>
            <a:r>
              <a:rPr lang="de-DE"/>
              <a:t>gemeint.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46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68638" y="3265505"/>
            <a:ext cx="6072187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E213A-EE66-4DF0-958A-CAF30DB1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F4358-42E3-4841-9D4A-3387976BCA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  <a:p>
            <a:r>
              <a:rPr lang="de-DE" dirty="0"/>
              <a:t> - Problematik:  Subversion/</a:t>
            </a:r>
            <a:r>
              <a:rPr lang="de-DE" dirty="0" err="1"/>
              <a:t>Git</a:t>
            </a:r>
            <a:r>
              <a:rPr lang="de-DE" dirty="0"/>
              <a:t> + Blender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- Problematik: Fehlende Referenz für Innenraum 			  Modellierung wg. Brand </a:t>
            </a:r>
          </a:p>
          <a:p>
            <a:endParaRPr lang="de-DE" dirty="0"/>
          </a:p>
          <a:p>
            <a:r>
              <a:rPr lang="de-DE" dirty="0"/>
              <a:t> - Problematik: Begehung ggf. schwierig da immer 		  noch Baustelle (Begehung wird 			  geplant)</a:t>
            </a:r>
          </a:p>
          <a:p>
            <a:r>
              <a:rPr lang="de-DE" dirty="0"/>
              <a:t>	 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B3FD78-55B1-4D37-BCB7-B8173B649C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68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5EEDA-0082-4CCC-9C08-0234BF9D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 2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4A44C-BD39-429F-BA0D-0C9D23A7D4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Vorgehen in nächster Zukunft: </a:t>
            </a:r>
          </a:p>
          <a:p>
            <a:endParaRPr lang="de-DE" dirty="0"/>
          </a:p>
          <a:p>
            <a:r>
              <a:rPr lang="de-DE" dirty="0"/>
              <a:t>	- Lösen der Kooperationsproblematik 		  (Blender/Maya) </a:t>
            </a:r>
          </a:p>
          <a:p>
            <a:endParaRPr lang="de-DE" dirty="0"/>
          </a:p>
          <a:p>
            <a:r>
              <a:rPr lang="de-DE" dirty="0"/>
              <a:t>	- Begehung der Baustelle</a:t>
            </a:r>
          </a:p>
          <a:p>
            <a:endParaRPr lang="de-DE" dirty="0"/>
          </a:p>
          <a:p>
            <a:r>
              <a:rPr lang="de-DE" dirty="0"/>
              <a:t>	- Festlegen des Arbeitsstandards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704BF7-F837-4332-81C5-133281A20C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16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1A9A8-45F1-492D-B1AA-AA91D5EE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2620230-DF4B-46C6-A155-FC96F408C1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64011"/>
            <a:ext cx="7056784" cy="470452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87B434-AABA-4AB9-9DA3-80DC013110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88FB3E7-1AF0-4622-8026-CA8608400D17}"/>
              </a:ext>
            </a:extLst>
          </p:cNvPr>
          <p:cNvSpPr txBox="1"/>
          <p:nvPr/>
        </p:nvSpPr>
        <p:spPr>
          <a:xfrm>
            <a:off x="1115235" y="6444476"/>
            <a:ext cx="4546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©Staatliches Bauamt Regensburg | Foto: Nürnberg Luftbild Hajo Dietz </a:t>
            </a:r>
          </a:p>
        </p:txBody>
      </p:sp>
    </p:spTree>
    <p:extLst>
      <p:ext uri="{BB962C8B-B14F-4D97-AF65-F5344CB8AC3E}">
        <p14:creationId xmlns:p14="http://schemas.microsoft.com/office/powerpoint/2010/main" val="404247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2F33-36C4-4DD8-9129-C832F2F6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B439D88-3D5D-441B-BA22-3C8838656C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35" y="1700808"/>
            <a:ext cx="4162929" cy="465554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FABDA3-52B3-4415-BBA9-5E9AC5B504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DCAD92-FB60-472B-A412-9349B0D12BB9}"/>
              </a:ext>
            </a:extLst>
          </p:cNvPr>
          <p:cNvSpPr txBox="1"/>
          <p:nvPr/>
        </p:nvSpPr>
        <p:spPr>
          <a:xfrm>
            <a:off x="2337477" y="6413936"/>
            <a:ext cx="4469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Luftbild: Museum, </a:t>
            </a:r>
            <a:r>
              <a:rPr lang="de-DE" sz="1400" dirty="0" err="1"/>
              <a:t>Bavariathek</a:t>
            </a:r>
            <a:r>
              <a:rPr lang="de-DE" sz="1400" dirty="0"/>
              <a:t>, Depot ©Stadt Regensburg </a:t>
            </a:r>
          </a:p>
        </p:txBody>
      </p:sp>
    </p:spTree>
    <p:extLst>
      <p:ext uri="{BB962C8B-B14F-4D97-AF65-F5344CB8AC3E}">
        <p14:creationId xmlns:p14="http://schemas.microsoft.com/office/powerpoint/2010/main" val="137563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13454-9810-413D-9AA1-F5AB23EF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4DD9233-FDAE-480C-87D3-9D8E39BC3D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849656"/>
            <a:ext cx="5715000" cy="364807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F364A9-CC60-43E0-B9F7-9AC11A75B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8CF62BB-8308-4491-8E04-04A8382CE37A}"/>
              </a:ext>
            </a:extLst>
          </p:cNvPr>
          <p:cNvSpPr txBox="1"/>
          <p:nvPr/>
        </p:nvSpPr>
        <p:spPr>
          <a:xfrm>
            <a:off x="1744628" y="6164068"/>
            <a:ext cx="532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©</a:t>
            </a:r>
            <a:r>
              <a:rPr lang="de-DE" sz="1400" dirty="0" err="1"/>
              <a:t>wörner</a:t>
            </a:r>
            <a:r>
              <a:rPr lang="de-DE" sz="1400" dirty="0"/>
              <a:t> </a:t>
            </a:r>
            <a:r>
              <a:rPr lang="de-DE" sz="1400" dirty="0" err="1"/>
              <a:t>traxler</a:t>
            </a:r>
            <a:r>
              <a:rPr lang="de-DE" sz="1400" dirty="0"/>
              <a:t> </a:t>
            </a:r>
            <a:r>
              <a:rPr lang="de-DE" sz="1400" dirty="0" err="1"/>
              <a:t>richter</a:t>
            </a:r>
            <a:r>
              <a:rPr lang="de-DE" sz="1400" dirty="0"/>
              <a:t> </a:t>
            </a:r>
            <a:r>
              <a:rPr lang="de-DE" sz="1400" dirty="0" err="1"/>
              <a:t>planungsgesellschaft</a:t>
            </a:r>
            <a:r>
              <a:rPr lang="de-DE" sz="1400" dirty="0"/>
              <a:t> mbh, Frankfurt am Main </a:t>
            </a:r>
          </a:p>
        </p:txBody>
      </p:sp>
    </p:spTree>
    <p:extLst>
      <p:ext uri="{BB962C8B-B14F-4D97-AF65-F5344CB8AC3E}">
        <p14:creationId xmlns:p14="http://schemas.microsoft.com/office/powerpoint/2010/main" val="84690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653B6-4DD7-4509-9E0F-A0257278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16DF4-0C71-428E-87BD-F64DD30D39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indent="0"/>
            <a:endParaRPr lang="de-DE" dirty="0"/>
          </a:p>
          <a:p>
            <a:pPr>
              <a:buFontTx/>
              <a:buChar char="-"/>
            </a:pPr>
            <a:r>
              <a:rPr lang="de-DE" dirty="0"/>
              <a:t>Medienarchiv mit digitalisierten historischen Beständen </a:t>
            </a:r>
          </a:p>
          <a:p>
            <a:pPr indent="0"/>
            <a:endParaRPr lang="de-DE" dirty="0"/>
          </a:p>
          <a:p>
            <a:pPr>
              <a:buFontTx/>
              <a:buChar char="-"/>
            </a:pPr>
            <a:r>
              <a:rPr lang="de-DE" dirty="0"/>
              <a:t>attraktives Online-Angebot, das das Museum immer und überall zugänglich macht 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Primär medienpädagogisches Schulungszentrum</a:t>
            </a:r>
          </a:p>
          <a:p>
            <a:pPr indent="0"/>
            <a:endParaRPr lang="de-DE" dirty="0"/>
          </a:p>
          <a:p>
            <a:pPr indent="0"/>
            <a:endParaRPr lang="de-DE" dirty="0"/>
          </a:p>
          <a:p>
            <a:pPr indent="0"/>
            <a:r>
              <a:rPr lang="de-DE" dirty="0"/>
              <a:t>-  ein museums- und medienpädagogisches Programm, das interaktives und digitales Lernen fördert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562DC3-E1C6-4249-AF01-9CE67C1A5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15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45A20-2DD5-41D0-9AC3-B994AFAF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CCF8FA-F35C-428C-B1E9-C49A64E58E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de-DE" dirty="0"/>
              <a:t>Projekt- und Studioräume </a:t>
            </a:r>
          </a:p>
          <a:p>
            <a:pPr>
              <a:buFontTx/>
              <a:buChar char="-"/>
            </a:pPr>
            <a:r>
              <a:rPr lang="de-DE" dirty="0"/>
              <a:t>technische Ausstattung vom Greenscreen über Schnittplätze bis zur Sprecherkabine</a:t>
            </a:r>
          </a:p>
          <a:p>
            <a:pPr>
              <a:buFontTx/>
              <a:buChar char="-"/>
            </a:pPr>
            <a:r>
              <a:rPr lang="de-DE" dirty="0"/>
              <a:t>Ziel: Plattform zur Erstellung von Apps, virtueller Ausstellungen oder Videos im Rahmen von angeleiteten Projekten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indent="0"/>
            <a:r>
              <a:rPr lang="de-DE" dirty="0"/>
              <a:t>Besonders attraktiv für Schulklassen/ Schulprojekte mit Bezug zur bayrischen Geschichte: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Möglichkeit zum Präsentieren und Ausstellen von Projekten</a:t>
            </a:r>
          </a:p>
          <a:p>
            <a:pPr>
              <a:buFontTx/>
              <a:buChar char="-"/>
            </a:pPr>
            <a:r>
              <a:rPr lang="de-DE" dirty="0"/>
              <a:t>Lernen von Medienkompetenz und des Umgangs mit digitalen Werkzeugen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004515-E08E-44E2-9988-C0D9B0B481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05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9CBED-CE59-43F9-8485-705566D5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E3935C4-F781-452A-ADE5-911696A2ED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925969"/>
            <a:ext cx="3443515" cy="264383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1B6EEB-2F51-42AF-BC9D-809925BE4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B25A92-51F0-429C-8867-5A8DD000E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07656"/>
            <a:ext cx="3960440" cy="252808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282D9C6-A9EB-47B6-BBE0-60FC8D720B85}"/>
              </a:ext>
            </a:extLst>
          </p:cNvPr>
          <p:cNvSpPr txBox="1"/>
          <p:nvPr/>
        </p:nvSpPr>
        <p:spPr>
          <a:xfrm>
            <a:off x="971600" y="5569711"/>
            <a:ext cx="532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©</a:t>
            </a:r>
            <a:r>
              <a:rPr lang="de-DE" sz="1400" dirty="0" err="1"/>
              <a:t>wörner</a:t>
            </a:r>
            <a:r>
              <a:rPr lang="de-DE" sz="1400" dirty="0"/>
              <a:t> </a:t>
            </a:r>
            <a:r>
              <a:rPr lang="de-DE" sz="1400" dirty="0" err="1"/>
              <a:t>traxler</a:t>
            </a:r>
            <a:r>
              <a:rPr lang="de-DE" sz="1400" dirty="0"/>
              <a:t> </a:t>
            </a:r>
            <a:r>
              <a:rPr lang="de-DE" sz="1400" dirty="0" err="1"/>
              <a:t>richter</a:t>
            </a:r>
            <a:r>
              <a:rPr lang="de-DE" sz="1400" dirty="0"/>
              <a:t> </a:t>
            </a:r>
            <a:r>
              <a:rPr lang="de-DE" sz="1400" dirty="0" err="1"/>
              <a:t>planungsgesellschaft</a:t>
            </a:r>
            <a:r>
              <a:rPr lang="de-DE" sz="1400" dirty="0"/>
              <a:t> mbh, Frankfurt am Main </a:t>
            </a:r>
          </a:p>
        </p:txBody>
      </p:sp>
    </p:spTree>
    <p:extLst>
      <p:ext uri="{BB962C8B-B14F-4D97-AF65-F5344CB8AC3E}">
        <p14:creationId xmlns:p14="http://schemas.microsoft.com/office/powerpoint/2010/main" val="4978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10D36-C4A4-405A-B868-4EFDD48C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DA740-E86D-40EC-A7FB-0E163E247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Modellierung des Grundrisses bzw. Außenhülle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Einteilen in Ebenen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Unabhängige Modellierung der Ebenen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Detailmodellierung des Projektraums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40F9E4-0237-4F4D-9430-02D687B6F7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15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F3639-26FB-4890-9078-71ED6DEC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Detailmodellierung des Projektraums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D13101A-493E-4F7C-9613-4423BAD0E7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95537"/>
            <a:ext cx="5215885" cy="396081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531AEA-D152-4B90-81BB-AAAD77D732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5642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Bildschirmpräsentation (4:3)</PresentationFormat>
  <Paragraphs>105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Larissa-Design</vt:lpstr>
      <vt:lpstr>PowerPoint-Präsentation</vt:lpstr>
      <vt:lpstr>PowerPoint-Präsentation</vt:lpstr>
      <vt:lpstr>PowerPoint-Präsentation</vt:lpstr>
      <vt:lpstr>PowerPoint-Präsentation</vt:lpstr>
      <vt:lpstr>Bavariathek</vt:lpstr>
      <vt:lpstr>Bavariathek</vt:lpstr>
      <vt:lpstr>Projektziel</vt:lpstr>
      <vt:lpstr>Vorgehen</vt:lpstr>
      <vt:lpstr>Detailmodellierung des Projektraums</vt:lpstr>
      <vt:lpstr>Aktueller Stand</vt:lpstr>
      <vt:lpstr>Aktueller Stand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Jakob</cp:lastModifiedBy>
  <cp:revision>188</cp:revision>
  <dcterms:modified xsi:type="dcterms:W3CDTF">2019-01-27T22:20:50Z</dcterms:modified>
</cp:coreProperties>
</file>