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25" d="100"/>
          <a:sy n="25" d="100"/>
        </p:scale>
        <p:origin x="223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2AA8E-66C2-4857-88C6-AF437D788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B428A8-A1CE-4585-8C8B-4367236A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7510B0-87AB-4CE2-95C1-71D9F212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4D6DAF-82E3-4E31-86CD-D52B4E88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FF570-1434-4A38-B1C9-BF9C8F4D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70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2755CF-A208-4D3D-B253-B86540C1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E5EF14-F6E2-4AB3-8085-BB4AD851E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C3BB9-9B3E-48CD-A336-C3A4DB58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A5B2FB-6C51-4E42-BC25-96B059C4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2A29D1-81C5-470F-8677-9EE1D5A6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2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BCD7A8-E037-402A-9979-EC10C176C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725C37E-E702-4EBA-84E6-D9323E66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41657E-D1BD-49EC-B9B2-1FF05C42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AA7BE-8D93-4112-B8A8-E5912CAE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68C20-DEA3-42B4-B5B1-9DA1614F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4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C4E93E-A360-4E61-8D2E-EF7BF9E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A99E6-AC77-45CF-9632-15183B90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F3C4B4-F87E-47A8-840B-66652EF9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4C1A18-2D7C-45A4-9DC8-81DBD692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E378B1-DCFF-415C-B4C4-7EC83609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7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A9292-6D3E-43A6-8717-82BFA60DC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6FA41-85D9-40F8-9225-D26E43C5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D731E8-575F-40B0-B699-43FE55B0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D7B006-34FA-4955-A517-E96FB4A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AC1C24-FEB1-43AF-B74C-4D8305FF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5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E137CF-D202-4C80-89DC-FCB7458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F3C0D-F6F1-46C6-92E2-C6935D039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B2C7B5-FB81-4AA3-9A54-0DB4B9B0E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6DBD02-F83B-46AA-A8AE-1A30DB36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6B2E9A-B218-400D-9F38-06DDFE4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B5CA5F-AE3F-47EF-BC15-26B5EA73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09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8A384-1A38-4C34-91C2-3467CEAD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74ADDD-9325-47D6-9F78-5D6C27BD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BE6093-4E6C-4B93-8CEB-CB988E28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655038-435D-4198-BF96-8066BE06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2725A9-7503-4037-9BC9-52B4AF592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FCB496-F672-48D7-9A74-4AF8DEF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276240-01D4-4388-BA35-F823A55B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96ECB8-4465-40DE-A81F-252F83F9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94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3A354-5356-40A9-8003-FE4A0655A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65E28B-1A60-4735-92A3-FF81090D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B93A2F2-3D9E-403D-9322-398D883E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88B0C2-B743-4014-AE5E-27E0F2E7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0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2CD937-BC76-462D-AA0C-A79AF24A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6FAF34-7A51-4841-92B9-595D946A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54F460-5F77-46D1-BF03-1F408EB2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10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D3277-DB2F-48C0-B814-A2314AE9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09AD07-02EC-4EEC-A05E-9C3A7AC97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420201-83E3-4486-8E85-813D7202C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1DC89A-E136-4BCE-84CE-99EF9E69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EBB205-FFA7-4B03-8A08-E8352A29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1F5125-10D7-47EF-85FF-3EE58EDA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31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6C823-B8A5-47D8-88FF-FC9DC4A5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07DA78-3B23-4D74-8F66-E6A403ADE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3D246E-D03A-4EE6-94D7-8C95A18E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4913A1-3BAA-4B49-889B-7DA06A07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B67EE0-C5F5-4520-A477-CF7443FC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FB7110-6E40-4B7D-842C-864A7764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03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1F9156-2736-4316-973F-BC16B09F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9D80CE-6705-47AB-A807-17E3095F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1C8619-D716-482D-AE55-CDC14CEDA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5879E-969D-47E5-A41E-60B494FB50DE}" type="datetimeFigureOut">
              <a:rPr lang="zh-TW" altLang="en-US" smtClean="0"/>
              <a:t>2022/4/1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85D7B-E378-457A-8CBA-6A19061A7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5DEBF-B346-47BA-99EF-9962F5221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8A2FE-0AA5-4B25-8877-5B94796988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8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42E4AC1-7306-4C84-A74F-95E23A9A61FF}"/>
              </a:ext>
            </a:extLst>
          </p:cNvPr>
          <p:cNvGrpSpPr/>
          <p:nvPr/>
        </p:nvGrpSpPr>
        <p:grpSpPr>
          <a:xfrm>
            <a:off x="1133989" y="924020"/>
            <a:ext cx="9619991" cy="10472630"/>
            <a:chOff x="1133989" y="924020"/>
            <a:chExt cx="9619991" cy="10472630"/>
          </a:xfrm>
        </p:grpSpPr>
        <p:pic>
          <p:nvPicPr>
            <p:cNvPr id="5" name="Google Shape;106;p16">
              <a:extLst>
                <a:ext uri="{FF2B5EF4-FFF2-40B4-BE49-F238E27FC236}">
                  <a16:creationId xmlns:a16="http://schemas.microsoft.com/office/drawing/2014/main" id="{6C6F9662-82CB-4C12-9944-422908C4E99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804649" y="4412473"/>
              <a:ext cx="4387695" cy="89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09;p16">
              <a:extLst>
                <a:ext uri="{FF2B5EF4-FFF2-40B4-BE49-F238E27FC236}">
                  <a16:creationId xmlns:a16="http://schemas.microsoft.com/office/drawing/2014/main" id="{EE743EDC-B5D6-4471-BC45-51845605A32A}"/>
                </a:ext>
              </a:extLst>
            </p:cNvPr>
            <p:cNvSpPr/>
            <p:nvPr/>
          </p:nvSpPr>
          <p:spPr>
            <a:xfrm>
              <a:off x="5804649" y="3167457"/>
              <a:ext cx="4274388" cy="878537"/>
            </a:xfrm>
            <a:prstGeom prst="roundRect">
              <a:avLst>
                <a:gd name="adj" fmla="val 16667"/>
              </a:avLst>
            </a:prstGeom>
            <a:solidFill>
              <a:srgbClr val="E9EDEE"/>
            </a:solidFill>
            <a:ln w="38100">
              <a:solidFill>
                <a:srgbClr val="00206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 defTabSz="914400">
                <a:buClr>
                  <a:srgbClr val="000000"/>
                </a:buClr>
                <a:defRPr/>
              </a:pPr>
              <a:endParaRPr sz="1600" b="1" i="1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10;p16">
              <a:extLst>
                <a:ext uri="{FF2B5EF4-FFF2-40B4-BE49-F238E27FC236}">
                  <a16:creationId xmlns:a16="http://schemas.microsoft.com/office/drawing/2014/main" id="{FB5BADDF-A8CB-4C7B-AC81-D5348F1D385C}"/>
                </a:ext>
              </a:extLst>
            </p:cNvPr>
            <p:cNvSpPr txBox="1"/>
            <p:nvPr/>
          </p:nvSpPr>
          <p:spPr>
            <a:xfrm>
              <a:off x="6166324" y="3339764"/>
              <a:ext cx="3431050" cy="5539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 defTabSz="914400">
                <a:buClr>
                  <a:srgbClr val="000000"/>
                </a:buClr>
                <a:defRPr/>
              </a:pPr>
              <a:r>
                <a:rPr lang="en-US" altLang="zh-TW" sz="2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Upstream</a:t>
              </a:r>
              <a:r>
                <a:rPr lang="en" sz="24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Model</a:t>
              </a:r>
              <a:endParaRPr sz="2400" kern="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704E28A7-1E8A-433C-8F17-265CBCF1386B}"/>
                </a:ext>
              </a:extLst>
            </p:cNvPr>
            <p:cNvGrpSpPr/>
            <p:nvPr/>
          </p:nvGrpSpPr>
          <p:grpSpPr>
            <a:xfrm>
              <a:off x="5824449" y="2181999"/>
              <a:ext cx="4219200" cy="431100"/>
              <a:chOff x="4315585" y="3324915"/>
              <a:chExt cx="4219200" cy="431100"/>
            </a:xfrm>
          </p:grpSpPr>
          <p:sp>
            <p:nvSpPr>
              <p:cNvPr id="85" name="Google Shape;116;p16">
                <a:extLst>
                  <a:ext uri="{FF2B5EF4-FFF2-40B4-BE49-F238E27FC236}">
                    <a16:creationId xmlns:a16="http://schemas.microsoft.com/office/drawing/2014/main" id="{9A670ECD-FEF2-4896-9BD7-EB3DF7398928}"/>
                  </a:ext>
                </a:extLst>
              </p:cNvPr>
              <p:cNvSpPr/>
              <p:nvPr/>
            </p:nvSpPr>
            <p:spPr>
              <a:xfrm>
                <a:off x="43155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117;p16">
                <a:extLst>
                  <a:ext uri="{FF2B5EF4-FFF2-40B4-BE49-F238E27FC236}">
                    <a16:creationId xmlns:a16="http://schemas.microsoft.com/office/drawing/2014/main" id="{23F256B1-C53B-41AD-B549-1F64F681C82C}"/>
                  </a:ext>
                </a:extLst>
              </p:cNvPr>
              <p:cNvSpPr/>
              <p:nvPr/>
            </p:nvSpPr>
            <p:spPr>
              <a:xfrm>
                <a:off x="45441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118;p16">
                <a:extLst>
                  <a:ext uri="{FF2B5EF4-FFF2-40B4-BE49-F238E27FC236}">
                    <a16:creationId xmlns:a16="http://schemas.microsoft.com/office/drawing/2014/main" id="{265F611E-D297-4672-BE09-C6B57E5046DB}"/>
                  </a:ext>
                </a:extLst>
              </p:cNvPr>
              <p:cNvSpPr/>
              <p:nvPr/>
            </p:nvSpPr>
            <p:spPr>
              <a:xfrm>
                <a:off x="47727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119;p16">
                <a:extLst>
                  <a:ext uri="{FF2B5EF4-FFF2-40B4-BE49-F238E27FC236}">
                    <a16:creationId xmlns:a16="http://schemas.microsoft.com/office/drawing/2014/main" id="{9312575F-2DBB-4458-A866-12A129BD2932}"/>
                  </a:ext>
                </a:extLst>
              </p:cNvPr>
              <p:cNvSpPr/>
              <p:nvPr/>
            </p:nvSpPr>
            <p:spPr>
              <a:xfrm>
                <a:off x="50013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120;p16">
                <a:extLst>
                  <a:ext uri="{FF2B5EF4-FFF2-40B4-BE49-F238E27FC236}">
                    <a16:creationId xmlns:a16="http://schemas.microsoft.com/office/drawing/2014/main" id="{DC0C1DEB-D25D-44C6-8E80-9D32F4BE8110}"/>
                  </a:ext>
                </a:extLst>
              </p:cNvPr>
              <p:cNvSpPr/>
              <p:nvPr/>
            </p:nvSpPr>
            <p:spPr>
              <a:xfrm>
                <a:off x="52299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121;p16">
                <a:extLst>
                  <a:ext uri="{FF2B5EF4-FFF2-40B4-BE49-F238E27FC236}">
                    <a16:creationId xmlns:a16="http://schemas.microsoft.com/office/drawing/2014/main" id="{E1911F22-A1B8-427F-A322-D08A17B45D88}"/>
                  </a:ext>
                </a:extLst>
              </p:cNvPr>
              <p:cNvSpPr/>
              <p:nvPr/>
            </p:nvSpPr>
            <p:spPr>
              <a:xfrm>
                <a:off x="54585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122;p16">
                <a:extLst>
                  <a:ext uri="{FF2B5EF4-FFF2-40B4-BE49-F238E27FC236}">
                    <a16:creationId xmlns:a16="http://schemas.microsoft.com/office/drawing/2014/main" id="{C7DA7242-DC4B-4F8C-8D58-31A87E6290AD}"/>
                  </a:ext>
                </a:extLst>
              </p:cNvPr>
              <p:cNvSpPr/>
              <p:nvPr/>
            </p:nvSpPr>
            <p:spPr>
              <a:xfrm>
                <a:off x="56871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123;p16">
                <a:extLst>
                  <a:ext uri="{FF2B5EF4-FFF2-40B4-BE49-F238E27FC236}">
                    <a16:creationId xmlns:a16="http://schemas.microsoft.com/office/drawing/2014/main" id="{F30EBDA1-4DB4-4A5C-A37A-2B8787927772}"/>
                  </a:ext>
                </a:extLst>
              </p:cNvPr>
              <p:cNvSpPr/>
              <p:nvPr/>
            </p:nvSpPr>
            <p:spPr>
              <a:xfrm>
                <a:off x="59157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124;p16">
                <a:extLst>
                  <a:ext uri="{FF2B5EF4-FFF2-40B4-BE49-F238E27FC236}">
                    <a16:creationId xmlns:a16="http://schemas.microsoft.com/office/drawing/2014/main" id="{BA2B4352-BF40-4672-B780-BA69C0475EA1}"/>
                  </a:ext>
                </a:extLst>
              </p:cNvPr>
              <p:cNvSpPr/>
              <p:nvPr/>
            </p:nvSpPr>
            <p:spPr>
              <a:xfrm>
                <a:off x="61443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146;p16">
                <a:extLst>
                  <a:ext uri="{FF2B5EF4-FFF2-40B4-BE49-F238E27FC236}">
                    <a16:creationId xmlns:a16="http://schemas.microsoft.com/office/drawing/2014/main" id="{1DF32B47-6702-4FD4-B47F-34A69B54D2EB}"/>
                  </a:ext>
                </a:extLst>
              </p:cNvPr>
              <p:cNvSpPr/>
              <p:nvPr/>
            </p:nvSpPr>
            <p:spPr>
              <a:xfrm>
                <a:off x="63729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147;p16">
                <a:extLst>
                  <a:ext uri="{FF2B5EF4-FFF2-40B4-BE49-F238E27FC236}">
                    <a16:creationId xmlns:a16="http://schemas.microsoft.com/office/drawing/2014/main" id="{06A5D1A7-2272-4928-B60F-0A0348E12BCC}"/>
                  </a:ext>
                </a:extLst>
              </p:cNvPr>
              <p:cNvSpPr/>
              <p:nvPr/>
            </p:nvSpPr>
            <p:spPr>
              <a:xfrm>
                <a:off x="66015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148;p16">
                <a:extLst>
                  <a:ext uri="{FF2B5EF4-FFF2-40B4-BE49-F238E27FC236}">
                    <a16:creationId xmlns:a16="http://schemas.microsoft.com/office/drawing/2014/main" id="{F0C9DE80-989A-4AEA-9507-490F805C15CE}"/>
                  </a:ext>
                </a:extLst>
              </p:cNvPr>
              <p:cNvSpPr/>
              <p:nvPr/>
            </p:nvSpPr>
            <p:spPr>
              <a:xfrm>
                <a:off x="68301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149;p16">
                <a:extLst>
                  <a:ext uri="{FF2B5EF4-FFF2-40B4-BE49-F238E27FC236}">
                    <a16:creationId xmlns:a16="http://schemas.microsoft.com/office/drawing/2014/main" id="{F6FDF01C-3AB2-465A-B0B7-AD71A34E9003}"/>
                  </a:ext>
                </a:extLst>
              </p:cNvPr>
              <p:cNvSpPr/>
              <p:nvPr/>
            </p:nvSpPr>
            <p:spPr>
              <a:xfrm>
                <a:off x="70587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150;p16">
                <a:extLst>
                  <a:ext uri="{FF2B5EF4-FFF2-40B4-BE49-F238E27FC236}">
                    <a16:creationId xmlns:a16="http://schemas.microsoft.com/office/drawing/2014/main" id="{626E9D4A-644C-4699-8AD9-B85CC23F77C8}"/>
                  </a:ext>
                </a:extLst>
              </p:cNvPr>
              <p:cNvSpPr/>
              <p:nvPr/>
            </p:nvSpPr>
            <p:spPr>
              <a:xfrm>
                <a:off x="72873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151;p16">
                <a:extLst>
                  <a:ext uri="{FF2B5EF4-FFF2-40B4-BE49-F238E27FC236}">
                    <a16:creationId xmlns:a16="http://schemas.microsoft.com/office/drawing/2014/main" id="{0498E59C-CD9A-4C89-8E6C-B7BC7D1B0FA3}"/>
                  </a:ext>
                </a:extLst>
              </p:cNvPr>
              <p:cNvSpPr/>
              <p:nvPr/>
            </p:nvSpPr>
            <p:spPr>
              <a:xfrm>
                <a:off x="75159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52;p16">
                <a:extLst>
                  <a:ext uri="{FF2B5EF4-FFF2-40B4-BE49-F238E27FC236}">
                    <a16:creationId xmlns:a16="http://schemas.microsoft.com/office/drawing/2014/main" id="{8F840DFE-8980-4D59-9342-AAD723D42743}"/>
                  </a:ext>
                </a:extLst>
              </p:cNvPr>
              <p:cNvSpPr/>
              <p:nvPr/>
            </p:nvSpPr>
            <p:spPr>
              <a:xfrm>
                <a:off x="77445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53;p16">
                <a:extLst>
                  <a:ext uri="{FF2B5EF4-FFF2-40B4-BE49-F238E27FC236}">
                    <a16:creationId xmlns:a16="http://schemas.microsoft.com/office/drawing/2014/main" id="{A985A5F6-B363-45AB-8A15-D98D2B596C7D}"/>
                  </a:ext>
                </a:extLst>
              </p:cNvPr>
              <p:cNvSpPr/>
              <p:nvPr/>
            </p:nvSpPr>
            <p:spPr>
              <a:xfrm>
                <a:off x="79731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54;p16">
                <a:extLst>
                  <a:ext uri="{FF2B5EF4-FFF2-40B4-BE49-F238E27FC236}">
                    <a16:creationId xmlns:a16="http://schemas.microsoft.com/office/drawing/2014/main" id="{4A1063D6-FA7C-49FA-8240-0AEDA5014AEB}"/>
                  </a:ext>
                </a:extLst>
              </p:cNvPr>
              <p:cNvSpPr/>
              <p:nvPr/>
            </p:nvSpPr>
            <p:spPr>
              <a:xfrm>
                <a:off x="82017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55;p16">
                <a:extLst>
                  <a:ext uri="{FF2B5EF4-FFF2-40B4-BE49-F238E27FC236}">
                    <a16:creationId xmlns:a16="http://schemas.microsoft.com/office/drawing/2014/main" id="{DC738D4F-9A8F-4A59-B0A5-1FFBA8833080}"/>
                  </a:ext>
                </a:extLst>
              </p:cNvPr>
              <p:cNvSpPr/>
              <p:nvPr/>
            </p:nvSpPr>
            <p:spPr>
              <a:xfrm>
                <a:off x="8430385" y="3324915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26DCC73B-AD6D-48DF-AA44-77C8B75F9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18" y="4109923"/>
              <a:ext cx="0" cy="4313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E50468B-7E7A-4286-9B63-A13338F52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1326" y="2706924"/>
              <a:ext cx="0" cy="43136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76A1675-B179-4162-AEAF-E76799401383}"/>
                </a:ext>
              </a:extLst>
            </p:cNvPr>
            <p:cNvSpPr txBox="1"/>
            <p:nvPr/>
          </p:nvSpPr>
          <p:spPr>
            <a:xfrm>
              <a:off x="1860996" y="4310457"/>
              <a:ext cx="2686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Unlabeled Data</a:t>
              </a:r>
              <a:endParaRPr lang="zh-TW" altLang="en-US" sz="2400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2FABD12-D00B-4FE3-B219-A07050C4A84E}"/>
                </a:ext>
              </a:extLst>
            </p:cNvPr>
            <p:cNvGrpSpPr/>
            <p:nvPr/>
          </p:nvGrpSpPr>
          <p:grpSpPr>
            <a:xfrm>
              <a:off x="2094389" y="3010723"/>
              <a:ext cx="2283141" cy="1243112"/>
              <a:chOff x="578972" y="4068685"/>
              <a:chExt cx="2283141" cy="1243112"/>
            </a:xfrm>
          </p:grpSpPr>
          <p:pic>
            <p:nvPicPr>
              <p:cNvPr id="81" name="Picture 5">
                <a:extLst>
                  <a:ext uri="{FF2B5EF4-FFF2-40B4-BE49-F238E27FC236}">
                    <a16:creationId xmlns:a16="http://schemas.microsoft.com/office/drawing/2014/main" id="{FD31A266-E926-4B01-A8B7-F2B2853D2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96190" y="4068685"/>
                <a:ext cx="1257108" cy="658083"/>
              </a:xfrm>
              <a:prstGeom prst="rect">
                <a:avLst/>
              </a:prstGeom>
            </p:spPr>
          </p:pic>
          <p:pic>
            <p:nvPicPr>
              <p:cNvPr id="82" name="Picture 5">
                <a:extLst>
                  <a:ext uri="{FF2B5EF4-FFF2-40B4-BE49-F238E27FC236}">
                    <a16:creationId xmlns:a16="http://schemas.microsoft.com/office/drawing/2014/main" id="{E120B772-0C6E-46B0-8A0B-965441877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8972" y="4647711"/>
                <a:ext cx="1257109" cy="658083"/>
              </a:xfrm>
              <a:prstGeom prst="rect">
                <a:avLst/>
              </a:prstGeom>
            </p:spPr>
          </p:pic>
          <p:pic>
            <p:nvPicPr>
              <p:cNvPr id="83" name="Picture 5">
                <a:extLst>
                  <a:ext uri="{FF2B5EF4-FFF2-40B4-BE49-F238E27FC236}">
                    <a16:creationId xmlns:a16="http://schemas.microsoft.com/office/drawing/2014/main" id="{1FDCF908-1EC5-4C15-B73D-115EA19C6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93536" y="4647711"/>
                <a:ext cx="1268577" cy="664086"/>
              </a:xfrm>
              <a:prstGeom prst="rect">
                <a:avLst/>
              </a:prstGeom>
            </p:spPr>
          </p:pic>
          <p:pic>
            <p:nvPicPr>
              <p:cNvPr id="84" name="Picture 5">
                <a:extLst>
                  <a:ext uri="{FF2B5EF4-FFF2-40B4-BE49-F238E27FC236}">
                    <a16:creationId xmlns:a16="http://schemas.microsoft.com/office/drawing/2014/main" id="{322B0F20-E8A9-46CE-98AA-23BD82556F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95668" y="4070292"/>
                <a:ext cx="1257109" cy="658083"/>
              </a:xfrm>
              <a:prstGeom prst="rect">
                <a:avLst/>
              </a:prstGeom>
            </p:spPr>
          </p:pic>
        </p:grp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335D026-FE42-47B6-BEA2-F82F56D06BEA}"/>
                </a:ext>
              </a:extLst>
            </p:cNvPr>
            <p:cNvCxnSpPr>
              <a:cxnSpLocks/>
            </p:cNvCxnSpPr>
            <p:nvPr/>
          </p:nvCxnSpPr>
          <p:spPr>
            <a:xfrm>
              <a:off x="4407355" y="3616820"/>
              <a:ext cx="1292895" cy="0"/>
            </a:xfrm>
            <a:prstGeom prst="straightConnector1">
              <a:avLst/>
            </a:prstGeom>
            <a:noFill/>
            <a:ln w="762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696416-A682-4757-A61C-141898EC8E99}"/>
                </a:ext>
              </a:extLst>
            </p:cNvPr>
            <p:cNvSpPr txBox="1"/>
            <p:nvPr/>
          </p:nvSpPr>
          <p:spPr>
            <a:xfrm>
              <a:off x="5816747" y="2186909"/>
              <a:ext cx="421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representations </a:t>
              </a:r>
              <a:endParaRPr lang="zh-TW" altLang="en-US" sz="24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373360A0-016B-4D02-8732-59AB42F4125B}"/>
                </a:ext>
              </a:extLst>
            </p:cNvPr>
            <p:cNvGrpSpPr/>
            <p:nvPr/>
          </p:nvGrpSpPr>
          <p:grpSpPr>
            <a:xfrm>
              <a:off x="1133989" y="5970613"/>
              <a:ext cx="9619991" cy="5426037"/>
              <a:chOff x="1296381" y="1346884"/>
              <a:chExt cx="9619991" cy="5426037"/>
            </a:xfrm>
          </p:grpSpPr>
          <p:pic>
            <p:nvPicPr>
              <p:cNvPr id="22" name="Google Shape;106;p16">
                <a:extLst>
                  <a:ext uri="{FF2B5EF4-FFF2-40B4-BE49-F238E27FC236}">
                    <a16:creationId xmlns:a16="http://schemas.microsoft.com/office/drawing/2014/main" id="{7FB30AE9-C84D-4B4D-B6D8-431CD861AA5B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3943527" y="5879171"/>
                <a:ext cx="4387695" cy="893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Google Shape;109;p16">
                <a:extLst>
                  <a:ext uri="{FF2B5EF4-FFF2-40B4-BE49-F238E27FC236}">
                    <a16:creationId xmlns:a16="http://schemas.microsoft.com/office/drawing/2014/main" id="{69339F5B-93A5-4883-9DE5-9B91C46D7B26}"/>
                  </a:ext>
                </a:extLst>
              </p:cNvPr>
              <p:cNvSpPr/>
              <p:nvPr/>
            </p:nvSpPr>
            <p:spPr>
              <a:xfrm>
                <a:off x="3943527" y="4783010"/>
                <a:ext cx="4274388" cy="726276"/>
              </a:xfrm>
              <a:prstGeom prst="roundRect">
                <a:avLst>
                  <a:gd name="adj" fmla="val 16667"/>
                </a:avLst>
              </a:prstGeom>
              <a:solidFill>
                <a:srgbClr val="E9EDEE"/>
              </a:solidFill>
              <a:ln w="38100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914400">
                  <a:buClr>
                    <a:srgbClr val="000000"/>
                  </a:buClr>
                  <a:defRPr/>
                </a:pPr>
                <a:endParaRPr sz="1600" b="1" i="1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10;p16">
                <a:extLst>
                  <a:ext uri="{FF2B5EF4-FFF2-40B4-BE49-F238E27FC236}">
                    <a16:creationId xmlns:a16="http://schemas.microsoft.com/office/drawing/2014/main" id="{3FE983A6-FAFB-43F1-B36F-A2189689EE1B}"/>
                  </a:ext>
                </a:extLst>
              </p:cNvPr>
              <p:cNvSpPr txBox="1"/>
              <p:nvPr/>
            </p:nvSpPr>
            <p:spPr>
              <a:xfrm>
                <a:off x="4305202" y="4890138"/>
                <a:ext cx="3431050" cy="553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 defTabSz="914400">
                  <a:buClr>
                    <a:srgbClr val="000000"/>
                  </a:buClr>
                  <a:defRPr/>
                </a:pPr>
                <a:r>
                  <a:rPr lang="en-US" altLang="zh-TW" sz="24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Upstream</a:t>
                </a:r>
                <a:r>
                  <a:rPr lang="en" sz="24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Model</a:t>
                </a:r>
                <a:endParaRPr sz="2400" kern="0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117;p16">
                <a:extLst>
                  <a:ext uri="{FF2B5EF4-FFF2-40B4-BE49-F238E27FC236}">
                    <a16:creationId xmlns:a16="http://schemas.microsoft.com/office/drawing/2014/main" id="{E28188D7-BD3D-4563-9032-2015E1D87AD0}"/>
                  </a:ext>
                </a:extLst>
              </p:cNvPr>
              <p:cNvSpPr/>
              <p:nvPr/>
            </p:nvSpPr>
            <p:spPr>
              <a:xfrm>
                <a:off x="41919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118;p16">
                <a:extLst>
                  <a:ext uri="{FF2B5EF4-FFF2-40B4-BE49-F238E27FC236}">
                    <a16:creationId xmlns:a16="http://schemas.microsoft.com/office/drawing/2014/main" id="{7E3C3FF6-E308-46FD-B707-1A3D1342F326}"/>
                  </a:ext>
                </a:extLst>
              </p:cNvPr>
              <p:cNvSpPr/>
              <p:nvPr/>
            </p:nvSpPr>
            <p:spPr>
              <a:xfrm>
                <a:off x="44205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119;p16">
                <a:extLst>
                  <a:ext uri="{FF2B5EF4-FFF2-40B4-BE49-F238E27FC236}">
                    <a16:creationId xmlns:a16="http://schemas.microsoft.com/office/drawing/2014/main" id="{F357342A-2C3D-45B1-9F70-2B7B2CD0A7A5}"/>
                  </a:ext>
                </a:extLst>
              </p:cNvPr>
              <p:cNvSpPr/>
              <p:nvPr/>
            </p:nvSpPr>
            <p:spPr>
              <a:xfrm>
                <a:off x="46491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120;p16">
                <a:extLst>
                  <a:ext uri="{FF2B5EF4-FFF2-40B4-BE49-F238E27FC236}">
                    <a16:creationId xmlns:a16="http://schemas.microsoft.com/office/drawing/2014/main" id="{136F264B-D447-41D4-8101-496695C08701}"/>
                  </a:ext>
                </a:extLst>
              </p:cNvPr>
              <p:cNvSpPr/>
              <p:nvPr/>
            </p:nvSpPr>
            <p:spPr>
              <a:xfrm>
                <a:off x="48777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121;p16">
                <a:extLst>
                  <a:ext uri="{FF2B5EF4-FFF2-40B4-BE49-F238E27FC236}">
                    <a16:creationId xmlns:a16="http://schemas.microsoft.com/office/drawing/2014/main" id="{5CF4C78D-E73A-4C52-BF4B-CAF2B9E1245E}"/>
                  </a:ext>
                </a:extLst>
              </p:cNvPr>
              <p:cNvSpPr/>
              <p:nvPr/>
            </p:nvSpPr>
            <p:spPr>
              <a:xfrm>
                <a:off x="51063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22;p16">
                <a:extLst>
                  <a:ext uri="{FF2B5EF4-FFF2-40B4-BE49-F238E27FC236}">
                    <a16:creationId xmlns:a16="http://schemas.microsoft.com/office/drawing/2014/main" id="{AD28162F-B587-4312-8512-7979DA97A06F}"/>
                  </a:ext>
                </a:extLst>
              </p:cNvPr>
              <p:cNvSpPr/>
              <p:nvPr/>
            </p:nvSpPr>
            <p:spPr>
              <a:xfrm>
                <a:off x="53349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23;p16">
                <a:extLst>
                  <a:ext uri="{FF2B5EF4-FFF2-40B4-BE49-F238E27FC236}">
                    <a16:creationId xmlns:a16="http://schemas.microsoft.com/office/drawing/2014/main" id="{A36EB072-AA5A-490E-8512-636BF44B20CF}"/>
                  </a:ext>
                </a:extLst>
              </p:cNvPr>
              <p:cNvSpPr/>
              <p:nvPr/>
            </p:nvSpPr>
            <p:spPr>
              <a:xfrm>
                <a:off x="55635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24;p16">
                <a:extLst>
                  <a:ext uri="{FF2B5EF4-FFF2-40B4-BE49-F238E27FC236}">
                    <a16:creationId xmlns:a16="http://schemas.microsoft.com/office/drawing/2014/main" id="{242DC614-47B8-4A79-A463-7C6413338DB6}"/>
                  </a:ext>
                </a:extLst>
              </p:cNvPr>
              <p:cNvSpPr/>
              <p:nvPr/>
            </p:nvSpPr>
            <p:spPr>
              <a:xfrm>
                <a:off x="57921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46;p16">
                <a:extLst>
                  <a:ext uri="{FF2B5EF4-FFF2-40B4-BE49-F238E27FC236}">
                    <a16:creationId xmlns:a16="http://schemas.microsoft.com/office/drawing/2014/main" id="{F61FD63F-6DE6-435E-81FF-3DA407104F4B}"/>
                  </a:ext>
                </a:extLst>
              </p:cNvPr>
              <p:cNvSpPr/>
              <p:nvPr/>
            </p:nvSpPr>
            <p:spPr>
              <a:xfrm>
                <a:off x="60207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47;p16">
                <a:extLst>
                  <a:ext uri="{FF2B5EF4-FFF2-40B4-BE49-F238E27FC236}">
                    <a16:creationId xmlns:a16="http://schemas.microsoft.com/office/drawing/2014/main" id="{FE85FAB3-328E-459D-8720-D370539FA76E}"/>
                  </a:ext>
                </a:extLst>
              </p:cNvPr>
              <p:cNvSpPr/>
              <p:nvPr/>
            </p:nvSpPr>
            <p:spPr>
              <a:xfrm>
                <a:off x="62493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48;p16">
                <a:extLst>
                  <a:ext uri="{FF2B5EF4-FFF2-40B4-BE49-F238E27FC236}">
                    <a16:creationId xmlns:a16="http://schemas.microsoft.com/office/drawing/2014/main" id="{D4DE2070-F751-4572-8AC5-CFD613B7E3E4}"/>
                  </a:ext>
                </a:extLst>
              </p:cNvPr>
              <p:cNvSpPr/>
              <p:nvPr/>
            </p:nvSpPr>
            <p:spPr>
              <a:xfrm>
                <a:off x="64779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149;p16">
                <a:extLst>
                  <a:ext uri="{FF2B5EF4-FFF2-40B4-BE49-F238E27FC236}">
                    <a16:creationId xmlns:a16="http://schemas.microsoft.com/office/drawing/2014/main" id="{D2264003-D85C-4952-9316-BCDA676095CA}"/>
                  </a:ext>
                </a:extLst>
              </p:cNvPr>
              <p:cNvSpPr/>
              <p:nvPr/>
            </p:nvSpPr>
            <p:spPr>
              <a:xfrm>
                <a:off x="67065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150;p16">
                <a:extLst>
                  <a:ext uri="{FF2B5EF4-FFF2-40B4-BE49-F238E27FC236}">
                    <a16:creationId xmlns:a16="http://schemas.microsoft.com/office/drawing/2014/main" id="{147DC70B-5D06-49DB-A627-D7FA47022455}"/>
                  </a:ext>
                </a:extLst>
              </p:cNvPr>
              <p:cNvSpPr/>
              <p:nvPr/>
            </p:nvSpPr>
            <p:spPr>
              <a:xfrm>
                <a:off x="69351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51;p16">
                <a:extLst>
                  <a:ext uri="{FF2B5EF4-FFF2-40B4-BE49-F238E27FC236}">
                    <a16:creationId xmlns:a16="http://schemas.microsoft.com/office/drawing/2014/main" id="{EC70E3F7-430D-4714-9B76-25795F9A15F7}"/>
                  </a:ext>
                </a:extLst>
              </p:cNvPr>
              <p:cNvSpPr/>
              <p:nvPr/>
            </p:nvSpPr>
            <p:spPr>
              <a:xfrm>
                <a:off x="71637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52;p16">
                <a:extLst>
                  <a:ext uri="{FF2B5EF4-FFF2-40B4-BE49-F238E27FC236}">
                    <a16:creationId xmlns:a16="http://schemas.microsoft.com/office/drawing/2014/main" id="{2D0B93E9-128C-4BF4-852A-CF83A26A3A43}"/>
                  </a:ext>
                </a:extLst>
              </p:cNvPr>
              <p:cNvSpPr/>
              <p:nvPr/>
            </p:nvSpPr>
            <p:spPr>
              <a:xfrm>
                <a:off x="73923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53;p16">
                <a:extLst>
                  <a:ext uri="{FF2B5EF4-FFF2-40B4-BE49-F238E27FC236}">
                    <a16:creationId xmlns:a16="http://schemas.microsoft.com/office/drawing/2014/main" id="{583B2682-4D82-400A-8104-0BA1EF53C804}"/>
                  </a:ext>
                </a:extLst>
              </p:cNvPr>
              <p:cNvSpPr/>
              <p:nvPr/>
            </p:nvSpPr>
            <p:spPr>
              <a:xfrm>
                <a:off x="76209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54;p16">
                <a:extLst>
                  <a:ext uri="{FF2B5EF4-FFF2-40B4-BE49-F238E27FC236}">
                    <a16:creationId xmlns:a16="http://schemas.microsoft.com/office/drawing/2014/main" id="{B179C11E-67B3-4125-AC82-62CF21B16197}"/>
                  </a:ext>
                </a:extLst>
              </p:cNvPr>
              <p:cNvSpPr/>
              <p:nvPr/>
            </p:nvSpPr>
            <p:spPr>
              <a:xfrm>
                <a:off x="7849527" y="3797552"/>
                <a:ext cx="104400" cy="431100"/>
              </a:xfrm>
              <a:prstGeom prst="roundRect">
                <a:avLst>
                  <a:gd name="adj" fmla="val 16667"/>
                </a:avLst>
              </a:prstGeom>
              <a:solidFill>
                <a:srgbClr val="FFD966"/>
              </a:solidFill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914400">
                  <a:buClr>
                    <a:srgbClr val="000000"/>
                  </a:buClr>
                  <a:defRPr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42" name="直線單箭頭接點 41">
                <a:extLst>
                  <a:ext uri="{FF2B5EF4-FFF2-40B4-BE49-F238E27FC236}">
                    <a16:creationId xmlns:a16="http://schemas.microsoft.com/office/drawing/2014/main" id="{7FDBC3D2-4BD3-4908-8ED0-2976269B3B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6596" y="5576621"/>
                <a:ext cx="0" cy="4313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38C9050F-ABAB-4CE6-8B6B-0AF83F79B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0204" y="4322477"/>
                <a:ext cx="0" cy="4313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5">
                <a:extLst>
                  <a:ext uri="{FF2B5EF4-FFF2-40B4-BE49-F238E27FC236}">
                    <a16:creationId xmlns:a16="http://schemas.microsoft.com/office/drawing/2014/main" id="{B74B9883-0A57-4ED7-BB69-7780CAE64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679650" y="4273782"/>
                <a:ext cx="1257108" cy="658083"/>
              </a:xfrm>
              <a:prstGeom prst="rect">
                <a:avLst/>
              </a:prstGeom>
            </p:spPr>
          </p:pic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71A37501-7C25-4076-B30A-550173BA5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49914" y="1799752"/>
                <a:ext cx="0" cy="4313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8B4387BB-6E9D-4BF9-8FB2-A414D05775C3}"/>
                  </a:ext>
                </a:extLst>
              </p:cNvPr>
              <p:cNvSpPr txBox="1"/>
              <p:nvPr/>
            </p:nvSpPr>
            <p:spPr>
              <a:xfrm>
                <a:off x="3639102" y="1385681"/>
                <a:ext cx="2686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sz="2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“How are you?”</a:t>
                </a:r>
                <a:endParaRPr lang="zh-TW" altLang="en-US" sz="2400" baseline="-25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BE5A2ECB-F9AD-4647-9B11-11409AA75EFE}"/>
                  </a:ext>
                </a:extLst>
              </p:cNvPr>
              <p:cNvSpPr txBox="1"/>
              <p:nvPr/>
            </p:nvSpPr>
            <p:spPr>
              <a:xfrm>
                <a:off x="1296381" y="5064023"/>
                <a:ext cx="19003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09585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Labelled </a:t>
                </a:r>
              </a:p>
              <a:p>
                <a:pPr algn="ctr" defTabSz="609585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data</a:t>
                </a:r>
              </a:p>
            </p:txBody>
          </p:sp>
          <p:pic>
            <p:nvPicPr>
              <p:cNvPr id="48" name="Picture 2" descr="ãdocumentãçåçæå°çµæ">
                <a:extLst>
                  <a:ext uri="{FF2B5EF4-FFF2-40B4-BE49-F238E27FC236}">
                    <a16:creationId xmlns:a16="http://schemas.microsoft.com/office/drawing/2014/main" id="{C7F97DF5-DBA9-4BBF-9D0F-B0629C299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149" y="3242305"/>
                <a:ext cx="874111" cy="931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AC22FADF-82C9-4995-9654-88EC15E4B0E7}"/>
                  </a:ext>
                </a:extLst>
              </p:cNvPr>
              <p:cNvSpPr/>
              <p:nvPr/>
            </p:nvSpPr>
            <p:spPr>
              <a:xfrm>
                <a:off x="1632235" y="3071453"/>
                <a:ext cx="1271265" cy="192773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1CF27FE8-F51A-4F62-BAEC-50BB59F94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3499" y="4067737"/>
                <a:ext cx="425084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071F3619-C7CB-48FB-ACCF-655D55188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583" y="2641108"/>
                <a:ext cx="0" cy="1447655"/>
              </a:xfrm>
              <a:prstGeom prst="straightConnector1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線單箭頭接點 51">
                <a:extLst>
                  <a:ext uri="{FF2B5EF4-FFF2-40B4-BE49-F238E27FC236}">
                    <a16:creationId xmlns:a16="http://schemas.microsoft.com/office/drawing/2014/main" id="{52EA11B8-AE11-4189-8280-8D6A8E6C6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583" y="5202674"/>
                <a:ext cx="624412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7F95B1F6-247B-4CBE-A0D6-5B2CCF630B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8584" y="2641107"/>
                <a:ext cx="656483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54" name="直線單箭頭接點 53">
                <a:extLst>
                  <a:ext uri="{FF2B5EF4-FFF2-40B4-BE49-F238E27FC236}">
                    <a16:creationId xmlns:a16="http://schemas.microsoft.com/office/drawing/2014/main" id="{793445E5-D1F3-455F-99C3-9E5C5CBB9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617" y="4067738"/>
                <a:ext cx="0" cy="1134937"/>
              </a:xfrm>
              <a:prstGeom prst="straightConnector1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ysDot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直線單箭頭接點 54">
                <a:extLst>
                  <a:ext uri="{FF2B5EF4-FFF2-40B4-BE49-F238E27FC236}">
                    <a16:creationId xmlns:a16="http://schemas.microsoft.com/office/drawing/2014/main" id="{C2750531-9C84-4AE3-A08D-45B2F0202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031" y="3507214"/>
                <a:ext cx="0" cy="290338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單箭頭接點 55">
                <a:extLst>
                  <a:ext uri="{FF2B5EF4-FFF2-40B4-BE49-F238E27FC236}">
                    <a16:creationId xmlns:a16="http://schemas.microsoft.com/office/drawing/2014/main" id="{0E764ABA-4D09-4525-AAAD-53E8E1C1C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677" y="3507212"/>
                <a:ext cx="1049050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單箭頭接點 56">
                <a:extLst>
                  <a:ext uri="{FF2B5EF4-FFF2-40B4-BE49-F238E27FC236}">
                    <a16:creationId xmlns:a16="http://schemas.microsoft.com/office/drawing/2014/main" id="{5902872E-5942-4A2D-BA15-2C5E5DC60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88564" y="3190446"/>
                <a:ext cx="0" cy="3167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>
                <a:extLst>
                  <a:ext uri="{FF2B5EF4-FFF2-40B4-BE49-F238E27FC236}">
                    <a16:creationId xmlns:a16="http://schemas.microsoft.com/office/drawing/2014/main" id="{7FCA7290-FF4E-42B2-9A7A-E5490FF31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0413" y="3183758"/>
                <a:ext cx="2547" cy="32345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Google Shape;109;p16">
                <a:extLst>
                  <a:ext uri="{FF2B5EF4-FFF2-40B4-BE49-F238E27FC236}">
                    <a16:creationId xmlns:a16="http://schemas.microsoft.com/office/drawing/2014/main" id="{C9691399-6A2A-4F58-8886-E0437490ABBA}"/>
                  </a:ext>
                </a:extLst>
              </p:cNvPr>
              <p:cNvSpPr/>
              <p:nvPr/>
            </p:nvSpPr>
            <p:spPr>
              <a:xfrm>
                <a:off x="3960758" y="2101673"/>
                <a:ext cx="1955192" cy="1064679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0000FF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914400">
                  <a:buClr>
                    <a:srgbClr val="000000"/>
                  </a:buClr>
                  <a:defRPr/>
                </a:pPr>
                <a:r>
                  <a:rPr lang="en-US" sz="2400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Downstream Model 1</a:t>
                </a:r>
                <a:endParaRPr sz="2400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cxnSp>
            <p:nvCxnSpPr>
              <p:cNvPr id="60" name="直線單箭頭接點 59">
                <a:extLst>
                  <a:ext uri="{FF2B5EF4-FFF2-40B4-BE49-F238E27FC236}">
                    <a16:creationId xmlns:a16="http://schemas.microsoft.com/office/drawing/2014/main" id="{60728C7B-F408-487F-A00C-3C9BE8ADD5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8618" y="1782220"/>
                <a:ext cx="0" cy="4313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CD5D6CC3-3FE3-4D43-BD5B-A608FBC1BC64}"/>
                  </a:ext>
                </a:extLst>
              </p:cNvPr>
              <p:cNvSpPr txBox="1"/>
              <p:nvPr/>
            </p:nvSpPr>
            <p:spPr>
              <a:xfrm>
                <a:off x="5896541" y="1346884"/>
                <a:ext cx="2686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sz="24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Speaker 42</a:t>
                </a:r>
                <a:endParaRPr lang="zh-TW" altLang="en-US" sz="2400" baseline="-250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62" name="Google Shape;109;p16">
                <a:extLst>
                  <a:ext uri="{FF2B5EF4-FFF2-40B4-BE49-F238E27FC236}">
                    <a16:creationId xmlns:a16="http://schemas.microsoft.com/office/drawing/2014/main" id="{00FE9695-05FD-487E-A394-98E8E6C84FBB}"/>
                  </a:ext>
                </a:extLst>
              </p:cNvPr>
              <p:cNvSpPr/>
              <p:nvPr/>
            </p:nvSpPr>
            <p:spPr>
              <a:xfrm>
                <a:off x="6206797" y="2122938"/>
                <a:ext cx="1954092" cy="1064679"/>
              </a:xfrm>
              <a:prstGeom prst="roundRect">
                <a:avLst>
                  <a:gd name="adj" fmla="val 16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914400">
                  <a:buClr>
                    <a:srgbClr val="000000"/>
                  </a:buClr>
                  <a:defRPr/>
                </a:pPr>
                <a:r>
                  <a:rPr lang="en-US" altLang="zh-TW" sz="2400" kern="0" dirty="0">
                    <a:solidFill>
                      <a:srgbClr val="000000"/>
                    </a:solidFill>
                    <a:cs typeface="Arial"/>
                    <a:sym typeface="Arial"/>
                  </a:rPr>
                  <a:t>Downstream Model 2</a:t>
                </a:r>
              </a:p>
            </p:txBody>
          </p:sp>
          <p:cxnSp>
            <p:nvCxnSpPr>
              <p:cNvPr id="63" name="直線單箭頭接點 62">
                <a:extLst>
                  <a:ext uri="{FF2B5EF4-FFF2-40B4-BE49-F238E27FC236}">
                    <a16:creationId xmlns:a16="http://schemas.microsoft.com/office/drawing/2014/main" id="{06405572-6A13-4D73-A294-19F31C045D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3393" y="3507212"/>
                <a:ext cx="1353907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53FDF622-8EED-4195-9EEE-66642D3497D5}"/>
                  </a:ext>
                </a:extLst>
              </p:cNvPr>
              <p:cNvGrpSpPr/>
              <p:nvPr/>
            </p:nvGrpSpPr>
            <p:grpSpPr>
              <a:xfrm flipH="1">
                <a:off x="8211201" y="2617685"/>
                <a:ext cx="1081567" cy="2561567"/>
                <a:chOff x="10831839" y="1715655"/>
                <a:chExt cx="1081567" cy="2561567"/>
              </a:xfrm>
            </p:grpSpPr>
            <p:cxnSp>
              <p:nvCxnSpPr>
                <p:cNvPr id="76" name="直線單箭頭接點 75">
                  <a:extLst>
                    <a:ext uri="{FF2B5EF4-FFF2-40B4-BE49-F238E27FC236}">
                      <a16:creationId xmlns:a16="http://schemas.microsoft.com/office/drawing/2014/main" id="{B81FE538-A2C1-435E-A300-D5C9199A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31839" y="3142285"/>
                  <a:ext cx="425084" cy="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7" name="直線單箭頭接點 76">
                  <a:extLst>
                    <a:ext uri="{FF2B5EF4-FFF2-40B4-BE49-F238E27FC236}">
                      <a16:creationId xmlns:a16="http://schemas.microsoft.com/office/drawing/2014/main" id="{39BDB14C-7C78-4579-8020-0F5319DFF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56923" y="1715655"/>
                  <a:ext cx="0" cy="144765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8" name="直線單箭頭接點 77">
                  <a:extLst>
                    <a:ext uri="{FF2B5EF4-FFF2-40B4-BE49-F238E27FC236}">
                      <a16:creationId xmlns:a16="http://schemas.microsoft.com/office/drawing/2014/main" id="{38E73AE6-3246-42D2-9D76-2FA67DE1D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56923" y="4277222"/>
                  <a:ext cx="624412" cy="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79" name="直線單箭頭接點 78">
                  <a:extLst>
                    <a:ext uri="{FF2B5EF4-FFF2-40B4-BE49-F238E27FC236}">
                      <a16:creationId xmlns:a16="http://schemas.microsoft.com/office/drawing/2014/main" id="{F81586A5-6486-43C3-B5C4-E42CC4CFD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56923" y="1715655"/>
                  <a:ext cx="656483" cy="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80" name="直線單箭頭接點 79">
                  <a:extLst>
                    <a:ext uri="{FF2B5EF4-FFF2-40B4-BE49-F238E27FC236}">
                      <a16:creationId xmlns:a16="http://schemas.microsoft.com/office/drawing/2014/main" id="{E83D3CE6-2FD1-4FF2-8273-6E52B62BA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260957" y="3142285"/>
                  <a:ext cx="0" cy="1134937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F8259EE3-6CBA-4B24-AEFB-BC75D255CC55}"/>
                  </a:ext>
                </a:extLst>
              </p:cNvPr>
              <p:cNvSpPr txBox="1"/>
              <p:nvPr/>
            </p:nvSpPr>
            <p:spPr>
              <a:xfrm>
                <a:off x="1436009" y="2416075"/>
                <a:ext cx="1736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i="1" u="sng" dirty="0"/>
                  <a:t>ASR</a:t>
                </a:r>
                <a:endParaRPr lang="zh-TW" altLang="en-US" sz="2800" i="1" u="sng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741F2EA9-3A3D-426A-86F0-1ABD1C2C3B2F}"/>
                  </a:ext>
                </a:extLst>
              </p:cNvPr>
              <p:cNvSpPr txBox="1"/>
              <p:nvPr/>
            </p:nvSpPr>
            <p:spPr>
              <a:xfrm>
                <a:off x="9118458" y="2237914"/>
                <a:ext cx="17365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i="1" u="sng" dirty="0"/>
                  <a:t>SID</a:t>
                </a:r>
                <a:endParaRPr lang="zh-TW" altLang="en-US" sz="2800" i="1" u="sng" dirty="0"/>
              </a:p>
            </p:txBody>
          </p:sp>
          <p:pic>
            <p:nvPicPr>
              <p:cNvPr id="67" name="Picture 5">
                <a:extLst>
                  <a:ext uri="{FF2B5EF4-FFF2-40B4-BE49-F238E27FC236}">
                    <a16:creationId xmlns:a16="http://schemas.microsoft.com/office/drawing/2014/main" id="{8BBDDB39-17DC-4F1F-B07F-5D45CE1A4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358164" y="4208945"/>
                <a:ext cx="1257108" cy="658083"/>
              </a:xfrm>
              <a:prstGeom prst="rect">
                <a:avLst/>
              </a:prstGeom>
            </p:spPr>
          </p:pic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8930DC2-98B2-4DD3-B0A0-6FB1ABD39C45}"/>
                  </a:ext>
                </a:extLst>
              </p:cNvPr>
              <p:cNvSpPr txBox="1"/>
              <p:nvPr/>
            </p:nvSpPr>
            <p:spPr>
              <a:xfrm>
                <a:off x="9016026" y="4996310"/>
                <a:ext cx="19003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09585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Labelled </a:t>
                </a:r>
              </a:p>
              <a:p>
                <a:pPr algn="ctr" defTabSz="609585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data</a:t>
                </a:r>
              </a:p>
            </p:txBody>
          </p:sp>
          <p:sp>
            <p:nvSpPr>
              <p:cNvPr id="69" name="矩形: 圓角 68">
                <a:extLst>
                  <a:ext uri="{FF2B5EF4-FFF2-40B4-BE49-F238E27FC236}">
                    <a16:creationId xmlns:a16="http://schemas.microsoft.com/office/drawing/2014/main" id="{CF846BE4-3C5D-4132-8183-06344B7EC8FC}"/>
                  </a:ext>
                </a:extLst>
              </p:cNvPr>
              <p:cNvSpPr/>
              <p:nvPr/>
            </p:nvSpPr>
            <p:spPr>
              <a:xfrm>
                <a:off x="9310749" y="3006616"/>
                <a:ext cx="1271265" cy="192773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0" name="Group 52">
                <a:extLst>
                  <a:ext uri="{FF2B5EF4-FFF2-40B4-BE49-F238E27FC236}">
                    <a16:creationId xmlns:a16="http://schemas.microsoft.com/office/drawing/2014/main" id="{7598C48B-2CF4-4710-B77B-2611CB9CA1E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483315" y="3183758"/>
                <a:ext cx="970740" cy="823994"/>
                <a:chOff x="287452" y="2247541"/>
                <a:chExt cx="1442001" cy="1224015"/>
              </a:xfrm>
            </p:grpSpPr>
            <p:pic>
              <p:nvPicPr>
                <p:cNvPr id="71" name="Picture 53">
                  <a:extLst>
                    <a:ext uri="{FF2B5EF4-FFF2-40B4-BE49-F238E27FC236}">
                      <a16:creationId xmlns:a16="http://schemas.microsoft.com/office/drawing/2014/main" id="{C11DD222-CE47-4993-8D8C-F277A5124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287452" y="2247541"/>
                  <a:ext cx="995678" cy="1190484"/>
                </a:xfrm>
                <a:prstGeom prst="rect">
                  <a:avLst/>
                </a:prstGeom>
              </p:spPr>
            </p:pic>
            <p:cxnSp>
              <p:nvCxnSpPr>
                <p:cNvPr id="72" name="Straight Connector 54">
                  <a:extLst>
                    <a:ext uri="{FF2B5EF4-FFF2-40B4-BE49-F238E27FC236}">
                      <a16:creationId xmlns:a16="http://schemas.microsoft.com/office/drawing/2014/main" id="{BEC37D7D-010F-496D-A06F-E9C3050A3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3652" y="3184181"/>
                  <a:ext cx="180410" cy="287375"/>
                </a:xfrm>
                <a:prstGeom prst="line">
                  <a:avLst/>
                </a:prstGeom>
                <a:ln w="57150" cap="rnd">
                  <a:solidFill>
                    <a:srgbClr val="E0AE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55">
                  <a:extLst>
                    <a:ext uri="{FF2B5EF4-FFF2-40B4-BE49-F238E27FC236}">
                      <a16:creationId xmlns:a16="http://schemas.microsoft.com/office/drawing/2014/main" id="{425C61C8-E425-40AF-8A4D-76A88B7C9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0091" y="3033557"/>
                  <a:ext cx="339362" cy="0"/>
                </a:xfrm>
                <a:prstGeom prst="line">
                  <a:avLst/>
                </a:prstGeom>
                <a:ln w="57150" cap="rnd">
                  <a:solidFill>
                    <a:srgbClr val="E0AE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56">
                  <a:extLst>
                    <a:ext uri="{FF2B5EF4-FFF2-40B4-BE49-F238E27FC236}">
                      <a16:creationId xmlns:a16="http://schemas.microsoft.com/office/drawing/2014/main" id="{63CDF3DB-8447-4C1F-9A2F-1AA09BFEF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70215" y="2746041"/>
                  <a:ext cx="285792" cy="193486"/>
                </a:xfrm>
                <a:prstGeom prst="line">
                  <a:avLst/>
                </a:prstGeom>
                <a:ln w="57150" cap="rnd">
                  <a:solidFill>
                    <a:srgbClr val="E0AE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57">
                  <a:extLst>
                    <a:ext uri="{FF2B5EF4-FFF2-40B4-BE49-F238E27FC236}">
                      <a16:creationId xmlns:a16="http://schemas.microsoft.com/office/drawing/2014/main" id="{1623686A-569E-4277-A703-C5BAF2AA2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1823" y="3123529"/>
                  <a:ext cx="294184" cy="167525"/>
                </a:xfrm>
                <a:prstGeom prst="line">
                  <a:avLst/>
                </a:prstGeom>
                <a:ln w="57150" cap="rnd">
                  <a:solidFill>
                    <a:srgbClr val="E0AE8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3C96418F-C68D-4600-A38E-95871E80583C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5002556" y="2881049"/>
              <a:ext cx="0" cy="649622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D93710DE-4D28-4A45-8A8D-AD29AE8177D6}"/>
                </a:ext>
              </a:extLst>
            </p:cNvPr>
            <p:cNvGrpSpPr/>
            <p:nvPr/>
          </p:nvGrpSpPr>
          <p:grpSpPr>
            <a:xfrm>
              <a:off x="3930589" y="1663834"/>
              <a:ext cx="2143934" cy="1217215"/>
              <a:chOff x="1681411" y="1517022"/>
              <a:chExt cx="2143934" cy="1217215"/>
            </a:xfrm>
          </p:grpSpPr>
          <p:sp>
            <p:nvSpPr>
              <p:cNvPr id="20" name="矩形: 圓角 19">
                <a:extLst>
                  <a:ext uri="{FF2B5EF4-FFF2-40B4-BE49-F238E27FC236}">
                    <a16:creationId xmlns:a16="http://schemas.microsoft.com/office/drawing/2014/main" id="{57F0CB09-66E5-48C8-A4B3-272C120CE52A}"/>
                  </a:ext>
                </a:extLst>
              </p:cNvPr>
              <p:cNvSpPr/>
              <p:nvPr/>
            </p:nvSpPr>
            <p:spPr>
              <a:xfrm>
                <a:off x="1681411" y="1533908"/>
                <a:ext cx="2143934" cy="120032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264EF89-96B0-40C4-A27B-62A54DF98CE6}"/>
                  </a:ext>
                </a:extLst>
              </p:cNvPr>
              <p:cNvSpPr txBox="1"/>
              <p:nvPr/>
            </p:nvSpPr>
            <p:spPr>
              <a:xfrm>
                <a:off x="1816759" y="1517022"/>
                <a:ext cx="188855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Generative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Contrastive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Predictive </a:t>
                </a:r>
              </a:p>
            </p:txBody>
          </p: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5F4D2C8-8CB1-4EA9-BB33-8E3F3AE6954D}"/>
                </a:ext>
              </a:extLst>
            </p:cNvPr>
            <p:cNvSpPr txBox="1"/>
            <p:nvPr/>
          </p:nvSpPr>
          <p:spPr>
            <a:xfrm>
              <a:off x="1266532" y="924020"/>
              <a:ext cx="5166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2800" i="1" u="sng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Phase 1:</a:t>
              </a:r>
              <a:r>
                <a:rPr lang="zh-TW" altLang="en-US" sz="2800" i="1" u="sng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2800" i="1" u="sng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Pre-train</a:t>
              </a:r>
              <a:endParaRPr lang="zh-TW" altLang="en-US" sz="2800" i="1" u="sng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941F0D2-B8B5-413D-B869-1FB09131D0A5}"/>
                </a:ext>
              </a:extLst>
            </p:cNvPr>
            <p:cNvSpPr txBox="1"/>
            <p:nvPr/>
          </p:nvSpPr>
          <p:spPr>
            <a:xfrm>
              <a:off x="1206811" y="5346000"/>
              <a:ext cx="51661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TW" sz="2800" i="1" u="sng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Phase 2:</a:t>
              </a:r>
              <a:r>
                <a:rPr lang="zh-TW" altLang="en-US" sz="2800" i="1" u="sng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lang="en-US" altLang="zh-TW" sz="2800" i="1" u="sng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rPr>
                <a:t>Downstream</a:t>
              </a:r>
              <a:endParaRPr lang="zh-TW" altLang="en-US" sz="2800" i="1" u="sng" baseline="-25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387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B0E33B31-CAED-44B2-A900-CCCE9A54BCBD}"/>
              </a:ext>
            </a:extLst>
          </p:cNvPr>
          <p:cNvGrpSpPr/>
          <p:nvPr/>
        </p:nvGrpSpPr>
        <p:grpSpPr>
          <a:xfrm>
            <a:off x="1133989" y="924020"/>
            <a:ext cx="9619991" cy="10472630"/>
            <a:chOff x="1133989" y="924020"/>
            <a:chExt cx="9619991" cy="1047263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342E4AC1-7306-4C84-A74F-95E23A9A61FF}"/>
                </a:ext>
              </a:extLst>
            </p:cNvPr>
            <p:cNvGrpSpPr/>
            <p:nvPr/>
          </p:nvGrpSpPr>
          <p:grpSpPr>
            <a:xfrm>
              <a:off x="1133989" y="924020"/>
              <a:ext cx="9619991" cy="10472630"/>
              <a:chOff x="1133989" y="924020"/>
              <a:chExt cx="9619991" cy="10472630"/>
            </a:xfrm>
          </p:grpSpPr>
          <p:pic>
            <p:nvPicPr>
              <p:cNvPr id="5" name="Google Shape;106;p16">
                <a:extLst>
                  <a:ext uri="{FF2B5EF4-FFF2-40B4-BE49-F238E27FC236}">
                    <a16:creationId xmlns:a16="http://schemas.microsoft.com/office/drawing/2014/main" id="{6C6F9662-82CB-4C12-9944-422908C4E998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804649" y="4412473"/>
                <a:ext cx="4387695" cy="8937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109;p16">
                <a:extLst>
                  <a:ext uri="{FF2B5EF4-FFF2-40B4-BE49-F238E27FC236}">
                    <a16:creationId xmlns:a16="http://schemas.microsoft.com/office/drawing/2014/main" id="{EE743EDC-B5D6-4471-BC45-51845605A32A}"/>
                  </a:ext>
                </a:extLst>
              </p:cNvPr>
              <p:cNvSpPr/>
              <p:nvPr/>
            </p:nvSpPr>
            <p:spPr>
              <a:xfrm>
                <a:off x="5804649" y="3167457"/>
                <a:ext cx="4274388" cy="878537"/>
              </a:xfrm>
              <a:prstGeom prst="roundRect">
                <a:avLst>
                  <a:gd name="adj" fmla="val 16667"/>
                </a:avLst>
              </a:prstGeom>
              <a:solidFill>
                <a:srgbClr val="E9EDEE"/>
              </a:solidFill>
              <a:ln w="38100">
                <a:solidFill>
                  <a:srgbClr val="00206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914400">
                  <a:buClr>
                    <a:srgbClr val="000000"/>
                  </a:buClr>
                  <a:defRPr/>
                </a:pPr>
                <a:endParaRPr sz="1600" b="1" i="1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110;p16">
                <a:extLst>
                  <a:ext uri="{FF2B5EF4-FFF2-40B4-BE49-F238E27FC236}">
                    <a16:creationId xmlns:a16="http://schemas.microsoft.com/office/drawing/2014/main" id="{FB5BADDF-A8CB-4C7B-AC81-D5348F1D385C}"/>
                  </a:ext>
                </a:extLst>
              </p:cNvPr>
              <p:cNvSpPr txBox="1"/>
              <p:nvPr/>
            </p:nvSpPr>
            <p:spPr>
              <a:xfrm>
                <a:off x="6166324" y="3339764"/>
                <a:ext cx="3431050" cy="553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 defTabSz="914400">
                  <a:buClr>
                    <a:srgbClr val="000000"/>
                  </a:buClr>
                  <a:defRPr/>
                </a:pPr>
                <a:r>
                  <a:rPr lang="en-US" altLang="zh-TW" sz="24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Upstream</a:t>
                </a:r>
                <a:r>
                  <a:rPr lang="en" sz="24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Model</a:t>
                </a:r>
                <a:endParaRPr sz="2400" kern="0" dirty="0">
                  <a:solidFill>
                    <a:srgbClr val="FF0000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704E28A7-1E8A-433C-8F17-265CBCF1386B}"/>
                  </a:ext>
                </a:extLst>
              </p:cNvPr>
              <p:cNvGrpSpPr/>
              <p:nvPr/>
            </p:nvGrpSpPr>
            <p:grpSpPr>
              <a:xfrm>
                <a:off x="5824449" y="2181999"/>
                <a:ext cx="4219200" cy="431100"/>
                <a:chOff x="4315585" y="3324915"/>
                <a:chExt cx="4219200" cy="431100"/>
              </a:xfrm>
            </p:grpSpPr>
            <p:sp>
              <p:nvSpPr>
                <p:cNvPr id="85" name="Google Shape;116;p16">
                  <a:extLst>
                    <a:ext uri="{FF2B5EF4-FFF2-40B4-BE49-F238E27FC236}">
                      <a16:creationId xmlns:a16="http://schemas.microsoft.com/office/drawing/2014/main" id="{9A670ECD-FEF2-4896-9BD7-EB3DF7398928}"/>
                    </a:ext>
                  </a:extLst>
                </p:cNvPr>
                <p:cNvSpPr/>
                <p:nvPr/>
              </p:nvSpPr>
              <p:spPr>
                <a:xfrm>
                  <a:off x="43155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" name="Google Shape;117;p16">
                  <a:extLst>
                    <a:ext uri="{FF2B5EF4-FFF2-40B4-BE49-F238E27FC236}">
                      <a16:creationId xmlns:a16="http://schemas.microsoft.com/office/drawing/2014/main" id="{23F256B1-C53B-41AD-B549-1F64F681C82C}"/>
                    </a:ext>
                  </a:extLst>
                </p:cNvPr>
                <p:cNvSpPr/>
                <p:nvPr/>
              </p:nvSpPr>
              <p:spPr>
                <a:xfrm>
                  <a:off x="45441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" name="Google Shape;118;p16">
                  <a:extLst>
                    <a:ext uri="{FF2B5EF4-FFF2-40B4-BE49-F238E27FC236}">
                      <a16:creationId xmlns:a16="http://schemas.microsoft.com/office/drawing/2014/main" id="{265F611E-D297-4672-BE09-C6B57E5046DB}"/>
                    </a:ext>
                  </a:extLst>
                </p:cNvPr>
                <p:cNvSpPr/>
                <p:nvPr/>
              </p:nvSpPr>
              <p:spPr>
                <a:xfrm>
                  <a:off x="47727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" name="Google Shape;119;p16">
                  <a:extLst>
                    <a:ext uri="{FF2B5EF4-FFF2-40B4-BE49-F238E27FC236}">
                      <a16:creationId xmlns:a16="http://schemas.microsoft.com/office/drawing/2014/main" id="{9312575F-2DBB-4458-A866-12A129BD2932}"/>
                    </a:ext>
                  </a:extLst>
                </p:cNvPr>
                <p:cNvSpPr/>
                <p:nvPr/>
              </p:nvSpPr>
              <p:spPr>
                <a:xfrm>
                  <a:off x="50013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9" name="Google Shape;120;p16">
                  <a:extLst>
                    <a:ext uri="{FF2B5EF4-FFF2-40B4-BE49-F238E27FC236}">
                      <a16:creationId xmlns:a16="http://schemas.microsoft.com/office/drawing/2014/main" id="{DC0C1DEB-D25D-44C6-8E80-9D32F4BE8110}"/>
                    </a:ext>
                  </a:extLst>
                </p:cNvPr>
                <p:cNvSpPr/>
                <p:nvPr/>
              </p:nvSpPr>
              <p:spPr>
                <a:xfrm>
                  <a:off x="52299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" name="Google Shape;121;p16">
                  <a:extLst>
                    <a:ext uri="{FF2B5EF4-FFF2-40B4-BE49-F238E27FC236}">
                      <a16:creationId xmlns:a16="http://schemas.microsoft.com/office/drawing/2014/main" id="{E1911F22-A1B8-427F-A322-D08A17B45D88}"/>
                    </a:ext>
                  </a:extLst>
                </p:cNvPr>
                <p:cNvSpPr/>
                <p:nvPr/>
              </p:nvSpPr>
              <p:spPr>
                <a:xfrm>
                  <a:off x="54585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" name="Google Shape;122;p16">
                  <a:extLst>
                    <a:ext uri="{FF2B5EF4-FFF2-40B4-BE49-F238E27FC236}">
                      <a16:creationId xmlns:a16="http://schemas.microsoft.com/office/drawing/2014/main" id="{C7DA7242-DC4B-4F8C-8D58-31A87E6290AD}"/>
                    </a:ext>
                  </a:extLst>
                </p:cNvPr>
                <p:cNvSpPr/>
                <p:nvPr/>
              </p:nvSpPr>
              <p:spPr>
                <a:xfrm>
                  <a:off x="56871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2" name="Google Shape;123;p16">
                  <a:extLst>
                    <a:ext uri="{FF2B5EF4-FFF2-40B4-BE49-F238E27FC236}">
                      <a16:creationId xmlns:a16="http://schemas.microsoft.com/office/drawing/2014/main" id="{F30EBDA1-4DB4-4A5C-A37A-2B8787927772}"/>
                    </a:ext>
                  </a:extLst>
                </p:cNvPr>
                <p:cNvSpPr/>
                <p:nvPr/>
              </p:nvSpPr>
              <p:spPr>
                <a:xfrm>
                  <a:off x="59157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3" name="Google Shape;124;p16">
                  <a:extLst>
                    <a:ext uri="{FF2B5EF4-FFF2-40B4-BE49-F238E27FC236}">
                      <a16:creationId xmlns:a16="http://schemas.microsoft.com/office/drawing/2014/main" id="{BA2B4352-BF40-4672-B780-BA69C0475EA1}"/>
                    </a:ext>
                  </a:extLst>
                </p:cNvPr>
                <p:cNvSpPr/>
                <p:nvPr/>
              </p:nvSpPr>
              <p:spPr>
                <a:xfrm>
                  <a:off x="61443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" name="Google Shape;146;p16">
                  <a:extLst>
                    <a:ext uri="{FF2B5EF4-FFF2-40B4-BE49-F238E27FC236}">
                      <a16:creationId xmlns:a16="http://schemas.microsoft.com/office/drawing/2014/main" id="{1DF32B47-6702-4FD4-B47F-34A69B54D2EB}"/>
                    </a:ext>
                  </a:extLst>
                </p:cNvPr>
                <p:cNvSpPr/>
                <p:nvPr/>
              </p:nvSpPr>
              <p:spPr>
                <a:xfrm>
                  <a:off x="63729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147;p16">
                  <a:extLst>
                    <a:ext uri="{FF2B5EF4-FFF2-40B4-BE49-F238E27FC236}">
                      <a16:creationId xmlns:a16="http://schemas.microsoft.com/office/drawing/2014/main" id="{06A5D1A7-2272-4928-B60F-0A0348E12BCC}"/>
                    </a:ext>
                  </a:extLst>
                </p:cNvPr>
                <p:cNvSpPr/>
                <p:nvPr/>
              </p:nvSpPr>
              <p:spPr>
                <a:xfrm>
                  <a:off x="66015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148;p16">
                  <a:extLst>
                    <a:ext uri="{FF2B5EF4-FFF2-40B4-BE49-F238E27FC236}">
                      <a16:creationId xmlns:a16="http://schemas.microsoft.com/office/drawing/2014/main" id="{F0C9DE80-989A-4AEA-9507-490F805C15CE}"/>
                    </a:ext>
                  </a:extLst>
                </p:cNvPr>
                <p:cNvSpPr/>
                <p:nvPr/>
              </p:nvSpPr>
              <p:spPr>
                <a:xfrm>
                  <a:off x="68301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" name="Google Shape;149;p16">
                  <a:extLst>
                    <a:ext uri="{FF2B5EF4-FFF2-40B4-BE49-F238E27FC236}">
                      <a16:creationId xmlns:a16="http://schemas.microsoft.com/office/drawing/2014/main" id="{F6FDF01C-3AB2-465A-B0B7-AD71A34E9003}"/>
                    </a:ext>
                  </a:extLst>
                </p:cNvPr>
                <p:cNvSpPr/>
                <p:nvPr/>
              </p:nvSpPr>
              <p:spPr>
                <a:xfrm>
                  <a:off x="70587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150;p16">
                  <a:extLst>
                    <a:ext uri="{FF2B5EF4-FFF2-40B4-BE49-F238E27FC236}">
                      <a16:creationId xmlns:a16="http://schemas.microsoft.com/office/drawing/2014/main" id="{626E9D4A-644C-4699-8AD9-B85CC23F77C8}"/>
                    </a:ext>
                  </a:extLst>
                </p:cNvPr>
                <p:cNvSpPr/>
                <p:nvPr/>
              </p:nvSpPr>
              <p:spPr>
                <a:xfrm>
                  <a:off x="72873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9" name="Google Shape;151;p16">
                  <a:extLst>
                    <a:ext uri="{FF2B5EF4-FFF2-40B4-BE49-F238E27FC236}">
                      <a16:creationId xmlns:a16="http://schemas.microsoft.com/office/drawing/2014/main" id="{0498E59C-CD9A-4C89-8E6C-B7BC7D1B0FA3}"/>
                    </a:ext>
                  </a:extLst>
                </p:cNvPr>
                <p:cNvSpPr/>
                <p:nvPr/>
              </p:nvSpPr>
              <p:spPr>
                <a:xfrm>
                  <a:off x="75159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0" name="Google Shape;152;p16">
                  <a:extLst>
                    <a:ext uri="{FF2B5EF4-FFF2-40B4-BE49-F238E27FC236}">
                      <a16:creationId xmlns:a16="http://schemas.microsoft.com/office/drawing/2014/main" id="{8F840DFE-8980-4D59-9342-AAD723D42743}"/>
                    </a:ext>
                  </a:extLst>
                </p:cNvPr>
                <p:cNvSpPr/>
                <p:nvPr/>
              </p:nvSpPr>
              <p:spPr>
                <a:xfrm>
                  <a:off x="77445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53;p16">
                  <a:extLst>
                    <a:ext uri="{FF2B5EF4-FFF2-40B4-BE49-F238E27FC236}">
                      <a16:creationId xmlns:a16="http://schemas.microsoft.com/office/drawing/2014/main" id="{A985A5F6-B363-45AB-8A15-D98D2B596C7D}"/>
                    </a:ext>
                  </a:extLst>
                </p:cNvPr>
                <p:cNvSpPr/>
                <p:nvPr/>
              </p:nvSpPr>
              <p:spPr>
                <a:xfrm>
                  <a:off x="79731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54;p16">
                  <a:extLst>
                    <a:ext uri="{FF2B5EF4-FFF2-40B4-BE49-F238E27FC236}">
                      <a16:creationId xmlns:a16="http://schemas.microsoft.com/office/drawing/2014/main" id="{4A1063D6-FA7C-49FA-8240-0AEDA5014AEB}"/>
                    </a:ext>
                  </a:extLst>
                </p:cNvPr>
                <p:cNvSpPr/>
                <p:nvPr/>
              </p:nvSpPr>
              <p:spPr>
                <a:xfrm>
                  <a:off x="82017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55;p16">
                  <a:extLst>
                    <a:ext uri="{FF2B5EF4-FFF2-40B4-BE49-F238E27FC236}">
                      <a16:creationId xmlns:a16="http://schemas.microsoft.com/office/drawing/2014/main" id="{DC738D4F-9A8F-4A59-B0A5-1FFBA8833080}"/>
                    </a:ext>
                  </a:extLst>
                </p:cNvPr>
                <p:cNvSpPr/>
                <p:nvPr/>
              </p:nvSpPr>
              <p:spPr>
                <a:xfrm>
                  <a:off x="8430385" y="3324915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26DCC73B-AD6D-48DF-AA44-77C8B75F9F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37718" y="4109923"/>
                <a:ext cx="0" cy="4313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3E50468B-7E7A-4286-9B63-A13338F52A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1326" y="2706924"/>
                <a:ext cx="0" cy="431366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76A1675-B179-4162-AEAF-E76799401383}"/>
                  </a:ext>
                </a:extLst>
              </p:cNvPr>
              <p:cNvSpPr txBox="1"/>
              <p:nvPr/>
            </p:nvSpPr>
            <p:spPr>
              <a:xfrm>
                <a:off x="1860996" y="4310457"/>
                <a:ext cx="2686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TW" sz="2400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Unlabeled Data</a:t>
                </a:r>
                <a:endParaRPr lang="zh-TW" altLang="en-US" sz="2400" baseline="-25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A2FABD12-D00B-4FE3-B219-A07050C4A84E}"/>
                  </a:ext>
                </a:extLst>
              </p:cNvPr>
              <p:cNvGrpSpPr/>
              <p:nvPr/>
            </p:nvGrpSpPr>
            <p:grpSpPr>
              <a:xfrm>
                <a:off x="2094389" y="3010723"/>
                <a:ext cx="2283141" cy="1243112"/>
                <a:chOff x="578972" y="4068685"/>
                <a:chExt cx="2283141" cy="1243112"/>
              </a:xfrm>
            </p:grpSpPr>
            <p:pic>
              <p:nvPicPr>
                <p:cNvPr id="81" name="Picture 5">
                  <a:extLst>
                    <a:ext uri="{FF2B5EF4-FFF2-40B4-BE49-F238E27FC236}">
                      <a16:creationId xmlns:a16="http://schemas.microsoft.com/office/drawing/2014/main" id="{FD31A266-E926-4B01-A8B7-F2B2853D2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190" y="4068685"/>
                  <a:ext cx="1257108" cy="658083"/>
                </a:xfrm>
                <a:prstGeom prst="rect">
                  <a:avLst/>
                </a:prstGeom>
              </p:spPr>
            </p:pic>
            <p:pic>
              <p:nvPicPr>
                <p:cNvPr id="82" name="Picture 5">
                  <a:extLst>
                    <a:ext uri="{FF2B5EF4-FFF2-40B4-BE49-F238E27FC236}">
                      <a16:creationId xmlns:a16="http://schemas.microsoft.com/office/drawing/2014/main" id="{E120B772-0C6E-46B0-8A0B-9654418773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8972" y="4647711"/>
                  <a:ext cx="1257109" cy="658083"/>
                </a:xfrm>
                <a:prstGeom prst="rect">
                  <a:avLst/>
                </a:prstGeom>
              </p:spPr>
            </p:pic>
            <p:pic>
              <p:nvPicPr>
                <p:cNvPr id="83" name="Picture 5">
                  <a:extLst>
                    <a:ext uri="{FF2B5EF4-FFF2-40B4-BE49-F238E27FC236}">
                      <a16:creationId xmlns:a16="http://schemas.microsoft.com/office/drawing/2014/main" id="{1FDCF908-1EC5-4C15-B73D-115EA19C62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3536" y="4647711"/>
                  <a:ext cx="1268577" cy="664086"/>
                </a:xfrm>
                <a:prstGeom prst="rect">
                  <a:avLst/>
                </a:prstGeom>
              </p:spPr>
            </p:pic>
            <p:pic>
              <p:nvPicPr>
                <p:cNvPr id="84" name="Picture 5">
                  <a:extLst>
                    <a:ext uri="{FF2B5EF4-FFF2-40B4-BE49-F238E27FC236}">
                      <a16:creationId xmlns:a16="http://schemas.microsoft.com/office/drawing/2014/main" id="{322B0F20-E8A9-46CE-98AA-23BD82556F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2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95668" y="4070292"/>
                  <a:ext cx="1257109" cy="658083"/>
                </a:xfrm>
                <a:prstGeom prst="rect">
                  <a:avLst/>
                </a:prstGeom>
              </p:spPr>
            </p:pic>
          </p:grp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C335D026-FE42-47B6-BEA2-F82F56D06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7355" y="3616820"/>
                <a:ext cx="1292895" cy="0"/>
              </a:xfrm>
              <a:prstGeom prst="straightConnector1">
                <a:avLst/>
              </a:prstGeom>
              <a:noFill/>
              <a:ln w="762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B2696416-A682-4757-A61C-141898EC8E99}"/>
                  </a:ext>
                </a:extLst>
              </p:cNvPr>
              <p:cNvSpPr txBox="1"/>
              <p:nvPr/>
            </p:nvSpPr>
            <p:spPr>
              <a:xfrm>
                <a:off x="5816747" y="2186909"/>
                <a:ext cx="4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representations </a:t>
                </a:r>
                <a:endParaRPr lang="zh-TW" altLang="en-US" sz="2400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373360A0-016B-4D02-8732-59AB42F4125B}"/>
                  </a:ext>
                </a:extLst>
              </p:cNvPr>
              <p:cNvGrpSpPr/>
              <p:nvPr/>
            </p:nvGrpSpPr>
            <p:grpSpPr>
              <a:xfrm>
                <a:off x="1133989" y="5970613"/>
                <a:ext cx="9619991" cy="5426037"/>
                <a:chOff x="1296381" y="1346884"/>
                <a:chExt cx="9619991" cy="5426037"/>
              </a:xfrm>
            </p:grpSpPr>
            <p:pic>
              <p:nvPicPr>
                <p:cNvPr id="22" name="Google Shape;106;p16">
                  <a:extLst>
                    <a:ext uri="{FF2B5EF4-FFF2-40B4-BE49-F238E27FC236}">
                      <a16:creationId xmlns:a16="http://schemas.microsoft.com/office/drawing/2014/main" id="{7FB30AE9-C84D-4B4D-B6D8-431CD861AA5B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3943527" y="5879171"/>
                  <a:ext cx="4387695" cy="8937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" name="Google Shape;109;p16">
                  <a:extLst>
                    <a:ext uri="{FF2B5EF4-FFF2-40B4-BE49-F238E27FC236}">
                      <a16:creationId xmlns:a16="http://schemas.microsoft.com/office/drawing/2014/main" id="{69339F5B-93A5-4883-9DE5-9B91C46D7B26}"/>
                    </a:ext>
                  </a:extLst>
                </p:cNvPr>
                <p:cNvSpPr/>
                <p:nvPr/>
              </p:nvSpPr>
              <p:spPr>
                <a:xfrm>
                  <a:off x="3943527" y="4783010"/>
                  <a:ext cx="4274388" cy="72627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EDEE"/>
                </a:solidFill>
                <a:ln w="38100">
                  <a:solidFill>
                    <a:srgbClr val="00206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 defTabSz="914400">
                    <a:buClr>
                      <a:srgbClr val="000000"/>
                    </a:buClr>
                    <a:defRPr/>
                  </a:pPr>
                  <a:endParaRPr sz="1600" b="1" i="1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110;p16">
                  <a:extLst>
                    <a:ext uri="{FF2B5EF4-FFF2-40B4-BE49-F238E27FC236}">
                      <a16:creationId xmlns:a16="http://schemas.microsoft.com/office/drawing/2014/main" id="{3FE983A6-FAFB-43F1-B36F-A2189689EE1B}"/>
                    </a:ext>
                  </a:extLst>
                </p:cNvPr>
                <p:cNvSpPr txBox="1"/>
                <p:nvPr/>
              </p:nvSpPr>
              <p:spPr>
                <a:xfrm>
                  <a:off x="4305202" y="4890138"/>
                  <a:ext cx="3431050" cy="5539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algn="ctr" defTabSz="914400">
                    <a:buClr>
                      <a:srgbClr val="000000"/>
                    </a:buClr>
                    <a:defRPr/>
                  </a:pPr>
                  <a:r>
                    <a:rPr lang="en-US" altLang="zh-TW" sz="24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Upstream</a:t>
                  </a:r>
                  <a:r>
                    <a:rPr lang="en" sz="24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Model</a:t>
                  </a:r>
                  <a:endParaRPr sz="2400" kern="0" dirty="0">
                    <a:solidFill>
                      <a:srgbClr val="FF0000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117;p16">
                  <a:extLst>
                    <a:ext uri="{FF2B5EF4-FFF2-40B4-BE49-F238E27FC236}">
                      <a16:creationId xmlns:a16="http://schemas.microsoft.com/office/drawing/2014/main" id="{E28188D7-BD3D-4563-9032-2015E1D87AD0}"/>
                    </a:ext>
                  </a:extLst>
                </p:cNvPr>
                <p:cNvSpPr/>
                <p:nvPr/>
              </p:nvSpPr>
              <p:spPr>
                <a:xfrm>
                  <a:off x="41919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118;p16">
                  <a:extLst>
                    <a:ext uri="{FF2B5EF4-FFF2-40B4-BE49-F238E27FC236}">
                      <a16:creationId xmlns:a16="http://schemas.microsoft.com/office/drawing/2014/main" id="{7E3C3FF6-E308-46FD-B707-1A3D1342F326}"/>
                    </a:ext>
                  </a:extLst>
                </p:cNvPr>
                <p:cNvSpPr/>
                <p:nvPr/>
              </p:nvSpPr>
              <p:spPr>
                <a:xfrm>
                  <a:off x="44205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119;p16">
                  <a:extLst>
                    <a:ext uri="{FF2B5EF4-FFF2-40B4-BE49-F238E27FC236}">
                      <a16:creationId xmlns:a16="http://schemas.microsoft.com/office/drawing/2014/main" id="{F357342A-2C3D-45B1-9F70-2B7B2CD0A7A5}"/>
                    </a:ext>
                  </a:extLst>
                </p:cNvPr>
                <p:cNvSpPr/>
                <p:nvPr/>
              </p:nvSpPr>
              <p:spPr>
                <a:xfrm>
                  <a:off x="46491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120;p16">
                  <a:extLst>
                    <a:ext uri="{FF2B5EF4-FFF2-40B4-BE49-F238E27FC236}">
                      <a16:creationId xmlns:a16="http://schemas.microsoft.com/office/drawing/2014/main" id="{136F264B-D447-41D4-8101-496695C08701}"/>
                    </a:ext>
                  </a:extLst>
                </p:cNvPr>
                <p:cNvSpPr/>
                <p:nvPr/>
              </p:nvSpPr>
              <p:spPr>
                <a:xfrm>
                  <a:off x="48777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121;p16">
                  <a:extLst>
                    <a:ext uri="{FF2B5EF4-FFF2-40B4-BE49-F238E27FC236}">
                      <a16:creationId xmlns:a16="http://schemas.microsoft.com/office/drawing/2014/main" id="{5CF4C78D-E73A-4C52-BF4B-CAF2B9E1245E}"/>
                    </a:ext>
                  </a:extLst>
                </p:cNvPr>
                <p:cNvSpPr/>
                <p:nvPr/>
              </p:nvSpPr>
              <p:spPr>
                <a:xfrm>
                  <a:off x="51063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122;p16">
                  <a:extLst>
                    <a:ext uri="{FF2B5EF4-FFF2-40B4-BE49-F238E27FC236}">
                      <a16:creationId xmlns:a16="http://schemas.microsoft.com/office/drawing/2014/main" id="{AD28162F-B587-4312-8512-7979DA97A06F}"/>
                    </a:ext>
                  </a:extLst>
                </p:cNvPr>
                <p:cNvSpPr/>
                <p:nvPr/>
              </p:nvSpPr>
              <p:spPr>
                <a:xfrm>
                  <a:off x="53349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123;p16">
                  <a:extLst>
                    <a:ext uri="{FF2B5EF4-FFF2-40B4-BE49-F238E27FC236}">
                      <a16:creationId xmlns:a16="http://schemas.microsoft.com/office/drawing/2014/main" id="{A36EB072-AA5A-490E-8512-636BF44B20CF}"/>
                    </a:ext>
                  </a:extLst>
                </p:cNvPr>
                <p:cNvSpPr/>
                <p:nvPr/>
              </p:nvSpPr>
              <p:spPr>
                <a:xfrm>
                  <a:off x="55635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124;p16">
                  <a:extLst>
                    <a:ext uri="{FF2B5EF4-FFF2-40B4-BE49-F238E27FC236}">
                      <a16:creationId xmlns:a16="http://schemas.microsoft.com/office/drawing/2014/main" id="{242DC614-47B8-4A79-A463-7C6413338DB6}"/>
                    </a:ext>
                  </a:extLst>
                </p:cNvPr>
                <p:cNvSpPr/>
                <p:nvPr/>
              </p:nvSpPr>
              <p:spPr>
                <a:xfrm>
                  <a:off x="57921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146;p16">
                  <a:extLst>
                    <a:ext uri="{FF2B5EF4-FFF2-40B4-BE49-F238E27FC236}">
                      <a16:creationId xmlns:a16="http://schemas.microsoft.com/office/drawing/2014/main" id="{F61FD63F-6DE6-435E-81FF-3DA407104F4B}"/>
                    </a:ext>
                  </a:extLst>
                </p:cNvPr>
                <p:cNvSpPr/>
                <p:nvPr/>
              </p:nvSpPr>
              <p:spPr>
                <a:xfrm>
                  <a:off x="60207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147;p16">
                  <a:extLst>
                    <a:ext uri="{FF2B5EF4-FFF2-40B4-BE49-F238E27FC236}">
                      <a16:creationId xmlns:a16="http://schemas.microsoft.com/office/drawing/2014/main" id="{FE85FAB3-328E-459D-8720-D370539FA76E}"/>
                    </a:ext>
                  </a:extLst>
                </p:cNvPr>
                <p:cNvSpPr/>
                <p:nvPr/>
              </p:nvSpPr>
              <p:spPr>
                <a:xfrm>
                  <a:off x="62493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148;p16">
                  <a:extLst>
                    <a:ext uri="{FF2B5EF4-FFF2-40B4-BE49-F238E27FC236}">
                      <a16:creationId xmlns:a16="http://schemas.microsoft.com/office/drawing/2014/main" id="{D4DE2070-F751-4572-8AC5-CFD613B7E3E4}"/>
                    </a:ext>
                  </a:extLst>
                </p:cNvPr>
                <p:cNvSpPr/>
                <p:nvPr/>
              </p:nvSpPr>
              <p:spPr>
                <a:xfrm>
                  <a:off x="64779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149;p16">
                  <a:extLst>
                    <a:ext uri="{FF2B5EF4-FFF2-40B4-BE49-F238E27FC236}">
                      <a16:creationId xmlns:a16="http://schemas.microsoft.com/office/drawing/2014/main" id="{D2264003-D85C-4952-9316-BCDA676095CA}"/>
                    </a:ext>
                  </a:extLst>
                </p:cNvPr>
                <p:cNvSpPr/>
                <p:nvPr/>
              </p:nvSpPr>
              <p:spPr>
                <a:xfrm>
                  <a:off x="67065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150;p16">
                  <a:extLst>
                    <a:ext uri="{FF2B5EF4-FFF2-40B4-BE49-F238E27FC236}">
                      <a16:creationId xmlns:a16="http://schemas.microsoft.com/office/drawing/2014/main" id="{147DC70B-5D06-49DB-A627-D7FA47022455}"/>
                    </a:ext>
                  </a:extLst>
                </p:cNvPr>
                <p:cNvSpPr/>
                <p:nvPr/>
              </p:nvSpPr>
              <p:spPr>
                <a:xfrm>
                  <a:off x="69351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151;p16">
                  <a:extLst>
                    <a:ext uri="{FF2B5EF4-FFF2-40B4-BE49-F238E27FC236}">
                      <a16:creationId xmlns:a16="http://schemas.microsoft.com/office/drawing/2014/main" id="{EC70E3F7-430D-4714-9B76-25795F9A15F7}"/>
                    </a:ext>
                  </a:extLst>
                </p:cNvPr>
                <p:cNvSpPr/>
                <p:nvPr/>
              </p:nvSpPr>
              <p:spPr>
                <a:xfrm>
                  <a:off x="71637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152;p16">
                  <a:extLst>
                    <a:ext uri="{FF2B5EF4-FFF2-40B4-BE49-F238E27FC236}">
                      <a16:creationId xmlns:a16="http://schemas.microsoft.com/office/drawing/2014/main" id="{2D0B93E9-128C-4BF4-852A-CF83A26A3A43}"/>
                    </a:ext>
                  </a:extLst>
                </p:cNvPr>
                <p:cNvSpPr/>
                <p:nvPr/>
              </p:nvSpPr>
              <p:spPr>
                <a:xfrm>
                  <a:off x="73923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153;p16">
                  <a:extLst>
                    <a:ext uri="{FF2B5EF4-FFF2-40B4-BE49-F238E27FC236}">
                      <a16:creationId xmlns:a16="http://schemas.microsoft.com/office/drawing/2014/main" id="{583B2682-4D82-400A-8104-0BA1EF53C804}"/>
                    </a:ext>
                  </a:extLst>
                </p:cNvPr>
                <p:cNvSpPr/>
                <p:nvPr/>
              </p:nvSpPr>
              <p:spPr>
                <a:xfrm>
                  <a:off x="76209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154;p16">
                  <a:extLst>
                    <a:ext uri="{FF2B5EF4-FFF2-40B4-BE49-F238E27FC236}">
                      <a16:creationId xmlns:a16="http://schemas.microsoft.com/office/drawing/2014/main" id="{B179C11E-67B3-4125-AC82-62CF21B16197}"/>
                    </a:ext>
                  </a:extLst>
                </p:cNvPr>
                <p:cNvSpPr/>
                <p:nvPr/>
              </p:nvSpPr>
              <p:spPr>
                <a:xfrm>
                  <a:off x="7849527" y="3797552"/>
                  <a:ext cx="104400" cy="4311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966"/>
                </a:solidFill>
                <a:ln w="9525" cap="flat" cmpd="sng">
                  <a:solidFill>
                    <a:srgbClr val="FFD9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914400">
                    <a:buClr>
                      <a:srgbClr val="000000"/>
                    </a:buClr>
                    <a:defRPr/>
                  </a:pP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" name="直線單箭頭接點 41">
                  <a:extLst>
                    <a:ext uri="{FF2B5EF4-FFF2-40B4-BE49-F238E27FC236}">
                      <a16:creationId xmlns:a16="http://schemas.microsoft.com/office/drawing/2014/main" id="{7FDBC3D2-4BD3-4908-8ED0-2976269B3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76596" y="5576621"/>
                  <a:ext cx="0" cy="43136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線單箭頭接點 42">
                  <a:extLst>
                    <a:ext uri="{FF2B5EF4-FFF2-40B4-BE49-F238E27FC236}">
                      <a16:creationId xmlns:a16="http://schemas.microsoft.com/office/drawing/2014/main" id="{38C9050F-ABAB-4CE6-8B6B-0AF83F79B6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0204" y="4322477"/>
                  <a:ext cx="0" cy="43136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Picture 5">
                  <a:extLst>
                    <a:ext uri="{FF2B5EF4-FFF2-40B4-BE49-F238E27FC236}">
                      <a16:creationId xmlns:a16="http://schemas.microsoft.com/office/drawing/2014/main" id="{B74B9883-0A57-4ED7-BB69-7780CAE64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9650" y="4273782"/>
                  <a:ext cx="1257108" cy="658083"/>
                </a:xfrm>
                <a:prstGeom prst="rect">
                  <a:avLst/>
                </a:prstGeom>
              </p:spPr>
            </p:pic>
            <p:cxnSp>
              <p:nvCxnSpPr>
                <p:cNvPr id="45" name="直線單箭頭接點 44">
                  <a:extLst>
                    <a:ext uri="{FF2B5EF4-FFF2-40B4-BE49-F238E27FC236}">
                      <a16:creationId xmlns:a16="http://schemas.microsoft.com/office/drawing/2014/main" id="{71A37501-7C25-4076-B30A-550173BA5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49914" y="1799752"/>
                  <a:ext cx="0" cy="43136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8B4387BB-6E9D-4BF9-8FB2-A414D05775C3}"/>
                    </a:ext>
                  </a:extLst>
                </p:cNvPr>
                <p:cNvSpPr txBox="1"/>
                <p:nvPr/>
              </p:nvSpPr>
              <p:spPr>
                <a:xfrm>
                  <a:off x="3639102" y="1385681"/>
                  <a:ext cx="26860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2400" dirty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“How are you?”</a:t>
                  </a:r>
                  <a:endParaRPr lang="zh-TW" altLang="en-US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BE5A2ECB-F9AD-4647-9B11-11409AA75EFE}"/>
                    </a:ext>
                  </a:extLst>
                </p:cNvPr>
                <p:cNvSpPr txBox="1"/>
                <p:nvPr/>
              </p:nvSpPr>
              <p:spPr>
                <a:xfrm>
                  <a:off x="1296381" y="5064023"/>
                  <a:ext cx="190034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TW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Labelled </a:t>
                  </a:r>
                </a:p>
                <a:p>
                  <a:pPr algn="ctr" defTabSz="609585">
                    <a:defRPr/>
                  </a:pPr>
                  <a:r>
                    <a:rPr lang="en-US" altLang="zh-TW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data</a:t>
                  </a: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AC22FADF-82C9-4995-9654-88EC15E4B0E7}"/>
                    </a:ext>
                  </a:extLst>
                </p:cNvPr>
                <p:cNvSpPr/>
                <p:nvPr/>
              </p:nvSpPr>
              <p:spPr>
                <a:xfrm>
                  <a:off x="1632235" y="3071453"/>
                  <a:ext cx="1271265" cy="192773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50" name="直線單箭頭接點 49">
                  <a:extLst>
                    <a:ext uri="{FF2B5EF4-FFF2-40B4-BE49-F238E27FC236}">
                      <a16:creationId xmlns:a16="http://schemas.microsoft.com/office/drawing/2014/main" id="{1CF27FE8-F51A-4F62-BAEC-50BB59F94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3499" y="4067737"/>
                  <a:ext cx="425084" cy="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1" name="直線單箭頭接點 50">
                  <a:extLst>
                    <a:ext uri="{FF2B5EF4-FFF2-40B4-BE49-F238E27FC236}">
                      <a16:creationId xmlns:a16="http://schemas.microsoft.com/office/drawing/2014/main" id="{071F3619-C7CB-48FB-ACCF-655D55188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583" y="2641108"/>
                  <a:ext cx="0" cy="1447655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" name="直線單箭頭接點 51">
                  <a:extLst>
                    <a:ext uri="{FF2B5EF4-FFF2-40B4-BE49-F238E27FC236}">
                      <a16:creationId xmlns:a16="http://schemas.microsoft.com/office/drawing/2014/main" id="{52EA11B8-AE11-4189-8280-8D6A8E6C64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583" y="5202674"/>
                  <a:ext cx="624412" cy="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53" name="直線單箭頭接點 52">
                  <a:extLst>
                    <a:ext uri="{FF2B5EF4-FFF2-40B4-BE49-F238E27FC236}">
                      <a16:creationId xmlns:a16="http://schemas.microsoft.com/office/drawing/2014/main" id="{7F95B1F6-247B-4CBE-A0D6-5B2CCF630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8584" y="2641107"/>
                  <a:ext cx="656483" cy="0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triangle" w="med" len="med"/>
                </a:ln>
                <a:effectLst/>
              </p:spPr>
            </p:cxnSp>
            <p:cxnSp>
              <p:nvCxnSpPr>
                <p:cNvPr id="54" name="直線單箭頭接點 53">
                  <a:extLst>
                    <a:ext uri="{FF2B5EF4-FFF2-40B4-BE49-F238E27FC236}">
                      <a16:creationId xmlns:a16="http://schemas.microsoft.com/office/drawing/2014/main" id="{793445E5-D1F3-455F-99C3-9E5C5CBB9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2617" y="4067738"/>
                  <a:ext cx="0" cy="1134937"/>
                </a:xfrm>
                <a:prstGeom prst="straightConnector1">
                  <a:avLst/>
                </a:prstGeom>
                <a:noFill/>
                <a:ln w="76200" cap="flat" cmpd="sng" algn="ctr">
                  <a:solidFill>
                    <a:sysClr val="windowText" lastClr="000000"/>
                  </a:solidFill>
                  <a:prstDash val="sysDot"/>
                  <a:miter lim="800000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5" name="直線單箭頭接點 54">
                  <a:extLst>
                    <a:ext uri="{FF2B5EF4-FFF2-40B4-BE49-F238E27FC236}">
                      <a16:creationId xmlns:a16="http://schemas.microsoft.com/office/drawing/2014/main" id="{C2750531-9C84-4AE3-A08D-45B2F02025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45031" y="3507214"/>
                  <a:ext cx="0" cy="290338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單箭頭接點 55">
                  <a:extLst>
                    <a:ext uri="{FF2B5EF4-FFF2-40B4-BE49-F238E27FC236}">
                      <a16:creationId xmlns:a16="http://schemas.microsoft.com/office/drawing/2014/main" id="{0E764ABA-4D09-4525-AAAD-53E8E1C1C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71677" y="3507212"/>
                  <a:ext cx="1049050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單箭頭接點 56">
                  <a:extLst>
                    <a:ext uri="{FF2B5EF4-FFF2-40B4-BE49-F238E27FC236}">
                      <a16:creationId xmlns:a16="http://schemas.microsoft.com/office/drawing/2014/main" id="{5902872E-5942-4A2D-BA15-2C5E5DC60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88564" y="3190446"/>
                  <a:ext cx="0" cy="31676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單箭頭接點 57">
                  <a:extLst>
                    <a:ext uri="{FF2B5EF4-FFF2-40B4-BE49-F238E27FC236}">
                      <a16:creationId xmlns:a16="http://schemas.microsoft.com/office/drawing/2014/main" id="{7FCA7290-FF4E-42B2-9A7A-E5490FF31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0413" y="3183758"/>
                  <a:ext cx="2547" cy="32345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Google Shape;109;p16">
                  <a:extLst>
                    <a:ext uri="{FF2B5EF4-FFF2-40B4-BE49-F238E27FC236}">
                      <a16:creationId xmlns:a16="http://schemas.microsoft.com/office/drawing/2014/main" id="{C9691399-6A2A-4F58-8886-E0437490ABBA}"/>
                    </a:ext>
                  </a:extLst>
                </p:cNvPr>
                <p:cNvSpPr/>
                <p:nvPr/>
              </p:nvSpPr>
              <p:spPr>
                <a:xfrm>
                  <a:off x="3960758" y="2101673"/>
                  <a:ext cx="1955192" cy="106467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 defTabSz="914400">
                    <a:buClr>
                      <a:srgbClr val="000000"/>
                    </a:buClr>
                    <a:defRPr/>
                  </a:pPr>
                  <a:r>
                    <a:rPr lang="en-US" sz="2400" kern="0" dirty="0">
                      <a:solidFill>
                        <a:srgbClr val="000000"/>
                      </a:solidFill>
                      <a:cs typeface="Arial"/>
                      <a:sym typeface="Arial"/>
                    </a:rPr>
                    <a:t>Downstream Model 1</a:t>
                  </a:r>
                  <a:endParaRPr sz="2400" kern="0" dirty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cxnSp>
              <p:nvCxnSpPr>
                <p:cNvPr id="60" name="直線單箭頭接點 59">
                  <a:extLst>
                    <a:ext uri="{FF2B5EF4-FFF2-40B4-BE49-F238E27FC236}">
                      <a16:creationId xmlns:a16="http://schemas.microsoft.com/office/drawing/2014/main" id="{60728C7B-F408-487F-A00C-3C9BE8ADD5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28618" y="1782220"/>
                  <a:ext cx="0" cy="431366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文字方塊 60">
                  <a:extLst>
                    <a:ext uri="{FF2B5EF4-FFF2-40B4-BE49-F238E27FC236}">
                      <a16:creationId xmlns:a16="http://schemas.microsoft.com/office/drawing/2014/main" id="{CD5D6CC3-3FE3-4D43-BD5B-A608FBC1BC64}"/>
                    </a:ext>
                  </a:extLst>
                </p:cNvPr>
                <p:cNvSpPr txBox="1"/>
                <p:nvPr/>
              </p:nvSpPr>
              <p:spPr>
                <a:xfrm>
                  <a:off x="5896541" y="1346884"/>
                  <a:ext cx="26860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zh-TW" sz="2400" dirty="0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Speaker 42</a:t>
                  </a:r>
                  <a:endParaRPr lang="zh-TW" altLang="en-US" sz="2400" baseline="-25000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62" name="Google Shape;109;p16">
                  <a:extLst>
                    <a:ext uri="{FF2B5EF4-FFF2-40B4-BE49-F238E27FC236}">
                      <a16:creationId xmlns:a16="http://schemas.microsoft.com/office/drawing/2014/main" id="{00FE9695-05FD-487E-A394-98E8E6C84FBB}"/>
                    </a:ext>
                  </a:extLst>
                </p:cNvPr>
                <p:cNvSpPr/>
                <p:nvPr/>
              </p:nvSpPr>
              <p:spPr>
                <a:xfrm>
                  <a:off x="6206797" y="2122938"/>
                  <a:ext cx="1954092" cy="106467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 defTabSz="914400">
                    <a:buClr>
                      <a:srgbClr val="000000"/>
                    </a:buClr>
                    <a:defRPr/>
                  </a:pPr>
                  <a:r>
                    <a:rPr lang="en-US" altLang="zh-TW" sz="2400" kern="0" dirty="0">
                      <a:solidFill>
                        <a:srgbClr val="000000"/>
                      </a:solidFill>
                      <a:cs typeface="Arial"/>
                      <a:sym typeface="Arial"/>
                    </a:rPr>
                    <a:t>Downstream Model 2</a:t>
                  </a:r>
                </a:p>
              </p:txBody>
            </p:sp>
            <p:cxnSp>
              <p:nvCxnSpPr>
                <p:cNvPr id="63" name="直線單箭頭接點 62">
                  <a:extLst>
                    <a:ext uri="{FF2B5EF4-FFF2-40B4-BE49-F238E27FC236}">
                      <a16:creationId xmlns:a16="http://schemas.microsoft.com/office/drawing/2014/main" id="{06405572-6A13-4D73-A294-19F31C045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3393" y="3507212"/>
                  <a:ext cx="1353907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群組 63">
                  <a:extLst>
                    <a:ext uri="{FF2B5EF4-FFF2-40B4-BE49-F238E27FC236}">
                      <a16:creationId xmlns:a16="http://schemas.microsoft.com/office/drawing/2014/main" id="{53FDF622-8EED-4195-9EEE-66642D3497D5}"/>
                    </a:ext>
                  </a:extLst>
                </p:cNvPr>
                <p:cNvGrpSpPr/>
                <p:nvPr/>
              </p:nvGrpSpPr>
              <p:grpSpPr>
                <a:xfrm flipH="1">
                  <a:off x="8211201" y="2617685"/>
                  <a:ext cx="1081567" cy="2561567"/>
                  <a:chOff x="10831839" y="1715655"/>
                  <a:chExt cx="1081567" cy="2561567"/>
                </a:xfrm>
              </p:grpSpPr>
              <p:cxnSp>
                <p:nvCxnSpPr>
                  <p:cNvPr id="76" name="直線單箭頭接點 75">
                    <a:extLst>
                      <a:ext uri="{FF2B5EF4-FFF2-40B4-BE49-F238E27FC236}">
                        <a16:creationId xmlns:a16="http://schemas.microsoft.com/office/drawing/2014/main" id="{B81FE538-A2C1-435E-A300-D5C9199ACB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831839" y="3142285"/>
                    <a:ext cx="425084" cy="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7" name="直線單箭頭接點 76">
                    <a:extLst>
                      <a:ext uri="{FF2B5EF4-FFF2-40B4-BE49-F238E27FC236}">
                        <a16:creationId xmlns:a16="http://schemas.microsoft.com/office/drawing/2014/main" id="{39BDB14C-7C78-4579-8020-0F5319DFFB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56923" y="1715655"/>
                    <a:ext cx="0" cy="1447655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78" name="直線單箭頭接點 77">
                    <a:extLst>
                      <a:ext uri="{FF2B5EF4-FFF2-40B4-BE49-F238E27FC236}">
                        <a16:creationId xmlns:a16="http://schemas.microsoft.com/office/drawing/2014/main" id="{38E73AE6-3246-42D2-9D76-2FA67DE1D9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56923" y="4277222"/>
                    <a:ext cx="624412" cy="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ysDot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79" name="直線單箭頭接點 78">
                    <a:extLst>
                      <a:ext uri="{FF2B5EF4-FFF2-40B4-BE49-F238E27FC236}">
                        <a16:creationId xmlns:a16="http://schemas.microsoft.com/office/drawing/2014/main" id="{F81586A5-6486-43C3-B5C4-E42CC4CFD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56923" y="1715655"/>
                    <a:ext cx="656483" cy="0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headEnd type="none" w="med" len="med"/>
                    <a:tailEnd type="triangle" w="med" len="med"/>
                  </a:ln>
                  <a:effectLst/>
                </p:spPr>
              </p:cxnSp>
              <p:cxnSp>
                <p:nvCxnSpPr>
                  <p:cNvPr id="80" name="直線單箭頭接點 79">
                    <a:extLst>
                      <a:ext uri="{FF2B5EF4-FFF2-40B4-BE49-F238E27FC236}">
                        <a16:creationId xmlns:a16="http://schemas.microsoft.com/office/drawing/2014/main" id="{E83D3CE6-2FD1-4FF2-8273-6E52B62BA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60957" y="3142285"/>
                    <a:ext cx="0" cy="1134937"/>
                  </a:xfrm>
                  <a:prstGeom prst="straightConnector1">
                    <a:avLst/>
                  </a:prstGeom>
                  <a:noFill/>
                  <a:ln w="76200" cap="flat" cmpd="sng" algn="ctr">
                    <a:solidFill>
                      <a:sysClr val="windowText" lastClr="000000"/>
                    </a:solidFill>
                    <a:prstDash val="sysDot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F8259EE3-6CBA-4B24-AEFB-BC75D255CC55}"/>
                    </a:ext>
                  </a:extLst>
                </p:cNvPr>
                <p:cNvSpPr txBox="1"/>
                <p:nvPr/>
              </p:nvSpPr>
              <p:spPr>
                <a:xfrm>
                  <a:off x="1436009" y="2357081"/>
                  <a:ext cx="17365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i="1" u="sng" dirty="0"/>
                    <a:t>ASR</a:t>
                  </a:r>
                  <a:endParaRPr lang="zh-TW" altLang="en-US" sz="2800" i="1" u="sng" dirty="0"/>
                </a:p>
              </p:txBody>
            </p:sp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741F2EA9-3A3D-426A-86F0-1ABD1C2C3B2F}"/>
                    </a:ext>
                  </a:extLst>
                </p:cNvPr>
                <p:cNvSpPr txBox="1"/>
                <p:nvPr/>
              </p:nvSpPr>
              <p:spPr>
                <a:xfrm>
                  <a:off x="9059464" y="2355902"/>
                  <a:ext cx="17365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i="1" u="sng" dirty="0"/>
                    <a:t>SID</a:t>
                  </a:r>
                  <a:endParaRPr lang="zh-TW" altLang="en-US" sz="2800" i="1" u="sng" dirty="0"/>
                </a:p>
              </p:txBody>
            </p:sp>
            <p:pic>
              <p:nvPicPr>
                <p:cNvPr id="67" name="Picture 5">
                  <a:extLst>
                    <a:ext uri="{FF2B5EF4-FFF2-40B4-BE49-F238E27FC236}">
                      <a16:creationId xmlns:a16="http://schemas.microsoft.com/office/drawing/2014/main" id="{8BBDDB39-17DC-4F1F-B07F-5D45CE1A4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8164" y="4208945"/>
                  <a:ext cx="1257108" cy="658083"/>
                </a:xfrm>
                <a:prstGeom prst="rect">
                  <a:avLst/>
                </a:prstGeom>
              </p:spPr>
            </p:pic>
            <p:sp>
              <p:nvSpPr>
                <p:cNvPr id="68" name="文字方塊 67">
                  <a:extLst>
                    <a:ext uri="{FF2B5EF4-FFF2-40B4-BE49-F238E27FC236}">
                      <a16:creationId xmlns:a16="http://schemas.microsoft.com/office/drawing/2014/main" id="{88930DC2-98B2-4DD3-B0A0-6FB1ABD39C45}"/>
                    </a:ext>
                  </a:extLst>
                </p:cNvPr>
                <p:cNvSpPr txBox="1"/>
                <p:nvPr/>
              </p:nvSpPr>
              <p:spPr>
                <a:xfrm>
                  <a:off x="9016026" y="4996310"/>
                  <a:ext cx="190034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09585">
                    <a:defRPr/>
                  </a:pPr>
                  <a:r>
                    <a:rPr lang="en-US" altLang="zh-TW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Labelled </a:t>
                  </a:r>
                </a:p>
                <a:p>
                  <a:pPr algn="ctr" defTabSz="609585">
                    <a:defRPr/>
                  </a:pPr>
                  <a:r>
                    <a:rPr lang="en-US" altLang="zh-TW" sz="2400" dirty="0">
                      <a:solidFill>
                        <a:prstClr val="black"/>
                      </a:solidFill>
                      <a:latin typeface="Calibri" panose="020F0502020204030204"/>
                      <a:ea typeface="新細明體" panose="02020500000000000000" pitchFamily="18" charset="-120"/>
                    </a:rPr>
                    <a:t>data</a:t>
                  </a:r>
                </a:p>
              </p:txBody>
            </p:sp>
            <p:sp>
              <p:nvSpPr>
                <p:cNvPr id="69" name="矩形: 圓角 68">
                  <a:extLst>
                    <a:ext uri="{FF2B5EF4-FFF2-40B4-BE49-F238E27FC236}">
                      <a16:creationId xmlns:a16="http://schemas.microsoft.com/office/drawing/2014/main" id="{CF846BE4-3C5D-4132-8183-06344B7EC8FC}"/>
                    </a:ext>
                  </a:extLst>
                </p:cNvPr>
                <p:cNvSpPr/>
                <p:nvPr/>
              </p:nvSpPr>
              <p:spPr>
                <a:xfrm>
                  <a:off x="9310749" y="3006616"/>
                  <a:ext cx="1271265" cy="192773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3C96418F-C68D-4600-A38E-95871E80583C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V="1">
                <a:off x="5002556" y="2881049"/>
                <a:ext cx="0" cy="649622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D93710DE-4D28-4A45-8A8D-AD29AE8177D6}"/>
                  </a:ext>
                </a:extLst>
              </p:cNvPr>
              <p:cNvGrpSpPr/>
              <p:nvPr/>
            </p:nvGrpSpPr>
            <p:grpSpPr>
              <a:xfrm>
                <a:off x="3930589" y="1663834"/>
                <a:ext cx="2143934" cy="1217215"/>
                <a:chOff x="1681411" y="1517022"/>
                <a:chExt cx="2143934" cy="1217215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57F0CB09-66E5-48C8-A4B3-272C120CE52A}"/>
                    </a:ext>
                  </a:extLst>
                </p:cNvPr>
                <p:cNvSpPr/>
                <p:nvPr/>
              </p:nvSpPr>
              <p:spPr>
                <a:xfrm>
                  <a:off x="1681411" y="1533908"/>
                  <a:ext cx="2143934" cy="1200329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E264EF89-96B0-40C4-A27B-62A54DF98CE6}"/>
                    </a:ext>
                  </a:extLst>
                </p:cNvPr>
                <p:cNvSpPr txBox="1"/>
                <p:nvPr/>
              </p:nvSpPr>
              <p:spPr>
                <a:xfrm>
                  <a:off x="1816759" y="1517022"/>
                  <a:ext cx="188855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sz="2400" dirty="0"/>
                    <a:t>Generative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sz="2400" dirty="0"/>
                    <a:t>Contrastive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TW" sz="2400" dirty="0"/>
                    <a:t>Predictive </a:t>
                  </a:r>
                </a:p>
              </p:txBody>
            </p:sp>
          </p:grp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5F4D2C8-8CB1-4EA9-BB33-8E3F3AE6954D}"/>
                  </a:ext>
                </a:extLst>
              </p:cNvPr>
              <p:cNvSpPr txBox="1"/>
              <p:nvPr/>
            </p:nvSpPr>
            <p:spPr>
              <a:xfrm>
                <a:off x="1266532" y="924020"/>
                <a:ext cx="5166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2800" i="1" u="sng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Phase 1:</a:t>
                </a:r>
                <a:r>
                  <a:rPr lang="zh-TW" altLang="en-US" sz="2800" i="1" u="sng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2800" i="1" u="sng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Pre-train</a:t>
                </a:r>
                <a:endParaRPr lang="zh-TW" altLang="en-US" sz="2800" i="1" u="sng" baseline="-25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1F0D2-B8B5-413D-B869-1FB09131D0A5}"/>
                  </a:ext>
                </a:extLst>
              </p:cNvPr>
              <p:cNvSpPr txBox="1"/>
              <p:nvPr/>
            </p:nvSpPr>
            <p:spPr>
              <a:xfrm>
                <a:off x="1206811" y="5346000"/>
                <a:ext cx="51661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TW" sz="2800" i="1" u="sng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Phase 2:</a:t>
                </a:r>
                <a:r>
                  <a:rPr lang="zh-TW" altLang="en-US" sz="2800" i="1" u="sng" dirty="0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lang="en-US" altLang="zh-TW" sz="2800" i="1" u="sng">
                    <a:solidFill>
                      <a:prstClr val="black"/>
                    </a:solidFill>
                    <a:latin typeface="Calibri" panose="020F0502020204030204"/>
                    <a:ea typeface="新細明體" panose="02020500000000000000" pitchFamily="18" charset="-120"/>
                  </a:rPr>
                  <a:t>Downstream</a:t>
                </a:r>
                <a:endParaRPr lang="zh-TW" altLang="en-US" sz="2800" i="1" u="sng" baseline="-25000" dirty="0">
                  <a:solidFill>
                    <a:prstClr val="black"/>
                  </a:solidFill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</p:grpSp>
        <p:pic>
          <p:nvPicPr>
            <p:cNvPr id="3" name="圖形 2" descr="文件 以實心填滿">
              <a:extLst>
                <a:ext uri="{FF2B5EF4-FFF2-40B4-BE49-F238E27FC236}">
                  <a16:creationId xmlns:a16="http://schemas.microsoft.com/office/drawing/2014/main" id="{DE0F4830-D618-436B-BD26-90046A57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4590" y="7840437"/>
              <a:ext cx="1043766" cy="1043766"/>
            </a:xfrm>
            <a:prstGeom prst="rect">
              <a:avLst/>
            </a:prstGeom>
          </p:spPr>
        </p:pic>
        <p:pic>
          <p:nvPicPr>
            <p:cNvPr id="105" name="圖形 104" descr="使用者 以實心填滿">
              <a:extLst>
                <a:ext uri="{FF2B5EF4-FFF2-40B4-BE49-F238E27FC236}">
                  <a16:creationId xmlns:a16="http://schemas.microsoft.com/office/drawing/2014/main" id="{00408DFC-A635-4AEC-8D1A-AF7485046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94707" y="7835537"/>
              <a:ext cx="1013762" cy="1013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63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74</Words>
  <Application>Microsoft Office PowerPoint</Application>
  <PresentationFormat>寬螢幕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Hung-yi Lee</cp:lastModifiedBy>
  <cp:revision>3</cp:revision>
  <dcterms:created xsi:type="dcterms:W3CDTF">2021-10-13T14:43:00Z</dcterms:created>
  <dcterms:modified xsi:type="dcterms:W3CDTF">2022-04-01T01:46:21Z</dcterms:modified>
</cp:coreProperties>
</file>