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58" r:id="rId5"/>
    <p:sldId id="259" r:id="rId6"/>
    <p:sldId id="260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7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4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08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89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0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1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4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5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49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3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A476-E75F-4835-A40C-77AC98FDA97F}" type="datetimeFigureOut">
              <a:rPr lang="da-DK" smtClean="0"/>
              <a:t>02-06-2025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84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4DD5-CB77-433F-BC5D-1061876B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Things UI need to 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C0C7F-011E-4B0F-BA38-65BAC0C93CCC}"/>
              </a:ext>
            </a:extLst>
          </p:cNvPr>
          <p:cNvSpPr/>
          <p:nvPr/>
        </p:nvSpPr>
        <p:spPr>
          <a:xfrm>
            <a:off x="400050" y="1904301"/>
            <a:ext cx="1114425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da-DK" sz="900" b="1" dirty="0"/>
              <a:t>Move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Forward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Backward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Left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F7881-E13D-4529-92C2-016D360AA745}"/>
              </a:ext>
            </a:extLst>
          </p:cNvPr>
          <p:cNvSpPr/>
          <p:nvPr/>
        </p:nvSpPr>
        <p:spPr>
          <a:xfrm>
            <a:off x="1771650" y="1973550"/>
            <a:ext cx="175021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a-DK" sz="900" b="1" dirty="0"/>
              <a:t>Body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Utility in/out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Middle leg up/down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SideLeg tilt/normal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188A1-2BA0-4FDF-83E1-C98F455C1361}"/>
              </a:ext>
            </a:extLst>
          </p:cNvPr>
          <p:cNvSpPr/>
          <p:nvPr/>
        </p:nvSpPr>
        <p:spPr>
          <a:xfrm>
            <a:off x="4747024" y="1100016"/>
            <a:ext cx="3525439" cy="13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a-DK" sz="900" b="1" dirty="0"/>
              <a:t>Dome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Periscope up/down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Rotate left/right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Holoproject rotate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Holoprojector color cycle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LogicDisplay Blink (there is front and back)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PSI cycle color (front and back)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Next sound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30F78-53E5-40FD-8929-FCBB89748B8F}"/>
              </a:ext>
            </a:extLst>
          </p:cNvPr>
          <p:cNvSpPr txBox="1"/>
          <p:nvPr/>
        </p:nvSpPr>
        <p:spPr>
          <a:xfrm>
            <a:off x="1514475" y="3039664"/>
            <a:ext cx="4573068" cy="25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53" dirty="0"/>
              <a:t>Samsung Native Resolution is 16:10 (2560x1600)</a:t>
            </a:r>
          </a:p>
        </p:txBody>
      </p:sp>
    </p:spTree>
    <p:extLst>
      <p:ext uri="{BB962C8B-B14F-4D97-AF65-F5344CB8AC3E}">
        <p14:creationId xmlns:p14="http://schemas.microsoft.com/office/powerpoint/2010/main" val="39372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553ED-4FF1-44A9-B8F2-54297A93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1E40BE-4DA1-4CE3-A83B-397F02D7687F}"/>
              </a:ext>
            </a:extLst>
          </p:cNvPr>
          <p:cNvSpPr/>
          <p:nvPr/>
        </p:nvSpPr>
        <p:spPr>
          <a:xfrm>
            <a:off x="360000" y="359100"/>
            <a:ext cx="8424000" cy="4996800"/>
          </a:xfrm>
          <a:prstGeom prst="roundRect">
            <a:avLst>
              <a:gd name="adj" fmla="val 189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62CFE-8835-4824-84AE-6680E1CA1D82}"/>
              </a:ext>
            </a:extLst>
          </p:cNvPr>
          <p:cNvSpPr/>
          <p:nvPr/>
        </p:nvSpPr>
        <p:spPr>
          <a:xfrm>
            <a:off x="592930" y="0"/>
            <a:ext cx="270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>
              <a:latin typeface="Tecnico" panose="02000503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0E6FB-FAAD-413C-8CBA-62B890F0C9AC}"/>
              </a:ext>
            </a:extLst>
          </p:cNvPr>
          <p:cNvGrpSpPr/>
          <p:nvPr/>
        </p:nvGrpSpPr>
        <p:grpSpPr>
          <a:xfrm>
            <a:off x="592930" y="359100"/>
            <a:ext cx="270001" cy="155851"/>
            <a:chOff x="3734774" y="1714500"/>
            <a:chExt cx="360001" cy="31432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010A9F-B354-4B80-87DC-8EE0B16F3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D5B178-15F4-4F94-8218-975F124F43C4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65B372-6761-4DA3-B2A1-BBB8423E9C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EE1B3-EDD1-4FF0-A6B0-5ED0601D5CCA}"/>
              </a:ext>
            </a:extLst>
          </p:cNvPr>
          <p:cNvGrpSpPr/>
          <p:nvPr/>
        </p:nvGrpSpPr>
        <p:grpSpPr>
          <a:xfrm flipV="1">
            <a:off x="592930" y="5200049"/>
            <a:ext cx="270001" cy="155851"/>
            <a:chOff x="3734774" y="1714500"/>
            <a:chExt cx="360001" cy="3143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F0C0A3-37BF-4379-AF8A-83670CB04A44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BAD3B7-02C3-46BF-A1A2-5F78A5B30453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F421CC-3CAA-4EF5-817D-23943CA69E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01554-F71B-4371-A27C-AE9B8FB4EB89}"/>
              </a:ext>
            </a:extLst>
          </p:cNvPr>
          <p:cNvSpPr/>
          <p:nvPr/>
        </p:nvSpPr>
        <p:spPr>
          <a:xfrm>
            <a:off x="4367749" y="0"/>
            <a:ext cx="3960000" cy="5714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9570B-3FB2-4026-A0EA-93405F7E0B09}"/>
              </a:ext>
            </a:extLst>
          </p:cNvPr>
          <p:cNvGrpSpPr/>
          <p:nvPr/>
        </p:nvGrpSpPr>
        <p:grpSpPr>
          <a:xfrm>
            <a:off x="4367749" y="359100"/>
            <a:ext cx="3960000" cy="270000"/>
            <a:chOff x="5916000" y="324043"/>
            <a:chExt cx="5424890" cy="3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CE530-6E8D-43D7-ACA0-60CB517F6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13CB7-6D38-4F5F-B68E-879D9DAF4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14A-C42E-47A6-A904-2B123315A4BF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7EAAE-4D77-4084-85C0-FD30636C2510}"/>
              </a:ext>
            </a:extLst>
          </p:cNvPr>
          <p:cNvGrpSpPr/>
          <p:nvPr/>
        </p:nvGrpSpPr>
        <p:grpSpPr>
          <a:xfrm flipV="1">
            <a:off x="4367749" y="5085900"/>
            <a:ext cx="3960000" cy="270000"/>
            <a:chOff x="5916000" y="324043"/>
            <a:chExt cx="5424890" cy="360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3197E-5704-493D-94BB-0BA2E1DFB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10D845-68D6-444C-BD66-BECF035EC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21A8A4-AD50-4294-9020-468C3637E7D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02D480-471B-4C00-B838-A6CD8C44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20" y="1658173"/>
            <a:ext cx="2398655" cy="2398655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5269037-6D62-4234-9F33-F84BFCB3CDF4}"/>
              </a:ext>
            </a:extLst>
          </p:cNvPr>
          <p:cNvGrpSpPr/>
          <p:nvPr/>
        </p:nvGrpSpPr>
        <p:grpSpPr>
          <a:xfrm>
            <a:off x="7599229" y="2031254"/>
            <a:ext cx="945000" cy="297000"/>
            <a:chOff x="9518254" y="4484351"/>
            <a:chExt cx="720000" cy="3960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A21179A-C074-47D9-B350-D2009B694B39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A1CEF99-2DAC-4862-8BF8-87A069242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4B2E75-5A84-4F06-AC98-68C8D8A8B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1D902BF-5EC4-44A2-85A9-A4E8E4B2B9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293AF69-ECAF-405F-90E3-8B0C812CEF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FBA26F6-8534-46A3-AAE8-4C35BCD51E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A36A54A-9B0F-4080-B66D-423551E23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82C3F2B-E581-47C1-A263-1CE2A8A79B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3925B4D-0FFC-48E3-A326-F1A61BEFDC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8A31888-323F-4AB5-84AC-CBF785A002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22DD735-4BE8-4F58-87FB-12124C87843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FFC1D37-E8F9-4BC6-89AF-BBB1BE9ED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52339D5-671A-45E5-9763-258F4417F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3C1DEB3-0C68-4DA2-B410-CE796D25E50B}"/>
                </a:ext>
              </a:extLst>
            </p:cNvPr>
            <p:cNvSpPr/>
            <p:nvPr/>
          </p:nvSpPr>
          <p:spPr>
            <a:xfrm>
              <a:off x="9616889" y="4559240"/>
              <a:ext cx="522731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PSI Light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3D301EC-9019-4E69-8DB6-933CAB86B243}"/>
              </a:ext>
            </a:extLst>
          </p:cNvPr>
          <p:cNvGrpSpPr/>
          <p:nvPr/>
        </p:nvGrpSpPr>
        <p:grpSpPr>
          <a:xfrm>
            <a:off x="7599229" y="2483085"/>
            <a:ext cx="945000" cy="297000"/>
            <a:chOff x="9518254" y="4484351"/>
            <a:chExt cx="720000" cy="396000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57B1D13-C8FC-40A6-9BB8-71FD0CBE23A1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8691AB77-2EDB-40B7-B5EC-40CFD7F9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9166FEBA-AFC7-4083-BF78-7D865A9A4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1893FD4A-E218-47D1-BAF9-8628B4351D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992D338-0E14-44AE-9B81-F5A166CD18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C64A9C7-955E-433C-8B97-AA5370BBE8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A9180BD-71EE-4211-8EFF-FA7A8694C8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1CA60D8-9FCF-4E4A-ADE3-2D99BA918D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86E76A3-5B5C-4377-A8D4-E33C430C9C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68B22E2-010B-4C99-B0EF-666CF2A9DB7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9DC5687-2FA5-43FB-8A90-645B540FD3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75D9FE94-72D3-4A53-88CF-F4999E198C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F8090EF-6B00-4D74-9631-275BCD38BF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7F1A5E3-DC21-4791-9206-80C56055D652}"/>
                </a:ext>
              </a:extLst>
            </p:cNvPr>
            <p:cNvSpPr/>
            <p:nvPr/>
          </p:nvSpPr>
          <p:spPr>
            <a:xfrm>
              <a:off x="9571088" y="4559240"/>
              <a:ext cx="614332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Holo Light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71392D4-A6BE-4E6E-8566-EB09D032E8CF}"/>
              </a:ext>
            </a:extLst>
          </p:cNvPr>
          <p:cNvGrpSpPr/>
          <p:nvPr/>
        </p:nvGrpSpPr>
        <p:grpSpPr>
          <a:xfrm>
            <a:off x="7599229" y="2934916"/>
            <a:ext cx="945000" cy="297000"/>
            <a:chOff x="9518254" y="4484351"/>
            <a:chExt cx="720000" cy="39600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7135A24-3D16-4E33-92C7-707BA110171A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8856832-35FB-4F5F-BE7A-425188D5B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8926E8A-D612-4B07-B174-4A987DC89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2AE311A-CA51-4B3B-904E-1FC6571974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7BCA638-2F93-429F-BF91-F7BFCCAC26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2F42ACD-D3C3-4FBA-B03C-CF942211EF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F02419A-10C1-4898-B129-D3D2F17103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AB7D10D-8421-4694-BAD8-BA2B129D00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DE5DEBBE-242C-4671-B6FA-E88B641960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4752C574-6B47-4FE7-BE8C-306E00A1424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FA34E1-4151-4976-8497-6B2B90FE5F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79E5F1C-559F-4175-A06B-0D927D3DB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380655E-996C-4407-AF74-D530C21D49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79E24C5-284E-4DDA-9124-89589D8E3F1F}"/>
                </a:ext>
              </a:extLst>
            </p:cNvPr>
            <p:cNvSpPr/>
            <p:nvPr/>
          </p:nvSpPr>
          <p:spPr>
            <a:xfrm>
              <a:off x="9566202" y="4559240"/>
              <a:ext cx="624103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Data Light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7D55EAE-6415-4B56-A576-A206A14033AC}"/>
              </a:ext>
            </a:extLst>
          </p:cNvPr>
          <p:cNvGrpSpPr/>
          <p:nvPr/>
        </p:nvGrpSpPr>
        <p:grpSpPr>
          <a:xfrm>
            <a:off x="8143184" y="3386747"/>
            <a:ext cx="405000" cy="297000"/>
            <a:chOff x="6129059" y="3905413"/>
            <a:chExt cx="636072" cy="396000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7A99F26-DD31-48A6-8F14-AECAB7000321}"/>
                </a:ext>
              </a:extLst>
            </p:cNvPr>
            <p:cNvGrpSpPr/>
            <p:nvPr/>
          </p:nvGrpSpPr>
          <p:grpSpPr>
            <a:xfrm>
              <a:off x="6129059" y="3905413"/>
              <a:ext cx="636072" cy="396000"/>
              <a:chOff x="3448050" y="5023757"/>
              <a:chExt cx="1262303" cy="360000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20F7DA4-7DB1-4DF3-A889-27237E6FD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9D37971D-11A2-4794-8553-AB3EC13C0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5954C89-29B7-450E-BAA3-8E8716E76A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1E55BC7-CDB8-4C02-972D-DAD690AEB9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8BCBC6EB-A61E-4B20-BF38-4DC548F533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72620C6E-60E3-4029-B79D-410EB177BA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415F352-2473-498F-8699-37CE281F46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FDC2CEC-9F1A-4170-9B83-22D5505E1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43DA577-3D4E-43A4-8E12-B3866DFFB6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8841BA5-9B6F-47CC-A527-AEB27675BF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7774AC9-CA71-45B4-8F4B-C7FDB173C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E555FD76-0151-4206-BBB9-18D569B21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87ED65B0-FA98-43D9-994B-7A5BD504CA85}"/>
                </a:ext>
              </a:extLst>
            </p:cNvPr>
            <p:cNvGrpSpPr/>
            <p:nvPr/>
          </p:nvGrpSpPr>
          <p:grpSpPr>
            <a:xfrm>
              <a:off x="6247617" y="3978762"/>
              <a:ext cx="395026" cy="249302"/>
              <a:chOff x="6205034" y="3978762"/>
              <a:chExt cx="395026" cy="249302"/>
            </a:xfrm>
          </p:grpSpPr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D1DAFCE0-C985-43D1-896E-4C4C7C9BA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5034" y="3978762"/>
                <a:ext cx="249302" cy="249302"/>
              </a:xfrm>
              <a:prstGeom prst="rect">
                <a:avLst/>
              </a:prstGeom>
            </p:spPr>
          </p:pic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F58773CE-CCB6-4CD1-858E-A3877FEE5D8D}"/>
                  </a:ext>
                </a:extLst>
              </p:cNvPr>
              <p:cNvSpPr/>
              <p:nvPr/>
            </p:nvSpPr>
            <p:spPr>
              <a:xfrm>
                <a:off x="6454038" y="3995391"/>
                <a:ext cx="146022" cy="21604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a-DK" sz="1053" b="1" dirty="0">
                    <a:latin typeface="Tecnico" panose="02000503000000000000" pitchFamily="2" charset="0"/>
                  </a:rPr>
                  <a:t>+</a:t>
                </a:r>
              </a:p>
            </p:txBody>
          </p:sp>
        </p:grp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9C1F407-445E-464E-AD5A-19622A7318CA}"/>
              </a:ext>
            </a:extLst>
          </p:cNvPr>
          <p:cNvGrpSpPr/>
          <p:nvPr/>
        </p:nvGrpSpPr>
        <p:grpSpPr>
          <a:xfrm>
            <a:off x="7599229" y="3386747"/>
            <a:ext cx="405000" cy="297000"/>
            <a:chOff x="6129059" y="3905413"/>
            <a:chExt cx="636072" cy="396000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62B3E276-A2A3-440B-A30D-458431504CE7}"/>
                </a:ext>
              </a:extLst>
            </p:cNvPr>
            <p:cNvGrpSpPr/>
            <p:nvPr/>
          </p:nvGrpSpPr>
          <p:grpSpPr>
            <a:xfrm>
              <a:off x="6129059" y="3905413"/>
              <a:ext cx="636072" cy="396000"/>
              <a:chOff x="3448050" y="5023757"/>
              <a:chExt cx="1262303" cy="360000"/>
            </a:xfrm>
          </p:grpSpPr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3C020F3E-9E9D-4047-B73E-1A9B94498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6E53D47-A050-4A7D-94EE-DA9CB7FAD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DD0876F-B044-4D9E-9D07-7A63F1908A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D519B40B-7D3E-4810-A796-3B265C184C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ADE1A34-C5F8-40EB-A294-5388168A04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A84CAEC-A56B-4D7B-8767-D9E604F7C5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D6742A6-EA23-49E5-A08B-A848A9D68B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E5446863-5BE6-44F5-BFDA-FA21CAEF24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AFF3050-AF4B-448F-AC2B-877FA9D66CD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D8B5323-7D95-43CC-849A-EBFC0C991F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9F16E70C-A81E-432C-8F7D-EECA8247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78EBE9E3-8D6F-4B26-8A76-9605E0A0D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558E9A96-13EF-4DAA-AE36-DA66A0236126}"/>
                </a:ext>
              </a:extLst>
            </p:cNvPr>
            <p:cNvGrpSpPr/>
            <p:nvPr/>
          </p:nvGrpSpPr>
          <p:grpSpPr>
            <a:xfrm>
              <a:off x="6247617" y="3949525"/>
              <a:ext cx="425235" cy="307775"/>
              <a:chOff x="6205034" y="3949525"/>
              <a:chExt cx="425235" cy="307775"/>
            </a:xfrm>
          </p:grpSpPr>
          <p:pic>
            <p:nvPicPr>
              <p:cNvPr id="340" name="Picture 339">
                <a:extLst>
                  <a:ext uri="{FF2B5EF4-FFF2-40B4-BE49-F238E27FC236}">
                    <a16:creationId xmlns:a16="http://schemas.microsoft.com/office/drawing/2014/main" id="{DE6EE9C8-46FD-440F-BD9A-05914672B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5034" y="3978762"/>
                <a:ext cx="249302" cy="249302"/>
              </a:xfrm>
              <a:prstGeom prst="rect">
                <a:avLst/>
              </a:prstGeom>
            </p:spPr>
          </p:pic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30C15A9F-49DF-436C-A909-3BBACECE886F}"/>
                  </a:ext>
                </a:extLst>
              </p:cNvPr>
              <p:cNvSpPr/>
              <p:nvPr/>
            </p:nvSpPr>
            <p:spPr>
              <a:xfrm>
                <a:off x="6423827" y="3949525"/>
                <a:ext cx="206442" cy="3077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a-DK" sz="1500" b="1" dirty="0">
                    <a:latin typeface="Tecnico" panose="02000503000000000000" pitchFamily="2" charset="0"/>
                  </a:rPr>
                  <a:t>-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A9C6EC-2944-4BDC-BA84-4A6F6479C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856" y="2372211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A2F5B-505C-48B3-82EA-3B61624C1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121" y="1480356"/>
            <a:ext cx="1345470" cy="675000"/>
          </a:xfrm>
          <a:prstGeom prst="rect">
            <a:avLst/>
          </a:prstGeom>
          <a:ln w="6350">
            <a:noFill/>
          </a:ln>
        </p:spPr>
      </p:pic>
      <p:pic>
        <p:nvPicPr>
          <p:cNvPr id="358" name="Picture 357">
            <a:extLst>
              <a:ext uri="{FF2B5EF4-FFF2-40B4-BE49-F238E27FC236}">
                <a16:creationId xmlns:a16="http://schemas.microsoft.com/office/drawing/2014/main" id="{05716E91-A465-4D66-BC29-6B9DC6A46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31831" y="2574711"/>
            <a:ext cx="1345470" cy="675000"/>
          </a:xfrm>
          <a:prstGeom prst="rect">
            <a:avLst/>
          </a:prstGeom>
          <a:ln>
            <a:noFill/>
          </a:ln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7E8D1934-AD37-415E-92E8-A7595DC44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20411" y="2574711"/>
            <a:ext cx="1345470" cy="675000"/>
          </a:xfrm>
          <a:prstGeom prst="rect">
            <a:avLst/>
          </a:prstGeom>
        </p:spPr>
      </p:pic>
      <p:pic>
        <p:nvPicPr>
          <p:cNvPr id="360" name="Picture 359">
            <a:extLst>
              <a:ext uri="{FF2B5EF4-FFF2-40B4-BE49-F238E27FC236}">
                <a16:creationId xmlns:a16="http://schemas.microsoft.com/office/drawing/2014/main" id="{5A785596-82E3-46BD-A881-9667DFF66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526121" y="3648106"/>
            <a:ext cx="1345470" cy="675000"/>
          </a:xfrm>
          <a:prstGeom prst="rect">
            <a:avLst/>
          </a:prstGeom>
        </p:spPr>
      </p:pic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2880D2A-AD6D-462A-874B-5A9ABACC51FD}"/>
              </a:ext>
            </a:extLst>
          </p:cNvPr>
          <p:cNvGrpSpPr/>
          <p:nvPr/>
        </p:nvGrpSpPr>
        <p:grpSpPr>
          <a:xfrm>
            <a:off x="4648718" y="2483084"/>
            <a:ext cx="945000" cy="297000"/>
            <a:chOff x="9518254" y="4484351"/>
            <a:chExt cx="720000" cy="396000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2AC37C-9D0E-4A4E-98F4-35F75C5C4D82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3ADDBC9-3501-4ED2-9315-721ECE8B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F6C63EB-2B76-4E3C-A525-269E8D483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0584DCA-0482-47EA-95BD-1D9E8783CF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DCF427C-FF6D-4D0A-833A-281EC19F5E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DAC1B391-EAB0-48C1-9F55-3992CEB710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F7310C82-59B6-454D-AF74-42827DD5C7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D5C9B440-E3FB-4161-A92A-E1CCD7351D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142A53A-247E-41D5-8501-AE584D1E10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54EDD6D5-E586-41C9-BAC1-484EDF33E3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C9A44E2-9DA2-43C1-8F70-9E8B4C56EF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DD04562F-95FB-4091-AEDF-3DE7199CDA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2080547-0561-4F70-B52F-4DF9E3B68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02766365-BF1A-425E-AB91-514F1B552868}"/>
                </a:ext>
              </a:extLst>
            </p:cNvPr>
            <p:cNvSpPr/>
            <p:nvPr/>
          </p:nvSpPr>
          <p:spPr>
            <a:xfrm>
              <a:off x="9705440" y="4559240"/>
              <a:ext cx="345638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Utility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CA2A305-3A5D-4848-AB6F-F052E884F054}"/>
              </a:ext>
            </a:extLst>
          </p:cNvPr>
          <p:cNvGrpSpPr/>
          <p:nvPr/>
        </p:nvGrpSpPr>
        <p:grpSpPr>
          <a:xfrm>
            <a:off x="4648718" y="3386747"/>
            <a:ext cx="945000" cy="297000"/>
            <a:chOff x="9518254" y="4484351"/>
            <a:chExt cx="720000" cy="396000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5A51C5F-15BB-4158-BD69-7101881E7399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2DE6FEE-1170-408D-A7DB-EC8498837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A2B3BAB-995B-45EC-BE16-BFC29694E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8A497E2-23AD-4B82-9A63-EC8F7C6144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8A3A5831-5CA0-4BDC-A46C-427D3D1AF5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AB49C2-9A39-4EBA-8D51-7ADDCF6EC9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0831667-0CCD-4FD2-B86A-96B0CAF75A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EE8E45B8-59CB-45D3-A757-836388E7F3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C5CFA565-5DFB-4D83-92F1-11C73B8972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61EAFFEF-0B1A-42F9-84F4-0FAFF1E577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6A729DA-3376-48FF-B0D1-04B8F5FA65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9E3CE29-2572-4E66-BF31-DF6314B33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A65CB391-806D-4D7E-B7E6-F87363DC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36ACED1-BE28-4211-B6D0-5DEF8B99D7D9}"/>
                </a:ext>
              </a:extLst>
            </p:cNvPr>
            <p:cNvSpPr/>
            <p:nvPr/>
          </p:nvSpPr>
          <p:spPr>
            <a:xfrm>
              <a:off x="9606512" y="4559240"/>
              <a:ext cx="543495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Periscope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33C0972-5387-428C-A7FF-AF2519C6FC98}"/>
              </a:ext>
            </a:extLst>
          </p:cNvPr>
          <p:cNvGrpSpPr/>
          <p:nvPr/>
        </p:nvGrpSpPr>
        <p:grpSpPr>
          <a:xfrm>
            <a:off x="4648718" y="2934915"/>
            <a:ext cx="945000" cy="297000"/>
            <a:chOff x="9518254" y="4484351"/>
            <a:chExt cx="720000" cy="396000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DF10C1F-771E-4376-8A69-4FAA4E3FAFEC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92BE760-F3E9-4D0E-B6B0-10A745639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CD0D32D-6E87-49B8-9D4E-8F6B9F23E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1192A310-F1EA-4D61-893E-8D56BA5E26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89BCCE-FA14-4396-8A5A-07D1E677E9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F66C795F-B9C0-46FD-8F79-63F8834B29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D982ED50-B198-4122-9FC8-904C6A7A06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928EF87-27B6-4BC8-BB5C-8B2D7263CB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2AA161F-3A42-4AD6-933D-39735A56A8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90D4324-69D4-453A-8256-7BB2BEB0FA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F53681-A87E-4480-BC4E-3B36F880AB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00E0D6E-EFF1-40FA-B0CF-2D984E744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CCE46C24-362F-41CB-BF15-5F2E91A97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235E6E4-205D-4E56-8AFD-0CD015856A1E}"/>
                </a:ext>
              </a:extLst>
            </p:cNvPr>
            <p:cNvSpPr/>
            <p:nvPr/>
          </p:nvSpPr>
          <p:spPr>
            <a:xfrm>
              <a:off x="9745743" y="4559240"/>
              <a:ext cx="265030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Holo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BCEAC7-A426-4E09-9077-FCB7506CDF08}"/>
              </a:ext>
            </a:extLst>
          </p:cNvPr>
          <p:cNvGrpSpPr/>
          <p:nvPr/>
        </p:nvGrpSpPr>
        <p:grpSpPr>
          <a:xfrm>
            <a:off x="4648718" y="2031254"/>
            <a:ext cx="945000" cy="297000"/>
            <a:chOff x="9518254" y="4484351"/>
            <a:chExt cx="720000" cy="3960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02C41DE-8C1B-4E5A-A4EE-5683E6E7521D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FAA355C-F89E-44ED-8BBA-E0C96B31F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B268E7E-3D6A-4325-9CAF-AE25802D2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AB39FD5-637F-4D09-9A65-2D8D5CD369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BCD7E67-BC87-460E-9AD0-BC8A1A23BA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4873E88-0B62-4EF8-834B-CF5361B4A2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3468BC1-CFC2-4D24-B5E1-E605FD1A99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7B62C3F-1B0F-4530-B8C9-7607D2834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D06658D-B967-4E93-97FC-D5B4138D04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3C31389-7133-4538-99D6-170D825162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593C98F-5DA9-4C10-9127-CC8767441CD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821628B-B84A-415E-B0A5-43DCC7407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D640164-8EEE-4C52-B995-ECEC5F47A9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BCAEBD3-15A0-41B7-B75F-8AE53477E6F1}"/>
                </a:ext>
              </a:extLst>
            </p:cNvPr>
            <p:cNvSpPr/>
            <p:nvPr/>
          </p:nvSpPr>
          <p:spPr>
            <a:xfrm>
              <a:off x="9723148" y="4559240"/>
              <a:ext cx="310220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Dome</a:t>
              </a:r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9309AA-B098-4795-8AC8-FFC51F6AC708}"/>
              </a:ext>
            </a:extLst>
          </p:cNvPr>
          <p:cNvSpPr/>
          <p:nvPr/>
        </p:nvSpPr>
        <p:spPr>
          <a:xfrm>
            <a:off x="4667353" y="5218925"/>
            <a:ext cx="3385200" cy="2077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r>
              <a:rPr lang="da-DK" sz="675" dirty="0">
                <a:solidFill>
                  <a:srgbClr val="FF0000"/>
                </a:solidFill>
              </a:rPr>
              <a:t>Lorem ipsum dolor sit amet, consectetur adipiscing elit. Etiam eu diam et risus tristique semper. Phasellus finibus libero id augue pellentesque, in dignissim anteLorem ipsum dolor sit amet,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9C7158-C429-4D9C-81E5-FC32067AAEAE}"/>
              </a:ext>
            </a:extLst>
          </p:cNvPr>
          <p:cNvGrpSpPr/>
          <p:nvPr/>
        </p:nvGrpSpPr>
        <p:grpSpPr>
          <a:xfrm>
            <a:off x="8423705" y="535890"/>
            <a:ext cx="176615" cy="307042"/>
            <a:chOff x="11189135" y="827385"/>
            <a:chExt cx="235486" cy="409389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A6E380F-016A-4D31-8C12-F6CAA9EB4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286" y="827385"/>
              <a:ext cx="0" cy="40569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2F6979C-5E90-41E9-8288-7431F7B642B5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286" y="827385"/>
              <a:ext cx="134335" cy="10122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A4A42C-1F8C-46EB-9F4D-E9355E603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0286" y="1135545"/>
              <a:ext cx="134335" cy="10122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EC1A09E-D32B-47B0-A8C3-AE74DD26A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135" y="930850"/>
              <a:ext cx="235486" cy="17651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6CB6AA9-7A3F-4574-AD34-AAE932C9958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9135" y="956792"/>
              <a:ext cx="235486" cy="17651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F49A26F-3DFB-465F-807F-77C2D260A79F}"/>
              </a:ext>
            </a:extLst>
          </p:cNvPr>
          <p:cNvGrpSpPr/>
          <p:nvPr/>
        </p:nvGrpSpPr>
        <p:grpSpPr>
          <a:xfrm>
            <a:off x="6172043" y="4267241"/>
            <a:ext cx="945000" cy="297000"/>
            <a:chOff x="9518254" y="4484351"/>
            <a:chExt cx="720000" cy="396000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B33FF25-13E1-4C48-A138-5A27F95FD485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13B6CE4-9F4C-4AFC-AD32-CB31A59C3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4E29B3D-ABA0-4FD9-AFE7-5A5BA0005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90BA013-CF73-4ED4-B5CD-6797045E0F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4D3C29F6-D46D-498C-8BB2-253785A95A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F5F3ED2D-3742-42C7-9192-DE1ACBB4D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CBD56B2-B52D-4D51-9628-478F1E3404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2B457C-E19C-4794-AFF3-097DF89266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BD92C7-B258-40F4-8714-1DEA6E53851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2435895-FCB3-49D6-A121-6EF24BEFE2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D2FA7B1-8585-45B3-9AF5-4C0C69B904F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993F4AD-A08B-4E13-84A7-9D90D4267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81A186E-60DF-402A-A0EF-25293CBB2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BC9967E-A48A-4362-954F-0356D7C506F3}"/>
                </a:ext>
              </a:extLst>
            </p:cNvPr>
            <p:cNvSpPr/>
            <p:nvPr/>
          </p:nvSpPr>
          <p:spPr>
            <a:xfrm>
              <a:off x="9706660" y="4559240"/>
              <a:ext cx="343195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Sound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1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553ED-4FF1-44A9-B8F2-54297A93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1E40BE-4DA1-4CE3-A83B-397F02D7687F}"/>
              </a:ext>
            </a:extLst>
          </p:cNvPr>
          <p:cNvSpPr/>
          <p:nvPr/>
        </p:nvSpPr>
        <p:spPr>
          <a:xfrm>
            <a:off x="360000" y="359100"/>
            <a:ext cx="8424000" cy="4996800"/>
          </a:xfrm>
          <a:prstGeom prst="roundRect">
            <a:avLst>
              <a:gd name="adj" fmla="val 189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62CFE-8835-4824-84AE-6680E1CA1D82}"/>
              </a:ext>
            </a:extLst>
          </p:cNvPr>
          <p:cNvSpPr/>
          <p:nvPr/>
        </p:nvSpPr>
        <p:spPr>
          <a:xfrm>
            <a:off x="592930" y="0"/>
            <a:ext cx="270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>
              <a:latin typeface="Tecnico" panose="02000503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0E6FB-FAAD-413C-8CBA-62B890F0C9AC}"/>
              </a:ext>
            </a:extLst>
          </p:cNvPr>
          <p:cNvGrpSpPr/>
          <p:nvPr/>
        </p:nvGrpSpPr>
        <p:grpSpPr>
          <a:xfrm>
            <a:off x="592930" y="359100"/>
            <a:ext cx="270001" cy="155851"/>
            <a:chOff x="3734774" y="1714500"/>
            <a:chExt cx="360001" cy="31432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010A9F-B354-4B80-87DC-8EE0B16F3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D5B178-15F4-4F94-8218-975F124F43C4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65B372-6761-4DA3-B2A1-BBB8423E9C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EE1B3-EDD1-4FF0-A6B0-5ED0601D5CCA}"/>
              </a:ext>
            </a:extLst>
          </p:cNvPr>
          <p:cNvGrpSpPr/>
          <p:nvPr/>
        </p:nvGrpSpPr>
        <p:grpSpPr>
          <a:xfrm flipV="1">
            <a:off x="592930" y="5200049"/>
            <a:ext cx="270001" cy="155851"/>
            <a:chOff x="3734774" y="1714500"/>
            <a:chExt cx="360001" cy="3143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F0C0A3-37BF-4379-AF8A-83670CB04A44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BAD3B7-02C3-46BF-A1A2-5F78A5B30453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F421CC-3CAA-4EF5-817D-23943CA69E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01554-F71B-4371-A27C-AE9B8FB4EB89}"/>
              </a:ext>
            </a:extLst>
          </p:cNvPr>
          <p:cNvSpPr/>
          <p:nvPr/>
        </p:nvSpPr>
        <p:spPr>
          <a:xfrm>
            <a:off x="4367749" y="0"/>
            <a:ext cx="3960000" cy="5714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9570B-3FB2-4026-A0EA-93405F7E0B09}"/>
              </a:ext>
            </a:extLst>
          </p:cNvPr>
          <p:cNvGrpSpPr/>
          <p:nvPr/>
        </p:nvGrpSpPr>
        <p:grpSpPr>
          <a:xfrm>
            <a:off x="4367749" y="359100"/>
            <a:ext cx="3960000" cy="270000"/>
            <a:chOff x="5916000" y="324043"/>
            <a:chExt cx="5424890" cy="3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CE530-6E8D-43D7-ACA0-60CB517F6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13CB7-6D38-4F5F-B68E-879D9DAF4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14A-C42E-47A6-A904-2B123315A4BF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7EAAE-4D77-4084-85C0-FD30636C2510}"/>
              </a:ext>
            </a:extLst>
          </p:cNvPr>
          <p:cNvGrpSpPr/>
          <p:nvPr/>
        </p:nvGrpSpPr>
        <p:grpSpPr>
          <a:xfrm flipV="1">
            <a:off x="4367749" y="5085900"/>
            <a:ext cx="3960000" cy="270000"/>
            <a:chOff x="5916000" y="324043"/>
            <a:chExt cx="5424890" cy="360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3197E-5704-493D-94BB-0BA2E1DFB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10D845-68D6-444C-BD66-BECF035EC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21A8A4-AD50-4294-9020-468C3637E7D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F3C161-247D-449D-6A10-E39BF760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28" y="899100"/>
            <a:ext cx="2674230" cy="2189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E8A1A-1E62-B1E0-572D-2A72631F4999}"/>
              </a:ext>
            </a:extLst>
          </p:cNvPr>
          <p:cNvCxnSpPr>
            <a:cxnSpLocks/>
          </p:cNvCxnSpPr>
          <p:nvPr/>
        </p:nvCxnSpPr>
        <p:spPr>
          <a:xfrm rot="5400000">
            <a:off x="5491078" y="2032904"/>
            <a:ext cx="35640" cy="32341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8484DB-542D-7F5B-F732-438644250BEF}"/>
              </a:ext>
            </a:extLst>
          </p:cNvPr>
          <p:cNvGrpSpPr/>
          <p:nvPr/>
        </p:nvGrpSpPr>
        <p:grpSpPr>
          <a:xfrm>
            <a:off x="3911498" y="3719765"/>
            <a:ext cx="945000" cy="297000"/>
            <a:chOff x="9518254" y="4484351"/>
            <a:chExt cx="720000" cy="396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E0F27A-466A-D793-64F7-9468B522D5D0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6332D00-49C5-94D2-944E-9AE2FD301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69DC98-92B3-0772-51B9-62F6975B0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0030D4F-EC06-C620-A86F-C8FA9D7715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746BCCC-481D-3328-72DD-4436AC7ED9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DD24592-5B99-8FA4-6D06-AB862F6B6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D319A06-4C22-3C6A-566A-2E9D9F9E8E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278957-458D-0957-A6D7-640110A9F1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3E36F7A-A4FF-1387-914F-2BE5E75AA5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3EB1199-ACB4-2B75-E940-BFA9EEDA57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7A47F8-A481-EFF9-4990-1F9A70307F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A2CBF9-680B-41AC-CCEC-B07BCC33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8FAFA1-4067-099D-536F-EC1C08B11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F175E-70E2-0B63-439E-1464F704F267}"/>
                </a:ext>
              </a:extLst>
            </p:cNvPr>
            <p:cNvSpPr/>
            <p:nvPr/>
          </p:nvSpPr>
          <p:spPr>
            <a:xfrm>
              <a:off x="9745742" y="4559240"/>
              <a:ext cx="265030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Sleep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2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C78EB2-D8B6-4BB3-9E4C-94F2846942BB}"/>
              </a:ext>
            </a:extLst>
          </p:cNvPr>
          <p:cNvCxnSpPr>
            <a:cxnSpLocks/>
          </p:cNvCxnSpPr>
          <p:nvPr/>
        </p:nvCxnSpPr>
        <p:spPr>
          <a:xfrm rot="-2700000">
            <a:off x="6799949" y="1393031"/>
            <a:ext cx="0" cy="324000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5E3B0D-EA27-4543-A756-11BCB89F4E86}"/>
              </a:ext>
            </a:extLst>
          </p:cNvPr>
          <p:cNvCxnSpPr>
            <a:cxnSpLocks/>
          </p:cNvCxnSpPr>
          <p:nvPr/>
        </p:nvCxnSpPr>
        <p:spPr>
          <a:xfrm rot="2700000">
            <a:off x="6799949" y="1393031"/>
            <a:ext cx="0" cy="324000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26156B4-D7E7-4CAE-9C4C-CB905D7E51CF}"/>
              </a:ext>
            </a:extLst>
          </p:cNvPr>
          <p:cNvSpPr/>
          <p:nvPr/>
        </p:nvSpPr>
        <p:spPr>
          <a:xfrm>
            <a:off x="5179949" y="1393031"/>
            <a:ext cx="3240000" cy="32400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30BD87-A79E-4822-9513-2FD7A121EEB6}"/>
              </a:ext>
            </a:extLst>
          </p:cNvPr>
          <p:cNvSpPr/>
          <p:nvPr/>
        </p:nvSpPr>
        <p:spPr>
          <a:xfrm>
            <a:off x="6057449" y="2270531"/>
            <a:ext cx="1485000" cy="1485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625CDD-B07B-4B70-BD60-C5D24298AFD3}"/>
              </a:ext>
            </a:extLst>
          </p:cNvPr>
          <p:cNvCxnSpPr>
            <a:cxnSpLocks/>
          </p:cNvCxnSpPr>
          <p:nvPr/>
        </p:nvCxnSpPr>
        <p:spPr>
          <a:xfrm rot="2700000">
            <a:off x="6799949" y="1258031"/>
            <a:ext cx="0" cy="351000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AA5893-1D5B-4F6E-8820-30D875402FC0}"/>
              </a:ext>
            </a:extLst>
          </p:cNvPr>
          <p:cNvCxnSpPr>
            <a:cxnSpLocks/>
          </p:cNvCxnSpPr>
          <p:nvPr/>
        </p:nvCxnSpPr>
        <p:spPr>
          <a:xfrm rot="-2700000">
            <a:off x="6799949" y="1258031"/>
            <a:ext cx="0" cy="351000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42033E0-1487-405A-9AD1-FAD2DCC6A8E4}"/>
              </a:ext>
            </a:extLst>
          </p:cNvPr>
          <p:cNvSpPr/>
          <p:nvPr/>
        </p:nvSpPr>
        <p:spPr>
          <a:xfrm>
            <a:off x="6259949" y="2473031"/>
            <a:ext cx="1080000" cy="10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4001F3-60A8-47AA-AA7A-7E02E942E17F}"/>
              </a:ext>
            </a:extLst>
          </p:cNvPr>
          <p:cNvSpPr/>
          <p:nvPr/>
        </p:nvSpPr>
        <p:spPr>
          <a:xfrm>
            <a:off x="6632072" y="2845154"/>
            <a:ext cx="335756" cy="3357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3F4F41-0CC1-4B9F-8C20-D18839853E28}"/>
              </a:ext>
            </a:extLst>
          </p:cNvPr>
          <p:cNvSpPr/>
          <p:nvPr/>
        </p:nvSpPr>
        <p:spPr>
          <a:xfrm>
            <a:off x="6732449" y="2945531"/>
            <a:ext cx="135000" cy="135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</p:spTree>
    <p:extLst>
      <p:ext uri="{BB962C8B-B14F-4D97-AF65-F5344CB8AC3E}">
        <p14:creationId xmlns:p14="http://schemas.microsoft.com/office/powerpoint/2010/main" val="185480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C67123-9080-4429-AB26-08EF13FD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99" y="273404"/>
            <a:ext cx="44577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F65B95C-6D22-4926-9B37-DD381F993EE0}"/>
              </a:ext>
            </a:extLst>
          </p:cNvPr>
          <p:cNvGrpSpPr/>
          <p:nvPr/>
        </p:nvGrpSpPr>
        <p:grpSpPr>
          <a:xfrm>
            <a:off x="5044949" y="1258031"/>
            <a:ext cx="3510000" cy="3510000"/>
            <a:chOff x="5044949" y="1258031"/>
            <a:chExt cx="3510000" cy="351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C78EB2-D8B6-4BB3-9E4C-94F2846942BB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6799949" y="1393031"/>
              <a:ext cx="0" cy="3240000"/>
            </a:xfrm>
            <a:prstGeom prst="line">
              <a:avLst/>
            </a:prstGeom>
            <a:ln w="635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D5E3B0D-EA27-4543-A756-11BCB89F4E8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799949" y="1393031"/>
              <a:ext cx="0" cy="3240000"/>
            </a:xfrm>
            <a:prstGeom prst="line">
              <a:avLst/>
            </a:prstGeom>
            <a:ln w="635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6156B4-D7E7-4CAE-9C4C-CB905D7E51CF}"/>
                </a:ext>
              </a:extLst>
            </p:cNvPr>
            <p:cNvSpPr/>
            <p:nvPr/>
          </p:nvSpPr>
          <p:spPr>
            <a:xfrm>
              <a:off x="5179949" y="1393031"/>
              <a:ext cx="3240000" cy="324000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30BD87-A79E-4822-9513-2FD7A121EEB6}"/>
                </a:ext>
              </a:extLst>
            </p:cNvPr>
            <p:cNvSpPr/>
            <p:nvPr/>
          </p:nvSpPr>
          <p:spPr>
            <a:xfrm>
              <a:off x="6057449" y="2270531"/>
              <a:ext cx="1485000" cy="14850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625CDD-B07B-4B70-BD60-C5D24298AFD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799949" y="1258031"/>
              <a:ext cx="0" cy="351000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AA5893-1D5B-4F6E-8820-30D875402FC0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6799949" y="1258031"/>
              <a:ext cx="0" cy="351000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42033E0-1487-405A-9AD1-FAD2DCC6A8E4}"/>
                </a:ext>
              </a:extLst>
            </p:cNvPr>
            <p:cNvSpPr/>
            <p:nvPr/>
          </p:nvSpPr>
          <p:spPr>
            <a:xfrm>
              <a:off x="6259949" y="2473031"/>
              <a:ext cx="1080000" cy="10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F4001F3-60A8-47AA-AA7A-7E02E942E17F}"/>
                </a:ext>
              </a:extLst>
            </p:cNvPr>
            <p:cNvSpPr/>
            <p:nvPr/>
          </p:nvSpPr>
          <p:spPr>
            <a:xfrm>
              <a:off x="6632072" y="2845154"/>
              <a:ext cx="335756" cy="3357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3F4F41-0CC1-4B9F-8C20-D18839853E28}"/>
                </a:ext>
              </a:extLst>
            </p:cNvPr>
            <p:cNvSpPr/>
            <p:nvPr/>
          </p:nvSpPr>
          <p:spPr>
            <a:xfrm>
              <a:off x="6732449" y="2945531"/>
              <a:ext cx="135000" cy="135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</p:grpSp>
    </p:spTree>
    <p:extLst>
      <p:ext uri="{BB962C8B-B14F-4D97-AF65-F5344CB8AC3E}">
        <p14:creationId xmlns:p14="http://schemas.microsoft.com/office/powerpoint/2010/main" val="322208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1D7D8C3-CECC-4163-AE4C-DAEB2401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8" y="64294"/>
            <a:ext cx="44577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F32F5-A32F-49F8-8F45-A3639305024E}"/>
              </a:ext>
            </a:extLst>
          </p:cNvPr>
          <p:cNvSpPr/>
          <p:nvPr/>
        </p:nvSpPr>
        <p:spPr>
          <a:xfrm>
            <a:off x="2372309" y="1202483"/>
            <a:ext cx="1091681" cy="34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/>
              <a:t>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382113-CAE5-4971-A518-6F3E55974847}"/>
              </a:ext>
            </a:extLst>
          </p:cNvPr>
          <p:cNvSpPr/>
          <p:nvPr/>
        </p:nvSpPr>
        <p:spPr>
          <a:xfrm>
            <a:off x="3463990" y="1202483"/>
            <a:ext cx="1091681" cy="34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/>
              <a:t>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41707-A061-4384-8247-0CF30C68627F}"/>
              </a:ext>
            </a:extLst>
          </p:cNvPr>
          <p:cNvSpPr/>
          <p:nvPr/>
        </p:nvSpPr>
        <p:spPr>
          <a:xfrm>
            <a:off x="2162369" y="2224185"/>
            <a:ext cx="839756" cy="3149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70117-817A-4FE8-9DE4-A807FD9C7B3E}"/>
              </a:ext>
            </a:extLst>
          </p:cNvPr>
          <p:cNvSpPr/>
          <p:nvPr/>
        </p:nvSpPr>
        <p:spPr>
          <a:xfrm>
            <a:off x="3002125" y="2224185"/>
            <a:ext cx="839756" cy="31490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/>
              <a:t>OFF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CB253-FC56-44B7-AC97-E566066737EC}"/>
              </a:ext>
            </a:extLst>
          </p:cNvPr>
          <p:cNvGrpSpPr/>
          <p:nvPr/>
        </p:nvGrpSpPr>
        <p:grpSpPr>
          <a:xfrm>
            <a:off x="3460434" y="3511810"/>
            <a:ext cx="622235" cy="314908"/>
            <a:chOff x="4618653" y="4301413"/>
            <a:chExt cx="829647" cy="4198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DF20B9-FDA0-46DB-A090-7D61EE0AEA13}"/>
                </a:ext>
              </a:extLst>
            </p:cNvPr>
            <p:cNvSpPr/>
            <p:nvPr/>
          </p:nvSpPr>
          <p:spPr>
            <a:xfrm>
              <a:off x="4618653" y="4301413"/>
              <a:ext cx="829647" cy="4198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08000" rtlCol="0" anchor="ctr"/>
            <a:lstStyle/>
            <a:p>
              <a:pPr algn="r">
                <a:tabLst>
                  <a:tab pos="407194" algn="l"/>
                </a:tabLst>
              </a:pPr>
              <a:r>
                <a:rPr lang="da-DK" sz="2400" dirty="0"/>
                <a:t>+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A3C42F-147F-4538-A6A7-C29209CBF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53" y="4338612"/>
              <a:ext cx="345479" cy="34547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08627-B70C-41A8-A1B9-36D35E39BA45}"/>
              </a:ext>
            </a:extLst>
          </p:cNvPr>
          <p:cNvGrpSpPr/>
          <p:nvPr/>
        </p:nvGrpSpPr>
        <p:grpSpPr>
          <a:xfrm>
            <a:off x="2586038" y="4053568"/>
            <a:ext cx="946727" cy="270000"/>
            <a:chOff x="3448050" y="5023757"/>
            <a:chExt cx="1262303" cy="360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393689-3ADA-46C4-A070-E08ACEFEF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050" y="5023757"/>
              <a:ext cx="0" cy="36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9410F8-B938-4143-B3C3-0B760D266D71}"/>
                </a:ext>
              </a:extLst>
            </p:cNvPr>
            <p:cNvCxnSpPr>
              <a:cxnSpLocks/>
            </p:cNvCxnSpPr>
            <p:nvPr/>
          </p:nvCxnSpPr>
          <p:spPr>
            <a:xfrm>
              <a:off x="4710353" y="5023757"/>
              <a:ext cx="0" cy="36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62624A-32ED-4806-8B29-959BF78B6F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93050" y="497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5C2859-DFF7-471B-BCDB-E3A8AB5A32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93050" y="533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48713D-C32B-47D1-B137-5A8A1C517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5353" y="497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E264AE-C9A1-4A03-B760-6572C27616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5353" y="533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CDEB1-57F7-4E94-9C98-0908315F03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5453" y="5023757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73E3BD-C9B3-43A4-AF12-C321C7568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8050" y="5340557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D60D1E-7AFB-4786-88A4-6CCF0DB37D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38050" y="5023757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AD30FC-0167-4F4F-BE3C-861A6ABC1F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5453" y="5340556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1282D8-BC29-4A1F-84F7-7AE41B009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250" y="5068658"/>
              <a:ext cx="99420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534A35-4AF1-47CA-8182-38306983F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250" y="5340556"/>
              <a:ext cx="99420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16F1F3-F2D5-4BC6-9FC3-914BB190710B}"/>
              </a:ext>
            </a:extLst>
          </p:cNvPr>
          <p:cNvGrpSpPr/>
          <p:nvPr/>
        </p:nvGrpSpPr>
        <p:grpSpPr>
          <a:xfrm>
            <a:off x="7703517" y="4311842"/>
            <a:ext cx="622235" cy="314908"/>
            <a:chOff x="4618653" y="4301413"/>
            <a:chExt cx="829647" cy="4198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81B01A-C8DE-4DF3-AB9D-9217AC664AE5}"/>
                </a:ext>
              </a:extLst>
            </p:cNvPr>
            <p:cNvSpPr/>
            <p:nvPr/>
          </p:nvSpPr>
          <p:spPr>
            <a:xfrm>
              <a:off x="4618653" y="4301413"/>
              <a:ext cx="829647" cy="4198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08000" rtlCol="0" anchor="ctr"/>
            <a:lstStyle/>
            <a:p>
              <a:pPr algn="r">
                <a:tabLst>
                  <a:tab pos="407194" algn="l"/>
                </a:tabLst>
              </a:pPr>
              <a:r>
                <a:rPr lang="da-DK" sz="2400" dirty="0"/>
                <a:t>+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08C6D50-E843-4ACF-9F81-D4AD3419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53" y="4338612"/>
              <a:ext cx="345479" cy="34547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9BFAF8-9A44-49DB-8D03-A2D8CBA5F5BF}"/>
              </a:ext>
            </a:extLst>
          </p:cNvPr>
          <p:cNvGrpSpPr/>
          <p:nvPr/>
        </p:nvGrpSpPr>
        <p:grpSpPr>
          <a:xfrm>
            <a:off x="6922333" y="4283943"/>
            <a:ext cx="622235" cy="314908"/>
            <a:chOff x="4618653" y="4301413"/>
            <a:chExt cx="829647" cy="41987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989257-B4B1-4289-9534-5AD56711C8AD}"/>
                </a:ext>
              </a:extLst>
            </p:cNvPr>
            <p:cNvSpPr/>
            <p:nvPr/>
          </p:nvSpPr>
          <p:spPr>
            <a:xfrm>
              <a:off x="4618653" y="4301413"/>
              <a:ext cx="829647" cy="4198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08000" rtlCol="0" anchor="ctr"/>
            <a:lstStyle/>
            <a:p>
              <a:pPr algn="r">
                <a:tabLst>
                  <a:tab pos="407194" algn="l"/>
                </a:tabLst>
              </a:pPr>
              <a:r>
                <a:rPr lang="da-DK" sz="2400" dirty="0"/>
                <a:t>-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504234B-C782-46E9-A115-B3A6FC6B7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53" y="4338612"/>
              <a:ext cx="345479" cy="34547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42B657-2084-436D-B480-43034ED60E41}"/>
              </a:ext>
            </a:extLst>
          </p:cNvPr>
          <p:cNvGrpSpPr/>
          <p:nvPr/>
        </p:nvGrpSpPr>
        <p:grpSpPr>
          <a:xfrm>
            <a:off x="4596794" y="3214810"/>
            <a:ext cx="477054" cy="297000"/>
            <a:chOff x="6129059" y="3905413"/>
            <a:chExt cx="636072" cy="396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487C98E-5332-40B6-9341-C9347F293D95}"/>
                </a:ext>
              </a:extLst>
            </p:cNvPr>
            <p:cNvGrpSpPr/>
            <p:nvPr/>
          </p:nvGrpSpPr>
          <p:grpSpPr>
            <a:xfrm>
              <a:off x="6129059" y="3905413"/>
              <a:ext cx="636072" cy="396000"/>
              <a:chOff x="3448050" y="5023757"/>
              <a:chExt cx="1262303" cy="3600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7E537-CD6D-4C09-9EF7-EBAA998B2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1DB17E-C2F2-4A70-89D3-6ACF9BDAE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511DA5F-E179-41CC-B2FD-E7AF3EF37A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8D49C7-3E95-4F97-88E9-48B958B0C5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6B5327E-0801-4402-B0AB-978B485E0D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8DCA91-397A-4F9F-861F-F054F41A25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F45B7A-BA78-43C9-8C4F-3B22F00FFB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ADC2F8E-6687-4BC7-9F1F-77F3DE3AC4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6FE395F-E827-4AD4-AA99-62D3C3C660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A888163-3545-4E00-BFDF-9965176005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E8C2BFA-4CDA-419D-AF01-B993B22D6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6C3E530-D1AB-438A-98A5-3B9B4364B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0798A7-25E7-42A3-B3DD-53871F3851B2}"/>
                </a:ext>
              </a:extLst>
            </p:cNvPr>
            <p:cNvGrpSpPr/>
            <p:nvPr/>
          </p:nvGrpSpPr>
          <p:grpSpPr>
            <a:xfrm>
              <a:off x="6247617" y="3918746"/>
              <a:ext cx="398958" cy="369332"/>
              <a:chOff x="6205034" y="3918746"/>
              <a:chExt cx="398958" cy="369332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201EC4D-B6A6-4B05-B9D1-1DD82A63C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5034" y="3978762"/>
                <a:ext cx="249302" cy="249302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14E2721-15BE-4E21-AA4B-385907B2265D}"/>
                  </a:ext>
                </a:extLst>
              </p:cNvPr>
              <p:cNvSpPr/>
              <p:nvPr/>
            </p:nvSpPr>
            <p:spPr>
              <a:xfrm>
                <a:off x="6450103" y="3918746"/>
                <a:ext cx="153889" cy="36933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a-DK" sz="1800" dirty="0"/>
                  <a:t>+</a:t>
                </a:r>
              </a:p>
            </p:txBody>
          </p:sp>
        </p:grpSp>
      </p:grpSp>
      <p:pic>
        <p:nvPicPr>
          <p:cNvPr id="1026" name="Picture 2" descr="Bluetooth, disconnected, off icon - Download on Iconfinder">
            <a:extLst>
              <a:ext uri="{FF2B5EF4-FFF2-40B4-BE49-F238E27FC236}">
                <a16:creationId xmlns:a16="http://schemas.microsoft.com/office/drawing/2014/main" id="{1F0642E9-E9DE-46E0-B863-2EBE5270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01" y="1842304"/>
            <a:ext cx="1468991" cy="14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30387B-56CC-4EDD-A265-0E7FCFE747F1}"/>
              </a:ext>
            </a:extLst>
          </p:cNvPr>
          <p:cNvGrpSpPr/>
          <p:nvPr/>
        </p:nvGrpSpPr>
        <p:grpSpPr>
          <a:xfrm>
            <a:off x="4834999" y="1609039"/>
            <a:ext cx="459518" cy="504162"/>
            <a:chOff x="8714015" y="2317877"/>
            <a:chExt cx="1345408" cy="147612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52B0A1E-C104-4F15-A035-69AFEBDF53CC}"/>
                </a:ext>
              </a:extLst>
            </p:cNvPr>
            <p:cNvCxnSpPr>
              <a:cxnSpLocks/>
            </p:cNvCxnSpPr>
            <p:nvPr/>
          </p:nvCxnSpPr>
          <p:spPr>
            <a:xfrm>
              <a:off x="9078733" y="2317877"/>
              <a:ext cx="0" cy="1462815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ACE1AB-A166-4C0E-8F09-CBE6F72F2317}"/>
                </a:ext>
              </a:extLst>
            </p:cNvPr>
            <p:cNvCxnSpPr>
              <a:cxnSpLocks/>
            </p:cNvCxnSpPr>
            <p:nvPr/>
          </p:nvCxnSpPr>
          <p:spPr>
            <a:xfrm>
              <a:off x="9078733" y="2317877"/>
              <a:ext cx="484367" cy="364998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E1914E6-4441-4CBB-AFA2-1CA43AAD7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733" y="3429000"/>
              <a:ext cx="484367" cy="364998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100231-FFBB-4663-8F7E-235F07BA6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4015" y="2690939"/>
              <a:ext cx="849085" cy="636461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272F020-F807-4E58-8884-AC0B2A799B40}"/>
                </a:ext>
              </a:extLst>
            </p:cNvPr>
            <p:cNvCxnSpPr>
              <a:cxnSpLocks/>
            </p:cNvCxnSpPr>
            <p:nvPr/>
          </p:nvCxnSpPr>
          <p:spPr>
            <a:xfrm>
              <a:off x="8714015" y="2784475"/>
              <a:ext cx="849085" cy="636461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1A1961A-91F6-4B3B-8B77-5639262180CE}"/>
                </a:ext>
              </a:extLst>
            </p:cNvPr>
            <p:cNvCxnSpPr>
              <a:cxnSpLocks/>
            </p:cNvCxnSpPr>
            <p:nvPr/>
          </p:nvCxnSpPr>
          <p:spPr>
            <a:xfrm>
              <a:off x="9686709" y="2870200"/>
              <a:ext cx="372714" cy="371475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16948B-5A94-4B64-BAC4-8C40AFF4C2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87328" y="2871550"/>
              <a:ext cx="372714" cy="371475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7FD443D8-65A5-4BD8-8C58-1A9778DF6F43}"/>
              </a:ext>
            </a:extLst>
          </p:cNvPr>
          <p:cNvSpPr/>
          <p:nvPr/>
        </p:nvSpPr>
        <p:spPr>
          <a:xfrm>
            <a:off x="2486025" y="414338"/>
            <a:ext cx="271463" cy="349898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</p:spTree>
    <p:extLst>
      <p:ext uri="{BB962C8B-B14F-4D97-AF65-F5344CB8AC3E}">
        <p14:creationId xmlns:p14="http://schemas.microsoft.com/office/powerpoint/2010/main" val="21333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1527</TotalTime>
  <Words>121</Words>
  <Application>Microsoft Office PowerPoint</Application>
  <PresentationFormat>On-screen Show (16:10)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Tecnico</vt:lpstr>
      <vt:lpstr>Wingdings</vt:lpstr>
      <vt:lpstr>Office Theme</vt:lpstr>
      <vt:lpstr>Things UI need to do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Leander</dc:creator>
  <cp:lastModifiedBy>Jakob Leander</cp:lastModifiedBy>
  <cp:revision>18</cp:revision>
  <dcterms:created xsi:type="dcterms:W3CDTF">2021-09-11T15:06:50Z</dcterms:created>
  <dcterms:modified xsi:type="dcterms:W3CDTF">2025-06-03T07:29:51Z</dcterms:modified>
</cp:coreProperties>
</file>