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2"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A1A1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FA18872-E170-4A53-B264-FCA04F671AD5}" v="37" dt="2021-05-24T11:23:00.6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3" d="100"/>
          <a:sy n="113" d="100"/>
        </p:scale>
        <p:origin x="47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kob Linnarsson" userId="aa3f4d77-a9ae-45a4-8d44-2bc56643b7df" providerId="ADAL" clId="{FFA18872-E170-4A53-B264-FCA04F671AD5}"/>
    <pc:docChg chg="undo custSel addSld delSld modSld">
      <pc:chgData name="Jakob Linnarsson" userId="aa3f4d77-a9ae-45a4-8d44-2bc56643b7df" providerId="ADAL" clId="{FFA18872-E170-4A53-B264-FCA04F671AD5}" dt="2021-05-24T11:23:55.956" v="1022" actId="27614"/>
      <pc:docMkLst>
        <pc:docMk/>
      </pc:docMkLst>
      <pc:sldChg chg="modSp new mod">
        <pc:chgData name="Jakob Linnarsson" userId="aa3f4d77-a9ae-45a4-8d44-2bc56643b7df" providerId="ADAL" clId="{FFA18872-E170-4A53-B264-FCA04F671AD5}" dt="2021-05-24T11:16:45.599" v="987" actId="1076"/>
        <pc:sldMkLst>
          <pc:docMk/>
          <pc:sldMk cId="102216437" sldId="256"/>
        </pc:sldMkLst>
        <pc:spChg chg="mod">
          <ac:chgData name="Jakob Linnarsson" userId="aa3f4d77-a9ae-45a4-8d44-2bc56643b7df" providerId="ADAL" clId="{FFA18872-E170-4A53-B264-FCA04F671AD5}" dt="2021-05-24T11:16:40.757" v="986" actId="404"/>
          <ac:spMkLst>
            <pc:docMk/>
            <pc:sldMk cId="102216437" sldId="256"/>
            <ac:spMk id="2" creationId="{0A6C705C-4D28-4722-A9D7-B08AAC775B02}"/>
          </ac:spMkLst>
        </pc:spChg>
        <pc:spChg chg="mod">
          <ac:chgData name="Jakob Linnarsson" userId="aa3f4d77-a9ae-45a4-8d44-2bc56643b7df" providerId="ADAL" clId="{FFA18872-E170-4A53-B264-FCA04F671AD5}" dt="2021-05-24T11:16:45.599" v="987" actId="1076"/>
          <ac:spMkLst>
            <pc:docMk/>
            <pc:sldMk cId="102216437" sldId="256"/>
            <ac:spMk id="3" creationId="{D6AC6D01-CF86-4A7C-9AEA-CF7D7AE655C2}"/>
          </ac:spMkLst>
        </pc:spChg>
      </pc:sldChg>
      <pc:sldChg chg="modSp new del mod">
        <pc:chgData name="Jakob Linnarsson" userId="aa3f4d77-a9ae-45a4-8d44-2bc56643b7df" providerId="ADAL" clId="{FFA18872-E170-4A53-B264-FCA04F671AD5}" dt="2021-05-24T09:43:50.926" v="21" actId="680"/>
        <pc:sldMkLst>
          <pc:docMk/>
          <pc:sldMk cId="2059781436" sldId="256"/>
        </pc:sldMkLst>
        <pc:spChg chg="mod">
          <ac:chgData name="Jakob Linnarsson" userId="aa3f4d77-a9ae-45a4-8d44-2bc56643b7df" providerId="ADAL" clId="{FFA18872-E170-4A53-B264-FCA04F671AD5}" dt="2021-05-24T09:43:50.506" v="20" actId="2711"/>
          <ac:spMkLst>
            <pc:docMk/>
            <pc:sldMk cId="2059781436" sldId="256"/>
            <ac:spMk id="2" creationId="{B4F2D289-7751-4969-867E-9A74BE38A713}"/>
          </ac:spMkLst>
        </pc:spChg>
      </pc:sldChg>
      <pc:sldChg chg="addSp delSp modSp new mod">
        <pc:chgData name="Jakob Linnarsson" userId="aa3f4d77-a9ae-45a4-8d44-2bc56643b7df" providerId="ADAL" clId="{FFA18872-E170-4A53-B264-FCA04F671AD5}" dt="2021-05-24T11:16:56.642" v="988" actId="1076"/>
        <pc:sldMkLst>
          <pc:docMk/>
          <pc:sldMk cId="1652660554" sldId="257"/>
        </pc:sldMkLst>
        <pc:spChg chg="mod">
          <ac:chgData name="Jakob Linnarsson" userId="aa3f4d77-a9ae-45a4-8d44-2bc56643b7df" providerId="ADAL" clId="{FFA18872-E170-4A53-B264-FCA04F671AD5}" dt="2021-05-24T10:59:11.438" v="264" actId="1076"/>
          <ac:spMkLst>
            <pc:docMk/>
            <pc:sldMk cId="1652660554" sldId="257"/>
            <ac:spMk id="2" creationId="{1EC7ACCB-B9C7-4CBE-8277-25B85B8DB7E5}"/>
          </ac:spMkLst>
        </pc:spChg>
        <pc:spChg chg="del mod">
          <ac:chgData name="Jakob Linnarsson" userId="aa3f4d77-a9ae-45a4-8d44-2bc56643b7df" providerId="ADAL" clId="{FFA18872-E170-4A53-B264-FCA04F671AD5}" dt="2021-05-24T10:55:56.042" v="188" actId="478"/>
          <ac:spMkLst>
            <pc:docMk/>
            <pc:sldMk cId="1652660554" sldId="257"/>
            <ac:spMk id="3" creationId="{7DF86BEC-8FB5-4A20-B21A-D3751175D22D}"/>
          </ac:spMkLst>
        </pc:spChg>
        <pc:spChg chg="del">
          <ac:chgData name="Jakob Linnarsson" userId="aa3f4d77-a9ae-45a4-8d44-2bc56643b7df" providerId="ADAL" clId="{FFA18872-E170-4A53-B264-FCA04F671AD5}" dt="2021-05-24T10:56:03.007" v="189" actId="478"/>
          <ac:spMkLst>
            <pc:docMk/>
            <pc:sldMk cId="1652660554" sldId="257"/>
            <ac:spMk id="4" creationId="{E8263089-5C35-4EC7-B024-BEFE1F467926}"/>
          </ac:spMkLst>
        </pc:spChg>
        <pc:spChg chg="add mod">
          <ac:chgData name="Jakob Linnarsson" userId="aa3f4d77-a9ae-45a4-8d44-2bc56643b7df" providerId="ADAL" clId="{FFA18872-E170-4A53-B264-FCA04F671AD5}" dt="2021-05-24T10:56:25.811" v="192" actId="14100"/>
          <ac:spMkLst>
            <pc:docMk/>
            <pc:sldMk cId="1652660554" sldId="257"/>
            <ac:spMk id="5" creationId="{3CF73ADB-BC0E-47A7-AA79-F9F05FE43E4F}"/>
          </ac:spMkLst>
        </pc:spChg>
        <pc:spChg chg="add mod">
          <ac:chgData name="Jakob Linnarsson" userId="aa3f4d77-a9ae-45a4-8d44-2bc56643b7df" providerId="ADAL" clId="{FFA18872-E170-4A53-B264-FCA04F671AD5}" dt="2021-05-24T11:05:30.460" v="437" actId="14100"/>
          <ac:spMkLst>
            <pc:docMk/>
            <pc:sldMk cId="1652660554" sldId="257"/>
            <ac:spMk id="6" creationId="{83B9CD3E-4E76-495D-B65D-C860F04C1E01}"/>
          </ac:spMkLst>
        </pc:spChg>
        <pc:spChg chg="add mod">
          <ac:chgData name="Jakob Linnarsson" userId="aa3f4d77-a9ae-45a4-8d44-2bc56643b7df" providerId="ADAL" clId="{FFA18872-E170-4A53-B264-FCA04F671AD5}" dt="2021-05-24T11:16:56.642" v="988" actId="1076"/>
          <ac:spMkLst>
            <pc:docMk/>
            <pc:sldMk cId="1652660554" sldId="257"/>
            <ac:spMk id="7" creationId="{9F7CFA3A-6AE8-4C5A-8911-C84971EB205D}"/>
          </ac:spMkLst>
        </pc:spChg>
        <pc:spChg chg="add del mod">
          <ac:chgData name="Jakob Linnarsson" userId="aa3f4d77-a9ae-45a4-8d44-2bc56643b7df" providerId="ADAL" clId="{FFA18872-E170-4A53-B264-FCA04F671AD5}" dt="2021-05-24T10:59:28.710" v="266"/>
          <ac:spMkLst>
            <pc:docMk/>
            <pc:sldMk cId="1652660554" sldId="257"/>
            <ac:spMk id="8" creationId="{81C4D430-82CF-4746-A51D-F643C096156F}"/>
          </ac:spMkLst>
        </pc:spChg>
      </pc:sldChg>
      <pc:sldChg chg="new del">
        <pc:chgData name="Jakob Linnarsson" userId="aa3f4d77-a9ae-45a4-8d44-2bc56643b7df" providerId="ADAL" clId="{FFA18872-E170-4A53-B264-FCA04F671AD5}" dt="2021-05-24T10:52:41.184" v="121" actId="2696"/>
        <pc:sldMkLst>
          <pc:docMk/>
          <pc:sldMk cId="3865309625" sldId="257"/>
        </pc:sldMkLst>
      </pc:sldChg>
      <pc:sldChg chg="addSp delSp modSp add mod">
        <pc:chgData name="Jakob Linnarsson" userId="aa3f4d77-a9ae-45a4-8d44-2bc56643b7df" providerId="ADAL" clId="{FFA18872-E170-4A53-B264-FCA04F671AD5}" dt="2021-05-24T11:14:18.533" v="925" actId="20577"/>
        <pc:sldMkLst>
          <pc:docMk/>
          <pc:sldMk cId="1371857318" sldId="258"/>
        </pc:sldMkLst>
        <pc:spChg chg="mod">
          <ac:chgData name="Jakob Linnarsson" userId="aa3f4d77-a9ae-45a4-8d44-2bc56643b7df" providerId="ADAL" clId="{FFA18872-E170-4A53-B264-FCA04F671AD5}" dt="2021-05-24T11:14:18.533" v="925" actId="20577"/>
          <ac:spMkLst>
            <pc:docMk/>
            <pc:sldMk cId="1371857318" sldId="258"/>
            <ac:spMk id="2" creationId="{1EC7ACCB-B9C7-4CBE-8277-25B85B8DB7E5}"/>
          </ac:spMkLst>
        </pc:spChg>
        <pc:spChg chg="add del mod">
          <ac:chgData name="Jakob Linnarsson" userId="aa3f4d77-a9ae-45a4-8d44-2bc56643b7df" providerId="ADAL" clId="{FFA18872-E170-4A53-B264-FCA04F671AD5}" dt="2021-05-24T11:03:05.532" v="324" actId="478"/>
          <ac:spMkLst>
            <pc:docMk/>
            <pc:sldMk cId="1371857318" sldId="258"/>
            <ac:spMk id="3" creationId="{5CE75381-1FED-46FA-AB11-D925AFDEEBEB}"/>
          </ac:spMkLst>
        </pc:spChg>
        <pc:spChg chg="add mod">
          <ac:chgData name="Jakob Linnarsson" userId="aa3f4d77-a9ae-45a4-8d44-2bc56643b7df" providerId="ADAL" clId="{FFA18872-E170-4A53-B264-FCA04F671AD5}" dt="2021-05-24T11:13:52.968" v="924" actId="20577"/>
          <ac:spMkLst>
            <pc:docMk/>
            <pc:sldMk cId="1371857318" sldId="258"/>
            <ac:spMk id="4" creationId="{94A961AD-2DC3-4CFF-A35E-B0B0A4BD812A}"/>
          </ac:spMkLst>
        </pc:spChg>
        <pc:spChg chg="del mod">
          <ac:chgData name="Jakob Linnarsson" userId="aa3f4d77-a9ae-45a4-8d44-2bc56643b7df" providerId="ADAL" clId="{FFA18872-E170-4A53-B264-FCA04F671AD5}" dt="2021-05-24T10:59:37.198" v="269" actId="478"/>
          <ac:spMkLst>
            <pc:docMk/>
            <pc:sldMk cId="1371857318" sldId="258"/>
            <ac:spMk id="6" creationId="{83B9CD3E-4E76-495D-B65D-C860F04C1E01}"/>
          </ac:spMkLst>
        </pc:spChg>
        <pc:spChg chg="del">
          <ac:chgData name="Jakob Linnarsson" userId="aa3f4d77-a9ae-45a4-8d44-2bc56643b7df" providerId="ADAL" clId="{FFA18872-E170-4A53-B264-FCA04F671AD5}" dt="2021-05-24T10:59:39.508" v="270" actId="478"/>
          <ac:spMkLst>
            <pc:docMk/>
            <pc:sldMk cId="1371857318" sldId="258"/>
            <ac:spMk id="7" creationId="{9F7CFA3A-6AE8-4C5A-8911-C84971EB205D}"/>
          </ac:spMkLst>
        </pc:spChg>
        <pc:spChg chg="add mod">
          <ac:chgData name="Jakob Linnarsson" userId="aa3f4d77-a9ae-45a4-8d44-2bc56643b7df" providerId="ADAL" clId="{FFA18872-E170-4A53-B264-FCA04F671AD5}" dt="2021-05-24T11:07:14.108" v="557" actId="20577"/>
          <ac:spMkLst>
            <pc:docMk/>
            <pc:sldMk cId="1371857318" sldId="258"/>
            <ac:spMk id="9" creationId="{4EA5A01C-C053-486D-92AC-267733FC14E4}"/>
          </ac:spMkLst>
        </pc:spChg>
        <pc:spChg chg="add del mod">
          <ac:chgData name="Jakob Linnarsson" userId="aa3f4d77-a9ae-45a4-8d44-2bc56643b7df" providerId="ADAL" clId="{FFA18872-E170-4A53-B264-FCA04F671AD5}" dt="2021-05-24T11:07:40.051" v="565"/>
          <ac:spMkLst>
            <pc:docMk/>
            <pc:sldMk cId="1371857318" sldId="258"/>
            <ac:spMk id="10" creationId="{09C66E2B-E425-4BBB-B67E-BB6D9F337E97}"/>
          </ac:spMkLst>
        </pc:spChg>
        <pc:spChg chg="add mod">
          <ac:chgData name="Jakob Linnarsson" userId="aa3f4d77-a9ae-45a4-8d44-2bc56643b7df" providerId="ADAL" clId="{FFA18872-E170-4A53-B264-FCA04F671AD5}" dt="2021-05-24T11:13:25.413" v="871" actId="20577"/>
          <ac:spMkLst>
            <pc:docMk/>
            <pc:sldMk cId="1371857318" sldId="258"/>
            <ac:spMk id="11" creationId="{EB9890C6-8D6B-4DE9-AA87-529577734F75}"/>
          </ac:spMkLst>
        </pc:spChg>
        <pc:spChg chg="add del mod">
          <ac:chgData name="Jakob Linnarsson" userId="aa3f4d77-a9ae-45a4-8d44-2bc56643b7df" providerId="ADAL" clId="{FFA18872-E170-4A53-B264-FCA04F671AD5}" dt="2021-05-24T11:08:30.327" v="610"/>
          <ac:spMkLst>
            <pc:docMk/>
            <pc:sldMk cId="1371857318" sldId="258"/>
            <ac:spMk id="12" creationId="{C5FD78AC-A78D-4AD1-8E98-4E247F7C4602}"/>
          </ac:spMkLst>
        </pc:spChg>
        <pc:picChg chg="add del mod">
          <ac:chgData name="Jakob Linnarsson" userId="aa3f4d77-a9ae-45a4-8d44-2bc56643b7df" providerId="ADAL" clId="{FFA18872-E170-4A53-B264-FCA04F671AD5}" dt="2021-05-24T11:03:01.834" v="323" actId="478"/>
          <ac:picMkLst>
            <pc:docMk/>
            <pc:sldMk cId="1371857318" sldId="258"/>
            <ac:picMk id="8" creationId="{4046A4F3-8664-4F81-B807-530277A357BF}"/>
          </ac:picMkLst>
        </pc:picChg>
      </pc:sldChg>
      <pc:sldChg chg="addSp modSp new mod setBg">
        <pc:chgData name="Jakob Linnarsson" userId="aa3f4d77-a9ae-45a4-8d44-2bc56643b7df" providerId="ADAL" clId="{FFA18872-E170-4A53-B264-FCA04F671AD5}" dt="2021-05-24T11:21:19.335" v="998" actId="26606"/>
        <pc:sldMkLst>
          <pc:docMk/>
          <pc:sldMk cId="421059670" sldId="259"/>
        </pc:sldMkLst>
        <pc:spChg chg="add">
          <ac:chgData name="Jakob Linnarsson" userId="aa3f4d77-a9ae-45a4-8d44-2bc56643b7df" providerId="ADAL" clId="{FFA18872-E170-4A53-B264-FCA04F671AD5}" dt="2021-05-24T11:21:19.335" v="998" actId="26606"/>
          <ac:spMkLst>
            <pc:docMk/>
            <pc:sldMk cId="421059670" sldId="259"/>
            <ac:spMk id="12" creationId="{56827C3C-D52F-46CE-A441-3CD6A1A6A0A2}"/>
          </ac:spMkLst>
        </pc:spChg>
        <pc:spChg chg="add">
          <ac:chgData name="Jakob Linnarsson" userId="aa3f4d77-a9ae-45a4-8d44-2bc56643b7df" providerId="ADAL" clId="{FFA18872-E170-4A53-B264-FCA04F671AD5}" dt="2021-05-24T11:21:19.335" v="998" actId="26606"/>
          <ac:spMkLst>
            <pc:docMk/>
            <pc:sldMk cId="421059670" sldId="259"/>
            <ac:spMk id="14" creationId="{F52A8B51-0A89-497B-B882-6658E029A3F9}"/>
          </ac:spMkLst>
        </pc:spChg>
        <pc:spChg chg="add">
          <ac:chgData name="Jakob Linnarsson" userId="aa3f4d77-a9ae-45a4-8d44-2bc56643b7df" providerId="ADAL" clId="{FFA18872-E170-4A53-B264-FCA04F671AD5}" dt="2021-05-24T11:21:19.335" v="998" actId="26606"/>
          <ac:spMkLst>
            <pc:docMk/>
            <pc:sldMk cId="421059670" sldId="259"/>
            <ac:spMk id="16" creationId="{EB1CEFBF-6F09-4052-862B-E219DA15757E}"/>
          </ac:spMkLst>
        </pc:spChg>
        <pc:spChg chg="add">
          <ac:chgData name="Jakob Linnarsson" userId="aa3f4d77-a9ae-45a4-8d44-2bc56643b7df" providerId="ADAL" clId="{FFA18872-E170-4A53-B264-FCA04F671AD5}" dt="2021-05-24T11:21:19.335" v="998" actId="26606"/>
          <ac:spMkLst>
            <pc:docMk/>
            <pc:sldMk cId="421059670" sldId="259"/>
            <ac:spMk id="18" creationId="{BCB5D417-2A71-445D-B4C7-9E814D633D33}"/>
          </ac:spMkLst>
        </pc:spChg>
        <pc:picChg chg="add mod">
          <ac:chgData name="Jakob Linnarsson" userId="aa3f4d77-a9ae-45a4-8d44-2bc56643b7df" providerId="ADAL" clId="{FFA18872-E170-4A53-B264-FCA04F671AD5}" dt="2021-05-24T11:21:19.335" v="998" actId="26606"/>
          <ac:picMkLst>
            <pc:docMk/>
            <pc:sldMk cId="421059670" sldId="259"/>
            <ac:picMk id="3" creationId="{88A87DBC-0D18-465E-90A5-EDE596226BB6}"/>
          </ac:picMkLst>
        </pc:picChg>
        <pc:picChg chg="add mod">
          <ac:chgData name="Jakob Linnarsson" userId="aa3f4d77-a9ae-45a4-8d44-2bc56643b7df" providerId="ADAL" clId="{FFA18872-E170-4A53-B264-FCA04F671AD5}" dt="2021-05-24T11:21:19.335" v="998" actId="26606"/>
          <ac:picMkLst>
            <pc:docMk/>
            <pc:sldMk cId="421059670" sldId="259"/>
            <ac:picMk id="5" creationId="{81871661-EAC2-4CF2-9534-202D1D7E54F5}"/>
          </ac:picMkLst>
        </pc:picChg>
        <pc:picChg chg="add mod">
          <ac:chgData name="Jakob Linnarsson" userId="aa3f4d77-a9ae-45a4-8d44-2bc56643b7df" providerId="ADAL" clId="{FFA18872-E170-4A53-B264-FCA04F671AD5}" dt="2021-05-24T11:21:19.335" v="998" actId="26606"/>
          <ac:picMkLst>
            <pc:docMk/>
            <pc:sldMk cId="421059670" sldId="259"/>
            <ac:picMk id="7" creationId="{87738F93-DB0E-4FE6-B0F0-216B3E3AEB7D}"/>
          </ac:picMkLst>
        </pc:picChg>
      </pc:sldChg>
      <pc:sldChg chg="new del">
        <pc:chgData name="Jakob Linnarsson" userId="aa3f4d77-a9ae-45a4-8d44-2bc56643b7df" providerId="ADAL" clId="{FFA18872-E170-4A53-B264-FCA04F671AD5}" dt="2021-05-24T11:19:41.187" v="990" actId="47"/>
        <pc:sldMkLst>
          <pc:docMk/>
          <pc:sldMk cId="2103022196" sldId="259"/>
        </pc:sldMkLst>
      </pc:sldChg>
      <pc:sldChg chg="delSp add del mod">
        <pc:chgData name="Jakob Linnarsson" userId="aa3f4d77-a9ae-45a4-8d44-2bc56643b7df" providerId="ADAL" clId="{FFA18872-E170-4A53-B264-FCA04F671AD5}" dt="2021-05-24T11:03:00.202" v="322" actId="47"/>
        <pc:sldMkLst>
          <pc:docMk/>
          <pc:sldMk cId="3237886870" sldId="259"/>
        </pc:sldMkLst>
        <pc:spChg chg="del">
          <ac:chgData name="Jakob Linnarsson" userId="aa3f4d77-a9ae-45a4-8d44-2bc56643b7df" providerId="ADAL" clId="{FFA18872-E170-4A53-B264-FCA04F671AD5}" dt="2021-05-24T11:02:57.970" v="321" actId="478"/>
          <ac:spMkLst>
            <pc:docMk/>
            <pc:sldMk cId="3237886870" sldId="259"/>
            <ac:spMk id="3" creationId="{5CE75381-1FED-46FA-AB11-D925AFDEEBEB}"/>
          </ac:spMkLst>
        </pc:spChg>
        <pc:picChg chg="del">
          <ac:chgData name="Jakob Linnarsson" userId="aa3f4d77-a9ae-45a4-8d44-2bc56643b7df" providerId="ADAL" clId="{FFA18872-E170-4A53-B264-FCA04F671AD5}" dt="2021-05-24T11:02:54.224" v="320" actId="478"/>
          <ac:picMkLst>
            <pc:docMk/>
            <pc:sldMk cId="3237886870" sldId="259"/>
            <ac:picMk id="8" creationId="{4046A4F3-8664-4F81-B807-530277A357BF}"/>
          </ac:picMkLst>
        </pc:picChg>
      </pc:sldChg>
      <pc:sldChg chg="addSp modSp new mod setBg">
        <pc:chgData name="Jakob Linnarsson" userId="aa3f4d77-a9ae-45a4-8d44-2bc56643b7df" providerId="ADAL" clId="{FFA18872-E170-4A53-B264-FCA04F671AD5}" dt="2021-05-24T11:21:54.209" v="1001" actId="26606"/>
        <pc:sldMkLst>
          <pc:docMk/>
          <pc:sldMk cId="850030691" sldId="260"/>
        </pc:sldMkLst>
        <pc:spChg chg="add">
          <ac:chgData name="Jakob Linnarsson" userId="aa3f4d77-a9ae-45a4-8d44-2bc56643b7df" providerId="ADAL" clId="{FFA18872-E170-4A53-B264-FCA04F671AD5}" dt="2021-05-24T11:21:54.209" v="1001" actId="26606"/>
          <ac:spMkLst>
            <pc:docMk/>
            <pc:sldMk cId="850030691" sldId="260"/>
            <ac:spMk id="14" creationId="{6F79B0DD-2C63-4EE5-804F-B8E391FC1E45}"/>
          </ac:spMkLst>
        </pc:spChg>
        <pc:spChg chg="add">
          <ac:chgData name="Jakob Linnarsson" userId="aa3f4d77-a9ae-45a4-8d44-2bc56643b7df" providerId="ADAL" clId="{FFA18872-E170-4A53-B264-FCA04F671AD5}" dt="2021-05-24T11:21:54.209" v="1001" actId="26606"/>
          <ac:spMkLst>
            <pc:docMk/>
            <pc:sldMk cId="850030691" sldId="260"/>
            <ac:spMk id="16" creationId="{627DB8AB-CD55-4C8F-9043-52652B89231A}"/>
          </ac:spMkLst>
        </pc:spChg>
        <pc:spChg chg="add">
          <ac:chgData name="Jakob Linnarsson" userId="aa3f4d77-a9ae-45a4-8d44-2bc56643b7df" providerId="ADAL" clId="{FFA18872-E170-4A53-B264-FCA04F671AD5}" dt="2021-05-24T11:21:54.209" v="1001" actId="26606"/>
          <ac:spMkLst>
            <pc:docMk/>
            <pc:sldMk cId="850030691" sldId="260"/>
            <ac:spMk id="18" creationId="{53059C5A-91CB-4024-9B4E-20082E25C70B}"/>
          </ac:spMkLst>
        </pc:spChg>
        <pc:spChg chg="add">
          <ac:chgData name="Jakob Linnarsson" userId="aa3f4d77-a9ae-45a4-8d44-2bc56643b7df" providerId="ADAL" clId="{FFA18872-E170-4A53-B264-FCA04F671AD5}" dt="2021-05-24T11:21:54.209" v="1001" actId="26606"/>
          <ac:spMkLst>
            <pc:docMk/>
            <pc:sldMk cId="850030691" sldId="260"/>
            <ac:spMk id="20" creationId="{184884BF-A898-4EFF-9504-E13EBE3FF62E}"/>
          </ac:spMkLst>
        </pc:spChg>
        <pc:spChg chg="add">
          <ac:chgData name="Jakob Linnarsson" userId="aa3f4d77-a9ae-45a4-8d44-2bc56643b7df" providerId="ADAL" clId="{FFA18872-E170-4A53-B264-FCA04F671AD5}" dt="2021-05-24T11:21:54.209" v="1001" actId="26606"/>
          <ac:spMkLst>
            <pc:docMk/>
            <pc:sldMk cId="850030691" sldId="260"/>
            <ac:spMk id="22" creationId="{7B32D337-FDA6-4468-ADB1-7038E5FC0BA9}"/>
          </ac:spMkLst>
        </pc:spChg>
        <pc:picChg chg="add mod ord">
          <ac:chgData name="Jakob Linnarsson" userId="aa3f4d77-a9ae-45a4-8d44-2bc56643b7df" providerId="ADAL" clId="{FFA18872-E170-4A53-B264-FCA04F671AD5}" dt="2021-05-24T11:21:54.209" v="1001" actId="26606"/>
          <ac:picMkLst>
            <pc:docMk/>
            <pc:sldMk cId="850030691" sldId="260"/>
            <ac:picMk id="3" creationId="{403EEEF1-ED64-40EE-8AF1-69ED8F19666F}"/>
          </ac:picMkLst>
        </pc:picChg>
        <pc:picChg chg="add mod">
          <ac:chgData name="Jakob Linnarsson" userId="aa3f4d77-a9ae-45a4-8d44-2bc56643b7df" providerId="ADAL" clId="{FFA18872-E170-4A53-B264-FCA04F671AD5}" dt="2021-05-24T11:21:54.209" v="1001" actId="26606"/>
          <ac:picMkLst>
            <pc:docMk/>
            <pc:sldMk cId="850030691" sldId="260"/>
            <ac:picMk id="5" creationId="{883F9CB9-569C-452D-812B-CB1DA64D0576}"/>
          </ac:picMkLst>
        </pc:picChg>
        <pc:picChg chg="add mod">
          <ac:chgData name="Jakob Linnarsson" userId="aa3f4d77-a9ae-45a4-8d44-2bc56643b7df" providerId="ADAL" clId="{FFA18872-E170-4A53-B264-FCA04F671AD5}" dt="2021-05-24T11:21:54.209" v="1001" actId="26606"/>
          <ac:picMkLst>
            <pc:docMk/>
            <pc:sldMk cId="850030691" sldId="260"/>
            <ac:picMk id="7" creationId="{28593546-AC40-42C9-AF16-C691E18D4BEF}"/>
          </ac:picMkLst>
        </pc:picChg>
        <pc:picChg chg="add mod">
          <ac:chgData name="Jakob Linnarsson" userId="aa3f4d77-a9ae-45a4-8d44-2bc56643b7df" providerId="ADAL" clId="{FFA18872-E170-4A53-B264-FCA04F671AD5}" dt="2021-05-24T11:21:54.209" v="1001" actId="26606"/>
          <ac:picMkLst>
            <pc:docMk/>
            <pc:sldMk cId="850030691" sldId="260"/>
            <ac:picMk id="9" creationId="{5337193C-0439-4695-8A95-2990B41FBF98}"/>
          </ac:picMkLst>
        </pc:picChg>
      </pc:sldChg>
      <pc:sldChg chg="addSp delSp modSp new mod setBg">
        <pc:chgData name="Jakob Linnarsson" userId="aa3f4d77-a9ae-45a4-8d44-2bc56643b7df" providerId="ADAL" clId="{FFA18872-E170-4A53-B264-FCA04F671AD5}" dt="2021-05-24T11:22:18.241" v="1006" actId="26606"/>
        <pc:sldMkLst>
          <pc:docMk/>
          <pc:sldMk cId="2884248952" sldId="261"/>
        </pc:sldMkLst>
        <pc:spChg chg="add">
          <ac:chgData name="Jakob Linnarsson" userId="aa3f4d77-a9ae-45a4-8d44-2bc56643b7df" providerId="ADAL" clId="{FFA18872-E170-4A53-B264-FCA04F671AD5}" dt="2021-05-24T11:22:18.241" v="1006" actId="26606"/>
          <ac:spMkLst>
            <pc:docMk/>
            <pc:sldMk cId="2884248952" sldId="261"/>
            <ac:spMk id="16" creationId="{EB1CEFBF-6F09-4052-862B-E219DA15757E}"/>
          </ac:spMkLst>
        </pc:spChg>
        <pc:spChg chg="add">
          <ac:chgData name="Jakob Linnarsson" userId="aa3f4d77-a9ae-45a4-8d44-2bc56643b7df" providerId="ADAL" clId="{FFA18872-E170-4A53-B264-FCA04F671AD5}" dt="2021-05-24T11:22:18.241" v="1006" actId="26606"/>
          <ac:spMkLst>
            <pc:docMk/>
            <pc:sldMk cId="2884248952" sldId="261"/>
            <ac:spMk id="17" creationId="{56827C3C-D52F-46CE-A441-3CD6A1A6A0A2}"/>
          </ac:spMkLst>
        </pc:spChg>
        <pc:spChg chg="add">
          <ac:chgData name="Jakob Linnarsson" userId="aa3f4d77-a9ae-45a4-8d44-2bc56643b7df" providerId="ADAL" clId="{FFA18872-E170-4A53-B264-FCA04F671AD5}" dt="2021-05-24T11:22:18.241" v="1006" actId="26606"/>
          <ac:spMkLst>
            <pc:docMk/>
            <pc:sldMk cId="2884248952" sldId="261"/>
            <ac:spMk id="18" creationId="{BCB5D417-2A71-445D-B4C7-9E814D633D33}"/>
          </ac:spMkLst>
        </pc:spChg>
        <pc:spChg chg="add">
          <ac:chgData name="Jakob Linnarsson" userId="aa3f4d77-a9ae-45a4-8d44-2bc56643b7df" providerId="ADAL" clId="{FFA18872-E170-4A53-B264-FCA04F671AD5}" dt="2021-05-24T11:22:18.241" v="1006" actId="26606"/>
          <ac:spMkLst>
            <pc:docMk/>
            <pc:sldMk cId="2884248952" sldId="261"/>
            <ac:spMk id="19" creationId="{F52A8B51-0A89-497B-B882-6658E029A3F9}"/>
          </ac:spMkLst>
        </pc:spChg>
        <pc:picChg chg="add mod ord">
          <ac:chgData name="Jakob Linnarsson" userId="aa3f4d77-a9ae-45a4-8d44-2bc56643b7df" providerId="ADAL" clId="{FFA18872-E170-4A53-B264-FCA04F671AD5}" dt="2021-05-24T11:22:18.241" v="1006" actId="26606"/>
          <ac:picMkLst>
            <pc:docMk/>
            <pc:sldMk cId="2884248952" sldId="261"/>
            <ac:picMk id="3" creationId="{18B3500C-8185-4FCF-A288-5B928114D931}"/>
          </ac:picMkLst>
        </pc:picChg>
        <pc:picChg chg="add mod ord">
          <ac:chgData name="Jakob Linnarsson" userId="aa3f4d77-a9ae-45a4-8d44-2bc56643b7df" providerId="ADAL" clId="{FFA18872-E170-4A53-B264-FCA04F671AD5}" dt="2021-05-24T11:22:18.241" v="1006" actId="26606"/>
          <ac:picMkLst>
            <pc:docMk/>
            <pc:sldMk cId="2884248952" sldId="261"/>
            <ac:picMk id="5" creationId="{37DF5C9C-CFA3-41F1-B4CB-6A8CF0280AE0}"/>
          </ac:picMkLst>
        </pc:picChg>
        <pc:picChg chg="add mod ord">
          <ac:chgData name="Jakob Linnarsson" userId="aa3f4d77-a9ae-45a4-8d44-2bc56643b7df" providerId="ADAL" clId="{FFA18872-E170-4A53-B264-FCA04F671AD5}" dt="2021-05-24T11:22:18.241" v="1006" actId="26606"/>
          <ac:picMkLst>
            <pc:docMk/>
            <pc:sldMk cId="2884248952" sldId="261"/>
            <ac:picMk id="7" creationId="{7B309DDF-D218-4E3D-9A8F-EEAFA50D34FC}"/>
          </ac:picMkLst>
        </pc:picChg>
        <pc:cxnChg chg="add del">
          <ac:chgData name="Jakob Linnarsson" userId="aa3f4d77-a9ae-45a4-8d44-2bc56643b7df" providerId="ADAL" clId="{FFA18872-E170-4A53-B264-FCA04F671AD5}" dt="2021-05-24T11:22:18.218" v="1005" actId="26606"/>
          <ac:cxnSpMkLst>
            <pc:docMk/>
            <pc:sldMk cId="2884248952" sldId="261"/>
            <ac:cxnSpMk id="12" creationId="{DCD67800-37AC-4E14-89B0-F79DCB3FB86D}"/>
          </ac:cxnSpMkLst>
        </pc:cxnChg>
        <pc:cxnChg chg="add del">
          <ac:chgData name="Jakob Linnarsson" userId="aa3f4d77-a9ae-45a4-8d44-2bc56643b7df" providerId="ADAL" clId="{FFA18872-E170-4A53-B264-FCA04F671AD5}" dt="2021-05-24T11:22:18.218" v="1005" actId="26606"/>
          <ac:cxnSpMkLst>
            <pc:docMk/>
            <pc:sldMk cId="2884248952" sldId="261"/>
            <ac:cxnSpMk id="14" creationId="{20F1788F-A5AE-4188-8274-F7F2E3833ECD}"/>
          </ac:cxnSpMkLst>
        </pc:cxnChg>
      </pc:sldChg>
      <pc:sldChg chg="addSp delSp modSp new mod setBg setClrOvrMap">
        <pc:chgData name="Jakob Linnarsson" userId="aa3f4d77-a9ae-45a4-8d44-2bc56643b7df" providerId="ADAL" clId="{FFA18872-E170-4A53-B264-FCA04F671AD5}" dt="2021-05-24T11:23:55.956" v="1022" actId="27614"/>
        <pc:sldMkLst>
          <pc:docMk/>
          <pc:sldMk cId="1364795509" sldId="262"/>
        </pc:sldMkLst>
        <pc:spChg chg="add del">
          <ac:chgData name="Jakob Linnarsson" userId="aa3f4d77-a9ae-45a4-8d44-2bc56643b7df" providerId="ADAL" clId="{FFA18872-E170-4A53-B264-FCA04F671AD5}" dt="2021-05-24T11:23:41.560" v="1016" actId="26606"/>
          <ac:spMkLst>
            <pc:docMk/>
            <pc:sldMk cId="1364795509" sldId="262"/>
            <ac:spMk id="4" creationId="{8FDAC42E-BF0D-4839-97E1-4C20C17CF9BA}"/>
          </ac:spMkLst>
        </pc:spChg>
        <pc:spChg chg="add del">
          <ac:chgData name="Jakob Linnarsson" userId="aa3f4d77-a9ae-45a4-8d44-2bc56643b7df" providerId="ADAL" clId="{FFA18872-E170-4A53-B264-FCA04F671AD5}" dt="2021-05-24T11:23:41.560" v="1016" actId="26606"/>
          <ac:spMkLst>
            <pc:docMk/>
            <pc:sldMk cId="1364795509" sldId="262"/>
            <ac:spMk id="5" creationId="{81635E03-D54F-455F-A5AF-685FFBF3B5EF}"/>
          </ac:spMkLst>
        </pc:spChg>
        <pc:spChg chg="add del">
          <ac:chgData name="Jakob Linnarsson" userId="aa3f4d77-a9ae-45a4-8d44-2bc56643b7df" providerId="ADAL" clId="{FFA18872-E170-4A53-B264-FCA04F671AD5}" dt="2021-05-24T11:23:51.352" v="1020" actId="26606"/>
          <ac:spMkLst>
            <pc:docMk/>
            <pc:sldMk cId="1364795509" sldId="262"/>
            <ac:spMk id="6" creationId="{54175D19-1FEC-4DFB-BF2A-971D4B973F92}"/>
          </ac:spMkLst>
        </pc:spChg>
        <pc:spChg chg="add del">
          <ac:chgData name="Jakob Linnarsson" userId="aa3f4d77-a9ae-45a4-8d44-2bc56643b7df" providerId="ADAL" clId="{FFA18872-E170-4A53-B264-FCA04F671AD5}" dt="2021-05-24T11:23:30.035" v="1012" actId="26606"/>
          <ac:spMkLst>
            <pc:docMk/>
            <pc:sldMk cId="1364795509" sldId="262"/>
            <ac:spMk id="7" creationId="{2ABBB681-F4D2-40F2-ACC3-DE0B4B4880EF}"/>
          </ac:spMkLst>
        </pc:spChg>
        <pc:spChg chg="add del">
          <ac:chgData name="Jakob Linnarsson" userId="aa3f4d77-a9ae-45a4-8d44-2bc56643b7df" providerId="ADAL" clId="{FFA18872-E170-4A53-B264-FCA04F671AD5}" dt="2021-05-24T11:23:51.352" v="1020" actId="26606"/>
          <ac:spMkLst>
            <pc:docMk/>
            <pc:sldMk cId="1364795509" sldId="262"/>
            <ac:spMk id="8" creationId="{CA651283-6D7A-4DC5-B604-9D8A825FACAA}"/>
          </ac:spMkLst>
        </pc:spChg>
        <pc:spChg chg="add del">
          <ac:chgData name="Jakob Linnarsson" userId="aa3f4d77-a9ae-45a4-8d44-2bc56643b7df" providerId="ADAL" clId="{FFA18872-E170-4A53-B264-FCA04F671AD5}" dt="2021-05-24T11:23:30.035" v="1012" actId="26606"/>
          <ac:spMkLst>
            <pc:docMk/>
            <pc:sldMk cId="1364795509" sldId="262"/>
            <ac:spMk id="9" creationId="{09388ED0-1FEF-4E11-B488-BD661D1AC1A6}"/>
          </ac:spMkLst>
        </pc:spChg>
        <pc:picChg chg="add mod">
          <ac:chgData name="Jakob Linnarsson" userId="aa3f4d77-a9ae-45a4-8d44-2bc56643b7df" providerId="ADAL" clId="{FFA18872-E170-4A53-B264-FCA04F671AD5}" dt="2021-05-24T11:23:55.956" v="1022" actId="27614"/>
          <ac:picMkLst>
            <pc:docMk/>
            <pc:sldMk cId="1364795509" sldId="262"/>
            <ac:picMk id="2" creationId="{A944FA96-16FB-469B-A4C2-7F3529B2E0AF}"/>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Rubrikbild">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sv-SE"/>
              <a:t>Klicka här för att ändra mall för rubrikformat</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sv-SE"/>
              <a:t>Klicka här för att ändra mall för underrubrikformat</a:t>
            </a:r>
            <a:endParaRPr lang="en-US" dirty="0"/>
          </a:p>
        </p:txBody>
      </p:sp>
      <p:sp>
        <p:nvSpPr>
          <p:cNvPr id="4" name="Date Placeholder 3"/>
          <p:cNvSpPr>
            <a:spLocks noGrp="1"/>
          </p:cNvSpPr>
          <p:nvPr>
            <p:ph type="dt" sz="half" idx="10"/>
          </p:nvPr>
        </p:nvSpPr>
        <p:spPr/>
        <p:txBody>
          <a:bodyPr/>
          <a:lstStyle/>
          <a:p>
            <a:fld id="{D5B83587-0E39-4B4A-93BA-6CA1AA70A274}" type="datetimeFigureOut">
              <a:rPr lang="sv-SE" smtClean="0"/>
              <a:t>2021-05-25</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3B14D717-A179-4F22-A07B-8D038D81F130}" type="slidenum">
              <a:rPr lang="sv-SE" smtClean="0"/>
              <a:t>‹#›</a:t>
            </a:fld>
            <a:endParaRPr lang="sv-SE"/>
          </a:p>
        </p:txBody>
      </p:sp>
    </p:spTree>
    <p:extLst>
      <p:ext uri="{BB962C8B-B14F-4D97-AF65-F5344CB8AC3E}">
        <p14:creationId xmlns:p14="http://schemas.microsoft.com/office/powerpoint/2010/main" val="648840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Klicka här för att ändra mall för rubrikformat</a:t>
            </a:r>
            <a:endParaRPr lang="en-US" dirty="0"/>
          </a:p>
        </p:txBody>
      </p:sp>
      <p:sp>
        <p:nvSpPr>
          <p:cNvPr id="3" name="Vertical Text Placeholder 2"/>
          <p:cNvSpPr>
            <a:spLocks noGrp="1"/>
          </p:cNvSpPr>
          <p:nvPr>
            <p:ph type="body" orient="vert" idx="1"/>
          </p:nvPr>
        </p:nvSpPr>
        <p:spPr/>
        <p:txBody>
          <a:bodyPr vert="eaVert" ancho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7" name="Date Placeholder 6"/>
          <p:cNvSpPr>
            <a:spLocks noGrp="1"/>
          </p:cNvSpPr>
          <p:nvPr>
            <p:ph type="dt" sz="half" idx="10"/>
          </p:nvPr>
        </p:nvSpPr>
        <p:spPr/>
        <p:txBody>
          <a:bodyPr/>
          <a:lstStyle/>
          <a:p>
            <a:fld id="{D5B83587-0E39-4B4A-93BA-6CA1AA70A274}" type="datetimeFigureOut">
              <a:rPr lang="sv-SE" smtClean="0"/>
              <a:t>2021-05-25</a:t>
            </a:fld>
            <a:endParaRPr lang="sv-SE"/>
          </a:p>
        </p:txBody>
      </p:sp>
      <p:sp>
        <p:nvSpPr>
          <p:cNvPr id="8" name="Footer Placeholder 7"/>
          <p:cNvSpPr>
            <a:spLocks noGrp="1"/>
          </p:cNvSpPr>
          <p:nvPr>
            <p:ph type="ftr" sz="quarter" idx="11"/>
          </p:nvPr>
        </p:nvSpPr>
        <p:spPr/>
        <p:txBody>
          <a:bodyPr/>
          <a:lstStyle/>
          <a:p>
            <a:endParaRPr lang="sv-SE"/>
          </a:p>
        </p:txBody>
      </p:sp>
      <p:sp>
        <p:nvSpPr>
          <p:cNvPr id="9" name="Slide Number Placeholder 8"/>
          <p:cNvSpPr>
            <a:spLocks noGrp="1"/>
          </p:cNvSpPr>
          <p:nvPr>
            <p:ph type="sldNum" sz="quarter" idx="12"/>
          </p:nvPr>
        </p:nvSpPr>
        <p:spPr/>
        <p:txBody>
          <a:bodyPr/>
          <a:lstStyle/>
          <a:p>
            <a:fld id="{3B14D717-A179-4F22-A07B-8D038D81F130}" type="slidenum">
              <a:rPr lang="sv-SE" smtClean="0"/>
              <a:t>‹#›</a:t>
            </a:fld>
            <a:endParaRPr lang="sv-SE"/>
          </a:p>
        </p:txBody>
      </p:sp>
    </p:spTree>
    <p:extLst>
      <p:ext uri="{BB962C8B-B14F-4D97-AF65-F5344CB8AC3E}">
        <p14:creationId xmlns:p14="http://schemas.microsoft.com/office/powerpoint/2010/main" val="3931023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sv-SE"/>
              <a:t>Klicka här för att ändra mall för rubrikformat</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7" name="Date Placeholder 6"/>
          <p:cNvSpPr>
            <a:spLocks noGrp="1"/>
          </p:cNvSpPr>
          <p:nvPr>
            <p:ph type="dt" sz="half" idx="10"/>
          </p:nvPr>
        </p:nvSpPr>
        <p:spPr/>
        <p:txBody>
          <a:bodyPr/>
          <a:lstStyle/>
          <a:p>
            <a:fld id="{D5B83587-0E39-4B4A-93BA-6CA1AA70A274}" type="datetimeFigureOut">
              <a:rPr lang="sv-SE" smtClean="0"/>
              <a:t>2021-05-25</a:t>
            </a:fld>
            <a:endParaRPr lang="sv-SE"/>
          </a:p>
        </p:txBody>
      </p:sp>
      <p:sp>
        <p:nvSpPr>
          <p:cNvPr id="8" name="Footer Placeholder 7"/>
          <p:cNvSpPr>
            <a:spLocks noGrp="1"/>
          </p:cNvSpPr>
          <p:nvPr>
            <p:ph type="ftr" sz="quarter" idx="11"/>
          </p:nvPr>
        </p:nvSpPr>
        <p:spPr/>
        <p:txBody>
          <a:bodyPr/>
          <a:lstStyle/>
          <a:p>
            <a:endParaRPr lang="sv-SE"/>
          </a:p>
        </p:txBody>
      </p:sp>
      <p:sp>
        <p:nvSpPr>
          <p:cNvPr id="9" name="Slide Number Placeholder 8"/>
          <p:cNvSpPr>
            <a:spLocks noGrp="1"/>
          </p:cNvSpPr>
          <p:nvPr>
            <p:ph type="sldNum" sz="quarter" idx="12"/>
          </p:nvPr>
        </p:nvSpPr>
        <p:spPr/>
        <p:txBody>
          <a:bodyPr/>
          <a:lstStyle/>
          <a:p>
            <a:fld id="{3B14D717-A179-4F22-A07B-8D038D81F130}" type="slidenum">
              <a:rPr lang="sv-SE" smtClean="0"/>
              <a:t>‹#›</a:t>
            </a:fld>
            <a:endParaRPr lang="sv-SE"/>
          </a:p>
        </p:txBody>
      </p:sp>
    </p:spTree>
    <p:extLst>
      <p:ext uri="{BB962C8B-B14F-4D97-AF65-F5344CB8AC3E}">
        <p14:creationId xmlns:p14="http://schemas.microsoft.com/office/powerpoint/2010/main" val="3801935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Klicka här för att ändra mall för rubrikformat</a:t>
            </a:r>
            <a:endParaRPr lang="en-US" dirty="0"/>
          </a:p>
        </p:txBody>
      </p:sp>
      <p:sp>
        <p:nvSpPr>
          <p:cNvPr id="3" name="Content Placeholder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4" name="Date Placeholder 3"/>
          <p:cNvSpPr>
            <a:spLocks noGrp="1"/>
          </p:cNvSpPr>
          <p:nvPr>
            <p:ph type="dt" sz="half" idx="10"/>
          </p:nvPr>
        </p:nvSpPr>
        <p:spPr/>
        <p:txBody>
          <a:bodyPr/>
          <a:lstStyle/>
          <a:p>
            <a:fld id="{D5B83587-0E39-4B4A-93BA-6CA1AA70A274}" type="datetimeFigureOut">
              <a:rPr lang="sv-SE" smtClean="0"/>
              <a:t>2021-05-25</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3B14D717-A179-4F22-A07B-8D038D81F130}" type="slidenum">
              <a:rPr lang="sv-SE" smtClean="0"/>
              <a:t>‹#›</a:t>
            </a:fld>
            <a:endParaRPr lang="sv-SE"/>
          </a:p>
        </p:txBody>
      </p:sp>
    </p:spTree>
    <p:extLst>
      <p:ext uri="{BB962C8B-B14F-4D97-AF65-F5344CB8AC3E}">
        <p14:creationId xmlns:p14="http://schemas.microsoft.com/office/powerpoint/2010/main" val="2292328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sv-SE"/>
              <a:t>Klicka här för att ändra mall för rubrikformat</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a:t>Klicka här för att ändra format på bakgrundstexten</a:t>
            </a:r>
          </a:p>
        </p:txBody>
      </p:sp>
      <p:sp>
        <p:nvSpPr>
          <p:cNvPr id="4" name="Date Placeholder 3"/>
          <p:cNvSpPr>
            <a:spLocks noGrp="1"/>
          </p:cNvSpPr>
          <p:nvPr>
            <p:ph type="dt" sz="half" idx="10"/>
          </p:nvPr>
        </p:nvSpPr>
        <p:spPr/>
        <p:txBody>
          <a:bodyPr/>
          <a:lstStyle/>
          <a:p>
            <a:fld id="{D5B83587-0E39-4B4A-93BA-6CA1AA70A274}" type="datetimeFigureOut">
              <a:rPr lang="sv-SE" smtClean="0"/>
              <a:t>2021-05-25</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3B14D717-A179-4F22-A07B-8D038D81F130}" type="slidenum">
              <a:rPr lang="sv-SE" smtClean="0"/>
              <a:t>‹#›</a:t>
            </a:fld>
            <a:endParaRPr lang="sv-SE"/>
          </a:p>
        </p:txBody>
      </p:sp>
    </p:spTree>
    <p:extLst>
      <p:ext uri="{BB962C8B-B14F-4D97-AF65-F5344CB8AC3E}">
        <p14:creationId xmlns:p14="http://schemas.microsoft.com/office/powerpoint/2010/main" val="487479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dela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Klicka här för att ändra mall för rubrikformat</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8" name="Date Placeholder 7"/>
          <p:cNvSpPr>
            <a:spLocks noGrp="1"/>
          </p:cNvSpPr>
          <p:nvPr>
            <p:ph type="dt" sz="half" idx="10"/>
          </p:nvPr>
        </p:nvSpPr>
        <p:spPr/>
        <p:txBody>
          <a:bodyPr/>
          <a:lstStyle/>
          <a:p>
            <a:fld id="{D5B83587-0E39-4B4A-93BA-6CA1AA70A274}" type="datetimeFigureOut">
              <a:rPr lang="sv-SE" smtClean="0"/>
              <a:t>2021-05-25</a:t>
            </a:fld>
            <a:endParaRPr lang="sv-SE"/>
          </a:p>
        </p:txBody>
      </p:sp>
      <p:sp>
        <p:nvSpPr>
          <p:cNvPr id="9" name="Footer Placeholder 8"/>
          <p:cNvSpPr>
            <a:spLocks noGrp="1"/>
          </p:cNvSpPr>
          <p:nvPr>
            <p:ph type="ftr" sz="quarter" idx="11"/>
          </p:nvPr>
        </p:nvSpPr>
        <p:spPr/>
        <p:txBody>
          <a:bodyPr/>
          <a:lstStyle/>
          <a:p>
            <a:endParaRPr lang="sv-SE"/>
          </a:p>
        </p:txBody>
      </p:sp>
      <p:sp>
        <p:nvSpPr>
          <p:cNvPr id="10" name="Slide Number Placeholder 9"/>
          <p:cNvSpPr>
            <a:spLocks noGrp="1"/>
          </p:cNvSpPr>
          <p:nvPr>
            <p:ph type="sldNum" sz="quarter" idx="12"/>
          </p:nvPr>
        </p:nvSpPr>
        <p:spPr/>
        <p:txBody>
          <a:bodyPr/>
          <a:lstStyle/>
          <a:p>
            <a:fld id="{3B14D717-A179-4F22-A07B-8D038D81F130}" type="slidenum">
              <a:rPr lang="sv-SE" smtClean="0"/>
              <a:t>‹#›</a:t>
            </a:fld>
            <a:endParaRPr lang="sv-SE"/>
          </a:p>
        </p:txBody>
      </p:sp>
    </p:spTree>
    <p:extLst>
      <p:ext uri="{BB962C8B-B14F-4D97-AF65-F5344CB8AC3E}">
        <p14:creationId xmlns:p14="http://schemas.microsoft.com/office/powerpoint/2010/main" val="608325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sv-SE"/>
              <a:t>Klicka här för att ändra mall för rubrikformat</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2" name="Date Placeholder 1"/>
          <p:cNvSpPr>
            <a:spLocks noGrp="1"/>
          </p:cNvSpPr>
          <p:nvPr>
            <p:ph type="dt" sz="half" idx="10"/>
          </p:nvPr>
        </p:nvSpPr>
        <p:spPr/>
        <p:txBody>
          <a:bodyPr/>
          <a:lstStyle/>
          <a:p>
            <a:fld id="{D5B83587-0E39-4B4A-93BA-6CA1AA70A274}" type="datetimeFigureOut">
              <a:rPr lang="sv-SE" smtClean="0"/>
              <a:t>2021-05-25</a:t>
            </a:fld>
            <a:endParaRPr lang="sv-SE"/>
          </a:p>
        </p:txBody>
      </p:sp>
      <p:sp>
        <p:nvSpPr>
          <p:cNvPr id="11" name="Footer Placeholder 10"/>
          <p:cNvSpPr>
            <a:spLocks noGrp="1"/>
          </p:cNvSpPr>
          <p:nvPr>
            <p:ph type="ftr" sz="quarter" idx="11"/>
          </p:nvPr>
        </p:nvSpPr>
        <p:spPr/>
        <p:txBody>
          <a:bodyPr/>
          <a:lstStyle/>
          <a:p>
            <a:endParaRPr lang="sv-SE"/>
          </a:p>
        </p:txBody>
      </p:sp>
      <p:sp>
        <p:nvSpPr>
          <p:cNvPr id="12" name="Slide Number Placeholder 11"/>
          <p:cNvSpPr>
            <a:spLocks noGrp="1"/>
          </p:cNvSpPr>
          <p:nvPr>
            <p:ph type="sldNum" sz="quarter" idx="12"/>
          </p:nvPr>
        </p:nvSpPr>
        <p:spPr/>
        <p:txBody>
          <a:bodyPr/>
          <a:lstStyle/>
          <a:p>
            <a:fld id="{3B14D717-A179-4F22-A07B-8D038D81F130}" type="slidenum">
              <a:rPr lang="sv-SE" smtClean="0"/>
              <a:t>‹#›</a:t>
            </a:fld>
            <a:endParaRPr lang="sv-SE"/>
          </a:p>
        </p:txBody>
      </p:sp>
    </p:spTree>
    <p:extLst>
      <p:ext uri="{BB962C8B-B14F-4D97-AF65-F5344CB8AC3E}">
        <p14:creationId xmlns:p14="http://schemas.microsoft.com/office/powerpoint/2010/main" val="1013862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sv-SE"/>
              <a:t>Klicka här för att ändra mall för rubrikformat</a:t>
            </a:r>
            <a:endParaRPr lang="en-US" dirty="0"/>
          </a:p>
        </p:txBody>
      </p:sp>
      <p:sp>
        <p:nvSpPr>
          <p:cNvPr id="2" name="Date Placeholder 1"/>
          <p:cNvSpPr>
            <a:spLocks noGrp="1"/>
          </p:cNvSpPr>
          <p:nvPr>
            <p:ph type="dt" sz="half" idx="10"/>
          </p:nvPr>
        </p:nvSpPr>
        <p:spPr/>
        <p:txBody>
          <a:bodyPr/>
          <a:lstStyle/>
          <a:p>
            <a:fld id="{D5B83587-0E39-4B4A-93BA-6CA1AA70A274}" type="datetimeFigureOut">
              <a:rPr lang="sv-SE" smtClean="0"/>
              <a:t>2021-05-25</a:t>
            </a:fld>
            <a:endParaRPr lang="sv-SE"/>
          </a:p>
        </p:txBody>
      </p:sp>
      <p:sp>
        <p:nvSpPr>
          <p:cNvPr id="7" name="Footer Placeholder 6"/>
          <p:cNvSpPr>
            <a:spLocks noGrp="1"/>
          </p:cNvSpPr>
          <p:nvPr>
            <p:ph type="ftr" sz="quarter" idx="11"/>
          </p:nvPr>
        </p:nvSpPr>
        <p:spPr/>
        <p:txBody>
          <a:bodyPr/>
          <a:lstStyle/>
          <a:p>
            <a:endParaRPr lang="sv-SE"/>
          </a:p>
        </p:txBody>
      </p:sp>
      <p:sp>
        <p:nvSpPr>
          <p:cNvPr id="8" name="Slide Number Placeholder 7"/>
          <p:cNvSpPr>
            <a:spLocks noGrp="1"/>
          </p:cNvSpPr>
          <p:nvPr>
            <p:ph type="sldNum" sz="quarter" idx="12"/>
          </p:nvPr>
        </p:nvSpPr>
        <p:spPr/>
        <p:txBody>
          <a:bodyPr/>
          <a:lstStyle/>
          <a:p>
            <a:fld id="{3B14D717-A179-4F22-A07B-8D038D81F130}" type="slidenum">
              <a:rPr lang="sv-SE" smtClean="0"/>
              <a:t>‹#›</a:t>
            </a:fld>
            <a:endParaRPr lang="sv-SE"/>
          </a:p>
        </p:txBody>
      </p:sp>
    </p:spTree>
    <p:extLst>
      <p:ext uri="{BB962C8B-B14F-4D97-AF65-F5344CB8AC3E}">
        <p14:creationId xmlns:p14="http://schemas.microsoft.com/office/powerpoint/2010/main" val="1890503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Tom">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5B83587-0E39-4B4A-93BA-6CA1AA70A274}" type="datetimeFigureOut">
              <a:rPr lang="sv-SE" smtClean="0"/>
              <a:t>2021-05-25</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3B14D717-A179-4F22-A07B-8D038D81F130}" type="slidenum">
              <a:rPr lang="sv-SE" smtClean="0"/>
              <a:t>‹#›</a:t>
            </a:fld>
            <a:endParaRPr lang="sv-SE"/>
          </a:p>
        </p:txBody>
      </p:sp>
    </p:spTree>
    <p:extLst>
      <p:ext uri="{BB962C8B-B14F-4D97-AF65-F5344CB8AC3E}">
        <p14:creationId xmlns:p14="http://schemas.microsoft.com/office/powerpoint/2010/main" val="2863350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ext med bildtext">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sv-SE"/>
              <a:t>Klicka här för att ändra mall för rubrikformat</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a:t>Klicka här för att ändra format på bakgrundstexten</a:t>
            </a:r>
          </a:p>
        </p:txBody>
      </p:sp>
      <p:sp>
        <p:nvSpPr>
          <p:cNvPr id="8" name="Date Placeholder 7"/>
          <p:cNvSpPr>
            <a:spLocks noGrp="1"/>
          </p:cNvSpPr>
          <p:nvPr>
            <p:ph type="dt" sz="half" idx="10"/>
          </p:nvPr>
        </p:nvSpPr>
        <p:spPr/>
        <p:txBody>
          <a:bodyPr/>
          <a:lstStyle/>
          <a:p>
            <a:fld id="{D5B83587-0E39-4B4A-93BA-6CA1AA70A274}" type="datetimeFigureOut">
              <a:rPr lang="sv-SE" smtClean="0"/>
              <a:t>2021-05-25</a:t>
            </a:fld>
            <a:endParaRPr lang="sv-SE"/>
          </a:p>
        </p:txBody>
      </p:sp>
      <p:sp>
        <p:nvSpPr>
          <p:cNvPr id="9" name="Footer Placeholder 8"/>
          <p:cNvSpPr>
            <a:spLocks noGrp="1"/>
          </p:cNvSpPr>
          <p:nvPr>
            <p:ph type="ftr" sz="quarter" idx="11"/>
          </p:nvPr>
        </p:nvSpPr>
        <p:spPr/>
        <p:txBody>
          <a:bodyPr/>
          <a:lstStyle/>
          <a:p>
            <a:endParaRPr lang="sv-SE"/>
          </a:p>
        </p:txBody>
      </p:sp>
      <p:sp>
        <p:nvSpPr>
          <p:cNvPr id="10" name="Slide Number Placeholder 9"/>
          <p:cNvSpPr>
            <a:spLocks noGrp="1"/>
          </p:cNvSpPr>
          <p:nvPr>
            <p:ph type="sldNum" sz="quarter" idx="12"/>
          </p:nvPr>
        </p:nvSpPr>
        <p:spPr/>
        <p:txBody>
          <a:bodyPr/>
          <a:lstStyle/>
          <a:p>
            <a:fld id="{3B14D717-A179-4F22-A07B-8D038D81F130}" type="slidenum">
              <a:rPr lang="sv-SE" smtClean="0"/>
              <a:t>‹#›</a:t>
            </a:fld>
            <a:endParaRPr lang="sv-SE"/>
          </a:p>
        </p:txBody>
      </p:sp>
    </p:spTree>
    <p:extLst>
      <p:ext uri="{BB962C8B-B14F-4D97-AF65-F5344CB8AC3E}">
        <p14:creationId xmlns:p14="http://schemas.microsoft.com/office/powerpoint/2010/main" val="12801067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sv-SE"/>
              <a:t>Klicka här för att ändra mall för rubrikformat</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sv-SE"/>
              <a:t>Klicka på ikonen för att lägga till en bild</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a:t>Klicka här för att ändra format på bakgrundstexten</a:t>
            </a:r>
          </a:p>
        </p:txBody>
      </p:sp>
      <p:sp>
        <p:nvSpPr>
          <p:cNvPr id="8" name="Date Placeholder 7"/>
          <p:cNvSpPr>
            <a:spLocks noGrp="1"/>
          </p:cNvSpPr>
          <p:nvPr>
            <p:ph type="dt" sz="half" idx="10"/>
          </p:nvPr>
        </p:nvSpPr>
        <p:spPr/>
        <p:txBody>
          <a:bodyPr/>
          <a:lstStyle/>
          <a:p>
            <a:fld id="{D5B83587-0E39-4B4A-93BA-6CA1AA70A274}" type="datetimeFigureOut">
              <a:rPr lang="sv-SE" smtClean="0"/>
              <a:t>2021-05-25</a:t>
            </a:fld>
            <a:endParaRPr lang="sv-SE"/>
          </a:p>
        </p:txBody>
      </p:sp>
      <p:sp>
        <p:nvSpPr>
          <p:cNvPr id="9" name="Footer Placeholder 8"/>
          <p:cNvSpPr>
            <a:spLocks noGrp="1"/>
          </p:cNvSpPr>
          <p:nvPr>
            <p:ph type="ftr" sz="quarter" idx="11"/>
          </p:nvPr>
        </p:nvSpPr>
        <p:spPr>
          <a:xfrm>
            <a:off x="3499101" y="6356350"/>
            <a:ext cx="5911517" cy="365125"/>
          </a:xfrm>
        </p:spPr>
        <p:txBody>
          <a:bodyPr/>
          <a:lstStyle/>
          <a:p>
            <a:endParaRPr lang="sv-SE"/>
          </a:p>
        </p:txBody>
      </p:sp>
      <p:sp>
        <p:nvSpPr>
          <p:cNvPr id="10" name="Slide Number Placeholder 9"/>
          <p:cNvSpPr>
            <a:spLocks noGrp="1"/>
          </p:cNvSpPr>
          <p:nvPr>
            <p:ph type="sldNum" sz="quarter" idx="12"/>
          </p:nvPr>
        </p:nvSpPr>
        <p:spPr/>
        <p:txBody>
          <a:bodyPr/>
          <a:lstStyle/>
          <a:p>
            <a:fld id="{3B14D717-A179-4F22-A07B-8D038D81F130}" type="slidenum">
              <a:rPr lang="sv-SE" smtClean="0"/>
              <a:t>‹#›</a:t>
            </a:fld>
            <a:endParaRPr lang="sv-SE"/>
          </a:p>
        </p:txBody>
      </p:sp>
    </p:spTree>
    <p:extLst>
      <p:ext uri="{BB962C8B-B14F-4D97-AF65-F5344CB8AC3E}">
        <p14:creationId xmlns:p14="http://schemas.microsoft.com/office/powerpoint/2010/main" val="983292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sv-SE"/>
              <a:t>Klicka här för att ändra mall för rubrikformat</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D5B83587-0E39-4B4A-93BA-6CA1AA70A274}" type="datetimeFigureOut">
              <a:rPr lang="sv-SE" smtClean="0"/>
              <a:t>2021-05-25</a:t>
            </a:fld>
            <a:endParaRPr lang="sv-SE"/>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sv-SE"/>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3B14D717-A179-4F22-A07B-8D038D81F130}" type="slidenum">
              <a:rPr lang="sv-SE" smtClean="0"/>
              <a:t>‹#›</a:t>
            </a:fld>
            <a:endParaRPr lang="sv-SE"/>
          </a:p>
        </p:txBody>
      </p:sp>
    </p:spTree>
    <p:extLst>
      <p:ext uri="{BB962C8B-B14F-4D97-AF65-F5344CB8AC3E}">
        <p14:creationId xmlns:p14="http://schemas.microsoft.com/office/powerpoint/2010/main" val="17492213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0A6C705C-4D28-4722-A9D7-B08AAC775B02}"/>
              </a:ext>
            </a:extLst>
          </p:cNvPr>
          <p:cNvSpPr>
            <a:spLocks noGrp="1"/>
          </p:cNvSpPr>
          <p:nvPr>
            <p:ph type="ctrTitle"/>
          </p:nvPr>
        </p:nvSpPr>
        <p:spPr>
          <a:xfrm>
            <a:off x="1069848" y="1298448"/>
            <a:ext cx="7315200" cy="3259484"/>
          </a:xfrm>
        </p:spPr>
        <p:txBody>
          <a:bodyPr>
            <a:normAutofit/>
          </a:bodyPr>
          <a:lstStyle/>
          <a:p>
            <a:r>
              <a:rPr lang="sv-SE" sz="6600" dirty="0">
                <a:latin typeface="Libre Baskerville" panose="02000000000000000000" pitchFamily="2" charset="0"/>
              </a:rPr>
              <a:t>REDOVISNING</a:t>
            </a:r>
            <a:endParaRPr lang="sv-SE" dirty="0">
              <a:latin typeface="Libre Baskerville" panose="02000000000000000000" pitchFamily="2" charset="0"/>
            </a:endParaRPr>
          </a:p>
        </p:txBody>
      </p:sp>
      <p:sp>
        <p:nvSpPr>
          <p:cNvPr id="3" name="Underrubrik 2">
            <a:extLst>
              <a:ext uri="{FF2B5EF4-FFF2-40B4-BE49-F238E27FC236}">
                <a16:creationId xmlns:a16="http://schemas.microsoft.com/office/drawing/2014/main" id="{D6AC6D01-CF86-4A7C-9AEA-CF7D7AE655C2}"/>
              </a:ext>
            </a:extLst>
          </p:cNvPr>
          <p:cNvSpPr>
            <a:spLocks noGrp="1"/>
          </p:cNvSpPr>
          <p:nvPr>
            <p:ph type="subTitle" idx="1"/>
          </p:nvPr>
        </p:nvSpPr>
        <p:spPr>
          <a:xfrm>
            <a:off x="1069848" y="4487593"/>
            <a:ext cx="7315200" cy="914400"/>
          </a:xfrm>
        </p:spPr>
        <p:txBody>
          <a:bodyPr/>
          <a:lstStyle/>
          <a:p>
            <a:r>
              <a:rPr lang="sv-SE" dirty="0">
                <a:solidFill>
                  <a:schemeClr val="bg1"/>
                </a:solidFill>
                <a:latin typeface="Gotham"/>
              </a:rPr>
              <a:t>Mitt slutprojekt i Webbutveckling och Gränssnittdesign.</a:t>
            </a:r>
          </a:p>
        </p:txBody>
      </p:sp>
    </p:spTree>
    <p:extLst>
      <p:ext uri="{BB962C8B-B14F-4D97-AF65-F5344CB8AC3E}">
        <p14:creationId xmlns:p14="http://schemas.microsoft.com/office/powerpoint/2010/main" val="102216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1EC7ACCB-B9C7-4CBE-8277-25B85B8DB7E5}"/>
              </a:ext>
            </a:extLst>
          </p:cNvPr>
          <p:cNvSpPr>
            <a:spLocks noGrp="1"/>
          </p:cNvSpPr>
          <p:nvPr>
            <p:ph type="title"/>
          </p:nvPr>
        </p:nvSpPr>
        <p:spPr>
          <a:xfrm>
            <a:off x="140676" y="1865823"/>
            <a:ext cx="3165231" cy="1553440"/>
          </a:xfrm>
        </p:spPr>
        <p:txBody>
          <a:bodyPr/>
          <a:lstStyle/>
          <a:p>
            <a:r>
              <a:rPr lang="sv-SE" dirty="0"/>
              <a:t>Två </a:t>
            </a:r>
            <a:r>
              <a:rPr lang="sv-SE" dirty="0">
                <a:latin typeface="Gotham"/>
              </a:rPr>
              <a:t>kategorier:</a:t>
            </a:r>
          </a:p>
        </p:txBody>
      </p:sp>
      <p:sp>
        <p:nvSpPr>
          <p:cNvPr id="5" name="textruta 4">
            <a:extLst>
              <a:ext uri="{FF2B5EF4-FFF2-40B4-BE49-F238E27FC236}">
                <a16:creationId xmlns:a16="http://schemas.microsoft.com/office/drawing/2014/main" id="{3CF73ADB-BC0E-47A7-AA79-F9F05FE43E4F}"/>
              </a:ext>
            </a:extLst>
          </p:cNvPr>
          <p:cNvSpPr txBox="1"/>
          <p:nvPr/>
        </p:nvSpPr>
        <p:spPr>
          <a:xfrm>
            <a:off x="140677" y="910884"/>
            <a:ext cx="3165231" cy="1077218"/>
          </a:xfrm>
          <a:prstGeom prst="rect">
            <a:avLst/>
          </a:prstGeom>
          <a:noFill/>
        </p:spPr>
        <p:txBody>
          <a:bodyPr wrap="square" rtlCol="0">
            <a:spAutoFit/>
          </a:bodyPr>
          <a:lstStyle/>
          <a:p>
            <a:r>
              <a:rPr lang="sv-SE" sz="3200" dirty="0">
                <a:solidFill>
                  <a:schemeClr val="bg1"/>
                </a:solidFill>
                <a:latin typeface="Libre Baskerville" panose="02000000000000000000" pitchFamily="2" charset="0"/>
              </a:rPr>
              <a:t>MÅLGRUPPS</a:t>
            </a:r>
          </a:p>
          <a:p>
            <a:r>
              <a:rPr lang="sv-SE" sz="3200" dirty="0">
                <a:solidFill>
                  <a:schemeClr val="bg1"/>
                </a:solidFill>
                <a:latin typeface="Libre Baskerville" panose="02000000000000000000" pitchFamily="2" charset="0"/>
              </a:rPr>
              <a:t>ANALYS</a:t>
            </a:r>
          </a:p>
        </p:txBody>
      </p:sp>
      <p:sp>
        <p:nvSpPr>
          <p:cNvPr id="6" name="textruta 5">
            <a:extLst>
              <a:ext uri="{FF2B5EF4-FFF2-40B4-BE49-F238E27FC236}">
                <a16:creationId xmlns:a16="http://schemas.microsoft.com/office/drawing/2014/main" id="{83B9CD3E-4E76-495D-B65D-C860F04C1E01}"/>
              </a:ext>
            </a:extLst>
          </p:cNvPr>
          <p:cNvSpPr txBox="1"/>
          <p:nvPr/>
        </p:nvSpPr>
        <p:spPr>
          <a:xfrm>
            <a:off x="3992879" y="910884"/>
            <a:ext cx="4628270" cy="2616101"/>
          </a:xfrm>
          <a:prstGeom prst="rect">
            <a:avLst/>
          </a:prstGeom>
          <a:noFill/>
        </p:spPr>
        <p:txBody>
          <a:bodyPr wrap="square" rtlCol="0">
            <a:spAutoFit/>
          </a:bodyPr>
          <a:lstStyle/>
          <a:p>
            <a:r>
              <a:rPr lang="sv-SE" sz="2800" dirty="0">
                <a:latin typeface="Libre Baskerville" panose="02000000000000000000" pitchFamily="2" charset="0"/>
              </a:rPr>
              <a:t>UTSEENDE</a:t>
            </a:r>
            <a:endParaRPr lang="sv-SE" dirty="0">
              <a:latin typeface="Libre Baskerville" panose="02000000000000000000" pitchFamily="2" charset="0"/>
            </a:endParaRPr>
          </a:p>
          <a:p>
            <a:endParaRPr lang="sv-SE" dirty="0">
              <a:latin typeface="Libre Baskerville" panose="02000000000000000000" pitchFamily="2" charset="0"/>
            </a:endParaRPr>
          </a:p>
          <a:p>
            <a:pPr marL="285750" indent="-285750">
              <a:buFont typeface="Arial" panose="020B0604020202020204" pitchFamily="34" charset="0"/>
              <a:buChar char="•"/>
            </a:pPr>
            <a:r>
              <a:rPr lang="sv-SE" sz="2000" dirty="0">
                <a:latin typeface="Gotham"/>
              </a:rPr>
              <a:t>hur själva hemsidan ska se ut för att så många som möjligt ska tycka den är snygg och genomarbetad. För detta behövde jag veta saker som vilken stil de flesta föreslog, fonter, och mer.</a:t>
            </a:r>
          </a:p>
          <a:p>
            <a:endParaRPr lang="sv-SE" dirty="0">
              <a:latin typeface="Libre Baskerville" panose="02000000000000000000" pitchFamily="2" charset="0"/>
            </a:endParaRPr>
          </a:p>
        </p:txBody>
      </p:sp>
      <p:sp>
        <p:nvSpPr>
          <p:cNvPr id="7" name="textruta 6">
            <a:extLst>
              <a:ext uri="{FF2B5EF4-FFF2-40B4-BE49-F238E27FC236}">
                <a16:creationId xmlns:a16="http://schemas.microsoft.com/office/drawing/2014/main" id="{9F7CFA3A-6AE8-4C5A-8911-C84971EB205D}"/>
              </a:ext>
            </a:extLst>
          </p:cNvPr>
          <p:cNvSpPr txBox="1"/>
          <p:nvPr/>
        </p:nvSpPr>
        <p:spPr>
          <a:xfrm>
            <a:off x="6836899" y="3526985"/>
            <a:ext cx="4628271" cy="2616101"/>
          </a:xfrm>
          <a:prstGeom prst="rect">
            <a:avLst/>
          </a:prstGeom>
          <a:noFill/>
        </p:spPr>
        <p:txBody>
          <a:bodyPr wrap="square" rtlCol="0">
            <a:spAutoFit/>
          </a:bodyPr>
          <a:lstStyle/>
          <a:p>
            <a:pPr algn="r"/>
            <a:r>
              <a:rPr lang="sv-SE" sz="2800" dirty="0">
                <a:latin typeface="Libre Baskerville" panose="02000000000000000000" pitchFamily="2" charset="0"/>
              </a:rPr>
              <a:t>MARKNADSFÖRING</a:t>
            </a:r>
            <a:endParaRPr lang="sv-SE" dirty="0">
              <a:latin typeface="Libre Baskerville" panose="02000000000000000000" pitchFamily="2" charset="0"/>
            </a:endParaRPr>
          </a:p>
          <a:p>
            <a:pPr algn="r"/>
            <a:endParaRPr lang="sv-SE" dirty="0">
              <a:latin typeface="Libre Baskerville" panose="02000000000000000000" pitchFamily="2" charset="0"/>
            </a:endParaRPr>
          </a:p>
          <a:p>
            <a:pPr marL="285750" indent="-285750" algn="r">
              <a:buFont typeface="Arial" panose="020B0604020202020204" pitchFamily="34" charset="0"/>
              <a:buChar char="•"/>
            </a:pPr>
            <a:r>
              <a:rPr lang="sv-SE" sz="2000" dirty="0"/>
              <a:t>Hur jag skulle marknadsföra själva servicen på sidan, då behövde jag veta erfarenheten av majoriteten inom användningen av webbsidor och vad dem tycker är viktigast i hemsidor.</a:t>
            </a:r>
          </a:p>
          <a:p>
            <a:pPr marL="285750" indent="-285750" algn="r">
              <a:buFont typeface="Arial" panose="020B0604020202020204" pitchFamily="34" charset="0"/>
              <a:buChar char="•"/>
            </a:pPr>
            <a:endParaRPr lang="sv-SE" dirty="0">
              <a:latin typeface="Libre Baskerville" panose="02000000000000000000" pitchFamily="2" charset="0"/>
            </a:endParaRPr>
          </a:p>
        </p:txBody>
      </p:sp>
    </p:spTree>
    <p:extLst>
      <p:ext uri="{BB962C8B-B14F-4D97-AF65-F5344CB8AC3E}">
        <p14:creationId xmlns:p14="http://schemas.microsoft.com/office/powerpoint/2010/main" val="1652660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1EC7ACCB-B9C7-4CBE-8277-25B85B8DB7E5}"/>
              </a:ext>
            </a:extLst>
          </p:cNvPr>
          <p:cNvSpPr>
            <a:spLocks noGrp="1"/>
          </p:cNvSpPr>
          <p:nvPr>
            <p:ph type="title"/>
          </p:nvPr>
        </p:nvSpPr>
        <p:spPr>
          <a:xfrm>
            <a:off x="140677" y="2470733"/>
            <a:ext cx="3165231" cy="1553440"/>
          </a:xfrm>
        </p:spPr>
        <p:txBody>
          <a:bodyPr/>
          <a:lstStyle/>
          <a:p>
            <a:r>
              <a:rPr lang="sv-SE" dirty="0">
                <a:latin typeface="Gotham"/>
              </a:rPr>
              <a:t>9 Frågor.</a:t>
            </a:r>
            <a:br>
              <a:rPr lang="sv-SE" dirty="0">
                <a:latin typeface="Gotham"/>
              </a:rPr>
            </a:br>
            <a:r>
              <a:rPr lang="sv-SE" dirty="0">
                <a:latin typeface="Gotham"/>
              </a:rPr>
              <a:t>25 Svar.</a:t>
            </a:r>
          </a:p>
        </p:txBody>
      </p:sp>
      <p:sp>
        <p:nvSpPr>
          <p:cNvPr id="5" name="textruta 4">
            <a:extLst>
              <a:ext uri="{FF2B5EF4-FFF2-40B4-BE49-F238E27FC236}">
                <a16:creationId xmlns:a16="http://schemas.microsoft.com/office/drawing/2014/main" id="{3CF73ADB-BC0E-47A7-AA79-F9F05FE43E4F}"/>
              </a:ext>
            </a:extLst>
          </p:cNvPr>
          <p:cNvSpPr txBox="1"/>
          <p:nvPr/>
        </p:nvSpPr>
        <p:spPr>
          <a:xfrm>
            <a:off x="140677" y="910884"/>
            <a:ext cx="3165231" cy="1077218"/>
          </a:xfrm>
          <a:prstGeom prst="rect">
            <a:avLst/>
          </a:prstGeom>
          <a:noFill/>
        </p:spPr>
        <p:txBody>
          <a:bodyPr wrap="square" rtlCol="0">
            <a:spAutoFit/>
          </a:bodyPr>
          <a:lstStyle/>
          <a:p>
            <a:r>
              <a:rPr lang="sv-SE" sz="3200" dirty="0">
                <a:solidFill>
                  <a:schemeClr val="bg1"/>
                </a:solidFill>
                <a:latin typeface="Libre Baskerville" panose="02000000000000000000" pitchFamily="2" charset="0"/>
              </a:rPr>
              <a:t>MÅLGRUPPS</a:t>
            </a:r>
          </a:p>
          <a:p>
            <a:r>
              <a:rPr lang="sv-SE" sz="3200" dirty="0">
                <a:solidFill>
                  <a:schemeClr val="bg1"/>
                </a:solidFill>
                <a:latin typeface="Libre Baskerville" panose="02000000000000000000" pitchFamily="2" charset="0"/>
              </a:rPr>
              <a:t>ANALYS</a:t>
            </a:r>
          </a:p>
        </p:txBody>
      </p:sp>
      <p:sp>
        <p:nvSpPr>
          <p:cNvPr id="9" name="textruta 8">
            <a:extLst>
              <a:ext uri="{FF2B5EF4-FFF2-40B4-BE49-F238E27FC236}">
                <a16:creationId xmlns:a16="http://schemas.microsoft.com/office/drawing/2014/main" id="{4EA5A01C-C053-486D-92AC-267733FC14E4}"/>
              </a:ext>
            </a:extLst>
          </p:cNvPr>
          <p:cNvSpPr txBox="1"/>
          <p:nvPr/>
        </p:nvSpPr>
        <p:spPr>
          <a:xfrm>
            <a:off x="3868615" y="910884"/>
            <a:ext cx="7188591" cy="584775"/>
          </a:xfrm>
          <a:prstGeom prst="rect">
            <a:avLst/>
          </a:prstGeom>
          <a:noFill/>
        </p:spPr>
        <p:txBody>
          <a:bodyPr wrap="square" rtlCol="0">
            <a:spAutoFit/>
          </a:bodyPr>
          <a:lstStyle/>
          <a:p>
            <a:r>
              <a:rPr lang="sv-SE" sz="3200" dirty="0">
                <a:latin typeface="Libre Baskerville" panose="02000000000000000000" pitchFamily="2" charset="0"/>
              </a:rPr>
              <a:t>RESULTAT</a:t>
            </a:r>
            <a:endParaRPr lang="sv-SE" dirty="0">
              <a:latin typeface="Libre Baskerville" panose="02000000000000000000" pitchFamily="2" charset="0"/>
            </a:endParaRPr>
          </a:p>
        </p:txBody>
      </p:sp>
      <p:sp>
        <p:nvSpPr>
          <p:cNvPr id="4" name="Rektangel 3">
            <a:extLst>
              <a:ext uri="{FF2B5EF4-FFF2-40B4-BE49-F238E27FC236}">
                <a16:creationId xmlns:a16="http://schemas.microsoft.com/office/drawing/2014/main" id="{94A961AD-2DC3-4CFF-A35E-B0B0A4BD812A}"/>
              </a:ext>
            </a:extLst>
          </p:cNvPr>
          <p:cNvSpPr/>
          <p:nvPr/>
        </p:nvSpPr>
        <p:spPr>
          <a:xfrm>
            <a:off x="3868615" y="1610580"/>
            <a:ext cx="3291840" cy="2616101"/>
          </a:xfrm>
          <a:prstGeom prst="rect">
            <a:avLst/>
          </a:prstGeom>
        </p:spPr>
        <p:txBody>
          <a:bodyPr wrap="square">
            <a:spAutoFit/>
          </a:bodyPr>
          <a:lstStyle/>
          <a:p>
            <a:r>
              <a:rPr lang="sv-SE" sz="2000" dirty="0">
                <a:latin typeface="Libre Baskerville" panose="02000000000000000000" pitchFamily="2" charset="0"/>
              </a:rPr>
              <a:t>UTSEENDE</a:t>
            </a:r>
          </a:p>
          <a:p>
            <a:pPr marL="285750" indent="-285750">
              <a:buFont typeface="Arial" panose="020B0604020202020204" pitchFamily="34" charset="0"/>
              <a:buChar char="•"/>
            </a:pPr>
            <a:endParaRPr lang="sv-SE" dirty="0">
              <a:latin typeface="Gotham"/>
            </a:endParaRPr>
          </a:p>
          <a:p>
            <a:pPr marL="285750" indent="-285750">
              <a:buFont typeface="Arial" panose="020B0604020202020204" pitchFamily="34" charset="0"/>
              <a:buChar char="•"/>
            </a:pPr>
            <a:r>
              <a:rPr lang="sv-SE" dirty="0">
                <a:latin typeface="Gotham"/>
              </a:rPr>
              <a:t>Hemsidan ska vara proffsig, formell och stilren.</a:t>
            </a:r>
          </a:p>
          <a:p>
            <a:pPr marL="285750" indent="-285750">
              <a:buFont typeface="Arial" panose="020B0604020202020204" pitchFamily="34" charset="0"/>
              <a:buChar char="•"/>
            </a:pPr>
            <a:r>
              <a:rPr lang="sv-SE" dirty="0">
                <a:latin typeface="Gotham"/>
              </a:rPr>
              <a:t>Hemsidan ska använda sig av San </a:t>
            </a:r>
            <a:r>
              <a:rPr lang="sv-SE" dirty="0" err="1">
                <a:latin typeface="Gotham"/>
              </a:rPr>
              <a:t>Serif</a:t>
            </a:r>
            <a:r>
              <a:rPr lang="sv-SE" dirty="0">
                <a:latin typeface="Gotham"/>
              </a:rPr>
              <a:t> fonts.</a:t>
            </a:r>
          </a:p>
          <a:p>
            <a:pPr marL="285750" indent="-285750">
              <a:buFont typeface="Arial" panose="020B0604020202020204" pitchFamily="34" charset="0"/>
              <a:buChar char="•"/>
            </a:pPr>
            <a:r>
              <a:rPr lang="sv-SE" dirty="0">
                <a:latin typeface="Gotham"/>
              </a:rPr>
              <a:t>Sidan ska ha gott om animeringar som är imponerande.</a:t>
            </a:r>
          </a:p>
        </p:txBody>
      </p:sp>
      <p:sp>
        <p:nvSpPr>
          <p:cNvPr id="11" name="Rektangel 10">
            <a:extLst>
              <a:ext uri="{FF2B5EF4-FFF2-40B4-BE49-F238E27FC236}">
                <a16:creationId xmlns:a16="http://schemas.microsoft.com/office/drawing/2014/main" id="{EB9890C6-8D6B-4DE9-AA87-529577734F75}"/>
              </a:ext>
            </a:extLst>
          </p:cNvPr>
          <p:cNvSpPr/>
          <p:nvPr/>
        </p:nvSpPr>
        <p:spPr>
          <a:xfrm>
            <a:off x="7462910" y="1610580"/>
            <a:ext cx="3291840" cy="3447098"/>
          </a:xfrm>
          <a:prstGeom prst="rect">
            <a:avLst/>
          </a:prstGeom>
        </p:spPr>
        <p:txBody>
          <a:bodyPr wrap="square">
            <a:spAutoFit/>
          </a:bodyPr>
          <a:lstStyle/>
          <a:p>
            <a:r>
              <a:rPr lang="sv-SE" sz="2000" dirty="0">
                <a:latin typeface="Libre Baskerville" panose="02000000000000000000" pitchFamily="2" charset="0"/>
              </a:rPr>
              <a:t>MARKNADSFÖRING</a:t>
            </a:r>
          </a:p>
          <a:p>
            <a:pPr marL="285750" indent="-285750">
              <a:buFont typeface="Arial" panose="020B0604020202020204" pitchFamily="34" charset="0"/>
              <a:buChar char="•"/>
            </a:pPr>
            <a:endParaRPr lang="sv-SE" dirty="0">
              <a:latin typeface="Gotham"/>
            </a:endParaRPr>
          </a:p>
          <a:p>
            <a:pPr marL="285750" indent="-285750">
              <a:buFont typeface="Arial" panose="020B0604020202020204" pitchFamily="34" charset="0"/>
              <a:buChar char="•"/>
            </a:pPr>
            <a:r>
              <a:rPr lang="sv-SE" dirty="0">
                <a:latin typeface="Gotham"/>
              </a:rPr>
              <a:t>Hemsidan ska vara en bra första erfarenhet för klienten.</a:t>
            </a:r>
          </a:p>
          <a:p>
            <a:pPr marL="285750" indent="-285750">
              <a:buFont typeface="Arial" panose="020B0604020202020204" pitchFamily="34" charset="0"/>
              <a:buChar char="•"/>
            </a:pPr>
            <a:r>
              <a:rPr lang="sv-SE" dirty="0">
                <a:latin typeface="Gotham"/>
              </a:rPr>
              <a:t>Hemsidan borde visa upp ett portfolio av tidigare arbeten.</a:t>
            </a:r>
          </a:p>
          <a:p>
            <a:pPr marL="285750" indent="-285750">
              <a:buFont typeface="Arial" panose="020B0604020202020204" pitchFamily="34" charset="0"/>
              <a:buChar char="•"/>
            </a:pPr>
            <a:r>
              <a:rPr lang="sv-SE" dirty="0">
                <a:latin typeface="Gotham"/>
              </a:rPr>
              <a:t>Hemsidan borde erbjuda tre olika sorters service: </a:t>
            </a:r>
            <a:r>
              <a:rPr lang="sv-SE" dirty="0" err="1">
                <a:latin typeface="Gotham"/>
              </a:rPr>
              <a:t>Webbutvecklig</a:t>
            </a:r>
            <a:r>
              <a:rPr lang="sv-SE" dirty="0">
                <a:latin typeface="Gotham"/>
              </a:rPr>
              <a:t>, Social media management och server </a:t>
            </a:r>
            <a:r>
              <a:rPr lang="sv-SE" dirty="0" err="1">
                <a:latin typeface="Gotham"/>
              </a:rPr>
              <a:t>hosting</a:t>
            </a:r>
            <a:r>
              <a:rPr lang="sv-SE" dirty="0">
                <a:latin typeface="Gotham"/>
              </a:rPr>
              <a:t>.</a:t>
            </a:r>
          </a:p>
          <a:p>
            <a:pPr marL="285750" indent="-285750">
              <a:buFont typeface="Arial" panose="020B0604020202020204" pitchFamily="34" charset="0"/>
              <a:buChar char="•"/>
            </a:pPr>
            <a:endParaRPr lang="sv-SE" dirty="0">
              <a:latin typeface="Gotham"/>
            </a:endParaRPr>
          </a:p>
        </p:txBody>
      </p:sp>
    </p:spTree>
    <p:extLst>
      <p:ext uri="{BB962C8B-B14F-4D97-AF65-F5344CB8AC3E}">
        <p14:creationId xmlns:p14="http://schemas.microsoft.com/office/powerpoint/2010/main" val="1371857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6827C3C-D52F-46CE-A441-3CD6A1A6A0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37" y="0"/>
            <a:ext cx="12192000" cy="6858000"/>
          </a:xfrm>
          <a:prstGeom prst="rect">
            <a:avLst/>
          </a:prstGeom>
          <a:solidFill>
            <a:schemeClr val="bg1">
              <a:lumMod val="8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52A8B51-0A89-497B-B882-6658E029A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6"/>
            <a:ext cx="3522548" cy="5571067"/>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ktangel 1">
            <a:extLst>
              <a:ext uri="{FF2B5EF4-FFF2-40B4-BE49-F238E27FC236}">
                <a16:creationId xmlns:a16="http://schemas.microsoft.com/office/drawing/2014/main" id="{7B2B23EF-27A3-4198-9E8C-6E6DA130EB95}"/>
              </a:ext>
            </a:extLst>
          </p:cNvPr>
          <p:cNvSpPr/>
          <p:nvPr/>
        </p:nvSpPr>
        <p:spPr>
          <a:xfrm>
            <a:off x="643467" y="643466"/>
            <a:ext cx="3522548" cy="55710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3" name="Bildobjekt 2">
            <a:extLst>
              <a:ext uri="{FF2B5EF4-FFF2-40B4-BE49-F238E27FC236}">
                <a16:creationId xmlns:a16="http://schemas.microsoft.com/office/drawing/2014/main" id="{88A87DBC-0D18-465E-90A5-EDE596226B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200" y="1989458"/>
            <a:ext cx="2879083" cy="2879083"/>
          </a:xfrm>
          <a:prstGeom prst="rect">
            <a:avLst/>
          </a:prstGeom>
        </p:spPr>
      </p:pic>
      <p:sp>
        <p:nvSpPr>
          <p:cNvPr id="16" name="Rectangle 15">
            <a:extLst>
              <a:ext uri="{FF2B5EF4-FFF2-40B4-BE49-F238E27FC236}">
                <a16:creationId xmlns:a16="http://schemas.microsoft.com/office/drawing/2014/main" id="{EB1CEFBF-6F09-4052-862B-E219DA157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26882" y="643466"/>
            <a:ext cx="3522548" cy="5571067"/>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ktangel 9">
            <a:extLst>
              <a:ext uri="{FF2B5EF4-FFF2-40B4-BE49-F238E27FC236}">
                <a16:creationId xmlns:a16="http://schemas.microsoft.com/office/drawing/2014/main" id="{A4714599-880C-4A03-B812-8D8BC2B527E3}"/>
              </a:ext>
            </a:extLst>
          </p:cNvPr>
          <p:cNvSpPr/>
          <p:nvPr/>
        </p:nvSpPr>
        <p:spPr>
          <a:xfrm>
            <a:off x="4315694" y="643465"/>
            <a:ext cx="3522548" cy="5571067"/>
          </a:xfrm>
          <a:prstGeom prst="rect">
            <a:avLst/>
          </a:prstGeom>
          <a:solidFill>
            <a:srgbClr val="1A1A1A"/>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ln>
                <a:solidFill>
                  <a:srgbClr val="1A1A1A"/>
                </a:solidFill>
              </a:ln>
              <a:solidFill>
                <a:srgbClr val="1A1A1A"/>
              </a:solidFill>
            </a:endParaRPr>
          </a:p>
        </p:txBody>
      </p:sp>
      <p:pic>
        <p:nvPicPr>
          <p:cNvPr id="5" name="Bildobjekt 4">
            <a:extLst>
              <a:ext uri="{FF2B5EF4-FFF2-40B4-BE49-F238E27FC236}">
                <a16:creationId xmlns:a16="http://schemas.microsoft.com/office/drawing/2014/main" id="{81871661-EAC2-4CF2-9534-202D1D7E54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7976" y="1989327"/>
            <a:ext cx="2880360" cy="2880360"/>
          </a:xfrm>
          <a:prstGeom prst="rect">
            <a:avLst/>
          </a:prstGeom>
        </p:spPr>
      </p:pic>
      <p:sp>
        <p:nvSpPr>
          <p:cNvPr id="18" name="Rectangle 17">
            <a:extLst>
              <a:ext uri="{FF2B5EF4-FFF2-40B4-BE49-F238E27FC236}">
                <a16:creationId xmlns:a16="http://schemas.microsoft.com/office/drawing/2014/main" id="{BCB5D417-2A71-445D-B4C7-9E814D633D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22847" y="643466"/>
            <a:ext cx="3522548" cy="5571067"/>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Bildobjekt 6">
            <a:extLst>
              <a:ext uri="{FF2B5EF4-FFF2-40B4-BE49-F238E27FC236}">
                <a16:creationId xmlns:a16="http://schemas.microsoft.com/office/drawing/2014/main" id="{87738F93-DB0E-4FE6-B0F0-216B3E3AEB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43941" y="1988819"/>
            <a:ext cx="2880360" cy="2880360"/>
          </a:xfrm>
          <a:prstGeom prst="rect">
            <a:avLst/>
          </a:prstGeom>
        </p:spPr>
      </p:pic>
    </p:spTree>
    <p:extLst>
      <p:ext uri="{BB962C8B-B14F-4D97-AF65-F5344CB8AC3E}">
        <p14:creationId xmlns:p14="http://schemas.microsoft.com/office/powerpoint/2010/main" val="421059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Bildobjekt 1" descr="En bild som visar text, utomhus, tecken, gata&#10;&#10;Automatiskt genererad beskrivning">
            <a:extLst>
              <a:ext uri="{FF2B5EF4-FFF2-40B4-BE49-F238E27FC236}">
                <a16:creationId xmlns:a16="http://schemas.microsoft.com/office/drawing/2014/main" id="{A944FA96-16FB-469B-A4C2-7F3529B2E0AF}"/>
              </a:ext>
            </a:extLst>
          </p:cNvPr>
          <p:cNvPicPr/>
          <p:nvPr/>
        </p:nvPicPr>
        <p:blipFill rotWithShape="1">
          <a:blip r:embed="rId2">
            <a:extLst>
              <a:ext uri="{28A0092B-C50C-407E-A947-70E740481C1C}">
                <a14:useLocalDpi xmlns:a14="http://schemas.microsoft.com/office/drawing/2010/main" val="0"/>
              </a:ext>
            </a:extLst>
          </a:blip>
          <a:srcRect t="20495"/>
          <a:stretch/>
        </p:blipFill>
        <p:spPr bwMode="auto">
          <a:xfrm>
            <a:off x="20" y="10"/>
            <a:ext cx="12191980" cy="6857990"/>
          </a:xfrm>
          <a:prstGeom prst="rect">
            <a:avLst/>
          </a:prstGeom>
          <a:noFill/>
        </p:spPr>
      </p:pic>
    </p:spTree>
    <p:extLst>
      <p:ext uri="{BB962C8B-B14F-4D97-AF65-F5344CB8AC3E}">
        <p14:creationId xmlns:p14="http://schemas.microsoft.com/office/powerpoint/2010/main" val="1364795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F79B0DD-2C63-4EE5-804F-B8E391FC1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37" y="0"/>
            <a:ext cx="12192000" cy="6858000"/>
          </a:xfrm>
          <a:prstGeom prst="rect">
            <a:avLst/>
          </a:pr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27DB8AB-CD55-4C8F-9043-52652B8923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6"/>
            <a:ext cx="5364255" cy="2706794"/>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Bildobjekt 4">
            <a:extLst>
              <a:ext uri="{FF2B5EF4-FFF2-40B4-BE49-F238E27FC236}">
                <a16:creationId xmlns:a16="http://schemas.microsoft.com/office/drawing/2014/main" id="{883F9CB9-569C-452D-812B-CB1DA64D05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201" y="1387630"/>
            <a:ext cx="4720150" cy="1215438"/>
          </a:xfrm>
          <a:prstGeom prst="rect">
            <a:avLst/>
          </a:prstGeom>
        </p:spPr>
      </p:pic>
      <p:sp>
        <p:nvSpPr>
          <p:cNvPr id="18" name="Rectangle 17">
            <a:extLst>
              <a:ext uri="{FF2B5EF4-FFF2-40B4-BE49-F238E27FC236}">
                <a16:creationId xmlns:a16="http://schemas.microsoft.com/office/drawing/2014/main" id="{53059C5A-91CB-4024-9B4E-20082E25C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8589" y="643466"/>
            <a:ext cx="5376806" cy="2706794"/>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Bildobjekt 6">
            <a:extLst>
              <a:ext uri="{FF2B5EF4-FFF2-40B4-BE49-F238E27FC236}">
                <a16:creationId xmlns:a16="http://schemas.microsoft.com/office/drawing/2014/main" id="{28593546-AC40-42C9-AF16-C691E18D4B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9680" y="1385849"/>
            <a:ext cx="4733982" cy="1219000"/>
          </a:xfrm>
          <a:prstGeom prst="rect">
            <a:avLst/>
          </a:prstGeom>
        </p:spPr>
      </p:pic>
      <p:sp>
        <p:nvSpPr>
          <p:cNvPr id="20" name="Rectangle 19">
            <a:extLst>
              <a:ext uri="{FF2B5EF4-FFF2-40B4-BE49-F238E27FC236}">
                <a16:creationId xmlns:a16="http://schemas.microsoft.com/office/drawing/2014/main" id="{184884BF-A898-4EFF-9504-E13EBE3FF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3514513"/>
            <a:ext cx="5364255" cy="2703406"/>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Bildobjekt 2">
            <a:extLst>
              <a:ext uri="{FF2B5EF4-FFF2-40B4-BE49-F238E27FC236}">
                <a16:creationId xmlns:a16="http://schemas.microsoft.com/office/drawing/2014/main" id="{403EEEF1-ED64-40EE-8AF1-69ED8F1966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5201" y="4256896"/>
            <a:ext cx="4733982" cy="1219000"/>
          </a:xfrm>
          <a:prstGeom prst="rect">
            <a:avLst/>
          </a:prstGeom>
        </p:spPr>
      </p:pic>
      <p:sp>
        <p:nvSpPr>
          <p:cNvPr id="22" name="Rectangle 21">
            <a:extLst>
              <a:ext uri="{FF2B5EF4-FFF2-40B4-BE49-F238E27FC236}">
                <a16:creationId xmlns:a16="http://schemas.microsoft.com/office/drawing/2014/main" id="{7B32D337-FDA6-4468-ADB1-7038E5FC0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8589" y="3514513"/>
            <a:ext cx="5376806" cy="2706794"/>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Bildobjekt 8">
            <a:extLst>
              <a:ext uri="{FF2B5EF4-FFF2-40B4-BE49-F238E27FC236}">
                <a16:creationId xmlns:a16="http://schemas.microsoft.com/office/drawing/2014/main" id="{5337193C-0439-4695-8A95-2990B41FBF9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89680" y="4256896"/>
            <a:ext cx="4733982" cy="1219000"/>
          </a:xfrm>
          <a:prstGeom prst="rect">
            <a:avLst/>
          </a:prstGeom>
        </p:spPr>
      </p:pic>
    </p:spTree>
    <p:extLst>
      <p:ext uri="{BB962C8B-B14F-4D97-AF65-F5344CB8AC3E}">
        <p14:creationId xmlns:p14="http://schemas.microsoft.com/office/powerpoint/2010/main" val="850030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1">
            <a:extLst>
              <a:ext uri="{FF2B5EF4-FFF2-40B4-BE49-F238E27FC236}">
                <a16:creationId xmlns:a16="http://schemas.microsoft.com/office/drawing/2014/main" id="{56827C3C-D52F-46CE-A441-3CD6A1A6A0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37" y="0"/>
            <a:ext cx="12192000" cy="6858000"/>
          </a:xfrm>
          <a:prstGeom prst="rect">
            <a:avLst/>
          </a:prstGeom>
          <a:solidFill>
            <a:schemeClr val="bg1">
              <a:lumMod val="8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3">
            <a:extLst>
              <a:ext uri="{FF2B5EF4-FFF2-40B4-BE49-F238E27FC236}">
                <a16:creationId xmlns:a16="http://schemas.microsoft.com/office/drawing/2014/main" id="{F52A8B51-0A89-497B-B882-6658E029A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6"/>
            <a:ext cx="3522548" cy="5571067"/>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Bildobjekt 6">
            <a:extLst>
              <a:ext uri="{FF2B5EF4-FFF2-40B4-BE49-F238E27FC236}">
                <a16:creationId xmlns:a16="http://schemas.microsoft.com/office/drawing/2014/main" id="{7B309DDF-D218-4E3D-9A8F-EEAFA50D3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200" y="3058318"/>
            <a:ext cx="2879083" cy="741363"/>
          </a:xfrm>
          <a:prstGeom prst="rect">
            <a:avLst/>
          </a:prstGeom>
        </p:spPr>
      </p:pic>
      <p:sp>
        <p:nvSpPr>
          <p:cNvPr id="16" name="Rectangle 15">
            <a:extLst>
              <a:ext uri="{FF2B5EF4-FFF2-40B4-BE49-F238E27FC236}">
                <a16:creationId xmlns:a16="http://schemas.microsoft.com/office/drawing/2014/main" id="{EB1CEFBF-6F09-4052-862B-E219DA157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26882" y="643466"/>
            <a:ext cx="3522548" cy="5571067"/>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ktangel 9">
            <a:extLst>
              <a:ext uri="{FF2B5EF4-FFF2-40B4-BE49-F238E27FC236}">
                <a16:creationId xmlns:a16="http://schemas.microsoft.com/office/drawing/2014/main" id="{184B3D54-EE6B-4F05-A161-997D3B63E2DA}"/>
              </a:ext>
            </a:extLst>
          </p:cNvPr>
          <p:cNvSpPr/>
          <p:nvPr/>
        </p:nvSpPr>
        <p:spPr>
          <a:xfrm>
            <a:off x="4326882" y="643464"/>
            <a:ext cx="3522548" cy="5571067"/>
          </a:xfrm>
          <a:prstGeom prst="rect">
            <a:avLst/>
          </a:prstGeom>
          <a:solidFill>
            <a:srgbClr val="1A1A1A"/>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ln>
                <a:solidFill>
                  <a:srgbClr val="1A1A1A"/>
                </a:solidFill>
              </a:ln>
              <a:solidFill>
                <a:srgbClr val="1A1A1A"/>
              </a:solidFill>
            </a:endParaRPr>
          </a:p>
        </p:txBody>
      </p:sp>
      <p:pic>
        <p:nvPicPr>
          <p:cNvPr id="3" name="Bildobjekt 2">
            <a:extLst>
              <a:ext uri="{FF2B5EF4-FFF2-40B4-BE49-F238E27FC236}">
                <a16:creationId xmlns:a16="http://schemas.microsoft.com/office/drawing/2014/main" id="{18B3500C-8185-4FCF-A288-5B928114D9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7976" y="3058661"/>
            <a:ext cx="2880360" cy="741692"/>
          </a:xfrm>
          <a:prstGeom prst="rect">
            <a:avLst/>
          </a:prstGeom>
        </p:spPr>
      </p:pic>
      <p:sp>
        <p:nvSpPr>
          <p:cNvPr id="18" name="Rectangle 17">
            <a:extLst>
              <a:ext uri="{FF2B5EF4-FFF2-40B4-BE49-F238E27FC236}">
                <a16:creationId xmlns:a16="http://schemas.microsoft.com/office/drawing/2014/main" id="{BCB5D417-2A71-445D-B4C7-9E814D633D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22847" y="643466"/>
            <a:ext cx="3522548" cy="5571067"/>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ktangel 8">
            <a:extLst>
              <a:ext uri="{FF2B5EF4-FFF2-40B4-BE49-F238E27FC236}">
                <a16:creationId xmlns:a16="http://schemas.microsoft.com/office/drawing/2014/main" id="{969AEC3B-D403-43D4-B5F8-A73F0705C80C}"/>
              </a:ext>
            </a:extLst>
          </p:cNvPr>
          <p:cNvSpPr/>
          <p:nvPr/>
        </p:nvSpPr>
        <p:spPr>
          <a:xfrm>
            <a:off x="8022847" y="643465"/>
            <a:ext cx="3522548" cy="55710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5" name="Bildobjekt 4">
            <a:extLst>
              <a:ext uri="{FF2B5EF4-FFF2-40B4-BE49-F238E27FC236}">
                <a16:creationId xmlns:a16="http://schemas.microsoft.com/office/drawing/2014/main" id="{37DF5C9C-CFA3-41F1-B4CB-6A8CF0280A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43941" y="3058153"/>
            <a:ext cx="2880360" cy="741692"/>
          </a:xfrm>
          <a:prstGeom prst="rect">
            <a:avLst/>
          </a:prstGeom>
        </p:spPr>
      </p:pic>
    </p:spTree>
    <p:extLst>
      <p:ext uri="{BB962C8B-B14F-4D97-AF65-F5344CB8AC3E}">
        <p14:creationId xmlns:p14="http://schemas.microsoft.com/office/powerpoint/2010/main" val="2884248952"/>
      </p:ext>
    </p:extLst>
  </p:cSld>
  <p:clrMapOvr>
    <a:masterClrMapping/>
  </p:clrMapOvr>
</p:sld>
</file>

<file path=ppt/theme/theme1.xml><?xml version="1.0" encoding="utf-8"?>
<a:theme xmlns:a="http://schemas.openxmlformats.org/drawingml/2006/main" name="Bildruta">
  <a:themeElements>
    <a:clrScheme name="Anpassat 3">
      <a:dk1>
        <a:sysClr val="windowText" lastClr="000000"/>
      </a:dk1>
      <a:lt1>
        <a:sysClr val="window" lastClr="FFFFFF"/>
      </a:lt1>
      <a:dk2>
        <a:srgbClr val="060606"/>
      </a:dk2>
      <a:lt2>
        <a:srgbClr val="C7C9D1"/>
      </a:lt2>
      <a:accent1>
        <a:srgbClr val="00A19B"/>
      </a:accent1>
      <a:accent2>
        <a:srgbClr val="FFFFFF"/>
      </a:accent2>
      <a:accent3>
        <a:srgbClr val="F2F2F2"/>
      </a:accent3>
      <a:accent4>
        <a:srgbClr val="FFC000"/>
      </a:accent4>
      <a:accent5>
        <a:srgbClr val="A5A5A5"/>
      </a:accent5>
      <a:accent6>
        <a:srgbClr val="595959"/>
      </a:accent6>
      <a:hlink>
        <a:srgbClr val="FFC000"/>
      </a:hlink>
      <a:folHlink>
        <a:srgbClr val="FFFFFF"/>
      </a:folHlink>
    </a:clrScheme>
    <a:fontScheme name="Bildruta">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ildruta">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TM03457475[[fn=Bildruta]]</Template>
  <TotalTime>67</TotalTime>
  <Words>159</Words>
  <Application>Microsoft Office PowerPoint</Application>
  <PresentationFormat>Bredbild</PresentationFormat>
  <Paragraphs>25</Paragraphs>
  <Slides>7</Slides>
  <Notes>0</Notes>
  <HiddenSlides>0</HiddenSlides>
  <MMClips>0</MMClips>
  <ScaleCrop>false</ScaleCrop>
  <HeadingPairs>
    <vt:vector size="6" baseType="variant">
      <vt:variant>
        <vt:lpstr>Använt teckensnitt</vt:lpstr>
      </vt:variant>
      <vt:variant>
        <vt:i4>5</vt:i4>
      </vt:variant>
      <vt:variant>
        <vt:lpstr>Tema</vt:lpstr>
      </vt:variant>
      <vt:variant>
        <vt:i4>1</vt:i4>
      </vt:variant>
      <vt:variant>
        <vt:lpstr>Bildrubriker</vt:lpstr>
      </vt:variant>
      <vt:variant>
        <vt:i4>7</vt:i4>
      </vt:variant>
    </vt:vector>
  </HeadingPairs>
  <TitlesOfParts>
    <vt:vector size="13" baseType="lpstr">
      <vt:lpstr>Arial</vt:lpstr>
      <vt:lpstr>Corbel</vt:lpstr>
      <vt:lpstr>Gotham</vt:lpstr>
      <vt:lpstr>Libre Baskerville</vt:lpstr>
      <vt:lpstr>Wingdings 2</vt:lpstr>
      <vt:lpstr>Bildruta</vt:lpstr>
      <vt:lpstr>REDOVISNING</vt:lpstr>
      <vt:lpstr>Två kategorier:</vt:lpstr>
      <vt:lpstr>9 Frågor. 25 Svar.</vt:lpstr>
      <vt:lpstr>PowerPoint-presentation</vt:lpstr>
      <vt:lpstr>PowerPoint-presentation</vt:lpstr>
      <vt:lpstr>PowerPoint-presentation</vt:lpstr>
      <vt:lpstr>PowerPoint-presentation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ĐELIVER</dc:title>
  <dc:creator>Jakob Linnarsson</dc:creator>
  <cp:lastModifiedBy>Jakob Linnarsson</cp:lastModifiedBy>
  <cp:revision>3</cp:revision>
  <dcterms:created xsi:type="dcterms:W3CDTF">2021-05-24T09:43:06Z</dcterms:created>
  <dcterms:modified xsi:type="dcterms:W3CDTF">2021-05-25T19:04:05Z</dcterms:modified>
</cp:coreProperties>
</file>