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C466-3CDE-4B0E-8A0A-18CFD4B55BF3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A61D38C-8E2F-4B94-8D8F-25517E5E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C466-3CDE-4B0E-8A0A-18CFD4B55BF3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A61D38C-8E2F-4B94-8D8F-25517E5E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C466-3CDE-4B0E-8A0A-18CFD4B55BF3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A61D38C-8E2F-4B94-8D8F-25517E5E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8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C466-3CDE-4B0E-8A0A-18CFD4B55BF3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A61D38C-8E2F-4B94-8D8F-25517E5E829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0262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C466-3CDE-4B0E-8A0A-18CFD4B55BF3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A61D38C-8E2F-4B94-8D8F-25517E5E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72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C466-3CDE-4B0E-8A0A-18CFD4B55BF3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D38C-8E2F-4B94-8D8F-25517E5E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72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C466-3CDE-4B0E-8A0A-18CFD4B55BF3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D38C-8E2F-4B94-8D8F-25517E5E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88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C466-3CDE-4B0E-8A0A-18CFD4B55BF3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D38C-8E2F-4B94-8D8F-25517E5E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30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83CC466-3CDE-4B0E-8A0A-18CFD4B55BF3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A61D38C-8E2F-4B94-8D8F-25517E5E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57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C466-3CDE-4B0E-8A0A-18CFD4B55BF3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D38C-8E2F-4B94-8D8F-25517E5E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8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C466-3CDE-4B0E-8A0A-18CFD4B55BF3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A61D38C-8E2F-4B94-8D8F-25517E5E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9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C466-3CDE-4B0E-8A0A-18CFD4B55BF3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D38C-8E2F-4B94-8D8F-25517E5E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78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C466-3CDE-4B0E-8A0A-18CFD4B55BF3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D38C-8E2F-4B94-8D8F-25517E5E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6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C466-3CDE-4B0E-8A0A-18CFD4B55BF3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D38C-8E2F-4B94-8D8F-25517E5E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3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C466-3CDE-4B0E-8A0A-18CFD4B55BF3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D38C-8E2F-4B94-8D8F-25517E5E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3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C466-3CDE-4B0E-8A0A-18CFD4B55BF3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D38C-8E2F-4B94-8D8F-25517E5E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7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C466-3CDE-4B0E-8A0A-18CFD4B55BF3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D38C-8E2F-4B94-8D8F-25517E5E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9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CC466-3CDE-4B0E-8A0A-18CFD4B55BF3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1D38C-8E2F-4B94-8D8F-25517E5E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38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E019E2EA-0CC7-43D8-9028-C645A8ACC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9">
            <a:extLst>
              <a:ext uri="{FF2B5EF4-FFF2-40B4-BE49-F238E27FC236}">
                <a16:creationId xmlns:a16="http://schemas.microsoft.com/office/drawing/2014/main" id="{76D6D4C3-9020-44D6-9F80-2A0170D42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00C0FC4-EF1D-42A8-8478-ADCDB18D5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3318934"/>
            <a:ext cx="8144134" cy="2060565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1"/>
                </a:solidFill>
              </a:rPr>
              <a:t>Jakob Lopez | Midwestern State University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108CA-F7D0-4877-BE9D-FD6F02E92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643467"/>
            <a:ext cx="8144134" cy="267546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Chrome Extension: Clipboard Pro</a:t>
            </a:r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FB05D2A4-BC91-41E7-A05B-F12CD9501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5" y="3671740"/>
            <a:ext cx="1602997" cy="1442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89BA561-AFE1-4D4F-AA22-96A71A773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9003" y="2308786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534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36DB7-85FD-4468-9433-CFFE088C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DF6D9-56AB-4BCB-B02B-74C13A9F0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89411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schemeClr val="bg1"/>
                </a:solidFill>
              </a:rPr>
              <a:t>Manifest.json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Background.js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Content_script.js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Popup.html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Popup.js</a:t>
            </a:r>
          </a:p>
        </p:txBody>
      </p:sp>
    </p:spTree>
    <p:extLst>
      <p:ext uri="{BB962C8B-B14F-4D97-AF65-F5344CB8AC3E}">
        <p14:creationId xmlns:p14="http://schemas.microsoft.com/office/powerpoint/2010/main" val="375633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F9B86-079E-481F-AE37-75CA7805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Requirements Version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EDB22-6C10-44E7-8BB7-A9315CA29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2518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>
                <a:solidFill>
                  <a:schemeClr val="bg1"/>
                </a:solidFill>
              </a:rPr>
              <a:t>Extension is always enabled 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solidFill>
                  <a:schemeClr val="bg1"/>
                </a:solidFill>
              </a:rPr>
              <a:t>Select text you wish to copy 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solidFill>
                  <a:schemeClr val="bg1"/>
                </a:solidFill>
              </a:rPr>
              <a:t>Clicking on the icon will copy selected text to your clipboard(Concatenated) </a:t>
            </a:r>
          </a:p>
        </p:txBody>
      </p:sp>
    </p:spTree>
    <p:extLst>
      <p:ext uri="{BB962C8B-B14F-4D97-AF65-F5344CB8AC3E}">
        <p14:creationId xmlns:p14="http://schemas.microsoft.com/office/powerpoint/2010/main" val="1057309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FD6A0-1955-4261-A676-5F44549DF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Version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F1D6F-D021-4DEC-9B0D-5C10CBEEF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50864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sz="3200" dirty="0">
                <a:solidFill>
                  <a:schemeClr val="bg1"/>
                </a:solidFill>
              </a:rPr>
              <a:t>Enable or disable extension via popup 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solidFill>
                  <a:schemeClr val="bg1"/>
                </a:solidFill>
              </a:rPr>
              <a:t>While enabled, select all text you wish to copy 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solidFill>
                  <a:schemeClr val="bg1"/>
                </a:solidFill>
              </a:rPr>
              <a:t>Copy by clicking on the icon and selecting "Copy" in the popup or by using keyboard shortcut</a:t>
            </a:r>
          </a:p>
        </p:txBody>
      </p:sp>
    </p:spTree>
    <p:extLst>
      <p:ext uri="{BB962C8B-B14F-4D97-AF65-F5344CB8AC3E}">
        <p14:creationId xmlns:p14="http://schemas.microsoft.com/office/powerpoint/2010/main" val="261707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63C66-BD6D-4A63-BA7C-95A466440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Version 2.1 (Future)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40731-3B03-45CD-85D9-7DF5B381A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678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3200" dirty="0">
                <a:solidFill>
                  <a:schemeClr val="bg1"/>
                </a:solidFill>
              </a:rPr>
              <a:t>Choose how to copy material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solidFill>
                  <a:schemeClr val="bg1"/>
                </a:solidFill>
              </a:rPr>
              <a:t>Clear all material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solidFill>
                  <a:schemeClr val="bg1"/>
                </a:solidFill>
              </a:rPr>
              <a:t>Eraser tool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solidFill>
                  <a:schemeClr val="bg1"/>
                </a:solidFill>
              </a:rPr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399497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4F7C-7BBF-4BA6-BCDA-DDAEA7AE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- Live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6109-6BA3-44C7-8C51-FB2EE5EE8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25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E1551-ACFA-4B18-ADB3-24C50EC7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I Ran Into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AF43E-721F-4303-A043-D3F54068A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0311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sz="3200" dirty="0">
                <a:solidFill>
                  <a:schemeClr val="bg1"/>
                </a:solidFill>
              </a:rPr>
              <a:t>Being able to manipulate the clipboard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solidFill>
                  <a:schemeClr val="bg1"/>
                </a:solidFill>
              </a:rPr>
              <a:t>Callback function from message sender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solidFill>
                  <a:schemeClr val="bg1"/>
                </a:solidFill>
              </a:rPr>
              <a:t>Copying a selection that was a DOM selection not a Clipboard Pro selection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solidFill>
                  <a:schemeClr val="bg1"/>
                </a:solidFill>
              </a:rPr>
              <a:t>Message passing from popup -&gt; content 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74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6064-0C65-4370-9894-11011B44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A1672-B65C-474E-A570-B805094A8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>
                <a:solidFill>
                  <a:schemeClr val="bg1"/>
                </a:solidFill>
              </a:rPr>
              <a:t>Still have problems to fix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solidFill>
                  <a:schemeClr val="bg1"/>
                </a:solidFill>
              </a:rPr>
              <a:t>Improve selections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solidFill>
                  <a:schemeClr val="bg1"/>
                </a:solidFill>
              </a:rPr>
              <a:t>New features</a:t>
            </a:r>
          </a:p>
        </p:txBody>
      </p:sp>
    </p:spTree>
    <p:extLst>
      <p:ext uri="{BB962C8B-B14F-4D97-AF65-F5344CB8AC3E}">
        <p14:creationId xmlns:p14="http://schemas.microsoft.com/office/powerpoint/2010/main" val="92618201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145</TotalTime>
  <Words>159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Chrome Extension: Clipboard Pro</vt:lpstr>
      <vt:lpstr>Structure</vt:lpstr>
      <vt:lpstr>Requirements Version 1</vt:lpstr>
      <vt:lpstr>Requirement Version 2</vt:lpstr>
      <vt:lpstr>Requirements Version 2.1 (Future)</vt:lpstr>
      <vt:lpstr>Demo - Live</vt:lpstr>
      <vt:lpstr>Problems I Ran Into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Clipboard Pro</dc:title>
  <dc:creator>jakob lopez</dc:creator>
  <cp:lastModifiedBy>jakob lopez</cp:lastModifiedBy>
  <cp:revision>6</cp:revision>
  <dcterms:created xsi:type="dcterms:W3CDTF">2019-05-06T14:59:05Z</dcterms:created>
  <dcterms:modified xsi:type="dcterms:W3CDTF">2019-05-06T17:25:02Z</dcterms:modified>
</cp:coreProperties>
</file>