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0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B55-0D5B-B77D-5EAC-4F5743F5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8763"/>
            <a:ext cx="7766936" cy="3162073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/>
              <a:t>Domensko specifični jezik za opis vsega, kar je povazno s kolesarstvom v Mariboru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EC9F-4731-71AF-5B7D-996B5044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7047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sl-SI" dirty="0"/>
              <a:t>Predmet: Prevajanje programskih jezikov</a:t>
            </a:r>
          </a:p>
          <a:p>
            <a:r>
              <a:rPr lang="sl-SI" dirty="0"/>
              <a:t>Skupina: OnlyFriends</a:t>
            </a:r>
          </a:p>
          <a:p>
            <a:r>
              <a:rPr lang="sl-SI" dirty="0"/>
              <a:t>Člani: Marko Roškar, Jakob Oprešnik, Erik Lašič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8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CC5-B33F-8713-6C90-0B3B31C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Izhod programa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58C8-1B59-55A3-1B07-94402259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489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FF3-C7D2-E28C-16B4-B00C584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v orodju geojson.io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8D83-9C41-D68D-244B-7B7AAA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86851" cy="533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3941-21EE-1E0D-E93C-1EE6B19F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85" y="1761892"/>
            <a:ext cx="2429214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BD71-FF63-9A5B-CDF7-AF06DBEE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379-0106-3D79-8DCC-B36A9AF0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b="1" dirty="0"/>
              <a:t>Osnovni konstrukti:</a:t>
            </a:r>
          </a:p>
          <a:p>
            <a:pPr marL="400050" lvl="1" indent="0">
              <a:buNone/>
            </a:pPr>
            <a:r>
              <a:rPr lang="sl-SI" dirty="0"/>
              <a:t>Števila, nizi, točke</a:t>
            </a:r>
          </a:p>
          <a:p>
            <a:pPr marL="0" indent="0">
              <a:buNone/>
            </a:pPr>
            <a:r>
              <a:rPr lang="sl-SI" b="1" dirty="0"/>
              <a:t>Bloki:</a:t>
            </a:r>
          </a:p>
          <a:p>
            <a:pPr marL="400050" lvl="1" indent="0">
              <a:buNone/>
            </a:pPr>
            <a:r>
              <a:rPr lang="sl-SI" dirty="0"/>
              <a:t>Posebne točke (parkirna mesta, kolesarnice, mBajk izposojevalnice), </a:t>
            </a:r>
          </a:p>
          <a:p>
            <a:pPr marL="400050" lvl="1" indent="0">
              <a:buNone/>
            </a:pPr>
            <a:r>
              <a:rPr lang="sl-SI" dirty="0"/>
              <a:t>kolesarska pot, turistična kolesarska pot, koridor, </a:t>
            </a:r>
          </a:p>
          <a:p>
            <a:pPr marL="400050" lvl="1" indent="0">
              <a:buNone/>
            </a:pPr>
            <a:r>
              <a:rPr lang="sl-SI" dirty="0"/>
              <a:t>zgradba, reka, park</a:t>
            </a:r>
          </a:p>
          <a:p>
            <a:pPr marL="0" indent="0">
              <a:buNone/>
            </a:pPr>
            <a:r>
              <a:rPr lang="sl-SI" b="1" dirty="0"/>
              <a:t>Komande:</a:t>
            </a:r>
          </a:p>
          <a:p>
            <a:pPr marL="400050" lvl="1" indent="0">
              <a:buNone/>
            </a:pPr>
            <a:r>
              <a:rPr lang="sl-SI" dirty="0"/>
              <a:t>Line, bend, box</a:t>
            </a:r>
          </a:p>
        </p:txBody>
      </p:sp>
    </p:spTree>
    <p:extLst>
      <p:ext uri="{BB962C8B-B14F-4D97-AF65-F5344CB8AC3E}">
        <p14:creationId xmlns:p14="http://schemas.microsoft.com/office/powerpoint/2010/main" val="12401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B7C-34A0-611F-53CF-4EF1B8A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l-SI" dirty="0"/>
              <a:t>Dodatni konstrukti: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0F35-FCB6-39F4-99E9-6A2C357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35"/>
            <a:ext cx="8596668" cy="514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/>
              <a:t>Spremenljivke in konstante, izrazi:</a:t>
            </a:r>
          </a:p>
          <a:p>
            <a:pPr marL="0" indent="0">
              <a:buNone/>
            </a:pPr>
            <a:r>
              <a:rPr lang="sl-SI" sz="1050" dirty="0"/>
              <a:t>const z = 4</a:t>
            </a:r>
            <a:br>
              <a:rPr lang="sl-SI" sz="1050" dirty="0"/>
            </a:br>
            <a:r>
              <a:rPr lang="sl-SI" sz="1050" dirty="0"/>
              <a:t>var i = 5+z</a:t>
            </a:r>
          </a:p>
          <a:p>
            <a:pPr marL="0" indent="0">
              <a:buNone/>
            </a:pPr>
            <a:r>
              <a:rPr lang="sl-SI" b="1" dirty="0"/>
              <a:t>Zanke in vejitve: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if(1&gt;2){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line((1,2),(2,4),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}elseif(2==3){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line((3,3),(5,5),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line((4,4),(6,6),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Abstrakcije: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sum(x, y){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var sum=0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x+y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return sum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l-SI" altLang="en-US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var z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call sum(447575.6057786940, 100000.0000000002)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Komentarji:</a:t>
            </a:r>
          </a:p>
          <a:p>
            <a:pPr marL="0" indent="0">
              <a:buNone/>
            </a:pPr>
            <a:r>
              <a:rPr kumimoji="0" lang="sl-SI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/* ... */</a:t>
            </a:r>
          </a:p>
          <a:p>
            <a:pPr marL="0" indent="0">
              <a:buNone/>
            </a:pPr>
            <a:r>
              <a:rPr lang="sl-SI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0206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B2A-7BE2-8027-310D-0B1551C9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623684" cy="660400"/>
          </a:xfrm>
        </p:spPr>
        <p:txBody>
          <a:bodyPr/>
          <a:lstStyle/>
          <a:p>
            <a:r>
              <a:rPr lang="sl-SI" dirty="0"/>
              <a:t>Avtomat (graphviz)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A8F5-8158-3365-D05E-38D04068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3642405" cy="521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46B91-82F3-7C48-7AF3-D4FF89F8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38" y="2084692"/>
            <a:ext cx="4842735" cy="43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83B-593C-8FC7-22BE-893F04F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BNF + antlr (sintaksa)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3AD69-247B-A57C-AEF1-C70BEAE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544588" cy="533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9E9D-9359-59C8-1F57-1DB4E0CF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16" y="2768260"/>
            <a:ext cx="4836083" cy="30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79E-9110-9B24-93B2-5AE6FD5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First &amp; Follow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3E8E-01CF-53A7-ED5C-F6042A1A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82217" cy="413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2704-4D5C-92B1-37F6-F6BD2D18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51" y="1930400"/>
            <a:ext cx="5427125" cy="41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DC1-FABA-822F-5470-556A621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Implementacija jezika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35C5C-5053-0FBD-B3D0-2E12545D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27078"/>
            <a:ext cx="6066263" cy="502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B93D9-7E2A-3E3C-AE43-51EABBC0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7" y="2419209"/>
            <a:ext cx="390579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B0B-7E97-989E-C024-F2D5CCEB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/>
          <a:lstStyle/>
          <a:p>
            <a:r>
              <a:rPr lang="sl-SI" dirty="0"/>
              <a:t>Zanimivosti: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34A0-E266-0BF8-C612-68D175B2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8510"/>
            <a:ext cx="9297939" cy="152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709E-7B39-3201-EFA9-425A8790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41938"/>
            <a:ext cx="7973509" cy="3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EDDE-42B6-4AD6-AA69-057A9C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programa: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74D3E-B03F-ACE5-BB35-21A8289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33793" cy="552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9CF3C-645A-34C6-BE03-B274CCD8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2358"/>
            <a:ext cx="5973177" cy="21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219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JetBrains Mono</vt:lpstr>
      <vt:lpstr>Trebuchet MS</vt:lpstr>
      <vt:lpstr>Wingdings 3</vt:lpstr>
      <vt:lpstr>Facet</vt:lpstr>
      <vt:lpstr>Domensko specifični jezik za opis vsega, kar je povazno s kolesarstvom v Mariboru</vt:lpstr>
      <vt:lpstr>Konstrukti</vt:lpstr>
      <vt:lpstr>Dodatni konstrukti:</vt:lpstr>
      <vt:lpstr>Avtomat (graphviz)</vt:lpstr>
      <vt:lpstr>BNF + antlr (sintaksa)</vt:lpstr>
      <vt:lpstr>First &amp; Follow</vt:lpstr>
      <vt:lpstr>Implementacija jezika</vt:lpstr>
      <vt:lpstr>Zanimivosti:</vt:lpstr>
      <vt:lpstr>Primer programa:</vt:lpstr>
      <vt:lpstr>Izhod programa</vt:lpstr>
      <vt:lpstr>Prikaz v orodju geojson.io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Domesnko specifični jezik za opis vsega, kar je povazno s kolesarstvom v Mariboru</dc:title>
  <dc:creator>Marko Roškar</dc:creator>
  <cp:lastModifiedBy>Marko Roškar</cp:lastModifiedBy>
  <cp:revision>3</cp:revision>
  <dcterms:created xsi:type="dcterms:W3CDTF">2022-06-05T09:57:02Z</dcterms:created>
  <dcterms:modified xsi:type="dcterms:W3CDTF">2022-06-09T15:39:35Z</dcterms:modified>
</cp:coreProperties>
</file>