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0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9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3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3B55-0D5B-B77D-5EAC-4F5743F5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84576"/>
            <a:ext cx="7766936" cy="3162073"/>
          </a:xfrm>
        </p:spPr>
        <p:txBody>
          <a:bodyPr>
            <a:normAutofit fontScale="90000"/>
          </a:bodyPr>
          <a:lstStyle/>
          <a:p>
            <a:pPr algn="ctr"/>
            <a:r>
              <a:rPr lang="sl-SI" dirty="0"/>
              <a:t>Domensko specifični jezik za opis vsega, kar je povazno s kolesarstvom v Mariboru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EC9F-4731-71AF-5B7D-996B5044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456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sl-SI" dirty="0"/>
              <a:t>Predmet: Prevajanje programskih jezikov</a:t>
            </a:r>
          </a:p>
          <a:p>
            <a:r>
              <a:rPr lang="sl-SI" dirty="0"/>
              <a:t>Skupina: OnlyFriends</a:t>
            </a:r>
          </a:p>
          <a:p>
            <a:r>
              <a:rPr lang="sl-SI" dirty="0"/>
              <a:t>Člani: Marko Roškar, Jakob Oprešnik, Erik Lašič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8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1CC5-B33F-8713-6C90-0B3B31C6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Izhod programa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D58C8-1B59-55A3-1B07-94402259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3165"/>
            <a:ext cx="504895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FF3-C7D2-E28C-16B4-B00C584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Prikaz v orodju geojson.io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28D83-9C41-D68D-244B-7B7AAA8F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7654"/>
            <a:ext cx="7786851" cy="5333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33941-21EE-1E0D-E93C-1EE6B19F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85" y="1761892"/>
            <a:ext cx="2506594" cy="34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CEF2-065E-EC32-056A-D6D466C8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88" y="2361062"/>
            <a:ext cx="7766936" cy="979162"/>
          </a:xfrm>
        </p:spPr>
        <p:txBody>
          <a:bodyPr/>
          <a:lstStyle/>
          <a:p>
            <a:r>
              <a:rPr lang="sl-SI" dirty="0"/>
              <a:t>HVALA ZA POZORNOST</a:t>
            </a:r>
          </a:p>
        </p:txBody>
      </p:sp>
    </p:spTree>
    <p:extLst>
      <p:ext uri="{BB962C8B-B14F-4D97-AF65-F5344CB8AC3E}">
        <p14:creationId xmlns:p14="http://schemas.microsoft.com/office/powerpoint/2010/main" val="101402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BD71-FF63-9A5B-CDF7-AF06DBEE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Konstrukti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8379-0106-3D79-8DCC-B36A9AF0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l-SI" b="1" dirty="0"/>
              <a:t>Osnovni konstrukti:</a:t>
            </a:r>
          </a:p>
          <a:p>
            <a:pPr marL="400050" lvl="1" indent="0">
              <a:buNone/>
            </a:pPr>
            <a:r>
              <a:rPr lang="sl-SI" dirty="0"/>
              <a:t>števila, nizi, točke</a:t>
            </a:r>
          </a:p>
          <a:p>
            <a:pPr marL="0" indent="0">
              <a:buNone/>
            </a:pPr>
            <a:r>
              <a:rPr lang="sl-SI" b="1" dirty="0"/>
              <a:t>Bloki:</a:t>
            </a:r>
          </a:p>
          <a:p>
            <a:pPr marL="400050" lvl="1" indent="0">
              <a:buNone/>
            </a:pPr>
            <a:r>
              <a:rPr lang="sl-SI" dirty="0"/>
              <a:t>posebne točke (parkirna mesta, kolesarnice, mBajk izposojevalnice), </a:t>
            </a:r>
          </a:p>
          <a:p>
            <a:pPr marL="400050" lvl="1" indent="0">
              <a:buNone/>
            </a:pPr>
            <a:r>
              <a:rPr lang="sl-SI" dirty="0"/>
              <a:t>kolesarska pot, turistična kolesarska pot, koridor, </a:t>
            </a:r>
          </a:p>
          <a:p>
            <a:pPr marL="400050" lvl="1" indent="0">
              <a:buNone/>
            </a:pPr>
            <a:r>
              <a:rPr lang="sl-SI" dirty="0"/>
              <a:t>zgradba, reka, park</a:t>
            </a:r>
          </a:p>
          <a:p>
            <a:pPr marL="0" indent="0">
              <a:buNone/>
            </a:pPr>
            <a:r>
              <a:rPr lang="sl-SI" b="1" dirty="0"/>
              <a:t>Ukazi:</a:t>
            </a:r>
          </a:p>
          <a:p>
            <a:pPr marL="400050" lvl="1" indent="0">
              <a:buNone/>
            </a:pPr>
            <a:r>
              <a:rPr lang="sl-SI" dirty="0"/>
              <a:t>line, bend, box</a:t>
            </a:r>
          </a:p>
        </p:txBody>
      </p:sp>
    </p:spTree>
    <p:extLst>
      <p:ext uri="{BB962C8B-B14F-4D97-AF65-F5344CB8AC3E}">
        <p14:creationId xmlns:p14="http://schemas.microsoft.com/office/powerpoint/2010/main" val="124010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DB7C-34A0-611F-53CF-4EF1B8A1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l-SI" dirty="0"/>
              <a:t>Dodatni konstrukti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0F35-FCB6-39F4-99E9-6A2C357F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335"/>
            <a:ext cx="8596668" cy="5144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 dirty="0"/>
              <a:t>Spremenljivke in konstante, izrazi:</a:t>
            </a:r>
          </a:p>
          <a:p>
            <a:pPr marL="0" indent="0">
              <a:buNone/>
            </a:pPr>
            <a:r>
              <a:rPr lang="sl-SI" sz="1050" dirty="0"/>
              <a:t>const z = 4</a:t>
            </a:r>
            <a:br>
              <a:rPr lang="sl-SI" sz="1050" dirty="0"/>
            </a:br>
            <a:r>
              <a:rPr lang="sl-SI" sz="1050" dirty="0"/>
              <a:t>var i = 5 + z</a:t>
            </a:r>
          </a:p>
          <a:p>
            <a:pPr marL="0" indent="0">
              <a:buNone/>
            </a:pPr>
            <a:r>
              <a:rPr lang="sl-SI" b="1" dirty="0"/>
              <a:t>Zanke in vejitve: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If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(1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2)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line((1,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2),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(2,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4),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elseif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(2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3)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line((3,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3),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(5,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5),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else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line((4,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4),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(6,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6),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sl-SI" b="1" dirty="0"/>
          </a:p>
          <a:p>
            <a:pPr marL="0" indent="0">
              <a:buNone/>
            </a:pPr>
            <a:r>
              <a:rPr lang="sl-SI" b="1" dirty="0"/>
              <a:t>Abstrakcije: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sum(x, y)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var sum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 = x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return sum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l-SI" altLang="en-US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var z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call sum(447575.6057786940, 100000.0000000002)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l-SI" altLang="en-US" sz="1100" b="1" dirty="0">
                <a:solidFill>
                  <a:schemeClr val="tx1"/>
                </a:solidFill>
                <a:latin typeface="Arial" panose="020B0604020202020204" pitchFamily="34" charset="0"/>
              </a:rPr>
              <a:t>Komentarji:</a:t>
            </a:r>
          </a:p>
          <a:p>
            <a:pPr marL="0" indent="0">
              <a:buNone/>
            </a:pPr>
            <a:r>
              <a:rPr kumimoji="0" lang="sl-SI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/* ... */</a:t>
            </a:r>
          </a:p>
          <a:p>
            <a:pPr marL="0" indent="0">
              <a:buNone/>
            </a:pPr>
            <a:r>
              <a:rPr lang="sl-SI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0206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8B2A-7BE2-8027-310D-0B1551C9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623684" cy="660400"/>
          </a:xfrm>
        </p:spPr>
        <p:txBody>
          <a:bodyPr/>
          <a:lstStyle/>
          <a:p>
            <a:r>
              <a:rPr lang="sl-SI" dirty="0"/>
              <a:t>Avtomat (graphviz)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9A8F5-8158-3365-D05E-38D04068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0" y="1644073"/>
            <a:ext cx="3642405" cy="5213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46B91-82F3-7C48-7AF3-D4FF89F8D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75"/>
          <a:stretch/>
        </p:blipFill>
        <p:spPr>
          <a:xfrm>
            <a:off x="4863875" y="0"/>
            <a:ext cx="4437143" cy="43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E83B-593C-8FC7-22BE-893F04FE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BNF + ANTLR (sintaksa)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3AD69-247B-A57C-AEF1-C70BEAE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4" y="1385409"/>
            <a:ext cx="6544588" cy="533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9E9D-9359-59C8-1F57-1DB4E0CF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75" y="3002297"/>
            <a:ext cx="5596939" cy="35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479E-9110-9B24-93B2-5AE6FD58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Izračun First &amp; Follow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E3E8E-01CF-53A7-ED5C-F6042A1A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9204"/>
            <a:ext cx="5269407" cy="4555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2704-4D5C-92B1-37F6-F6BD2D18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40" y="1509204"/>
            <a:ext cx="6021263" cy="45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DC1-FABA-822F-5470-556A621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Implementacija jezika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35C5C-5053-0FBD-B3D0-2E12545D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1364"/>
            <a:ext cx="6566845" cy="5435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B93D9-7E2A-3E3C-AE43-51EABBC0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79" y="3235955"/>
            <a:ext cx="390579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1B0B-7E97-989E-C024-F2D5CCEB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455"/>
          </a:xfrm>
        </p:spPr>
        <p:txBody>
          <a:bodyPr/>
          <a:lstStyle/>
          <a:p>
            <a:r>
              <a:rPr lang="sl-SI" dirty="0"/>
              <a:t>Zanimivosti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334A0-E266-0BF8-C612-68D175B2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6527"/>
            <a:ext cx="9754937" cy="1598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2709E-7B39-3201-EFA9-425A8790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97652"/>
            <a:ext cx="8076049" cy="34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EDDE-42B6-4AD6-AA69-057A9C87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 programa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74D3E-B03F-ACE5-BB35-21A82891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533793" cy="552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59CF3C-645A-34C6-BE03-B274CCD8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76" y="1312358"/>
            <a:ext cx="5973177" cy="21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2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240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JetBrains Mono</vt:lpstr>
      <vt:lpstr>Trebuchet MS</vt:lpstr>
      <vt:lpstr>Wingdings 3</vt:lpstr>
      <vt:lpstr>Facet</vt:lpstr>
      <vt:lpstr>Domensko specifični jezik za opis vsega, kar je povazno s kolesarstvom v Mariboru</vt:lpstr>
      <vt:lpstr>Konstrukti</vt:lpstr>
      <vt:lpstr>Dodatni konstrukti</vt:lpstr>
      <vt:lpstr>Avtomat (graphviz)</vt:lpstr>
      <vt:lpstr>BNF + ANTLR (sintaksa)</vt:lpstr>
      <vt:lpstr>Izračun First &amp; Follow</vt:lpstr>
      <vt:lpstr>Implementacija jezika</vt:lpstr>
      <vt:lpstr>Zanimivosti</vt:lpstr>
      <vt:lpstr>Primer programa</vt:lpstr>
      <vt:lpstr>Izhod programa</vt:lpstr>
      <vt:lpstr>Prikaz v orodju geojson.io</vt:lpstr>
      <vt:lpstr>HVALA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Domesnko specifični jezik za opis vsega, kar je povazno s kolesarstvom v Mariboru</dc:title>
  <dc:creator>Marko Roškar</dc:creator>
  <cp:lastModifiedBy>Jakob Oprešnik</cp:lastModifiedBy>
  <cp:revision>16</cp:revision>
  <dcterms:created xsi:type="dcterms:W3CDTF">2022-06-05T09:57:02Z</dcterms:created>
  <dcterms:modified xsi:type="dcterms:W3CDTF">2022-06-09T16:20:44Z</dcterms:modified>
</cp:coreProperties>
</file>