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/>
              <a:t>Kliknite, če želite urediti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3075-A397-40E4-90E0-2987B9A39D58}" type="datetimeFigureOut">
              <a:rPr lang="sl-SI" smtClean="0"/>
              <a:t>28. 05. 2022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09A4-BE2C-4F67-92B8-9AF7DE6A88C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31114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n na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3075-A397-40E4-90E0-2987B9A39D58}" type="datetimeFigureOut">
              <a:rPr lang="sl-SI" smtClean="0"/>
              <a:t>28. 05. 2022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09A4-BE2C-4F67-92B8-9AF7DE6A88C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42512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3075-A397-40E4-90E0-2987B9A39D58}" type="datetimeFigureOut">
              <a:rPr lang="sl-SI" smtClean="0"/>
              <a:t>28. 05. 2022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09A4-BE2C-4F67-92B8-9AF7DE6A88C0}" type="slidenum">
              <a:rPr lang="sl-SI" smtClean="0"/>
              <a:t>‹#›</a:t>
            </a:fld>
            <a:endParaRPr lang="sl-SI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7915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3075-A397-40E4-90E0-2987B9A39D58}" type="datetimeFigureOut">
              <a:rPr lang="sl-SI" smtClean="0"/>
              <a:t>28. 05. 2022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09A4-BE2C-4F67-92B8-9AF7DE6A88C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425186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kartice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3075-A397-40E4-90E0-2987B9A39D58}" type="datetimeFigureOut">
              <a:rPr lang="sl-SI" smtClean="0"/>
              <a:t>28. 05. 2022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09A4-BE2C-4F67-92B8-9AF7DE6A88C0}" type="slidenum">
              <a:rPr lang="sl-SI" smtClean="0"/>
              <a:t>‹#›</a:t>
            </a:fld>
            <a:endParaRPr lang="sl-SI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3093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nično ali neresnič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3075-A397-40E4-90E0-2987B9A39D58}" type="datetimeFigureOut">
              <a:rPr lang="sl-SI" smtClean="0"/>
              <a:t>28. 05. 2022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09A4-BE2C-4F67-92B8-9AF7DE6A88C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6860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3075-A397-40E4-90E0-2987B9A39D58}" type="datetimeFigureOut">
              <a:rPr lang="sl-SI" smtClean="0"/>
              <a:t>28. 05. 2022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09A4-BE2C-4F67-92B8-9AF7DE6A88C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7253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3075-A397-40E4-90E0-2987B9A39D58}" type="datetimeFigureOut">
              <a:rPr lang="sl-SI" smtClean="0"/>
              <a:t>28. 05. 2022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09A4-BE2C-4F67-92B8-9AF7DE6A88C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536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3075-A397-40E4-90E0-2987B9A39D58}" type="datetimeFigureOut">
              <a:rPr lang="sl-SI" smtClean="0"/>
              <a:t>28. 05. 2022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09A4-BE2C-4F67-92B8-9AF7DE6A88C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13342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3075-A397-40E4-90E0-2987B9A39D58}" type="datetimeFigureOut">
              <a:rPr lang="sl-SI" smtClean="0"/>
              <a:t>28. 05. 2022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09A4-BE2C-4F67-92B8-9AF7DE6A88C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65418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3075-A397-40E4-90E0-2987B9A39D58}" type="datetimeFigureOut">
              <a:rPr lang="sl-SI" smtClean="0"/>
              <a:t>28. 05. 2022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09A4-BE2C-4F67-92B8-9AF7DE6A88C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9827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3075-A397-40E4-90E0-2987B9A39D58}" type="datetimeFigureOut">
              <a:rPr lang="sl-SI" smtClean="0"/>
              <a:t>28. 05. 2022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09A4-BE2C-4F67-92B8-9AF7DE6A88C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768427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3075-A397-40E4-90E0-2987B9A39D58}" type="datetimeFigureOut">
              <a:rPr lang="sl-SI" smtClean="0"/>
              <a:t>28. 05. 2022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09A4-BE2C-4F67-92B8-9AF7DE6A88C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50782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3075-A397-40E4-90E0-2987B9A39D58}" type="datetimeFigureOut">
              <a:rPr lang="sl-SI" smtClean="0"/>
              <a:t>28. 05. 2022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09A4-BE2C-4F67-92B8-9AF7DE6A88C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50948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3075-A397-40E4-90E0-2987B9A39D58}" type="datetimeFigureOut">
              <a:rPr lang="sl-SI" smtClean="0"/>
              <a:t>28. 05. 2022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09A4-BE2C-4F67-92B8-9AF7DE6A88C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79583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3075-A397-40E4-90E0-2987B9A39D58}" type="datetimeFigureOut">
              <a:rPr lang="sl-SI" smtClean="0"/>
              <a:t>28. 05. 2022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09A4-BE2C-4F67-92B8-9AF7DE6A88C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184650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23075-A397-40E4-90E0-2987B9A39D58}" type="datetimeFigureOut">
              <a:rPr lang="sl-SI" smtClean="0"/>
              <a:t>28. 05. 2022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22009A4-BE2C-4F67-92B8-9AF7DE6A88C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279127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25DD05E-A3E7-7B2B-446F-52073E04F5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/>
              <a:t>Kolesarstvo v Mariboru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4D2DB66A-B102-7218-AE10-2D7610BB56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/>
              <a:t>Člani skupine: Marko Roškar, Jakob Oprešnik, Erik Lašič</a:t>
            </a:r>
          </a:p>
        </p:txBody>
      </p:sp>
    </p:spTree>
    <p:extLst>
      <p:ext uri="{BB962C8B-B14F-4D97-AF65-F5344CB8AC3E}">
        <p14:creationId xmlns:p14="http://schemas.microsoft.com/office/powerpoint/2010/main" val="501883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493F883-DF1F-E706-F53D-99F769530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Projektno delo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B7E9CA77-7E6E-AB76-7B16-F3ABADCBD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Spletno programiranje: Izdelava spletne storitve in izdelava spletnega grafičnega vmesnika</a:t>
            </a:r>
          </a:p>
          <a:p>
            <a:r>
              <a:rPr lang="sl-SI" dirty="0"/>
              <a:t>Principi programskih jezikov: Razčlemba podatkov, shranjevanje teh v podatkovno bazo</a:t>
            </a:r>
          </a:p>
          <a:p>
            <a:r>
              <a:rPr lang="sl-SI" dirty="0"/>
              <a:t>Prevajanje  programskih jezikov: Zasnova domensko specifičnega programskega jezika in implementacija</a:t>
            </a:r>
          </a:p>
          <a:p>
            <a:r>
              <a:rPr lang="sl-SI" sz="2400" dirty="0"/>
              <a:t>Sistemska administracija: Vzpostavitev okolja </a:t>
            </a:r>
            <a:r>
              <a:rPr lang="sl-SI" sz="2400" dirty="0" err="1"/>
              <a:t>Docker</a:t>
            </a:r>
            <a:r>
              <a:rPr lang="sl-SI" sz="2400" dirty="0"/>
              <a:t> za zagon aplikacije, vzpostavitev podatkovne baze, namestitev </a:t>
            </a:r>
            <a:r>
              <a:rPr lang="sl-SI" sz="2400" dirty="0" err="1"/>
              <a:t>Docker</a:t>
            </a:r>
            <a:r>
              <a:rPr lang="sl-SI" sz="2400" dirty="0"/>
              <a:t> aplikacije na spletni storitvi </a:t>
            </a:r>
            <a:r>
              <a:rPr lang="sl-SI" sz="2400" dirty="0" err="1"/>
              <a:t>Heroku</a:t>
            </a:r>
            <a:r>
              <a:rPr lang="sl-SI" sz="2400" dirty="0"/>
              <a:t>, ukazi za pregled in upravljanje aplikacije na </a:t>
            </a:r>
            <a:r>
              <a:rPr lang="sl-SI" sz="2400" dirty="0" err="1"/>
              <a:t>Heroku</a:t>
            </a:r>
            <a:endParaRPr lang="sl-SI" sz="2400" dirty="0"/>
          </a:p>
        </p:txBody>
      </p:sp>
    </p:spTree>
    <p:extLst>
      <p:ext uri="{BB962C8B-B14F-4D97-AF65-F5344CB8AC3E}">
        <p14:creationId xmlns:p14="http://schemas.microsoft.com/office/powerpoint/2010/main" val="143518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F51A1A6-14D3-8062-99D4-3C1D1657E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Funkcionalnosti aplikacije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975E83DB-E93D-9A2F-974A-EF8ECFE2E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586756" cy="3880773"/>
          </a:xfrm>
        </p:spPr>
        <p:txBody>
          <a:bodyPr/>
          <a:lstStyle/>
          <a:p>
            <a:r>
              <a:rPr lang="sl-SI" dirty="0"/>
              <a:t>Ustvarili smo aplikacijo, kjer lahko uporabnik vidi lokacije </a:t>
            </a:r>
            <a:r>
              <a:rPr lang="sl-SI" dirty="0" err="1"/>
              <a:t>Mbajk</a:t>
            </a:r>
            <a:r>
              <a:rPr lang="sl-SI" dirty="0"/>
              <a:t>-ov, stojal, kolesarnic, kolesarskih in turističnih poti ter koridorjev.</a:t>
            </a:r>
          </a:p>
          <a:p>
            <a:r>
              <a:rPr lang="sl-SI" dirty="0"/>
              <a:t>Prijavljeni uporabniki imajo možnost videti tudi grafe, ki prikazujejo število koles na posameznih postajališčih in število postajališč po ulicah</a:t>
            </a:r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F9BEDF4D-4612-2D11-53E9-D66C93362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574" y="1270000"/>
            <a:ext cx="7490292" cy="3609921"/>
          </a:xfrm>
          <a:prstGeom prst="rect">
            <a:avLst/>
          </a:prstGeom>
        </p:spPr>
      </p:pic>
      <p:pic>
        <p:nvPicPr>
          <p:cNvPr id="10" name="Slika 9">
            <a:extLst>
              <a:ext uri="{FF2B5EF4-FFF2-40B4-BE49-F238E27FC236}">
                <a16:creationId xmlns:a16="http://schemas.microsoft.com/office/drawing/2014/main" id="{A9E5C246-289D-610C-26F9-0B0336208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542" y="5010540"/>
            <a:ext cx="5051915" cy="151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519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A390489-94B1-AA48-FAAA-DCC6F8BA0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Zaključek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8E6C8804-9FF4-8561-350E-D84804FF4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Povzetek dela: Prvo je bilo potrebno ustvariti samo aplikacijo (SP) in podatkovno bazo, za katero smo nato razčlenili podatke iz raznih virov ter te shranili v bazo. Zasnovali smo svoj jezik in aplikacijo vzpostavili na platformi </a:t>
            </a:r>
            <a:r>
              <a:rPr lang="sl-SI" dirty="0" err="1"/>
              <a:t>Docker</a:t>
            </a:r>
            <a:r>
              <a:rPr lang="sl-SI" dirty="0"/>
              <a:t> in </a:t>
            </a:r>
            <a:r>
              <a:rPr lang="sl-SI" dirty="0" err="1"/>
              <a:t>Heroku</a:t>
            </a:r>
            <a:endParaRPr lang="sl-SI" dirty="0"/>
          </a:p>
          <a:p>
            <a:r>
              <a:rPr lang="sl-SI" dirty="0"/>
              <a:t>Smeri razvoja projekta v prihodnje: Naši cilji za prihodnje so v aplikacijo vključiti lastno valuto za najem </a:t>
            </a:r>
            <a:r>
              <a:rPr lang="sl-SI" dirty="0" err="1"/>
              <a:t>Mbajk</a:t>
            </a:r>
            <a:r>
              <a:rPr lang="sl-SI" dirty="0"/>
              <a:t>-ov, prikazati vreme na zemljevidu, ustvariti mobilno aplikacijo </a:t>
            </a:r>
            <a:r>
              <a:rPr lang="sl-SI" dirty="0" err="1"/>
              <a:t>itd</a:t>
            </a:r>
            <a:r>
              <a:rPr lang="sl-SI" dirty="0"/>
              <a:t> … </a:t>
            </a:r>
          </a:p>
        </p:txBody>
      </p:sp>
    </p:spTree>
    <p:extLst>
      <p:ext uri="{BB962C8B-B14F-4D97-AF65-F5344CB8AC3E}">
        <p14:creationId xmlns:p14="http://schemas.microsoft.com/office/powerpoint/2010/main" val="4157265588"/>
      </p:ext>
    </p:extLst>
  </p:cSld>
  <p:clrMapOvr>
    <a:masterClrMapping/>
  </p:clrMapOvr>
</p:sld>
</file>

<file path=ppt/theme/theme1.xml><?xml version="1.0" encoding="utf-8"?>
<a:theme xmlns:a="http://schemas.openxmlformats.org/drawingml/2006/main" name="Gladko">
  <a:themeElements>
    <a:clrScheme name="Gladk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Gladk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adk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106</TotalTime>
  <Words>199</Words>
  <Application>Microsoft Office PowerPoint</Application>
  <PresentationFormat>Širokozaslonsko</PresentationFormat>
  <Paragraphs>13</Paragraphs>
  <Slides>4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Gladko</vt:lpstr>
      <vt:lpstr>Kolesarstvo v Mariboru</vt:lpstr>
      <vt:lpstr>Projektno delo</vt:lpstr>
      <vt:lpstr>Funkcionalnosti aplikacije</vt:lpstr>
      <vt:lpstr>Zaključek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Kolesarstvo v Mariboru</dc:title>
  <dc:creator>Erik Lašič</dc:creator>
  <cp:lastModifiedBy>Erik Lašič</cp:lastModifiedBy>
  <cp:revision>1</cp:revision>
  <dcterms:created xsi:type="dcterms:W3CDTF">2022-05-28T15:19:26Z</dcterms:created>
  <dcterms:modified xsi:type="dcterms:W3CDTF">2022-05-28T17:06:12Z</dcterms:modified>
</cp:coreProperties>
</file>