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sldIdLst>
    <p:sldId id="256" r:id="rId5"/>
    <p:sldId id="257" r:id="rId6"/>
    <p:sldId id="258" r:id="rId7"/>
    <p:sldId id="261" r:id="rId8"/>
    <p:sldId id="264" r:id="rId9"/>
    <p:sldId id="259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A131-4656-3D7A-8D97-97EFDA1C22FE}" v="25" dt="2023-01-17T09:52:17.134"/>
    <p1510:client id="{C5175AC2-C1BF-4E36-AC4E-4AAE32DD1D78}" v="5" dt="2023-01-17T10:26:04.356"/>
    <p1510:client id="{CFA4B550-6C00-4F7E-9DBE-4CF962FD4C5D}" v="976" dt="2023-01-16T20:02:5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E0A2D-2C47-4A2D-A158-7F811068132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DD2E97-D88E-4DED-8D08-6FBE02A9FD25}">
      <dgm:prSet/>
      <dgm:spPr/>
      <dgm:t>
        <a:bodyPr/>
        <a:lstStyle/>
        <a:p>
          <a:r>
            <a:rPr lang="sl-SI"/>
            <a:t>Prejšnji semester smo ustvarili spletno storitev in grafični vmesnik, kjer prikazujemo Mbajk kolesa, kolesarnice, postaje, kolesarske in turistične poti ter koridorje.</a:t>
          </a:r>
          <a:endParaRPr lang="en-US"/>
        </a:p>
      </dgm:t>
    </dgm:pt>
    <dgm:pt modelId="{DBFDDF82-13DB-4350-AF73-DFAD7D56EACC}" type="parTrans" cxnId="{33DE72FD-350E-45E9-81D2-1A0F53655BB2}">
      <dgm:prSet/>
      <dgm:spPr/>
      <dgm:t>
        <a:bodyPr/>
        <a:lstStyle/>
        <a:p>
          <a:endParaRPr lang="en-US"/>
        </a:p>
      </dgm:t>
    </dgm:pt>
    <dgm:pt modelId="{1D6CD9DA-5DD8-4800-9232-9E6BB32F3590}" type="sibTrans" cxnId="{33DE72FD-350E-45E9-81D2-1A0F53655BB2}">
      <dgm:prSet/>
      <dgm:spPr/>
      <dgm:t>
        <a:bodyPr/>
        <a:lstStyle/>
        <a:p>
          <a:endParaRPr lang="en-US"/>
        </a:p>
      </dgm:t>
    </dgm:pt>
    <dgm:pt modelId="{2046FED6-FAFB-4883-9F7D-A1D7B4A6DA08}">
      <dgm:prSet/>
      <dgm:spPr/>
      <dgm:t>
        <a:bodyPr/>
        <a:lstStyle/>
        <a:p>
          <a:r>
            <a:rPr lang="sl-SI"/>
            <a:t>Za to smo potrebovali podatkovno bazo (MongoDB Atlas) ter „backend“ API, preko katerega beremo in pišemo podatke v bazo.</a:t>
          </a:r>
          <a:endParaRPr lang="en-US"/>
        </a:p>
      </dgm:t>
    </dgm:pt>
    <dgm:pt modelId="{7F63B527-6F00-4AA9-94CD-144C111D99BE}" type="parTrans" cxnId="{E9B22623-A990-4C80-A068-075B5D768814}">
      <dgm:prSet/>
      <dgm:spPr/>
      <dgm:t>
        <a:bodyPr/>
        <a:lstStyle/>
        <a:p>
          <a:endParaRPr lang="en-US"/>
        </a:p>
      </dgm:t>
    </dgm:pt>
    <dgm:pt modelId="{0EDC557D-8873-46FF-844A-246989947311}" type="sibTrans" cxnId="{E9B22623-A990-4C80-A068-075B5D768814}">
      <dgm:prSet/>
      <dgm:spPr/>
      <dgm:t>
        <a:bodyPr/>
        <a:lstStyle/>
        <a:p>
          <a:endParaRPr lang="en-US"/>
        </a:p>
      </dgm:t>
    </dgm:pt>
    <dgm:pt modelId="{E7C4F97C-5CA9-4ECC-8659-ABED569C693C}">
      <dgm:prSet/>
      <dgm:spPr/>
      <dgm:t>
        <a:bodyPr/>
        <a:lstStyle/>
        <a:p>
          <a:r>
            <a:rPr lang="sl-SI"/>
            <a:t>Letos smo pri predmetu PORA ustvarili mobilno aplikacijo za zajemanje senzorskih podatkov pošiljanje teh podatkov na strežnik.</a:t>
          </a:r>
          <a:endParaRPr lang="en-US"/>
        </a:p>
      </dgm:t>
    </dgm:pt>
    <dgm:pt modelId="{61A6B86B-D198-4791-BA34-C1D13C38C957}" type="parTrans" cxnId="{016AD3E3-1F47-43D5-BC4C-EA476159469A}">
      <dgm:prSet/>
      <dgm:spPr/>
      <dgm:t>
        <a:bodyPr/>
        <a:lstStyle/>
        <a:p>
          <a:endParaRPr lang="en-US"/>
        </a:p>
      </dgm:t>
    </dgm:pt>
    <dgm:pt modelId="{71E53BC1-D4B5-4009-A587-5EEE61278622}" type="sibTrans" cxnId="{016AD3E3-1F47-43D5-BC4C-EA476159469A}">
      <dgm:prSet/>
      <dgm:spPr/>
      <dgm:t>
        <a:bodyPr/>
        <a:lstStyle/>
        <a:p>
          <a:endParaRPr lang="en-US"/>
        </a:p>
      </dgm:t>
    </dgm:pt>
    <dgm:pt modelId="{279BF8D8-DE85-4420-A2BC-27288CE54ADA}">
      <dgm:prSet/>
      <dgm:spPr/>
      <dgm:t>
        <a:bodyPr/>
        <a:lstStyle/>
        <a:p>
          <a:r>
            <a:rPr lang="sl-SI"/>
            <a:t>Pri predmetu RRI smo izdelali namizno aplikacijo, kjer naše podatke iz baze prikazujemo prikazujemo na zemljevidu.</a:t>
          </a:r>
          <a:endParaRPr lang="en-US"/>
        </a:p>
      </dgm:t>
    </dgm:pt>
    <dgm:pt modelId="{C3D9FCF6-904D-43F5-8F1A-5E5820020739}" type="parTrans" cxnId="{0687AC09-5164-4DED-9CF2-6103CFE2FBFA}">
      <dgm:prSet/>
      <dgm:spPr/>
      <dgm:t>
        <a:bodyPr/>
        <a:lstStyle/>
        <a:p>
          <a:endParaRPr lang="en-US"/>
        </a:p>
      </dgm:t>
    </dgm:pt>
    <dgm:pt modelId="{181FCE10-7DB3-4073-825E-8E87DCE39347}" type="sibTrans" cxnId="{0687AC09-5164-4DED-9CF2-6103CFE2FBFA}">
      <dgm:prSet/>
      <dgm:spPr/>
      <dgm:t>
        <a:bodyPr/>
        <a:lstStyle/>
        <a:p>
          <a:endParaRPr lang="en-US"/>
        </a:p>
      </dgm:t>
    </dgm:pt>
    <dgm:pt modelId="{95F8FA78-C457-4A7D-BADD-3EB7D101E789}" type="pres">
      <dgm:prSet presAssocID="{327E0A2D-2C47-4A2D-A158-7F8110681322}" presName="outerComposite" presStyleCnt="0">
        <dgm:presLayoutVars>
          <dgm:chMax val="5"/>
          <dgm:dir/>
          <dgm:resizeHandles val="exact"/>
        </dgm:presLayoutVars>
      </dgm:prSet>
      <dgm:spPr/>
    </dgm:pt>
    <dgm:pt modelId="{AC36F9B5-22C2-4D0C-9FFD-74A8EA052BDB}" type="pres">
      <dgm:prSet presAssocID="{327E0A2D-2C47-4A2D-A158-7F8110681322}" presName="dummyMaxCanvas" presStyleCnt="0">
        <dgm:presLayoutVars/>
      </dgm:prSet>
      <dgm:spPr/>
    </dgm:pt>
    <dgm:pt modelId="{9CFF1BB9-70BA-4B72-A077-94600F401795}" type="pres">
      <dgm:prSet presAssocID="{327E0A2D-2C47-4A2D-A158-7F8110681322}" presName="FourNodes_1" presStyleLbl="node1" presStyleIdx="0" presStyleCnt="4">
        <dgm:presLayoutVars>
          <dgm:bulletEnabled val="1"/>
        </dgm:presLayoutVars>
      </dgm:prSet>
      <dgm:spPr/>
    </dgm:pt>
    <dgm:pt modelId="{06046BA9-AA31-4517-B0CF-9250F57E4028}" type="pres">
      <dgm:prSet presAssocID="{327E0A2D-2C47-4A2D-A158-7F8110681322}" presName="FourNodes_2" presStyleLbl="node1" presStyleIdx="1" presStyleCnt="4">
        <dgm:presLayoutVars>
          <dgm:bulletEnabled val="1"/>
        </dgm:presLayoutVars>
      </dgm:prSet>
      <dgm:spPr/>
    </dgm:pt>
    <dgm:pt modelId="{D087F200-A1FD-458D-A7DA-D32042034FED}" type="pres">
      <dgm:prSet presAssocID="{327E0A2D-2C47-4A2D-A158-7F8110681322}" presName="FourNodes_3" presStyleLbl="node1" presStyleIdx="2" presStyleCnt="4">
        <dgm:presLayoutVars>
          <dgm:bulletEnabled val="1"/>
        </dgm:presLayoutVars>
      </dgm:prSet>
      <dgm:spPr/>
    </dgm:pt>
    <dgm:pt modelId="{CDFD0074-420E-4A5F-87B2-043568E915CA}" type="pres">
      <dgm:prSet presAssocID="{327E0A2D-2C47-4A2D-A158-7F8110681322}" presName="FourNodes_4" presStyleLbl="node1" presStyleIdx="3" presStyleCnt="4">
        <dgm:presLayoutVars>
          <dgm:bulletEnabled val="1"/>
        </dgm:presLayoutVars>
      </dgm:prSet>
      <dgm:spPr/>
    </dgm:pt>
    <dgm:pt modelId="{B5F1836F-04D0-4FAA-8F0B-17496D2D66E9}" type="pres">
      <dgm:prSet presAssocID="{327E0A2D-2C47-4A2D-A158-7F8110681322}" presName="FourConn_1-2" presStyleLbl="fgAccFollowNode1" presStyleIdx="0" presStyleCnt="3">
        <dgm:presLayoutVars>
          <dgm:bulletEnabled val="1"/>
        </dgm:presLayoutVars>
      </dgm:prSet>
      <dgm:spPr/>
    </dgm:pt>
    <dgm:pt modelId="{22228F49-8C0F-4F47-A3AD-DD58CA9281C4}" type="pres">
      <dgm:prSet presAssocID="{327E0A2D-2C47-4A2D-A158-7F8110681322}" presName="FourConn_2-3" presStyleLbl="fgAccFollowNode1" presStyleIdx="1" presStyleCnt="3">
        <dgm:presLayoutVars>
          <dgm:bulletEnabled val="1"/>
        </dgm:presLayoutVars>
      </dgm:prSet>
      <dgm:spPr/>
    </dgm:pt>
    <dgm:pt modelId="{3AE266DE-E388-4790-8596-73A3D6AA1F8F}" type="pres">
      <dgm:prSet presAssocID="{327E0A2D-2C47-4A2D-A158-7F8110681322}" presName="FourConn_3-4" presStyleLbl="fgAccFollowNode1" presStyleIdx="2" presStyleCnt="3">
        <dgm:presLayoutVars>
          <dgm:bulletEnabled val="1"/>
        </dgm:presLayoutVars>
      </dgm:prSet>
      <dgm:spPr/>
    </dgm:pt>
    <dgm:pt modelId="{846A0466-5DF9-4AF7-96BC-35B92B76832C}" type="pres">
      <dgm:prSet presAssocID="{327E0A2D-2C47-4A2D-A158-7F8110681322}" presName="FourNodes_1_text" presStyleLbl="node1" presStyleIdx="3" presStyleCnt="4">
        <dgm:presLayoutVars>
          <dgm:bulletEnabled val="1"/>
        </dgm:presLayoutVars>
      </dgm:prSet>
      <dgm:spPr/>
    </dgm:pt>
    <dgm:pt modelId="{84314BA8-3689-4D14-930C-CF0B45793676}" type="pres">
      <dgm:prSet presAssocID="{327E0A2D-2C47-4A2D-A158-7F8110681322}" presName="FourNodes_2_text" presStyleLbl="node1" presStyleIdx="3" presStyleCnt="4">
        <dgm:presLayoutVars>
          <dgm:bulletEnabled val="1"/>
        </dgm:presLayoutVars>
      </dgm:prSet>
      <dgm:spPr/>
    </dgm:pt>
    <dgm:pt modelId="{A94EE52F-2C90-48C2-BFB3-F5BA7ECE1E26}" type="pres">
      <dgm:prSet presAssocID="{327E0A2D-2C47-4A2D-A158-7F8110681322}" presName="FourNodes_3_text" presStyleLbl="node1" presStyleIdx="3" presStyleCnt="4">
        <dgm:presLayoutVars>
          <dgm:bulletEnabled val="1"/>
        </dgm:presLayoutVars>
      </dgm:prSet>
      <dgm:spPr/>
    </dgm:pt>
    <dgm:pt modelId="{6DA1A7BB-FD8F-49E0-AFEA-17C9D7CDF21B}" type="pres">
      <dgm:prSet presAssocID="{327E0A2D-2C47-4A2D-A158-7F81106813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87AC09-5164-4DED-9CF2-6103CFE2FBFA}" srcId="{327E0A2D-2C47-4A2D-A158-7F8110681322}" destId="{279BF8D8-DE85-4420-A2BC-27288CE54ADA}" srcOrd="3" destOrd="0" parTransId="{C3D9FCF6-904D-43F5-8F1A-5E5820020739}" sibTransId="{181FCE10-7DB3-4073-825E-8E87DCE39347}"/>
    <dgm:cxn modelId="{45409C1B-320F-47AC-A988-358F820F3353}" type="presOf" srcId="{E7C4F97C-5CA9-4ECC-8659-ABED569C693C}" destId="{D087F200-A1FD-458D-A7DA-D32042034FED}" srcOrd="0" destOrd="0" presId="urn:microsoft.com/office/officeart/2005/8/layout/vProcess5"/>
    <dgm:cxn modelId="{E9B22623-A990-4C80-A068-075B5D768814}" srcId="{327E0A2D-2C47-4A2D-A158-7F8110681322}" destId="{2046FED6-FAFB-4883-9F7D-A1D7B4A6DA08}" srcOrd="1" destOrd="0" parTransId="{7F63B527-6F00-4AA9-94CD-144C111D99BE}" sibTransId="{0EDC557D-8873-46FF-844A-246989947311}"/>
    <dgm:cxn modelId="{855ED428-3902-4553-851A-9D06AFEF6E15}" type="presOf" srcId="{F1DD2E97-D88E-4DED-8D08-6FBE02A9FD25}" destId="{846A0466-5DF9-4AF7-96BC-35B92B76832C}" srcOrd="1" destOrd="0" presId="urn:microsoft.com/office/officeart/2005/8/layout/vProcess5"/>
    <dgm:cxn modelId="{3FC9EF38-52EC-40F2-BC43-D031913DD323}" type="presOf" srcId="{2046FED6-FAFB-4883-9F7D-A1D7B4A6DA08}" destId="{84314BA8-3689-4D14-930C-CF0B45793676}" srcOrd="1" destOrd="0" presId="urn:microsoft.com/office/officeart/2005/8/layout/vProcess5"/>
    <dgm:cxn modelId="{B9EC465C-21E8-4588-849F-67B8388335FD}" type="presOf" srcId="{71E53BC1-D4B5-4009-A587-5EEE61278622}" destId="{3AE266DE-E388-4790-8596-73A3D6AA1F8F}" srcOrd="0" destOrd="0" presId="urn:microsoft.com/office/officeart/2005/8/layout/vProcess5"/>
    <dgm:cxn modelId="{D35AEA97-5120-4AE6-9B14-0304EC2A2359}" type="presOf" srcId="{279BF8D8-DE85-4420-A2BC-27288CE54ADA}" destId="{6DA1A7BB-FD8F-49E0-AFEA-17C9D7CDF21B}" srcOrd="1" destOrd="0" presId="urn:microsoft.com/office/officeart/2005/8/layout/vProcess5"/>
    <dgm:cxn modelId="{3B6AA39B-B3FD-4933-A4A1-97E4B498D7D5}" type="presOf" srcId="{0EDC557D-8873-46FF-844A-246989947311}" destId="{22228F49-8C0F-4F47-A3AD-DD58CA9281C4}" srcOrd="0" destOrd="0" presId="urn:microsoft.com/office/officeart/2005/8/layout/vProcess5"/>
    <dgm:cxn modelId="{E7291BA2-9EC9-4543-A432-A2D3CC4EE71F}" type="presOf" srcId="{E7C4F97C-5CA9-4ECC-8659-ABED569C693C}" destId="{A94EE52F-2C90-48C2-BFB3-F5BA7ECE1E26}" srcOrd="1" destOrd="0" presId="urn:microsoft.com/office/officeart/2005/8/layout/vProcess5"/>
    <dgm:cxn modelId="{E4536BC4-350C-4539-8376-B0E6DDBC1E7C}" type="presOf" srcId="{F1DD2E97-D88E-4DED-8D08-6FBE02A9FD25}" destId="{9CFF1BB9-70BA-4B72-A077-94600F401795}" srcOrd="0" destOrd="0" presId="urn:microsoft.com/office/officeart/2005/8/layout/vProcess5"/>
    <dgm:cxn modelId="{5E9606D2-2A0F-4CE3-8A5C-4D2817E6730A}" type="presOf" srcId="{327E0A2D-2C47-4A2D-A158-7F8110681322}" destId="{95F8FA78-C457-4A7D-BADD-3EB7D101E789}" srcOrd="0" destOrd="0" presId="urn:microsoft.com/office/officeart/2005/8/layout/vProcess5"/>
    <dgm:cxn modelId="{FC4A8DD9-2DE2-4A11-8D2A-42CA031B7918}" type="presOf" srcId="{2046FED6-FAFB-4883-9F7D-A1D7B4A6DA08}" destId="{06046BA9-AA31-4517-B0CF-9250F57E4028}" srcOrd="0" destOrd="0" presId="urn:microsoft.com/office/officeart/2005/8/layout/vProcess5"/>
    <dgm:cxn modelId="{4AA3FDDD-E950-4500-A1BF-6B9E09319405}" type="presOf" srcId="{279BF8D8-DE85-4420-A2BC-27288CE54ADA}" destId="{CDFD0074-420E-4A5F-87B2-043568E915CA}" srcOrd="0" destOrd="0" presId="urn:microsoft.com/office/officeart/2005/8/layout/vProcess5"/>
    <dgm:cxn modelId="{CD983DDF-F127-48A0-9870-ABFF75FBA751}" type="presOf" srcId="{1D6CD9DA-5DD8-4800-9232-9E6BB32F3590}" destId="{B5F1836F-04D0-4FAA-8F0B-17496D2D66E9}" srcOrd="0" destOrd="0" presId="urn:microsoft.com/office/officeart/2005/8/layout/vProcess5"/>
    <dgm:cxn modelId="{016AD3E3-1F47-43D5-BC4C-EA476159469A}" srcId="{327E0A2D-2C47-4A2D-A158-7F8110681322}" destId="{E7C4F97C-5CA9-4ECC-8659-ABED569C693C}" srcOrd="2" destOrd="0" parTransId="{61A6B86B-D198-4791-BA34-C1D13C38C957}" sibTransId="{71E53BC1-D4B5-4009-A587-5EEE61278622}"/>
    <dgm:cxn modelId="{33DE72FD-350E-45E9-81D2-1A0F53655BB2}" srcId="{327E0A2D-2C47-4A2D-A158-7F8110681322}" destId="{F1DD2E97-D88E-4DED-8D08-6FBE02A9FD25}" srcOrd="0" destOrd="0" parTransId="{DBFDDF82-13DB-4350-AF73-DFAD7D56EACC}" sibTransId="{1D6CD9DA-5DD8-4800-9232-9E6BB32F3590}"/>
    <dgm:cxn modelId="{A6E9AFE7-7FAC-4FB0-A582-5AC194815141}" type="presParOf" srcId="{95F8FA78-C457-4A7D-BADD-3EB7D101E789}" destId="{AC36F9B5-22C2-4D0C-9FFD-74A8EA052BDB}" srcOrd="0" destOrd="0" presId="urn:microsoft.com/office/officeart/2005/8/layout/vProcess5"/>
    <dgm:cxn modelId="{285AF56F-8ADC-4D15-85AA-7DA5FA5EBE3A}" type="presParOf" srcId="{95F8FA78-C457-4A7D-BADD-3EB7D101E789}" destId="{9CFF1BB9-70BA-4B72-A077-94600F401795}" srcOrd="1" destOrd="0" presId="urn:microsoft.com/office/officeart/2005/8/layout/vProcess5"/>
    <dgm:cxn modelId="{B992DA45-64C8-4552-9AA6-FC1A7F9F9124}" type="presParOf" srcId="{95F8FA78-C457-4A7D-BADD-3EB7D101E789}" destId="{06046BA9-AA31-4517-B0CF-9250F57E4028}" srcOrd="2" destOrd="0" presId="urn:microsoft.com/office/officeart/2005/8/layout/vProcess5"/>
    <dgm:cxn modelId="{D6AB3957-5425-456D-B9AB-EE58A68A1F82}" type="presParOf" srcId="{95F8FA78-C457-4A7D-BADD-3EB7D101E789}" destId="{D087F200-A1FD-458D-A7DA-D32042034FED}" srcOrd="3" destOrd="0" presId="urn:microsoft.com/office/officeart/2005/8/layout/vProcess5"/>
    <dgm:cxn modelId="{63730DC9-7574-47CA-AD7F-336F101729CB}" type="presParOf" srcId="{95F8FA78-C457-4A7D-BADD-3EB7D101E789}" destId="{CDFD0074-420E-4A5F-87B2-043568E915CA}" srcOrd="4" destOrd="0" presId="urn:microsoft.com/office/officeart/2005/8/layout/vProcess5"/>
    <dgm:cxn modelId="{75A414F7-A5A9-4D2B-B7C1-4A8BEE0C2DBF}" type="presParOf" srcId="{95F8FA78-C457-4A7D-BADD-3EB7D101E789}" destId="{B5F1836F-04D0-4FAA-8F0B-17496D2D66E9}" srcOrd="5" destOrd="0" presId="urn:microsoft.com/office/officeart/2005/8/layout/vProcess5"/>
    <dgm:cxn modelId="{144FFDB2-357B-4660-A593-AF32857B3A94}" type="presParOf" srcId="{95F8FA78-C457-4A7D-BADD-3EB7D101E789}" destId="{22228F49-8C0F-4F47-A3AD-DD58CA9281C4}" srcOrd="6" destOrd="0" presId="urn:microsoft.com/office/officeart/2005/8/layout/vProcess5"/>
    <dgm:cxn modelId="{4BBBFF36-5BB5-4C18-9D80-3FB52C8ACE66}" type="presParOf" srcId="{95F8FA78-C457-4A7D-BADD-3EB7D101E789}" destId="{3AE266DE-E388-4790-8596-73A3D6AA1F8F}" srcOrd="7" destOrd="0" presId="urn:microsoft.com/office/officeart/2005/8/layout/vProcess5"/>
    <dgm:cxn modelId="{60F5BD6F-5DCE-4593-BB6A-76846FE5EB0A}" type="presParOf" srcId="{95F8FA78-C457-4A7D-BADD-3EB7D101E789}" destId="{846A0466-5DF9-4AF7-96BC-35B92B76832C}" srcOrd="8" destOrd="0" presId="urn:microsoft.com/office/officeart/2005/8/layout/vProcess5"/>
    <dgm:cxn modelId="{FC577EEF-9D60-4FA6-89EB-5DF64FE85438}" type="presParOf" srcId="{95F8FA78-C457-4A7D-BADD-3EB7D101E789}" destId="{84314BA8-3689-4D14-930C-CF0B45793676}" srcOrd="9" destOrd="0" presId="urn:microsoft.com/office/officeart/2005/8/layout/vProcess5"/>
    <dgm:cxn modelId="{BA42B29F-3509-4325-9E54-EFE019EA7A3C}" type="presParOf" srcId="{95F8FA78-C457-4A7D-BADD-3EB7D101E789}" destId="{A94EE52F-2C90-48C2-BFB3-F5BA7ECE1E26}" srcOrd="10" destOrd="0" presId="urn:microsoft.com/office/officeart/2005/8/layout/vProcess5"/>
    <dgm:cxn modelId="{B8A6E4A5-BDAB-4110-9ACF-A21EB5EE2BB8}" type="presParOf" srcId="{95F8FA78-C457-4A7D-BADD-3EB7D101E789}" destId="{6DA1A7BB-FD8F-49E0-AFEA-17C9D7CDF2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98410-FD11-4DFE-A49A-AABBFB2E2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C4262-0D6D-4416-886D-D74D9988B99B}">
      <dgm:prSet custT="1"/>
      <dgm:spPr/>
      <dgm:t>
        <a:bodyPr/>
        <a:lstStyle/>
        <a:p>
          <a:r>
            <a:rPr lang="sl-SI" sz="1200"/>
            <a:t>Zajem slike ter preko kamere za nadaljno obdelavo</a:t>
          </a:r>
          <a:endParaRPr lang="en-US" sz="1200"/>
        </a:p>
      </dgm:t>
    </dgm:pt>
    <dgm:pt modelId="{172B87A4-AEA4-4AE1-BD11-10665A78B1BA}" type="parTrans" cxnId="{B98CEF36-4109-43E0-84EC-E05A5D54A182}">
      <dgm:prSet/>
      <dgm:spPr/>
      <dgm:t>
        <a:bodyPr/>
        <a:lstStyle/>
        <a:p>
          <a:endParaRPr lang="en-US"/>
        </a:p>
      </dgm:t>
    </dgm:pt>
    <dgm:pt modelId="{CDA8792E-54FC-4C88-91F9-5209A64FE386}" type="sibTrans" cxnId="{B98CEF36-4109-43E0-84EC-E05A5D54A182}">
      <dgm:prSet/>
      <dgm:spPr/>
      <dgm:t>
        <a:bodyPr/>
        <a:lstStyle/>
        <a:p>
          <a:endParaRPr lang="en-US"/>
        </a:p>
      </dgm:t>
    </dgm:pt>
    <dgm:pt modelId="{07DCCDBC-FA52-4961-A01F-0198351C7215}">
      <dgm:prSet custT="1"/>
      <dgm:spPr/>
      <dgm:t>
        <a:bodyPr/>
        <a:lstStyle/>
        <a:p>
          <a:r>
            <a:rPr lang="sl-SI" sz="1200"/>
            <a:t>Izbiro lokacije preko GoogleMaps</a:t>
          </a:r>
          <a:endParaRPr lang="en-US" sz="1200"/>
        </a:p>
      </dgm:t>
    </dgm:pt>
    <dgm:pt modelId="{D1207376-00DB-408E-A4AB-C31E4222AD76}" type="parTrans" cxnId="{EAF10820-B797-4C61-BDA9-B2CC83982AB6}">
      <dgm:prSet/>
      <dgm:spPr/>
      <dgm:t>
        <a:bodyPr/>
        <a:lstStyle/>
        <a:p>
          <a:endParaRPr lang="en-US"/>
        </a:p>
      </dgm:t>
    </dgm:pt>
    <dgm:pt modelId="{B3CC432D-830A-462B-B6B5-5657BC773882}" type="sibTrans" cxnId="{EAF10820-B797-4C61-BDA9-B2CC83982AB6}">
      <dgm:prSet/>
      <dgm:spPr/>
      <dgm:t>
        <a:bodyPr/>
        <a:lstStyle/>
        <a:p>
          <a:endParaRPr lang="en-US"/>
        </a:p>
      </dgm:t>
    </dgm:pt>
    <dgm:pt modelId="{E442A796-EBDC-4854-9198-F55D7FAFF8F3}">
      <dgm:prSet custT="1"/>
      <dgm:spPr/>
      <dgm:t>
        <a:bodyPr/>
        <a:lstStyle/>
        <a:p>
          <a:r>
            <a:rPr lang="sl-SI" sz="1200"/>
            <a:t>Zajemanje senzorskih podatkov z nastavljivo frekvenco</a:t>
          </a:r>
          <a:endParaRPr lang="en-US" sz="1200"/>
        </a:p>
      </dgm:t>
    </dgm:pt>
    <dgm:pt modelId="{C46654B6-E452-4A72-A0E0-7E5C9CC45BB9}" type="parTrans" cxnId="{7A6331DE-9776-4897-85B1-68EB79490E98}">
      <dgm:prSet/>
      <dgm:spPr/>
      <dgm:t>
        <a:bodyPr/>
        <a:lstStyle/>
        <a:p>
          <a:endParaRPr lang="sl-SI"/>
        </a:p>
      </dgm:t>
    </dgm:pt>
    <dgm:pt modelId="{8358868D-211A-4190-ADA5-C0CD9D294790}" type="sibTrans" cxnId="{7A6331DE-9776-4897-85B1-68EB79490E98}">
      <dgm:prSet/>
      <dgm:spPr/>
      <dgm:t>
        <a:bodyPr/>
        <a:lstStyle/>
        <a:p>
          <a:endParaRPr lang="sl-SI"/>
        </a:p>
      </dgm:t>
    </dgm:pt>
    <dgm:pt modelId="{96428509-CD2C-4F7E-9FB7-EA6E52DD90A7}">
      <dgm:prSet custT="1"/>
      <dgm:spPr/>
      <dgm:t>
        <a:bodyPr/>
        <a:lstStyle/>
        <a:p>
          <a:r>
            <a:rPr lang="sl-SI" sz="1200"/>
            <a:t>Vnos poljubnega dogodka s svojo kategorijo, opisom ter lokacijo</a:t>
          </a:r>
          <a:endParaRPr lang="en-US" sz="1200"/>
        </a:p>
      </dgm:t>
    </dgm:pt>
    <dgm:pt modelId="{CE381EC7-8B6F-4874-BE69-86DE11F210C7}" type="parTrans" cxnId="{027AD93D-C4D2-468F-88C2-9DE77911F61C}">
      <dgm:prSet/>
      <dgm:spPr/>
      <dgm:t>
        <a:bodyPr/>
        <a:lstStyle/>
        <a:p>
          <a:endParaRPr lang="sl-SI"/>
        </a:p>
      </dgm:t>
    </dgm:pt>
    <dgm:pt modelId="{2DC758D5-2B9E-46AB-B488-23C598306E5E}" type="sibTrans" cxnId="{027AD93D-C4D2-468F-88C2-9DE77911F61C}">
      <dgm:prSet/>
      <dgm:spPr/>
      <dgm:t>
        <a:bodyPr/>
        <a:lstStyle/>
        <a:p>
          <a:endParaRPr lang="sl-SI"/>
        </a:p>
      </dgm:t>
    </dgm:pt>
    <dgm:pt modelId="{5ADB2666-DF36-443D-98DF-3DE42BAF1C8D}" type="pres">
      <dgm:prSet presAssocID="{CFB98410-FD11-4DFE-A49A-AABBFB2E2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50D5DF-737A-46CA-8AB7-340F74AAEAE1}" type="pres">
      <dgm:prSet presAssocID="{7CAC4262-0D6D-4416-886D-D74D9988B99B}" presName="hierRoot1" presStyleCnt="0"/>
      <dgm:spPr/>
    </dgm:pt>
    <dgm:pt modelId="{B1B5918C-99E3-4FC8-B320-EA8E9EAD3C6C}" type="pres">
      <dgm:prSet presAssocID="{7CAC4262-0D6D-4416-886D-D74D9988B99B}" presName="composite" presStyleCnt="0"/>
      <dgm:spPr/>
    </dgm:pt>
    <dgm:pt modelId="{3B8BEB2B-638C-498E-86FF-8724C02CB2F7}" type="pres">
      <dgm:prSet presAssocID="{7CAC4262-0D6D-4416-886D-D74D9988B99B}" presName="background" presStyleLbl="node0" presStyleIdx="0" presStyleCnt="4"/>
      <dgm:spPr/>
    </dgm:pt>
    <dgm:pt modelId="{447AC43F-305D-46A2-BADD-063D48E7D328}" type="pres">
      <dgm:prSet presAssocID="{7CAC4262-0D6D-4416-886D-D74D9988B99B}" presName="text" presStyleLbl="fgAcc0" presStyleIdx="0" presStyleCnt="4" custLinFactNeighborX="95781" custLinFactNeighborY="-88402">
        <dgm:presLayoutVars>
          <dgm:chPref val="3"/>
        </dgm:presLayoutVars>
      </dgm:prSet>
      <dgm:spPr/>
    </dgm:pt>
    <dgm:pt modelId="{8A6018F9-6999-4825-8943-1445175B65D5}" type="pres">
      <dgm:prSet presAssocID="{7CAC4262-0D6D-4416-886D-D74D9988B99B}" presName="hierChild2" presStyleCnt="0"/>
      <dgm:spPr/>
    </dgm:pt>
    <dgm:pt modelId="{3F5E782F-F804-4C3E-9C91-5682C761C80E}" type="pres">
      <dgm:prSet presAssocID="{E442A796-EBDC-4854-9198-F55D7FAFF8F3}" presName="hierRoot1" presStyleCnt="0"/>
      <dgm:spPr/>
    </dgm:pt>
    <dgm:pt modelId="{1F480AB4-AB3F-466E-B6FD-DEF2FB0AE1A6}" type="pres">
      <dgm:prSet presAssocID="{E442A796-EBDC-4854-9198-F55D7FAFF8F3}" presName="composite" presStyleCnt="0"/>
      <dgm:spPr/>
    </dgm:pt>
    <dgm:pt modelId="{F93B2713-5FE0-4F39-A4BC-D0AB4DE3D79C}" type="pres">
      <dgm:prSet presAssocID="{E442A796-EBDC-4854-9198-F55D7FAFF8F3}" presName="background" presStyleLbl="node0" presStyleIdx="1" presStyleCnt="4"/>
      <dgm:spPr/>
    </dgm:pt>
    <dgm:pt modelId="{C2FDA8AC-82F0-435A-824D-E7BBB617D6EB}" type="pres">
      <dgm:prSet presAssocID="{E442A796-EBDC-4854-9198-F55D7FAFF8F3}" presName="text" presStyleLbl="fgAcc0" presStyleIdx="1" presStyleCnt="4" custLinFactX="34996" custLinFactNeighborX="100000" custLinFactNeighborY="-86265">
        <dgm:presLayoutVars>
          <dgm:chPref val="3"/>
        </dgm:presLayoutVars>
      </dgm:prSet>
      <dgm:spPr/>
    </dgm:pt>
    <dgm:pt modelId="{FBBC6FB0-AD8D-4252-BD2A-2781DA735611}" type="pres">
      <dgm:prSet presAssocID="{E442A796-EBDC-4854-9198-F55D7FAFF8F3}" presName="hierChild2" presStyleCnt="0"/>
      <dgm:spPr/>
    </dgm:pt>
    <dgm:pt modelId="{ACA68577-BE1D-4C23-BEF2-CBC01F0092B7}" type="pres">
      <dgm:prSet presAssocID="{96428509-CD2C-4F7E-9FB7-EA6E52DD90A7}" presName="hierRoot1" presStyleCnt="0"/>
      <dgm:spPr/>
    </dgm:pt>
    <dgm:pt modelId="{566FE397-4D47-406F-BE73-9DF3E3D2BB79}" type="pres">
      <dgm:prSet presAssocID="{96428509-CD2C-4F7E-9FB7-EA6E52DD90A7}" presName="composite" presStyleCnt="0"/>
      <dgm:spPr/>
    </dgm:pt>
    <dgm:pt modelId="{35B0941A-0227-461B-A5CA-78F3A8F3B57C}" type="pres">
      <dgm:prSet presAssocID="{96428509-CD2C-4F7E-9FB7-EA6E52DD90A7}" presName="background" presStyleLbl="node0" presStyleIdx="2" presStyleCnt="4"/>
      <dgm:spPr/>
    </dgm:pt>
    <dgm:pt modelId="{308CCE3F-109D-460B-8FE3-D54A7BC1194B}" type="pres">
      <dgm:prSet presAssocID="{96428509-CD2C-4F7E-9FB7-EA6E52DD90A7}" presName="text" presStyleLbl="fgAcc0" presStyleIdx="2" presStyleCnt="4" custLinFactX="-43941" custLinFactNeighborX="-100000" custLinFactNeighborY="78878">
        <dgm:presLayoutVars>
          <dgm:chPref val="3"/>
        </dgm:presLayoutVars>
      </dgm:prSet>
      <dgm:spPr/>
    </dgm:pt>
    <dgm:pt modelId="{A11AFB2B-CCAC-4F27-94BB-AC6B1F932DF5}" type="pres">
      <dgm:prSet presAssocID="{96428509-CD2C-4F7E-9FB7-EA6E52DD90A7}" presName="hierChild2" presStyleCnt="0"/>
      <dgm:spPr/>
    </dgm:pt>
    <dgm:pt modelId="{7FFBC29B-331A-4478-B7C0-180FE2281BE4}" type="pres">
      <dgm:prSet presAssocID="{07DCCDBC-FA52-4961-A01F-0198351C7215}" presName="hierRoot1" presStyleCnt="0"/>
      <dgm:spPr/>
    </dgm:pt>
    <dgm:pt modelId="{1C28DBAC-39C2-40CC-A76B-1EC3B09386FF}" type="pres">
      <dgm:prSet presAssocID="{07DCCDBC-FA52-4961-A01F-0198351C7215}" presName="composite" presStyleCnt="0"/>
      <dgm:spPr/>
    </dgm:pt>
    <dgm:pt modelId="{204798B2-5015-4713-9998-0BDD046FF1D4}" type="pres">
      <dgm:prSet presAssocID="{07DCCDBC-FA52-4961-A01F-0198351C7215}" presName="background" presStyleLbl="node0" presStyleIdx="3" presStyleCnt="4"/>
      <dgm:spPr/>
    </dgm:pt>
    <dgm:pt modelId="{9132B8F0-F113-4E99-94DD-A605D7812E36}" type="pres">
      <dgm:prSet presAssocID="{07DCCDBC-FA52-4961-A01F-0198351C7215}" presName="text" presStyleLbl="fgAcc0" presStyleIdx="3" presStyleCnt="4" custLinFactX="-6051" custLinFactNeighborX="-100000" custLinFactNeighborY="86764">
        <dgm:presLayoutVars>
          <dgm:chPref val="3"/>
        </dgm:presLayoutVars>
      </dgm:prSet>
      <dgm:spPr/>
    </dgm:pt>
    <dgm:pt modelId="{D1191153-AB46-4B09-9DB4-FFB954FDF3FF}" type="pres">
      <dgm:prSet presAssocID="{07DCCDBC-FA52-4961-A01F-0198351C7215}" presName="hierChild2" presStyleCnt="0"/>
      <dgm:spPr/>
    </dgm:pt>
  </dgm:ptLst>
  <dgm:cxnLst>
    <dgm:cxn modelId="{EAF10820-B797-4C61-BDA9-B2CC83982AB6}" srcId="{CFB98410-FD11-4DFE-A49A-AABBFB2E2876}" destId="{07DCCDBC-FA52-4961-A01F-0198351C7215}" srcOrd="3" destOrd="0" parTransId="{D1207376-00DB-408E-A4AB-C31E4222AD76}" sibTransId="{B3CC432D-830A-462B-B6B5-5657BC773882}"/>
    <dgm:cxn modelId="{8BBE4324-CE3A-4D0A-9998-98F7F8C07DB7}" type="presOf" srcId="{E442A796-EBDC-4854-9198-F55D7FAFF8F3}" destId="{C2FDA8AC-82F0-435A-824D-E7BBB617D6EB}" srcOrd="0" destOrd="0" presId="urn:microsoft.com/office/officeart/2005/8/layout/hierarchy1"/>
    <dgm:cxn modelId="{28F33A2E-9C93-43F5-9A5D-40EC3231F47B}" type="presOf" srcId="{7CAC4262-0D6D-4416-886D-D74D9988B99B}" destId="{447AC43F-305D-46A2-BADD-063D48E7D328}" srcOrd="0" destOrd="0" presId="urn:microsoft.com/office/officeart/2005/8/layout/hierarchy1"/>
    <dgm:cxn modelId="{B98CEF36-4109-43E0-84EC-E05A5D54A182}" srcId="{CFB98410-FD11-4DFE-A49A-AABBFB2E2876}" destId="{7CAC4262-0D6D-4416-886D-D74D9988B99B}" srcOrd="0" destOrd="0" parTransId="{172B87A4-AEA4-4AE1-BD11-10665A78B1BA}" sibTransId="{CDA8792E-54FC-4C88-91F9-5209A64FE386}"/>
    <dgm:cxn modelId="{027AD93D-C4D2-468F-88C2-9DE77911F61C}" srcId="{CFB98410-FD11-4DFE-A49A-AABBFB2E2876}" destId="{96428509-CD2C-4F7E-9FB7-EA6E52DD90A7}" srcOrd="2" destOrd="0" parTransId="{CE381EC7-8B6F-4874-BE69-86DE11F210C7}" sibTransId="{2DC758D5-2B9E-46AB-B488-23C598306E5E}"/>
    <dgm:cxn modelId="{AEEB3884-7284-4633-8BFF-CEE0992D3B76}" type="presOf" srcId="{07DCCDBC-FA52-4961-A01F-0198351C7215}" destId="{9132B8F0-F113-4E99-94DD-A605D7812E36}" srcOrd="0" destOrd="0" presId="urn:microsoft.com/office/officeart/2005/8/layout/hierarchy1"/>
    <dgm:cxn modelId="{B030CA9A-5121-4BB3-B6CF-A75C0C67E01F}" type="presOf" srcId="{96428509-CD2C-4F7E-9FB7-EA6E52DD90A7}" destId="{308CCE3F-109D-460B-8FE3-D54A7BC1194B}" srcOrd="0" destOrd="0" presId="urn:microsoft.com/office/officeart/2005/8/layout/hierarchy1"/>
    <dgm:cxn modelId="{0F6D5BD2-04B0-466C-A27B-13E02546E17E}" type="presOf" srcId="{CFB98410-FD11-4DFE-A49A-AABBFB2E2876}" destId="{5ADB2666-DF36-443D-98DF-3DE42BAF1C8D}" srcOrd="0" destOrd="0" presId="urn:microsoft.com/office/officeart/2005/8/layout/hierarchy1"/>
    <dgm:cxn modelId="{7A6331DE-9776-4897-85B1-68EB79490E98}" srcId="{CFB98410-FD11-4DFE-A49A-AABBFB2E2876}" destId="{E442A796-EBDC-4854-9198-F55D7FAFF8F3}" srcOrd="1" destOrd="0" parTransId="{C46654B6-E452-4A72-A0E0-7E5C9CC45BB9}" sibTransId="{8358868D-211A-4190-ADA5-C0CD9D294790}"/>
    <dgm:cxn modelId="{B114C5CF-49B1-4924-A42E-F55E3D3022D7}" type="presParOf" srcId="{5ADB2666-DF36-443D-98DF-3DE42BAF1C8D}" destId="{3A50D5DF-737A-46CA-8AB7-340F74AAEAE1}" srcOrd="0" destOrd="0" presId="urn:microsoft.com/office/officeart/2005/8/layout/hierarchy1"/>
    <dgm:cxn modelId="{823D1749-9DD9-45A1-BD7F-E260E1C059F2}" type="presParOf" srcId="{3A50D5DF-737A-46CA-8AB7-340F74AAEAE1}" destId="{B1B5918C-99E3-4FC8-B320-EA8E9EAD3C6C}" srcOrd="0" destOrd="0" presId="urn:microsoft.com/office/officeart/2005/8/layout/hierarchy1"/>
    <dgm:cxn modelId="{634E157A-5332-4A77-B9E3-47DC62362012}" type="presParOf" srcId="{B1B5918C-99E3-4FC8-B320-EA8E9EAD3C6C}" destId="{3B8BEB2B-638C-498E-86FF-8724C02CB2F7}" srcOrd="0" destOrd="0" presId="urn:microsoft.com/office/officeart/2005/8/layout/hierarchy1"/>
    <dgm:cxn modelId="{F3276033-F56F-43A7-BC6B-665593CBD758}" type="presParOf" srcId="{B1B5918C-99E3-4FC8-B320-EA8E9EAD3C6C}" destId="{447AC43F-305D-46A2-BADD-063D48E7D328}" srcOrd="1" destOrd="0" presId="urn:microsoft.com/office/officeart/2005/8/layout/hierarchy1"/>
    <dgm:cxn modelId="{FA8AE3B8-D41B-44DE-A513-6EF417D7CFCD}" type="presParOf" srcId="{3A50D5DF-737A-46CA-8AB7-340F74AAEAE1}" destId="{8A6018F9-6999-4825-8943-1445175B65D5}" srcOrd="1" destOrd="0" presId="urn:microsoft.com/office/officeart/2005/8/layout/hierarchy1"/>
    <dgm:cxn modelId="{C982008E-01AD-4DC3-A9B2-A2E4C1E66764}" type="presParOf" srcId="{5ADB2666-DF36-443D-98DF-3DE42BAF1C8D}" destId="{3F5E782F-F804-4C3E-9C91-5682C761C80E}" srcOrd="1" destOrd="0" presId="urn:microsoft.com/office/officeart/2005/8/layout/hierarchy1"/>
    <dgm:cxn modelId="{35F623B1-3A14-4BDB-9AD1-C339C304EEFC}" type="presParOf" srcId="{3F5E782F-F804-4C3E-9C91-5682C761C80E}" destId="{1F480AB4-AB3F-466E-B6FD-DEF2FB0AE1A6}" srcOrd="0" destOrd="0" presId="urn:microsoft.com/office/officeart/2005/8/layout/hierarchy1"/>
    <dgm:cxn modelId="{11C4A3E1-954D-474A-B0DE-98F20544CF45}" type="presParOf" srcId="{1F480AB4-AB3F-466E-B6FD-DEF2FB0AE1A6}" destId="{F93B2713-5FE0-4F39-A4BC-D0AB4DE3D79C}" srcOrd="0" destOrd="0" presId="urn:microsoft.com/office/officeart/2005/8/layout/hierarchy1"/>
    <dgm:cxn modelId="{08128108-BA19-4A14-9B90-0060A12FFB9D}" type="presParOf" srcId="{1F480AB4-AB3F-466E-B6FD-DEF2FB0AE1A6}" destId="{C2FDA8AC-82F0-435A-824D-E7BBB617D6EB}" srcOrd="1" destOrd="0" presId="urn:microsoft.com/office/officeart/2005/8/layout/hierarchy1"/>
    <dgm:cxn modelId="{ACB8832C-D0FC-412A-8B60-3FDAC84122D0}" type="presParOf" srcId="{3F5E782F-F804-4C3E-9C91-5682C761C80E}" destId="{FBBC6FB0-AD8D-4252-BD2A-2781DA735611}" srcOrd="1" destOrd="0" presId="urn:microsoft.com/office/officeart/2005/8/layout/hierarchy1"/>
    <dgm:cxn modelId="{4747D907-FF9E-46F8-9BBF-AF0AE6542347}" type="presParOf" srcId="{5ADB2666-DF36-443D-98DF-3DE42BAF1C8D}" destId="{ACA68577-BE1D-4C23-BEF2-CBC01F0092B7}" srcOrd="2" destOrd="0" presId="urn:microsoft.com/office/officeart/2005/8/layout/hierarchy1"/>
    <dgm:cxn modelId="{49DA86E0-08AA-4498-B754-C754C23FA10D}" type="presParOf" srcId="{ACA68577-BE1D-4C23-BEF2-CBC01F0092B7}" destId="{566FE397-4D47-406F-BE73-9DF3E3D2BB79}" srcOrd="0" destOrd="0" presId="urn:microsoft.com/office/officeart/2005/8/layout/hierarchy1"/>
    <dgm:cxn modelId="{8EFF529C-932F-4CD3-A816-43DE5E061B9E}" type="presParOf" srcId="{566FE397-4D47-406F-BE73-9DF3E3D2BB79}" destId="{35B0941A-0227-461B-A5CA-78F3A8F3B57C}" srcOrd="0" destOrd="0" presId="urn:microsoft.com/office/officeart/2005/8/layout/hierarchy1"/>
    <dgm:cxn modelId="{C095069C-D5D2-4880-AC99-FEAEC5EC09AD}" type="presParOf" srcId="{566FE397-4D47-406F-BE73-9DF3E3D2BB79}" destId="{308CCE3F-109D-460B-8FE3-D54A7BC1194B}" srcOrd="1" destOrd="0" presId="urn:microsoft.com/office/officeart/2005/8/layout/hierarchy1"/>
    <dgm:cxn modelId="{42D5E067-3BCC-4D65-BF3F-EAEFF15A096E}" type="presParOf" srcId="{ACA68577-BE1D-4C23-BEF2-CBC01F0092B7}" destId="{A11AFB2B-CCAC-4F27-94BB-AC6B1F932DF5}" srcOrd="1" destOrd="0" presId="urn:microsoft.com/office/officeart/2005/8/layout/hierarchy1"/>
    <dgm:cxn modelId="{24028AE8-7A69-4176-9CF5-4444EC0CE8DB}" type="presParOf" srcId="{5ADB2666-DF36-443D-98DF-3DE42BAF1C8D}" destId="{7FFBC29B-331A-4478-B7C0-180FE2281BE4}" srcOrd="3" destOrd="0" presId="urn:microsoft.com/office/officeart/2005/8/layout/hierarchy1"/>
    <dgm:cxn modelId="{56311B67-50AC-490A-A987-32907E9D0FCA}" type="presParOf" srcId="{7FFBC29B-331A-4478-B7C0-180FE2281BE4}" destId="{1C28DBAC-39C2-40CC-A76B-1EC3B09386FF}" srcOrd="0" destOrd="0" presId="urn:microsoft.com/office/officeart/2005/8/layout/hierarchy1"/>
    <dgm:cxn modelId="{1FB9B417-9E0D-4B64-99F9-EB4179457572}" type="presParOf" srcId="{1C28DBAC-39C2-40CC-A76B-1EC3B09386FF}" destId="{204798B2-5015-4713-9998-0BDD046FF1D4}" srcOrd="0" destOrd="0" presId="urn:microsoft.com/office/officeart/2005/8/layout/hierarchy1"/>
    <dgm:cxn modelId="{D16771D5-24D7-497B-AC8B-2270468167FC}" type="presParOf" srcId="{1C28DBAC-39C2-40CC-A76B-1EC3B09386FF}" destId="{9132B8F0-F113-4E99-94DD-A605D7812E36}" srcOrd="1" destOrd="0" presId="urn:microsoft.com/office/officeart/2005/8/layout/hierarchy1"/>
    <dgm:cxn modelId="{1D32BC8D-E9B5-47E1-9744-292BED523193}" type="presParOf" srcId="{7FFBC29B-331A-4478-B7C0-180FE2281BE4}" destId="{D1191153-AB46-4B09-9DB4-FFB954FDF3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1BB9-70BA-4B72-A077-94600F401795}">
      <dsp:nvSpPr>
        <dsp:cNvPr id="0" name=""/>
        <dsp:cNvSpPr/>
      </dsp:nvSpPr>
      <dsp:spPr>
        <a:xfrm>
          <a:off x="0" y="0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Prejšnji semester smo ustvarili spletno storitev in grafični vmesnik, kjer prikazujemo Mbajk kolesa, kolesarnice, postaje, kolesarske in turistične poti ter koridorje.</a:t>
          </a:r>
          <a:endParaRPr lang="en-US" sz="1600" kern="1200"/>
        </a:p>
      </dsp:txBody>
      <dsp:txXfrm>
        <a:off x="23312" y="23312"/>
        <a:ext cx="7120597" cy="749301"/>
      </dsp:txXfrm>
    </dsp:sp>
    <dsp:sp modelId="{06046BA9-AA31-4517-B0CF-9250F57E4028}">
      <dsp:nvSpPr>
        <dsp:cNvPr id="0" name=""/>
        <dsp:cNvSpPr/>
      </dsp:nvSpPr>
      <dsp:spPr>
        <a:xfrm>
          <a:off x="673912" y="94063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Za to smo potrebovali podatkovno bazo (MongoDB Atlas) ter „backend“ API, preko katerega beremo in pišemo podatke v bazo.</a:t>
          </a:r>
          <a:endParaRPr lang="en-US" sz="1600" kern="1200"/>
        </a:p>
      </dsp:txBody>
      <dsp:txXfrm>
        <a:off x="697224" y="963951"/>
        <a:ext cx="6808831" cy="749301"/>
      </dsp:txXfrm>
    </dsp:sp>
    <dsp:sp modelId="{D087F200-A1FD-458D-A7DA-D32042034FED}">
      <dsp:nvSpPr>
        <dsp:cNvPr id="0" name=""/>
        <dsp:cNvSpPr/>
      </dsp:nvSpPr>
      <dsp:spPr>
        <a:xfrm>
          <a:off x="1337767" y="188127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Letos smo pri predmetu PORA ustvarili mobilno aplikacijo za zajemanje senzorskih podatkov pošiljanje teh podatkov na strežnik.</a:t>
          </a:r>
          <a:endParaRPr lang="en-US" sz="1600" kern="1200"/>
        </a:p>
      </dsp:txBody>
      <dsp:txXfrm>
        <a:off x="1361079" y="1904591"/>
        <a:ext cx="6818889" cy="749301"/>
      </dsp:txXfrm>
    </dsp:sp>
    <dsp:sp modelId="{CDFD0074-420E-4A5F-87B2-043568E915CA}">
      <dsp:nvSpPr>
        <dsp:cNvPr id="0" name=""/>
        <dsp:cNvSpPr/>
      </dsp:nvSpPr>
      <dsp:spPr>
        <a:xfrm>
          <a:off x="2011680" y="282191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/>
            <a:t>Pri predmetu RRI smo izdelali namizno aplikacijo, kjer naše podatke iz baze prikazujemo prikazujemo na zemljevidu.</a:t>
          </a:r>
          <a:endParaRPr lang="en-US" sz="1600" kern="1200"/>
        </a:p>
      </dsp:txBody>
      <dsp:txXfrm>
        <a:off x="2034992" y="2845231"/>
        <a:ext cx="6808831" cy="749301"/>
      </dsp:txXfrm>
    </dsp:sp>
    <dsp:sp modelId="{B5F1836F-04D0-4FAA-8F0B-17496D2D66E9}">
      <dsp:nvSpPr>
        <dsp:cNvPr id="0" name=""/>
        <dsp:cNvSpPr/>
      </dsp:nvSpPr>
      <dsp:spPr>
        <a:xfrm>
          <a:off x="7529368" y="60960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645772" y="609606"/>
        <a:ext cx="284543" cy="389307"/>
      </dsp:txXfrm>
    </dsp:sp>
    <dsp:sp modelId="{22228F49-8C0F-4F47-A3AD-DD58CA9281C4}">
      <dsp:nvSpPr>
        <dsp:cNvPr id="0" name=""/>
        <dsp:cNvSpPr/>
      </dsp:nvSpPr>
      <dsp:spPr>
        <a:xfrm>
          <a:off x="8203280" y="155024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19684" y="1550246"/>
        <a:ext cx="284543" cy="389307"/>
      </dsp:txXfrm>
    </dsp:sp>
    <dsp:sp modelId="{3AE266DE-E388-4790-8596-73A3D6AA1F8F}">
      <dsp:nvSpPr>
        <dsp:cNvPr id="0" name=""/>
        <dsp:cNvSpPr/>
      </dsp:nvSpPr>
      <dsp:spPr>
        <a:xfrm>
          <a:off x="8867135" y="249088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83539" y="2490886"/>
        <a:ext cx="284543" cy="38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EB2B-638C-498E-86FF-8724C02CB2F7}">
      <dsp:nvSpPr>
        <dsp:cNvPr id="0" name=""/>
        <dsp:cNvSpPr/>
      </dsp:nvSpPr>
      <dsp:spPr>
        <a:xfrm>
          <a:off x="1803529" y="1074680"/>
          <a:ext cx="1880222" cy="1193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AC43F-305D-46A2-BADD-063D48E7D328}">
      <dsp:nvSpPr>
        <dsp:cNvPr id="0" name=""/>
        <dsp:cNvSpPr/>
      </dsp:nvSpPr>
      <dsp:spPr>
        <a:xfrm>
          <a:off x="2012442" y="1273148"/>
          <a:ext cx="1880222" cy="1193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200" kern="1200"/>
            <a:t>Zajem slike ter preko kamere za nadaljno obdelavo</a:t>
          </a:r>
          <a:endParaRPr lang="en-US" sz="1200" kern="1200"/>
        </a:p>
      </dsp:txBody>
      <dsp:txXfrm>
        <a:off x="2047411" y="1308117"/>
        <a:ext cx="1810284" cy="1124003"/>
      </dsp:txXfrm>
    </dsp:sp>
    <dsp:sp modelId="{F93B2713-5FE0-4F39-A4BC-D0AB4DE3D79C}">
      <dsp:nvSpPr>
        <dsp:cNvPr id="0" name=""/>
        <dsp:cNvSpPr/>
      </dsp:nvSpPr>
      <dsp:spPr>
        <a:xfrm>
          <a:off x="4838908" y="1100195"/>
          <a:ext cx="1880222" cy="1193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DA8AC-82F0-435A-824D-E7BBB617D6EB}">
      <dsp:nvSpPr>
        <dsp:cNvPr id="0" name=""/>
        <dsp:cNvSpPr/>
      </dsp:nvSpPr>
      <dsp:spPr>
        <a:xfrm>
          <a:off x="5047821" y="1298663"/>
          <a:ext cx="1880222" cy="1193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200" kern="1200"/>
            <a:t>Zajemanje senzorskih podatkov z nastavljivo frekvenco</a:t>
          </a:r>
          <a:endParaRPr lang="en-US" sz="1200" kern="1200"/>
        </a:p>
      </dsp:txBody>
      <dsp:txXfrm>
        <a:off x="5082790" y="1333632"/>
        <a:ext cx="1810284" cy="1124003"/>
      </dsp:txXfrm>
    </dsp:sp>
    <dsp:sp modelId="{35B0941A-0227-461B-A5CA-78F3A8F3B57C}">
      <dsp:nvSpPr>
        <dsp:cNvPr id="0" name=""/>
        <dsp:cNvSpPr/>
      </dsp:nvSpPr>
      <dsp:spPr>
        <a:xfrm>
          <a:off x="1892321" y="3071905"/>
          <a:ext cx="1880222" cy="1193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CCE3F-109D-460B-8FE3-D54A7BC1194B}">
      <dsp:nvSpPr>
        <dsp:cNvPr id="0" name=""/>
        <dsp:cNvSpPr/>
      </dsp:nvSpPr>
      <dsp:spPr>
        <a:xfrm>
          <a:off x="2101235" y="3270373"/>
          <a:ext cx="1880222" cy="1193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200" kern="1200"/>
            <a:t>Vnos poljubnega dogodka s svojo kategorijo, opisom ter lokacijo</a:t>
          </a:r>
          <a:endParaRPr lang="en-US" sz="1200" kern="1200"/>
        </a:p>
      </dsp:txBody>
      <dsp:txXfrm>
        <a:off x="2136204" y="3305342"/>
        <a:ext cx="1810284" cy="1124003"/>
      </dsp:txXfrm>
    </dsp:sp>
    <dsp:sp modelId="{204798B2-5015-4713-9998-0BDD046FF1D4}">
      <dsp:nvSpPr>
        <dsp:cNvPr id="0" name=""/>
        <dsp:cNvSpPr/>
      </dsp:nvSpPr>
      <dsp:spPr>
        <a:xfrm>
          <a:off x="4902787" y="3166060"/>
          <a:ext cx="1880222" cy="1193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2B8F0-F113-4E99-94DD-A605D7812E36}">
      <dsp:nvSpPr>
        <dsp:cNvPr id="0" name=""/>
        <dsp:cNvSpPr/>
      </dsp:nvSpPr>
      <dsp:spPr>
        <a:xfrm>
          <a:off x="5111701" y="3364528"/>
          <a:ext cx="1880222" cy="1193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200" kern="1200"/>
            <a:t>Izbiro lokacije preko GoogleMaps</a:t>
          </a:r>
          <a:endParaRPr lang="en-US" sz="1200" kern="1200"/>
        </a:p>
      </dsp:txBody>
      <dsp:txXfrm>
        <a:off x="5146670" y="3399497"/>
        <a:ext cx="1810284" cy="1124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98CA-665E-AA5C-FDD7-FDB8AC5D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833F4-D466-5670-1D10-9808BC83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3AC4-7740-13A8-929B-861532E7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1898-83F1-F68C-05B6-4AA164B8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6DE7-B0B1-AF51-675D-01F2DA48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6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2FD-5103-24D5-770C-41ED65CE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6871F-9274-B84F-7056-28CA3C00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6071-A850-7AD1-8EE3-75BA8DA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134E-B019-0A35-33DD-92939115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59D2-74E9-CA66-938B-B717DDB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9A8D8-A313-D71F-B5FD-F6B778B29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5ACD-4DAB-2A7E-2318-32DB8903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4DF6-20F4-FDFB-61D8-FBB9EEEE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46E0-B7B8-888C-C3A4-C9C09F5C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52EF-A50F-2A9A-4A90-D69D933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45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1C18-27EE-92D0-DF40-C3592082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E7F6-B262-41D3-73BB-ED8DE0DF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4D18-A0E9-3700-1F5A-6DA825D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ABF6-A5AD-ED76-2991-1CB7FB6B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23B9-214E-E0EA-8E58-11372796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6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98F-5229-859A-53B8-A02922E1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513F5-7539-FAD1-B385-C2F70720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0A1D-BFA4-B79A-3552-0EE4D1DB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6AFA-FE6B-3A8D-1ED6-1D22458B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FDF4-DFA0-40C2-4D2B-450F2EA5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7AA-2701-D038-5120-8C169B45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A7D8-A633-C6C9-6AA4-C5C4B4A17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9A1A5-F66C-8C08-6F14-A80DC351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BB91-8E3D-D9A4-9099-0744B9A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83F5-3EEC-4E6E-3157-9A65EA6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9A079-5DD9-27A6-BB15-C74A8F3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2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C01-5562-D66B-2D17-A601C3F9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6DF3A-4616-678D-B556-E45955F2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48A-1BDB-7805-7C4A-639DC042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B7DB2-7C2E-6F2B-D6E3-4DEE232C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398A-23DF-B484-48B7-06DE8127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07398-F2E5-8056-7DBD-06E2A48A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9FAD2-C6DE-878D-0A9C-44842716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FE96B-DC5D-34DC-BF07-0394D0DE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9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C1A3-DED1-0734-C1DB-E8EF3933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A114F-E6BF-6BB3-2152-E3F1868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761B3-3312-8120-A3BF-0B4AB5DE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F2F16-2977-1098-322F-7742623B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740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898C-E911-AF79-6CAE-FDE5E136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4CC10-9FD5-ED08-4AB3-44BE6725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CFDC-759B-9818-28AA-30D76422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86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439C-571C-68F0-8A2A-DC142378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EC9B-AF2F-3A92-2215-C60D72CC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5A9-188E-8B4D-0A10-9354AF00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B6C3-7C3B-31DC-7877-8DD023BC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E6DE2-EF99-10D1-4847-DD00A607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EA7A-469C-279E-C19E-75CF7559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23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13B-0B72-F222-54A8-39D9E4EB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1F1E-5AC5-33B6-74F5-7F1CC3B2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C414-AA3E-7EB9-14D3-D5EE1FFC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EB1E-4C62-8ECE-6575-088271A7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539E-E9CD-C269-B04C-27E5F5A5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B857-7FAF-B977-9663-7E1597F1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68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AA05E-9B64-07D1-7DF8-8C29AC29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6C94-2F28-6347-E6C3-009646F1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4018-4361-1C50-3D50-E1088461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BBCE-F971-4AC3-E822-E22AFB2C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ACD8-BEB7-AE1B-BF7E-8A6377FA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Dmn2beFuU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shorts/5KQ3X2mi0l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138647-986C-DAB8-FE12-BF94E573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2678"/>
            <a:ext cx="9144000" cy="2387600"/>
          </a:xfrm>
        </p:spPr>
        <p:txBody>
          <a:bodyPr/>
          <a:lstStyle/>
          <a:p>
            <a:r>
              <a:rPr lang="sl-SI" b="1"/>
              <a:t>KOLESARSTVO V MARIBORU</a:t>
            </a:r>
            <a:br>
              <a:rPr lang="sl-SI" b="1"/>
            </a:br>
            <a:br>
              <a:rPr lang="sl-SI" b="1"/>
            </a:br>
            <a:r>
              <a:rPr lang="sl-SI" sz="2000" b="1"/>
              <a:t>Platformno odvisen razvoj aplikacij</a:t>
            </a:r>
            <a:br>
              <a:rPr lang="sl-SI" sz="2000" b="1"/>
            </a:br>
            <a:r>
              <a:rPr lang="sl-SI" sz="2000" b="1"/>
              <a:t>Razvoj računalniških iger</a:t>
            </a:r>
            <a:endParaRPr lang="sl-SI" b="1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488863D-EF49-9A25-560A-79DC5E8EC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7673"/>
            <a:ext cx="9144000" cy="1655762"/>
          </a:xfrm>
        </p:spPr>
        <p:txBody>
          <a:bodyPr>
            <a:normAutofit/>
          </a:bodyPr>
          <a:lstStyle/>
          <a:p>
            <a:r>
              <a:rPr lang="sl-SI" sz="2000"/>
              <a:t>Člani skupine: Erik Lašič, Jakob Oprešnik, Marko Roškar</a:t>
            </a:r>
          </a:p>
        </p:txBody>
      </p:sp>
    </p:spTree>
    <p:extLst>
      <p:ext uri="{BB962C8B-B14F-4D97-AF65-F5344CB8AC3E}">
        <p14:creationId xmlns:p14="http://schemas.microsoft.com/office/powerpoint/2010/main" val="37180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30C99D-D79B-2B2D-EDED-5FBF010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/>
              <a:t>OPIS NAŠEGA PROJEKTA</a:t>
            </a:r>
          </a:p>
        </p:txBody>
      </p:sp>
      <p:graphicFrame>
        <p:nvGraphicFramePr>
          <p:cNvPr id="12" name="Označba mesta vsebine 2">
            <a:extLst>
              <a:ext uri="{FF2B5EF4-FFF2-40B4-BE49-F238E27FC236}">
                <a16:creationId xmlns:a16="http://schemas.microsoft.com/office/drawing/2014/main" id="{B0BEB3A1-E438-12C9-3E6C-21933D9A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3003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53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26E4CE-ECD7-495E-5CA7-A2931D86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59" y="431800"/>
            <a:ext cx="10058400" cy="1609344"/>
          </a:xfrm>
        </p:spPr>
        <p:txBody>
          <a:bodyPr/>
          <a:lstStyle/>
          <a:p>
            <a:r>
              <a:rPr lang="sl-SI" b="1"/>
              <a:t>PORA – MOBILNA APLIKACIJA</a:t>
            </a:r>
          </a:p>
        </p:txBody>
      </p:sp>
      <p:graphicFrame>
        <p:nvGraphicFramePr>
          <p:cNvPr id="2053" name="Označba mesta vsebine 2">
            <a:extLst>
              <a:ext uri="{FF2B5EF4-FFF2-40B4-BE49-F238E27FC236}">
                <a16:creationId xmlns:a16="http://schemas.microsoft.com/office/drawing/2014/main" id="{841DD79B-0EE6-CECB-2DF2-9240262AA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914066"/>
              </p:ext>
            </p:extLst>
          </p:nvPr>
        </p:nvGraphicFramePr>
        <p:xfrm>
          <a:off x="-492622" y="1376455"/>
          <a:ext cx="8988552" cy="565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Slika 40">
            <a:extLst>
              <a:ext uri="{FF2B5EF4-FFF2-40B4-BE49-F238E27FC236}">
                <a16:creationId xmlns:a16="http://schemas.microsoft.com/office/drawing/2014/main" id="{49809630-FE8C-81C1-6A15-2436E77C6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214" y="959767"/>
            <a:ext cx="3161000" cy="5670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1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8A2401-0BA2-8F9F-6BA5-E3EF6058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24" y="0"/>
            <a:ext cx="4993079" cy="1609344"/>
          </a:xfrm>
        </p:spPr>
        <p:txBody>
          <a:bodyPr>
            <a:normAutofit/>
          </a:bodyPr>
          <a:lstStyle/>
          <a:p>
            <a:r>
              <a:rPr lang="sl-SI" sz="4100" b="1"/>
              <a:t>USTVARJANJE DOGODKA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57556B5-8643-363E-CE7D-04F306AE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225" y="1481706"/>
            <a:ext cx="4993078" cy="4092579"/>
          </a:xfrm>
        </p:spPr>
        <p:txBody>
          <a:bodyPr>
            <a:normAutofit/>
          </a:bodyPr>
          <a:lstStyle/>
          <a:p>
            <a:r>
              <a:rPr lang="sl-SI" sz="1800"/>
              <a:t>Ob kliku na gumb „CUSTOM EVENT“ lahko uporabnik vnese nov dogodek, izbere temo in lokacijo ter opis dogodka.</a:t>
            </a:r>
          </a:p>
          <a:p>
            <a:r>
              <a:rPr lang="sl-SI" sz="1800"/>
              <a:t>Podatki o dogodku so nato poslani na naš API in lokacije dogodkov so izrisane na zemljevidu aplikacije za RRI.</a:t>
            </a:r>
          </a:p>
          <a:p>
            <a:r>
              <a:rPr lang="sl-SI" sz="1800"/>
              <a:t>Videoposnetek uporabe: </a:t>
            </a:r>
            <a:r>
              <a:rPr lang="sl-SI" sz="1800">
                <a:hlinkClick r:id="rId2"/>
              </a:rPr>
              <a:t>Aplikacija</a:t>
            </a:r>
            <a:r>
              <a:rPr lang="sl-SI" sz="1800"/>
              <a:t>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B34D3F7-631B-FD6D-44DE-398E0641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45" y="1069463"/>
            <a:ext cx="2578775" cy="4604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D835AD-7D54-A04B-1E16-75E5DFB46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2272" y="900787"/>
            <a:ext cx="2578775" cy="505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CE871C-B48F-C831-12AB-C107F302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53" y="512064"/>
            <a:ext cx="10058400" cy="1609344"/>
          </a:xfrm>
        </p:spPr>
        <p:txBody>
          <a:bodyPr/>
          <a:lstStyle/>
          <a:p>
            <a:r>
              <a:rPr lang="sl-SI" b="1"/>
              <a:t>ZAJEMANJE TEMPERATURE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42BB781-F1BD-6D14-00B2-611AACB7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53" y="2121408"/>
            <a:ext cx="7843333" cy="4050792"/>
          </a:xfrm>
        </p:spPr>
        <p:txBody>
          <a:bodyPr>
            <a:normAutofit/>
          </a:bodyPr>
          <a:lstStyle/>
          <a:p>
            <a:r>
              <a:rPr lang="sl-SI" sz="2400"/>
              <a:t>Ob kliku na „SENSOR DATA“ v glavnem meniju lahko uporabnik začne zajemati temperaturo okolice s pomočjo senzorja</a:t>
            </a:r>
          </a:p>
          <a:p>
            <a:r>
              <a:rPr lang="sl-SI" sz="2400"/>
              <a:t>Na zemljevidu lahko izberemo lokacijo (ali uporabimo trenutno lokacijo), določimo pa lahko tudi frekvenco zajemanja</a:t>
            </a:r>
          </a:p>
          <a:p>
            <a:r>
              <a:rPr lang="sl-SI" sz="2400"/>
              <a:t>Podakti o temperaturi, lokaciji in času se nato v nastavljenih intervalih pošiljajo na našo bazo preko spletnega API-ja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A06A-BCC4-A1C4-DFAE-23FB0B4D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14" y="292962"/>
            <a:ext cx="2915679" cy="574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72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29AE73-6F55-08BF-18CC-28D6A47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sl-SI" b="1"/>
              <a:t>RRI - ZEMLJEVID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336C593-005F-575A-7BDA-9505BCA9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135" y="2121408"/>
            <a:ext cx="5161934" cy="4092579"/>
          </a:xfrm>
        </p:spPr>
        <p:txBody>
          <a:bodyPr>
            <a:normAutofit/>
          </a:bodyPr>
          <a:lstStyle/>
          <a:p>
            <a:r>
              <a:rPr lang="sl-SI" sz="2000"/>
              <a:t>Na zemljevidu smo prikazali podatke iz podatkovne baze ter podatke iz aplikacije pri PORA.</a:t>
            </a:r>
          </a:p>
          <a:p>
            <a:r>
              <a:rPr lang="sl-SI" sz="2000"/>
              <a:t>Podatki se s pomočjo vmesnika Net preberejo z našega API-ja in shranijo v razred.</a:t>
            </a:r>
          </a:p>
          <a:p>
            <a:r>
              <a:rPr lang="sl-SI" sz="2000"/>
              <a:t>Preko teh razredov lahko dostopamo do vseh podatkov za določen objekt.</a:t>
            </a:r>
          </a:p>
          <a:p>
            <a:r>
              <a:rPr lang="sl-SI" sz="2000"/>
              <a:t>Videoposnetek uporabe: </a:t>
            </a:r>
            <a:r>
              <a:rPr lang="sl-SI" sz="2000">
                <a:hlinkClick r:id="rId2"/>
              </a:rPr>
              <a:t>Zemljevid</a:t>
            </a:r>
            <a:r>
              <a:rPr lang="sl-SI" sz="2000"/>
              <a:t> </a:t>
            </a:r>
          </a:p>
        </p:txBody>
      </p:sp>
      <p:pic>
        <p:nvPicPr>
          <p:cNvPr id="11" name="Slika 10" descr="Slika, ki vsebuje besede preslikava&#10;&#10;Opis je samodejno ustvarjen">
            <a:extLst>
              <a:ext uri="{FF2B5EF4-FFF2-40B4-BE49-F238E27FC236}">
                <a16:creationId xmlns:a16="http://schemas.microsoft.com/office/drawing/2014/main" id="{6D1B956E-4447-4184-2AE3-47258511B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170"/>
          <a:stretch/>
        </p:blipFill>
        <p:spPr>
          <a:xfrm>
            <a:off x="643192" y="645106"/>
            <a:ext cx="5451627" cy="55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AE9DCB-7988-57F3-41D4-9C7E86A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498290"/>
            <a:ext cx="10515600" cy="1325563"/>
          </a:xfrm>
        </p:spPr>
        <p:txBody>
          <a:bodyPr/>
          <a:lstStyle/>
          <a:p>
            <a:r>
              <a:rPr lang="sl-SI" b="1"/>
              <a:t>KODA ZA BRANJE PODATKOV IN PRIMER TEGA RAZREDA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1E19F74-4749-1EC8-54E0-AFE34316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3" y="1944461"/>
            <a:ext cx="7314417" cy="484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8FAA916-2D2C-BD12-A125-0C5C9EC6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81285">
            <a:off x="418545" y="2503653"/>
            <a:ext cx="4257675" cy="329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8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769F91-1D6F-D831-ABA6-0517E70C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/>
              <a:t>UPORABA BLOCKCHAIN TEHNOLOGIJE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B4F5C-BFC5-4F2F-07FC-C1B70CFBC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1" y="2196452"/>
            <a:ext cx="5678525" cy="4051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4435CC-0588-0BB8-023C-E3E56FC8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6519"/>
            <a:ext cx="5944784" cy="3124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501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414C56-2F9C-9E97-F607-466A204C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343" y="643467"/>
            <a:ext cx="735531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800" b="1" cap="all" err="1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Hvala</a:t>
            </a:r>
            <a:r>
              <a:rPr lang="en-US" sz="6800" b="1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 za </a:t>
            </a:r>
            <a:r>
              <a:rPr lang="en-US" sz="6800" b="1" cap="all" err="1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vašo</a:t>
            </a:r>
            <a:r>
              <a:rPr lang="en-US" sz="6800" b="1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6800" b="1" cap="all" err="1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pozornost</a:t>
            </a:r>
            <a:r>
              <a:rPr lang="en-US" sz="6800" b="1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17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04AE9EE9D60B468D3BC5DB5A2AA5FC" ma:contentTypeVersion="9" ma:contentTypeDescription="Ustvari nov dokument." ma:contentTypeScope="" ma:versionID="83714c220c846c5bb5328628be1f841d">
  <xsd:schema xmlns:xsd="http://www.w3.org/2001/XMLSchema" xmlns:xs="http://www.w3.org/2001/XMLSchema" xmlns:p="http://schemas.microsoft.com/office/2006/metadata/properties" xmlns:ns3="5e0da4bf-94c1-4ce3-9f5a-7fd65015dbbd" targetNamespace="http://schemas.microsoft.com/office/2006/metadata/properties" ma:root="true" ma:fieldsID="a22c3ac19169316128439193113cf5a0" ns3:_="">
    <xsd:import namespace="5e0da4bf-94c1-4ce3-9f5a-7fd65015db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da4bf-94c1-4ce3-9f5a-7fd65015d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0da4bf-94c1-4ce3-9f5a-7fd65015dbbd" xsi:nil="true"/>
  </documentManagement>
</p:properties>
</file>

<file path=customXml/itemProps1.xml><?xml version="1.0" encoding="utf-8"?>
<ds:datastoreItem xmlns:ds="http://schemas.openxmlformats.org/officeDocument/2006/customXml" ds:itemID="{557F5654-B8E3-4CAC-AB6B-1ADAB303711D}">
  <ds:schemaRefs>
    <ds:schemaRef ds:uri="5e0da4bf-94c1-4ce3-9f5a-7fd65015db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4B353D-DF0A-415E-A570-4B1821A56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5A56A-C924-4C51-BB62-F10DCF95E82A}">
  <ds:schemaRefs>
    <ds:schemaRef ds:uri="5e0da4bf-94c1-4ce3-9f5a-7fd65015db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Širokozaslonsko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0" baseType="lpstr">
      <vt:lpstr>Office Theme</vt:lpstr>
      <vt:lpstr>KOLESARSTVO V MARIBORU  Platformno odvisen razvoj aplikacij Razvoj računalniških iger</vt:lpstr>
      <vt:lpstr>OPIS NAŠEGA PROJEKTA</vt:lpstr>
      <vt:lpstr>PORA – MOBILNA APLIKACIJA</vt:lpstr>
      <vt:lpstr>USTVARJANJE DOGODKA</vt:lpstr>
      <vt:lpstr>ZAJEMANJE TEMPERATURE</vt:lpstr>
      <vt:lpstr>RRI - ZEMLJEVID</vt:lpstr>
      <vt:lpstr>KODA ZA BRANJE PODATKOV IN PRIMER TEGA RAZREDA</vt:lpstr>
      <vt:lpstr>UPORABA BLOCKCHAIN TEHNOLOGIJE</vt:lpstr>
      <vt:lpstr>Hvala za vašo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Kolesarstvo v Mariboru</dc:title>
  <dc:creator>Erik Lašič</dc:creator>
  <cp:revision>2</cp:revision>
  <dcterms:created xsi:type="dcterms:W3CDTF">2023-01-16T16:30:30Z</dcterms:created>
  <dcterms:modified xsi:type="dcterms:W3CDTF">2023-01-17T10:30:25Z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0x0101005A04AE9EE9D60B468D3BC5DB5A2AA5FC</vt:lpwstr>
  </property>
</Properties>
</file>