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B7BD6-B731-F017-72AD-668D32453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1FAA06-EE99-0E56-2E26-6B5B7418E0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C7D05-FA86-1198-1D6D-8DB7ABE1D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426D-11D0-4BDA-88BE-6F2B2B84CA76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044C9-0D31-BFAF-CBDA-6A299CA7B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C3701-C761-2253-995E-313C0CB10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FF01-8A87-4CCF-9F11-456450B56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157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9294F-1D05-2FA2-015A-B2594CB28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8A7F69-4E84-077A-0C9C-F05D6F667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85412-767B-8B2C-5075-5BCB0DE7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426D-11D0-4BDA-88BE-6F2B2B84CA76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36C57-DD42-208F-B561-371C712E1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6DE86-632E-9571-2358-1316D03D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FF01-8A87-4CCF-9F11-456450B56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9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6AF35A-C52A-F5E3-04E1-B676D37951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E9041C-34A3-BABC-4C99-3698707B6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7FBD2-E16B-419C-8DF7-1668EE977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426D-11D0-4BDA-88BE-6F2B2B84CA76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4E70E-D54E-7554-8542-109391FB1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82C7F-7FDC-4330-212B-69CC5F434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FF01-8A87-4CCF-9F11-456450B56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416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8582F-3BB8-16BF-4B99-1C0203E92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E4EFB-3908-B817-D049-42E7EF2C0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3E44C-31D6-053C-8085-41605FD0A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426D-11D0-4BDA-88BE-6F2B2B84CA76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B4557-D4A1-5306-76D9-28654EF2F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72B70-7644-8400-C5FE-0FED9F8AF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FF01-8A87-4CCF-9F11-456450B56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09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E4AAA-D696-DE13-B9DB-4AA6FE1B5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A8FE8-5552-07EB-71AB-56C6A32EF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DCD83-153D-3695-2F4A-502A3D2CE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426D-11D0-4BDA-88BE-6F2B2B84CA76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A1E70-8148-F70A-8387-F788D3979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B1B90-D4E7-5E94-3D10-D200D9D43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FF01-8A87-4CCF-9F11-456450B56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594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8A479-1E71-4A82-5BEF-E4F8BCDD4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9286E-12C0-964A-F302-0C4C11ACC2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B57B20-F697-3E80-2470-522C04A7F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0811B-66EE-6248-8B6F-E3938F074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426D-11D0-4BDA-88BE-6F2B2B84CA76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15D52-1C90-7203-1AB6-302D2AFDE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1EB5B-40D8-C4A3-BCB9-D3FBDEEBF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FF01-8A87-4CCF-9F11-456450B56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755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883C0-74DD-68DC-58E6-F5C8BB8EC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1A69A-45B1-BCC8-F3DA-532AEE747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4E25C-B669-7B6F-057A-9EB67CE90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34F4B7-172A-EDD4-1EB6-168683A56E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899D2B-8234-221E-6656-9084F0D10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BC0232-CA7D-1860-D629-DCD5112EA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426D-11D0-4BDA-88BE-6F2B2B84CA76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680C01-8919-BD93-6314-180C24867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A5E448-25ED-F8F2-299B-9DEF65E2F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FF01-8A87-4CCF-9F11-456450B56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765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11976-4601-1B10-65CB-776C1E3AF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32F70-6844-1BE1-9E0F-6E45FBAEA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426D-11D0-4BDA-88BE-6F2B2B84CA76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0DCDBA-EC08-80E4-2CA2-5F56E10D3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ADCCF-B626-DAD2-1220-1C797458E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FF01-8A87-4CCF-9F11-456450B56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444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B3A52F-EF3A-1519-30BB-86CE1BC79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426D-11D0-4BDA-88BE-6F2B2B84CA76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A3B005-CB4E-186B-FF30-4C65D4DCB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FC51C-090D-565B-77E8-2AE6B9DFD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FF01-8A87-4CCF-9F11-456450B56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824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E20E5-8BB6-B9DA-1A6F-0E7F2AD2B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0FEF2-B73D-4C83-EB4C-BB4F025DB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C1C1D7-DA95-75D2-3B9A-7795F9FA7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A213F-5E9E-8A8F-A3D5-190642F76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426D-11D0-4BDA-88BE-6F2B2B84CA76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CF3E4-02C2-DCEA-1107-952762D8B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9CDA3-3323-20A7-E68E-A3A466753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FF01-8A87-4CCF-9F11-456450B56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904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CF801-2CCF-78A4-3E13-04254A128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C6172A-2735-ECB6-A5AE-690C4BAD4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B4862-6961-6501-C86A-4AD4A658E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B91A0-9B3E-4AAD-8374-712592849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426D-11D0-4BDA-88BE-6F2B2B84CA76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B754B-86FB-ED7B-F2F3-176296431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F79E8-C152-AF57-B149-4C3495B5E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FF01-8A87-4CCF-9F11-456450B56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29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D8A450-355A-A154-D822-4F91DB0CE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C709C-92BE-5F83-B390-CDD9192F8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0FF88-B943-0371-2B2E-0F27055C79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40426D-11D0-4BDA-88BE-6F2B2B84CA76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C19CA-24EE-150C-1163-D0E75598F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4A694-E39A-266F-86F0-236D8BC53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21FF01-8A87-4CCF-9F11-456450B56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94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7B052F4-8830-7BA9-5E22-8F2CE08BC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3289" y="2601119"/>
            <a:ext cx="9144000" cy="1655762"/>
          </a:xfrm>
        </p:spPr>
        <p:txBody>
          <a:bodyPr/>
          <a:lstStyle/>
          <a:p>
            <a:pPr marL="0" indent="0" algn="ctr">
              <a:buNone/>
            </a:pP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Is it possible to use sea ice thickness to get a rough estimate of the sea ice salinity regardless of the growth history?</a:t>
            </a:r>
          </a:p>
          <a:p>
            <a:pPr marL="0" indent="0" algn="ctr">
              <a:buNone/>
            </a:pP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 ~ S(sea ice thickness)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3343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different types of liquid volume fractions&#10;&#10;Description automatically generated">
            <a:extLst>
              <a:ext uri="{FF2B5EF4-FFF2-40B4-BE49-F238E27FC236}">
                <a16:creationId xmlns:a16="http://schemas.microsoft.com/office/drawing/2014/main" id="{C9AE697F-4009-923D-14BC-F49BD6B8A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488" y="429605"/>
            <a:ext cx="5155146" cy="3080199"/>
          </a:xfrm>
          <a:prstGeom prst="rect">
            <a:avLst/>
          </a:prstGeom>
        </p:spPr>
      </p:pic>
      <p:pic>
        <p:nvPicPr>
          <p:cNvPr id="13" name="Content Placeholder 12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E1709DC0-A03D-E22B-6889-142A918F2E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49" y="339725"/>
            <a:ext cx="5283465" cy="3170079"/>
          </a:xfrm>
        </p:spPr>
      </p:pic>
      <p:pic>
        <p:nvPicPr>
          <p:cNvPr id="15" name="Picture 14" descr="A graph of a number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2E59D42B-F7A0-A140-A661-D016FA6834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48" y="3616325"/>
            <a:ext cx="5283466" cy="3170079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9DEF207-FA30-EF00-758F-681C9682EB57}"/>
              </a:ext>
            </a:extLst>
          </p:cNvPr>
          <p:cNvSpPr txBox="1">
            <a:spLocks/>
          </p:cNvSpPr>
          <p:nvPr/>
        </p:nvSpPr>
        <p:spPr>
          <a:xfrm>
            <a:off x="6832986" y="4813706"/>
            <a:ext cx="4958966" cy="1139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err="1"/>
              <a:t>Parameterization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salinity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ice</a:t>
            </a:r>
            <a:r>
              <a:rPr lang="de-DE" sz="2000" dirty="0"/>
              <a:t> </a:t>
            </a:r>
            <a:r>
              <a:rPr lang="de-DE" sz="2000" dirty="0" err="1"/>
              <a:t>thickness</a:t>
            </a:r>
            <a:r>
              <a:rPr lang="de-DE" sz="2000" dirty="0"/>
              <a:t>:</a:t>
            </a:r>
            <a:br>
              <a:rPr lang="de-DE" sz="2000" dirty="0"/>
            </a:br>
            <a:r>
              <a:rPr lang="de-DE" sz="2000" dirty="0"/>
              <a:t>	S = S(</a:t>
            </a:r>
            <a:r>
              <a:rPr lang="de-DE" sz="2000" dirty="0" err="1"/>
              <a:t>ice</a:t>
            </a:r>
            <a:r>
              <a:rPr lang="de-DE" sz="2000" dirty="0"/>
              <a:t> </a:t>
            </a:r>
            <a:r>
              <a:rPr lang="de-DE" sz="2000" dirty="0" err="1"/>
              <a:t>thickness</a:t>
            </a:r>
            <a:r>
              <a:rPr lang="de-DE" sz="2000" dirty="0"/>
              <a:t>)</a:t>
            </a:r>
          </a:p>
          <a:p>
            <a:pPr marL="0" indent="0">
              <a:buNone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387470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20C58-65E2-26DB-92ED-DF43B0919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70A96-7329-96C2-B21F-28887E649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Seasonal</a:t>
            </a:r>
            <a:r>
              <a:rPr lang="de-DE" dirty="0"/>
              <a:t> </a:t>
            </a:r>
            <a:r>
              <a:rPr lang="de-DE" dirty="0" err="1"/>
              <a:t>cycle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diff</a:t>
            </a:r>
            <a:r>
              <a:rPr lang="de-DE" dirty="0"/>
              <a:t> </a:t>
            </a:r>
            <a:r>
              <a:rPr lang="de-DE" dirty="0" err="1"/>
              <a:t>amplitude</a:t>
            </a:r>
            <a:endParaRPr lang="de-DE" dirty="0"/>
          </a:p>
          <a:p>
            <a:r>
              <a:rPr lang="de-DE" dirty="0" err="1"/>
              <a:t>Profiles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porosity</a:t>
            </a:r>
            <a:r>
              <a:rPr lang="de-DE" dirty="0"/>
              <a:t> on top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6933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graph of a heat flow&#10;&#10;Description automatically generated with medium confidence">
            <a:extLst>
              <a:ext uri="{FF2B5EF4-FFF2-40B4-BE49-F238E27FC236}">
                <a16:creationId xmlns:a16="http://schemas.microsoft.com/office/drawing/2014/main" id="{75EEE335-6CA9-1B7F-3F79-80BAC66E5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97" y="1791824"/>
            <a:ext cx="5457253" cy="3274352"/>
          </a:xfrm>
          <a:prstGeom prst="rect">
            <a:avLst/>
          </a:prstGeom>
        </p:spPr>
      </p:pic>
      <p:pic>
        <p:nvPicPr>
          <p:cNvPr id="13" name="Picture 12" descr="A graph of a graph showing the temperature of the ocean&#10;&#10;Description automatically generated with medium confidence">
            <a:extLst>
              <a:ext uri="{FF2B5EF4-FFF2-40B4-BE49-F238E27FC236}">
                <a16:creationId xmlns:a16="http://schemas.microsoft.com/office/drawing/2014/main" id="{F83E89F8-5276-E725-7C87-0DB6BECA8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449" y="1791824"/>
            <a:ext cx="5457254" cy="3274352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0029F036-A938-C541-6B50-A17328CC6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Oceanic</a:t>
            </a:r>
            <a:r>
              <a:rPr lang="de-DE" dirty="0"/>
              <a:t> </a:t>
            </a:r>
            <a:r>
              <a:rPr lang="de-DE" dirty="0" err="1"/>
              <a:t>heatflux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massless</a:t>
            </a:r>
            <a:r>
              <a:rPr lang="de-DE" dirty="0"/>
              <a:t> </a:t>
            </a:r>
            <a:r>
              <a:rPr lang="de-DE" dirty="0" err="1"/>
              <a:t>snow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6401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43C826E8-9C80-A497-46CF-CB8BE13A8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72" y="1810874"/>
            <a:ext cx="5457254" cy="3274352"/>
          </a:xfrm>
          <a:prstGeom prst="rect">
            <a:avLst/>
          </a:prstGeom>
        </p:spPr>
      </p:pic>
      <p:pic>
        <p:nvPicPr>
          <p:cNvPr id="17" name="Picture 16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F98BCCF1-2A8C-9B1E-AA8E-D471A523CE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74" y="1791824"/>
            <a:ext cx="5457254" cy="327435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427DE2E-5458-6721-647B-7523E2B00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Oceanic</a:t>
            </a:r>
            <a:r>
              <a:rPr lang="de-DE" dirty="0"/>
              <a:t> </a:t>
            </a:r>
            <a:r>
              <a:rPr lang="de-DE" dirty="0" err="1"/>
              <a:t>heatflux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idealized</a:t>
            </a:r>
            <a:r>
              <a:rPr lang="de-DE" dirty="0"/>
              <a:t> </a:t>
            </a:r>
            <a:r>
              <a:rPr lang="de-DE" dirty="0" err="1"/>
              <a:t>forcing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5437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B4B10-AF8A-828D-1CB0-C1D26FAEC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Constant </a:t>
            </a:r>
            <a:r>
              <a:rPr lang="de-DE" dirty="0" err="1"/>
              <a:t>temperature</a:t>
            </a:r>
            <a:r>
              <a:rPr lang="de-DE" dirty="0"/>
              <a:t> </a:t>
            </a:r>
            <a:r>
              <a:rPr lang="de-DE" dirty="0" err="1"/>
              <a:t>forcing</a:t>
            </a:r>
            <a:endParaRPr lang="en-GB" dirty="0"/>
          </a:p>
        </p:txBody>
      </p:sp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AEEFB47E-B155-CF7E-70FE-6E5198016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00617"/>
            <a:ext cx="5390578" cy="3234347"/>
          </a:xfrm>
          <a:prstGeom prst="rect">
            <a:avLst/>
          </a:prstGeom>
        </p:spPr>
      </p:pic>
      <p:pic>
        <p:nvPicPr>
          <p:cNvPr id="7" name="Picture 6" descr="A graph of different colors and lines&#10;&#10;Description automatically generated">
            <a:extLst>
              <a:ext uri="{FF2B5EF4-FFF2-40B4-BE49-F238E27FC236}">
                <a16:creationId xmlns:a16="http://schemas.microsoft.com/office/drawing/2014/main" id="{A544BA7B-FF57-C1A9-1239-E04EA61B74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00616"/>
            <a:ext cx="5390579" cy="323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362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D7342-9101-459E-D352-77D33BF03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Expelled</a:t>
            </a:r>
            <a:r>
              <a:rPr lang="de-DE" dirty="0"/>
              <a:t> </a:t>
            </a:r>
            <a:r>
              <a:rPr lang="de-DE" dirty="0" err="1"/>
              <a:t>mass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salt</a:t>
            </a:r>
            <a:endParaRPr lang="en-GB" dirty="0"/>
          </a:p>
        </p:txBody>
      </p:sp>
      <p:pic>
        <p:nvPicPr>
          <p:cNvPr id="5" name="Picture 4" descr="A graph of a mountain slope&#10;&#10;Description automatically generated with medium confidence">
            <a:extLst>
              <a:ext uri="{FF2B5EF4-FFF2-40B4-BE49-F238E27FC236}">
                <a16:creationId xmlns:a16="http://schemas.microsoft.com/office/drawing/2014/main" id="{90878E4F-D364-79A6-7E2F-8C17DC4A8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5" y="1248118"/>
            <a:ext cx="5972175" cy="3583305"/>
          </a:xfrm>
          <a:prstGeom prst="rect">
            <a:avLst/>
          </a:prstGeom>
        </p:spPr>
      </p:pic>
      <p:pic>
        <p:nvPicPr>
          <p:cNvPr id="7" name="Picture 6" descr="A graph of a line&#10;&#10;Description automatically generated with medium confidence">
            <a:extLst>
              <a:ext uri="{FF2B5EF4-FFF2-40B4-BE49-F238E27FC236}">
                <a16:creationId xmlns:a16="http://schemas.microsoft.com/office/drawing/2014/main" id="{627B9FB8-0DB5-5E08-ED75-F20FB3ACDB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24543"/>
            <a:ext cx="5972175" cy="358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859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Oceanic heatflux with massless snow</vt:lpstr>
      <vt:lpstr>Oceanic heatflux with idealized forcing</vt:lpstr>
      <vt:lpstr>Constant temperature forcing</vt:lpstr>
      <vt:lpstr>Expelled mass of salt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Jakob Pfannschmidt</dc:creator>
  <cp:lastModifiedBy>Jakob Pfannschmidt</cp:lastModifiedBy>
  <cp:revision>2</cp:revision>
  <dcterms:created xsi:type="dcterms:W3CDTF">2024-02-07T09:27:44Z</dcterms:created>
  <dcterms:modified xsi:type="dcterms:W3CDTF">2024-02-26T09:45:21Z</dcterms:modified>
</cp:coreProperties>
</file>