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06:46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3790 24575,'2'0'0,"0"1"0,1 0 0,-1 0 0,0 0 0,0 0 0,0 0 0,0 0 0,-1 1 0,1-1 0,0 1 0,2 2 0,6 5 0,117 70 0,-87-57 0,-2 2 0,40 31 0,119 102 0,-74-50 0,26 20 0,135 109 0,-268-222 0,0-1 0,31 21 0,-43-31 0,0 0 0,-1-1 0,1 0 0,1 0 0,-1 0 0,0 0 0,0-1 0,1 0 0,-1 0 0,1 0 0,-1 0 0,1 0 0,-1-1 0,1 0 0,-1 0 0,1 0 0,-1-1 0,1 0 0,4-1 0,-7 1 0,0 0 0,-1 0 0,1-1 0,0 1 0,-1-1 0,0 1 0,1-1 0,-1 1 0,0-1 0,0 0 0,0 0 0,0 0 0,0 0 0,0 0 0,-1 0 0,1 0 0,0 0 0,0-3 0,4-44 0,-5 37 0,6-112 0,-13-144 0,2 222 0,-15-60 0,11 66 0,2 0 0,-3-59 0,-5-56 0,4 68 0,0 3 0,5 40 0,-2-56 0,8 93 0,-2-81 0,4 0 0,4 0 0,24-125 0,-20 153 0,-3 1 0,-2-1 0,-3 0 0,-7-64 0,2-8 0,3-705 0,2 815 0,0-1 0,2 1 0,0 0 0,10-30 0,-6 28 0,-2 0 0,-1-1 0,2-30 0,-5 2 0,-3 35 0,1 1 0,1-1 0,1 0 0,1 1 0,0 0 0,1 0 0,7-19 0,-3 9 0,-1 0 0,-2-1 0,0 1 0,-2-1 0,-1 0 0,-1 0 0,-4-38 0,2 18 0,-2 23 0,0 1 0,-2 0 0,-1 1 0,0-1 0,-2 1 0,-1 0 0,-14-27 0,8 17 0,1-2 0,-9-36 0,18 52 0,-13-49 0,3 0 0,3-1 0,-5-116 0,17 162 0,0 2 0,6 45 0,-3-8 0,0-1 0,2 1 0,-1-1 0,2 0 0,0 0 0,1-1 0,0 0 0,1 0 0,1 0 0,0-1 0,1-1 0,0 0 0,15 14 0,509 503 0,-138-180 0,-192-200 0,-188-134 0,0 1 0,0 0 0,-2 2 0,0-1 0,13 24 0,9 10 0,110 124 0,-137-165 0,88 126 0,91 63 0,-104-115 0,138 181 0,-164-183 0,96 146 0,-94-126 0,55 84 0,-69-122 0,2-2 0,58 56 0,30 31 0,28 30 0,-90-95 0,-20-21 0,-4 3 0,-3 2 0,41 76 0,-57-96 0,3-2 0,1-2 0,73 70 0,0 1 0,-95-100 0,15 18 0,1-1 0,1-1 0,46 34 0,-52-45 0,0 0 0,-2 2 0,0 1 0,-2 0 0,25 36 0,-31-29 0,-12-25 0,-1 0 0,1-1 0,0 0 0,0 1 0,1-1 0,-1 0 0,1 0 0,0 0 0,0 0 0,0-1 0,5 4 0,-8-7 0,1-1 0,-1 1 0,1 0 0,0-1 0,-1 0 0,1 1 0,-1-1 0,1 1 0,-1-1 0,1 0 0,-1 1 0,0-1 0,1 0 0,-1 1 0,0-1 0,0 0 0,1 0 0,-1 1 0,0-1 0,0 0 0,0 0 0,0 1 0,0-1 0,0 0 0,0 0 0,0 1 0,0-1 0,-1-1 0,2 1 0,1-387-7413,-5 284 8405,2-1 4299,2 48-4429,1 30-828,-2 0-1,0 0 1,-2 0-1,-1 0 1,-1 0-1,-1 1 1,-15-46-1,-44-66-33,36 82 0,3-1 0,-34-112 0,38 67 0,-7-25 0,20 91 0,1 1 0,1-1 0,-1-52 0,9-114 0,1 74 0,-2 43 0,14-88 0,-7 81 0,-6 58 0,1 0 0,15-62 0,68-244 0,-77 290 0,-2 0 0,-3 0 0,-1-57 0,4-59 0,28-195 0,-27 243 0,-8-140 0,-3 97 0,4 108 0,1 21 0,-2 0 0,-1 0 0,-2 1 0,-1-1 0,-1 0 0,-10-31 0,14 58 0,-1 1 0,1 0 0,1-1 0,-1 1 0,1-1 0,0 1 0,0-1 0,0 1 0,2-9 0,-2 12 0,0-1 0,0 1 0,1 0 0,-1 0 0,1 0 0,-1 0 0,1 0 0,-1 0 0,1 0 0,-1 0 0,1 0 0,0 0 0,0 0 0,-1 0 0,1 1 0,0-1 0,0 0 0,0 1 0,0-1 0,0 0 0,0 1 0,0-1 0,0 1 0,0-1 0,0 1 0,0 0 0,1-1 0,-1 1 0,0 0 0,0 0 0,0 0 0,0 0 0,1 0 0,-1 0 0,0 0 0,0 0 0,0 1 0,0-1 0,0 0 0,0 1 0,1-1 0,-1 1 0,0-1 0,1 1 0,2 2 0,-1 0 0,1 0 0,0 0 0,-1 1 0,0-1 0,0 1 0,0 0 0,0 0 0,0 0 0,-1 0 0,0 0 0,0 1 0,2 5 0,7 12 0,28 34-1376,2-1 1,62 63-1,40 52-1281,151 250 9441,-247-354-6784,3-2 0,64 62 0,90 101 0,-30-31 0,-117-138 0,216 236 0,-239-259 0,1-1 0,60 43 0,28 26 0,-100-78 0,-2 1 0,0 0 0,17 32 0,-17-26 0,48 57 0,-22-34 0,58 90 0,-49-65 0,-13-25 0,68 66 0,32 40 0,36 66 0,-156-196 0,-1 0 0,-2 2 0,-1 0 0,-2 1 0,-1 1 0,13 42 0,-18-52 0,1 0 0,1 0 0,1-1 0,1-1 0,1 0 0,1-1 0,32 31 0,-17-17 0,38 54 0,70 141 0,-122-197 0,-1 0 0,-2 2 0,-2 0 0,18 75 0,-25-89 15,1 0-1,1-1 0,2 0 1,0 0-1,0-1 0,2 0 1,1-1-1,19 23 1,-12-15-514,-1 0 1,29 59 0,-40-65-6328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10:17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 24575,'67'-3'0,"112"-20"0,34-2 0,-183 25 0,1 2 0,45 9 0,-42-6 0,55 3 0,291-9-1365,-352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10:21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24575,'52'-3'0,"1"-2"0,-1-2 0,58-17 0,-60 12 0,2 2 0,-1 2 0,70-2 0,2 10 0,135 3 0,-249-2-227,0 0-1,0 1 1,0 0-1,0 0 1,10 4-1,7 5-6598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10:25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0 24575,'1'0'0,"0"1"0,0-1 0,0 1 0,0 0 0,0-1 0,0 1 0,0 0 0,0-1 0,0 1 0,0 0 0,0 0 0,-1 0 0,1 0 0,0 0 0,-1 0 0,1 0 0,0 0 0,-1 0 0,0 0 0,1 0 0,-1 0 0,0 0 0,1 0 0,-1 1 0,0-1 0,0 2 0,5 40 0,-5-36 0,2 4 0,-1 1 0,0 0 0,-1 0 0,-1 1 0,0-1 0,0-1 0,-1 1 0,-1 0 0,0 0 0,0-1 0,-1 1 0,-1-1 0,0 0 0,0-1 0,-1 1 0,-8 9 0,7-12-124,0 0 0,1 1 0,0 0 0,0-1 0,1 2 0,0-1-1,0 1 1,1 0 0,1 0 0,-5 17 0,7-2-6702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10:27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24575,'9'0'0,"6"0"0,6 0 0,4 4 0,-3 11 0,8 15 0,3 11 0,4 8 0,-3-1 0,-8 0 0,-8-7-8191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10:30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24575,'4'0'0,"6"4"0,6 2 0,4-1 0,3 0 0,2-2 0,5-1 0,3-1 0,-6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10:32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24575,'0'9'0,"0"7"0,0 5 0,0 4 0,0 1 0,0 1 0,0 0 0,0 0 0,0-1 0,4 0 0,6 0 0,1 0 0,-1-1 0,-2 5 0,-3-3-8191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10:35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24575,'21'-1'0,"0"2"0,1 1 0,-1 0 0,0 2 0,22 6 0,-38-9 0,-1 0 0,1 0 0,-1 1 0,1 0 0,-1 0 0,0 0 0,0 1 0,0-1 0,0 1 0,-1 0 0,1 0 0,-1 0 0,0 0 0,1 1 0,-1 0 0,-1-1 0,1 1 0,-1 0 0,1 0 0,-1 0 0,0 1 0,-1-1 0,1 0 0,-1 1 0,0-1 0,0 1 0,0 0 0,0-1 0,-1 8 0,-1-8 0,1 0 0,-1-1 0,-1 1 0,1 0 0,-1-1 0,1 1 0,-1-1 0,0 1 0,0-1 0,0 0 0,-1 0 0,1 0 0,-1 0 0,0 0 0,0-1 0,0 1 0,0-1 0,0 0 0,0 0 0,-1 0 0,1 0 0,-1 0 0,-5 1 0,-6 3 0,0 0 0,-1-1 0,0-1 0,-19 3 0,1-2-1365,4-3-5461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06:56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24575,'8'0'0,"8"0"0,10 0 0,4 0 0,1 0 0,1 0 0,11 0-6784,3 0 6784,-2 0 0,-4 0 0,-5 0 0,-4 0 0,-2 0 0,-7 4 0,-7 1-1407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06:59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30 24575,'-1'1'0,"0"-1"0,0 1 0,0 0 0,0-1 0,0 1 0,0 0 0,1 0 0,-1 0 0,0 0 0,0 0 0,1 0 0,-1 0 0,1 0 0,-1 0 0,1 0 0,0 0 0,-1 0 0,1 0 0,0 0 0,0 0 0,-1 0 0,1 2 0,-5 32 0,4-31 0,-1 37 0,1 0 0,2 0 0,2 0 0,10 56 0,-7-61 0,-6-32 0,1-1 0,0 1 0,0 0 0,0-1 0,0 1 0,1 0 0,0-1 0,0 0 0,-1 1 0,2-1 0,-1 0 0,0 0 0,1 0 0,-1 0 0,1 0 0,0-1 0,0 1 0,0-1 0,0 0 0,1 0 0,-1 0 0,1 0 0,6 2 0,-3-2 0,-1 0 0,1-1 0,0 0 0,-1 0 0,1 0 0,0-1 0,0 0 0,0-1 0,-1 1 0,1-1 0,0 0 0,0-1 0,6-2 0,-10 3 0,-1 0 0,1 0 0,-1 0 0,1-1 0,-1 1 0,0-1 0,1 1 0,-1-1 0,0 0 0,0 0 0,0 0 0,0 0 0,-1 0 0,1-1 0,-1 1 0,1 0 0,-1-1 0,0 1 0,0-1 0,0 0 0,0 1 0,0-1 0,0 0 0,-1 0 0,1 1 0,-1-1 0,0 0 0,0 0 0,0 0 0,-1-4 0,-1-10 0,-1 1 0,-1-1 0,0 1 0,-7-18 0,-1-3 0,5 10 0,-2 0 0,-20-43 0,24 59 0,-1 0 0,0 0 0,0 1 0,-1 0 0,-1 0 0,0 1 0,0 0 0,-17-14 0,21 20-151,-1 1-1,1-1 0,-1 1 0,0 0 1,0 0-1,0 0 0,0 1 1,-6-2-1,-15 0-6674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07:01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24575,'0'4'0,"0"15"0,0 21 0,0 12 0,0 15 0,0 9 0,0 48 0,0 10 0,0-7 0,0-22 0,4-29 0,2-26-8191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07:02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 24575,'5'-3'0,"1"0"0,-1 0 0,1 1 0,0-1 0,0 1 0,0 1 0,0-1 0,0 1 0,0 0 0,0 0 0,0 1 0,0 0 0,0 0 0,1 0 0,-1 1 0,0 0 0,0 0 0,0 0 0,0 1 0,10 4 0,-1 5 0,1-1 0,0-1 0,34 14 0,-43-20 0,0-1 0,0 0 0,0 0 0,0-1 0,0 0 0,0 0 0,0-1 0,1 1 0,-1-2 0,0 1 0,0-1 0,1 0 0,7-2 0,-15 2 0,1 1 0,-1 0 0,1 0 0,-1 0 0,1 0 0,-1-1 0,0 1 0,1 0 0,-1 0 0,1-1 0,-1 1 0,0 0 0,1-1 0,-1 1 0,0 0 0,1-1 0,-1 1 0,0-1 0,1 1 0,-1 0 0,0-1 0,0 1 0,0-1 0,1 1 0,-1-1 0,0 1 0,0-1 0,0 1 0,0-1 0,0 1 0,0-1 0,0 0 0,-9-19 0,-25-17 0,31 34 0,-23-21-1365,-1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07:03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24575,'-1'35'0,"-1"0"0,-2 0 0,-2-1 0,-1 0 0,-1 0 0,-2 0 0,-26 58 0,24-61 0,1 1 0,1 0 0,2 1 0,2 0 0,1 1 0,1-1 0,2 1 0,1 0 0,6 52 0,-1-66-136,1-1-1,0 1 1,1-1-1,1 0 1,1-1-1,1 0 1,0 0-1,2-1 0,22 30 1,-11-19-6690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07:06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24575,'0'4'0,"0"6"0,0 14 0,5 17 0,5 13 0,10 15 0,5 0 0,0-7 0,-6-5 0,-5-13-8191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07:07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1 229 24575,'51'-30'0,"1"3"0,1 2 0,1 3 0,1 1 0,112-24 0,-86 32 0,-60 11 0,0-1 0,0-1 0,24-9 0,-25 7-455,0 1 0,26-5 0,-22 7-6371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07:29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3581 24575,'8'0'0,"-1"1"0,0 0 0,1 1 0,-1 0 0,0 0 0,0 0 0,0 1 0,0 0 0,0 1 0,-1-1 0,0 1 0,1 0 0,-1 1 0,6 6 0,11 10 0,-1 2 0,20 27 0,-26-31 0,42 49 0,-21-27 0,-2 1 0,46 74 0,-57-80 0,2-2 0,1-1 0,2-1 0,1-1 0,47 37 0,0 1 0,112 121 0,-155-152 0,-2 2 0,-2 1 0,30 54 0,-48-72 0,1 0 0,1-1 0,1-1 0,1 0 0,0-1 0,2 0 0,0-2 0,1 0 0,1-1 0,1-1 0,0-1 0,32 16 0,-50-29 0,0 0 0,1-1 0,-1 1 0,0-1 0,1 0 0,0 0 0,-1 0 0,1-1 0,-1 1 0,1-1 0,0 0 0,-1 0 0,7-1 0,-8 0 0,0 0 0,0 1 0,0-1 0,-1 0 0,1-1 0,-1 1 0,1 0 0,0 0 0,-1-1 0,0 1 0,1-1 0,-1 1 0,0-1 0,0 1 0,0-1 0,0 0 0,0 0 0,0 0 0,0 1 0,-1-1 0,1 0 0,-1 0 0,1 0 0,-1 0 0,0 0 0,0-4 0,5-64 0,-7-127 0,-2 75 0,5-121 0,-4-157 0,-9 275 0,-2-43 0,13-1521 0,3 771 0,11 681 0,1 5 0,-11 187 0,1 0 0,15-60 0,-10 61 0,-2 0 0,3-73 0,-11 87 0,-1 22 0,1 1 0,1-1 0,0 1 0,0-1 0,0 1 0,1-1 0,0 1 0,0-1 0,1 1 0,0 0 0,0-1 0,5-9 0,-6 16 0,-1 1 0,1-1 0,0 1 0,-1-1 0,1 0 0,-1 1 0,1-1 0,0 1 0,-1 0 0,1-1 0,0 1 0,0 0 0,-1-1 0,1 1 0,0 0 0,0 0 0,0 0 0,-1-1 0,1 1 0,0 0 0,0 0 0,0 0 0,-1 0 0,1 1 0,0-1 0,0 0 0,0 0 0,-1 0 0,1 1 0,0-1 0,0 0 0,-1 1 0,1-1 0,0 0 0,0 1 0,24 21 0,-23-19 0,58 59 0,204 204 0,-232-237 0,-2 2 0,-1 0 0,-2 2 0,-1 1 0,-2 1 0,33 62 0,-39-65 0,1 0 0,2-1 0,2-2 0,43 47 0,5 7 0,195 200 0,-223-236 0,-2 1 0,43 68 0,-15-21 0,99 139 0,-152-213 0,-2 0 0,0 1 0,-2 0 0,0 2 0,-2-1 0,12 37 0,-8-20 0,-2-6 0,-1 0 0,-1 1 0,-2 0 0,4 41 0,-6-31 0,2-1 0,1 0 0,3-1 0,2 0 0,36 79 0,-9-11 0,-31-77 0,2-1 0,1-1 0,33 56 0,-21-46 0,-1 2 0,29 72 0,-49-105 0,5 15 0,2 0 0,0 0 0,2-1 0,21 30 0,18 19 0,96 120 0,13 9 0,-107-131 0,-2 2 0,67 131 0,-103-176 0,7 8 0,2-1 0,2-2 0,43 44 0,-4-3 0,-63-73 0,116 147 0,-98-119 0,0 1 0,-2 1 0,18 40 0,-31-51 0,0 0 0,-2-1 0,0 2 0,-1-1 0,-1 0 0,-1 1 0,-1-1 0,-5 39 0,2-35 0,2 0 0,1 0 0,1 0 0,0 0 0,8 31 0,3-26 0,-4-24 0,-1-18 0,-3-8-66,-1 0-1,-1 0 1,-1-39-1,-1 22-797,-1-761-4790,-4 704 7916,-4 0-1,-33-152 0,28 146-2261,5 0 0,4-1 0,9-117 0,0 37 0,-4-668 0,-3 811 0,-2 0 0,-1 0 0,-1 0 0,-3 1 0,-1 0 0,-19-43 0,-18-63 0,13 25 0,-19-75 0,46 156 0,2 0 0,1 0 0,1-53 0,7-572 0,-2 670 0,0-1 0,0 0 0,0 1 0,1-1 0,0 0 0,0 0 0,1-1 0,0 1 0,7 11 0,42 56 0,-35-52 0,58 74-2261,4-5 0,133 122-1,-35-46 3393,-152-139 3726,-4 3-3651,-16-22-1274,2 1 0,-1-1-1,1-1 1,0 1 0,17 13-1,-3-4 69,-1 1 0,-1 1 0,0 0 0,-2 2 0,0 0 0,19 35 0,-3-7 0,71 81 0,-85-110 0,0-2 0,2 0 0,0-1 0,2-1 0,0-1 0,29 15 0,33 7 0,-62-29 0,0 0 0,-1 1 0,-1 2 0,1 0 0,-2 1 0,0 1 0,26 23 0,-38-27 0,0 1 0,-1-1 0,0 1 0,7 16 0,-10-18 0,1 0 0,-1 0 0,2 0 0,-1-1 0,1 0 0,0-1 0,1 1 0,0-1 0,10 9 0,176 110 0,-140-89 0,1-3 0,3-2 0,72 30 0,-34-15 0,-61-29 0,1-1 0,1-2 0,43 13 0,169 62 0,-171-59 0,-58-23 0,92 40 0,-99-41 0,0 0 0,-1 0 0,1 1 0,-2 1 0,1 0 0,15 18 0,-10-10 0,0-1 0,1 0 0,1-1 0,0-1 0,1-1 0,36 19 0,133 50 0,-78-37 0,-93-36 0,0 2 0,-1 0 0,0 0 0,-1 2 0,0 0 0,-1 0 0,-1 2 0,21 27 0,3 1 0,193 227 0,-145-167 0,46 48 0,-114-133 0,-1-1 0,0 0 0,1-1 0,1-1 0,0-1 0,1-1 0,0 0 0,1-1 0,35 15 0,-23-16 0,59 12 0,-83-21-227,1 0-1,-1 1 1,0 0-1,0 1 1,15 8-1,-7-2-6598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6EFD0F-4668-DA36-F9E8-8472B89CC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3B699B-953C-394E-1267-FB2DD2D3F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D3F59F9-18C6-A679-44DB-DF590987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3E571FA-59FA-0D0F-D1C3-83BDE9C1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BDF96B-E14B-7BB1-051E-E208ACCA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123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E2EAF-49A8-AB21-13D1-D47EB1CF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A5C6F3E-1906-6DEE-CC52-7F2B6F98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DE9F5D4-C58D-BDBA-C1AC-88FD7598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E8E145-784B-9BEA-E0B3-0EAA9764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B60456-69B1-43B2-60E4-8D68DF2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3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59588F7-EFF4-59D5-6074-C3EC3927C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29AD0F6-EDA4-B281-C0B7-58AB178CE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550C75-9126-46E9-5B3A-B3CFD5A1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3E89334-9CF0-DB7E-61FA-9FA43AAA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2DABA74-4712-E415-8F6E-DA20231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49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625E15-4815-DECE-4269-8DA963F1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B4B3D25-E7F8-036F-B662-5C554160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3B6A7BC-DB1A-CDDA-CC62-FEAA72E1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568DBE1-66A5-3673-3BC6-039A1396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F68EB12-6DD6-465F-CBBD-4C717652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58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C5AD01-5948-34E9-DC5C-5F1E6010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24D1E4C-9456-30B7-2D6E-B10F9D4B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A64C228-8AC2-74E2-AF78-630D9872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A67D2C-4844-1BF6-DE3D-DC073B30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99275B8-8402-F57A-A2C9-357DD407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237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2B539A-CB9B-7D98-2CC5-91346C76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EC119E-EEFF-88BF-312D-2D92DDA2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1554110-220B-1DD7-CCE2-A5FE08A81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D2E5D2F-F016-937F-94F5-C1D92938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902B6BA-343D-D853-1D2C-FC7CBE08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AAD4FC2-CEF6-0074-250F-D586645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59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CCA896-2585-693B-9F67-71167C48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5043EB3-4E2B-39D3-0FCA-A271B33C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3381F0B-8A5D-1192-BC29-C9F540135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DF6529C-E86F-C48C-D2BE-1C6937D3A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D7907B7-47F2-07EE-E275-08CAAAE9B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EF0BB43-F614-BB2A-30C4-AC089F8D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2AB05DB-714C-BDC6-26A9-8A9EF6F1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A433BBB-88B0-FF97-A06E-BEF89D80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116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AF716C-3FFF-822D-EB93-9EB59CCD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4174177-5D75-D7F4-F130-E899FDE6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C731BAC-2475-CF18-A638-F2166E44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8961560-07AB-74A4-10B1-BF1B92D6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831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8D2079D-D8CA-5EF8-ED8F-F56B3C19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D594BE0-6E54-EC5B-91C6-4D356AC7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CD6A9A6-0E3A-2A50-16F6-0B8F2617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814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94C64E-45C9-B915-ED1C-0A65C42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670376-32AE-F140-27F5-A652F515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7AE0381-7EDA-0000-F818-398CB6B05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F6817D-2312-3B5A-4FDA-DB99921D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98D4FEB-E1F9-58B8-513D-5AEFF312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CBFB4B9-FD43-FCB5-3645-3069EC10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64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EF20B0-AC0C-A6DE-BEB0-6D2E083A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046D54F-6EA9-B8D0-6C4B-4CB33C1E5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5B66C7E-86BD-5C10-F9E0-A228B6F24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B75DDE9-C3E8-82E1-3ABB-16C8038D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8F7B42C-237A-B732-1BF5-7004D7EE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D0B4A46-49CD-99EE-2CE3-72198551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67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E1F8D82-BE18-CC47-48A0-4A8CC7F5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9C2AE79-4B8A-CC73-5039-FB5A60A87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A385140-9069-7C91-91E4-AF6B22D60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101E3-DD8D-4324-B707-0197FC83EEE4}" type="datetimeFigureOut">
              <a:rPr lang="sv-SE" smtClean="0"/>
              <a:t>2024-10-21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2727072-A04A-4C24-AF90-772F94F3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D0098D-7B40-ED1D-BBB0-857691DB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E63B1-A551-4AED-AA20-642A16CC909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95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32BE9DC-2F0B-FC63-F657-89EB491BC6DE}"/>
              </a:ext>
            </a:extLst>
          </p:cNvPr>
          <p:cNvSpPr/>
          <p:nvPr/>
        </p:nvSpPr>
        <p:spPr>
          <a:xfrm>
            <a:off x="0" y="0"/>
            <a:ext cx="3118104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3EEDEE8-878F-2934-7355-C34B08565358}"/>
              </a:ext>
            </a:extLst>
          </p:cNvPr>
          <p:cNvSpPr/>
          <p:nvPr/>
        </p:nvSpPr>
        <p:spPr>
          <a:xfrm>
            <a:off x="3118104" y="0"/>
            <a:ext cx="907389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3347B71-2E8B-4239-9B67-354857666309}"/>
              </a:ext>
            </a:extLst>
          </p:cNvPr>
          <p:cNvSpPr txBox="1"/>
          <p:nvPr/>
        </p:nvSpPr>
        <p:spPr>
          <a:xfrm>
            <a:off x="0" y="201169"/>
            <a:ext cx="311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Predicting</a:t>
            </a:r>
            <a:r>
              <a:rPr lang="sv-SE" sz="1600" dirty="0">
                <a:solidFill>
                  <a:schemeClr val="bg1"/>
                </a:solidFill>
              </a:rPr>
              <a:t> RUL for </a:t>
            </a:r>
            <a:r>
              <a:rPr lang="sv-SE" sz="1600" dirty="0" err="1">
                <a:solidFill>
                  <a:schemeClr val="bg1"/>
                </a:solidFill>
              </a:rPr>
              <a:t>components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5FEF15E-591F-8549-C24A-2694BA67D756}"/>
              </a:ext>
            </a:extLst>
          </p:cNvPr>
          <p:cNvSpPr txBox="1"/>
          <p:nvPr/>
        </p:nvSpPr>
        <p:spPr>
          <a:xfrm>
            <a:off x="0" y="1591056"/>
            <a:ext cx="311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>
                <a:solidFill>
                  <a:schemeClr val="bg1"/>
                </a:solidFill>
              </a:rPr>
              <a:t>Choose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machineID</a:t>
            </a:r>
            <a:r>
              <a:rPr lang="sv-S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0CE5555B-8455-4902-89EF-ACE7D069010F}"/>
              </a:ext>
            </a:extLst>
          </p:cNvPr>
          <p:cNvSpPr txBox="1"/>
          <p:nvPr/>
        </p:nvSpPr>
        <p:spPr>
          <a:xfrm>
            <a:off x="4507992" y="832104"/>
            <a:ext cx="60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Predicted</a:t>
            </a:r>
            <a:r>
              <a:rPr lang="sv-SE" dirty="0"/>
              <a:t> RUL (in </a:t>
            </a:r>
            <a:r>
              <a:rPr lang="sv-SE" dirty="0" err="1"/>
              <a:t>hours</a:t>
            </a:r>
            <a:r>
              <a:rPr lang="sv-SE" dirty="0"/>
              <a:t>) for </a:t>
            </a:r>
            <a:r>
              <a:rPr lang="sv-SE" dirty="0" err="1"/>
              <a:t>machineID</a:t>
            </a:r>
            <a:r>
              <a:rPr lang="sv-SE" dirty="0"/>
              <a:t>: X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F88701CB-C134-EC80-5C94-1AF28C0ED5F2}"/>
              </a:ext>
            </a:extLst>
          </p:cNvPr>
          <p:cNvSpPr txBox="1"/>
          <p:nvPr/>
        </p:nvSpPr>
        <p:spPr>
          <a:xfrm>
            <a:off x="0" y="708547"/>
            <a:ext cx="311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err="1">
                <a:solidFill>
                  <a:schemeClr val="bg1"/>
                </a:solidFill>
              </a:rPr>
              <a:t>This</a:t>
            </a:r>
            <a:r>
              <a:rPr lang="sv-SE" sz="1400" dirty="0">
                <a:solidFill>
                  <a:schemeClr val="bg1"/>
                </a:solidFill>
              </a:rPr>
              <a:t> </a:t>
            </a:r>
            <a:r>
              <a:rPr lang="sv-SE" sz="1400" dirty="0" err="1">
                <a:solidFill>
                  <a:schemeClr val="bg1"/>
                </a:solidFill>
              </a:rPr>
              <a:t>app</a:t>
            </a:r>
            <a:r>
              <a:rPr lang="sv-SE" sz="1400" dirty="0">
                <a:solidFill>
                  <a:schemeClr val="bg1"/>
                </a:solidFill>
              </a:rPr>
              <a:t> </a:t>
            </a:r>
            <a:r>
              <a:rPr lang="sv-SE" sz="1400" dirty="0" err="1">
                <a:solidFill>
                  <a:schemeClr val="bg1"/>
                </a:solidFill>
              </a:rPr>
              <a:t>predicts</a:t>
            </a:r>
            <a:r>
              <a:rPr lang="sv-SE" sz="1400" dirty="0">
                <a:solidFill>
                  <a:schemeClr val="bg1"/>
                </a:solidFill>
              </a:rPr>
              <a:t> RUL for </a:t>
            </a:r>
            <a:r>
              <a:rPr lang="sv-SE" sz="1400" dirty="0" err="1">
                <a:solidFill>
                  <a:schemeClr val="bg1"/>
                </a:solidFill>
              </a:rPr>
              <a:t>each</a:t>
            </a:r>
            <a:r>
              <a:rPr lang="sv-SE" sz="1400" dirty="0">
                <a:solidFill>
                  <a:schemeClr val="bg1"/>
                </a:solidFill>
              </a:rPr>
              <a:t> </a:t>
            </a:r>
            <a:r>
              <a:rPr lang="sv-SE" sz="1400" dirty="0" err="1">
                <a:solidFill>
                  <a:schemeClr val="bg1"/>
                </a:solidFill>
              </a:rPr>
              <a:t>component</a:t>
            </a:r>
            <a:r>
              <a:rPr lang="sv-SE" sz="1400" dirty="0">
                <a:solidFill>
                  <a:schemeClr val="bg1"/>
                </a:solidFill>
              </a:rPr>
              <a:t> in the </a:t>
            </a:r>
            <a:r>
              <a:rPr lang="sv-SE" sz="1400" dirty="0" err="1">
                <a:solidFill>
                  <a:schemeClr val="bg1"/>
                </a:solidFill>
              </a:rPr>
              <a:t>selected</a:t>
            </a:r>
            <a:r>
              <a:rPr lang="sv-SE" sz="1400" dirty="0">
                <a:solidFill>
                  <a:schemeClr val="bg1"/>
                </a:solidFill>
              </a:rPr>
              <a:t> </a:t>
            </a:r>
            <a:r>
              <a:rPr lang="sv-SE" sz="1400" dirty="0" err="1">
                <a:solidFill>
                  <a:schemeClr val="bg1"/>
                </a:solidFill>
              </a:rPr>
              <a:t>machine</a:t>
            </a:r>
            <a:r>
              <a:rPr lang="sv-S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4EB6A6A1-3CC5-4BED-08E1-ED4BA729545C}"/>
              </a:ext>
            </a:extLst>
          </p:cNvPr>
          <p:cNvSpPr txBox="1"/>
          <p:nvPr/>
        </p:nvSpPr>
        <p:spPr>
          <a:xfrm>
            <a:off x="4507992" y="1631203"/>
            <a:ext cx="1152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comp1: </a:t>
            </a:r>
          </a:p>
          <a:p>
            <a:r>
              <a:rPr lang="sv-S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XX </a:t>
            </a:r>
            <a:r>
              <a:rPr lang="sv-SE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hours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sv-SE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Prob</a:t>
            </a:r>
            <a:r>
              <a:rPr lang="sv-S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X %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66F7D19-28BE-1775-F1CE-9A4213608205}"/>
              </a:ext>
            </a:extLst>
          </p:cNvPr>
          <p:cNvSpPr txBox="1"/>
          <p:nvPr/>
        </p:nvSpPr>
        <p:spPr>
          <a:xfrm>
            <a:off x="5897880" y="1631203"/>
            <a:ext cx="1152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comp2: </a:t>
            </a:r>
          </a:p>
          <a:p>
            <a:r>
              <a:rPr lang="sv-S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XX </a:t>
            </a:r>
            <a:r>
              <a:rPr lang="sv-SE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hours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sv-SE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Prob</a:t>
            </a:r>
            <a:r>
              <a:rPr lang="sv-S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X %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B7FA450C-B366-0840-2714-5AF3AF6D0DD0}"/>
              </a:ext>
            </a:extLst>
          </p:cNvPr>
          <p:cNvSpPr txBox="1"/>
          <p:nvPr/>
        </p:nvSpPr>
        <p:spPr>
          <a:xfrm>
            <a:off x="7287768" y="1631883"/>
            <a:ext cx="1152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comp3: </a:t>
            </a:r>
          </a:p>
          <a:p>
            <a:r>
              <a:rPr lang="sv-S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XX </a:t>
            </a:r>
            <a:r>
              <a:rPr lang="sv-SE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hours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sv-SE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Prob</a:t>
            </a:r>
            <a:r>
              <a:rPr lang="sv-S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X %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2E432B63-ACF4-D1E4-2A8D-562E513A850C}"/>
              </a:ext>
            </a:extLst>
          </p:cNvPr>
          <p:cNvSpPr txBox="1"/>
          <p:nvPr/>
        </p:nvSpPr>
        <p:spPr>
          <a:xfrm>
            <a:off x="8677656" y="1631204"/>
            <a:ext cx="1152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comp4: </a:t>
            </a:r>
          </a:p>
          <a:p>
            <a:r>
              <a:rPr lang="sv-S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XX </a:t>
            </a:r>
            <a:r>
              <a:rPr lang="sv-SE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hours</a:t>
            </a:r>
            <a:endParaRPr lang="sv-SE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sv-SE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Prob</a:t>
            </a:r>
            <a:r>
              <a:rPr lang="sv-S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X %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D05AE766-4C41-AEC6-BF00-2C826E8CC84A}"/>
              </a:ext>
            </a:extLst>
          </p:cNvPr>
          <p:cNvSpPr txBox="1"/>
          <p:nvPr/>
        </p:nvSpPr>
        <p:spPr>
          <a:xfrm>
            <a:off x="4507992" y="3244334"/>
            <a:ext cx="60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Barplot</a:t>
            </a:r>
            <a:endParaRPr lang="sv-SE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34FCA0C-5C62-DE47-805E-92875431F0CC}"/>
              </a:ext>
            </a:extLst>
          </p:cNvPr>
          <p:cNvSpPr/>
          <p:nvPr/>
        </p:nvSpPr>
        <p:spPr>
          <a:xfrm>
            <a:off x="4608576" y="3685032"/>
            <a:ext cx="3364992" cy="25786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59C798AF-B39B-2B39-7F7E-F02E93E3FD74}"/>
              </a:ext>
            </a:extLst>
          </p:cNvPr>
          <p:cNvSpPr txBox="1"/>
          <p:nvPr/>
        </p:nvSpPr>
        <p:spPr>
          <a:xfrm>
            <a:off x="3727704" y="3951100"/>
            <a:ext cx="6007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Comp1</a:t>
            </a:r>
          </a:p>
          <a:p>
            <a:endParaRPr lang="sv-SE" dirty="0"/>
          </a:p>
          <a:p>
            <a:r>
              <a:rPr lang="sv-SE" dirty="0"/>
              <a:t>Comp2</a:t>
            </a:r>
          </a:p>
          <a:p>
            <a:endParaRPr lang="sv-SE" dirty="0"/>
          </a:p>
          <a:p>
            <a:r>
              <a:rPr lang="sv-SE" dirty="0"/>
              <a:t>Comp3</a:t>
            </a:r>
          </a:p>
          <a:p>
            <a:endParaRPr lang="sv-SE" dirty="0"/>
          </a:p>
          <a:p>
            <a:r>
              <a:rPr lang="sv-SE" dirty="0"/>
              <a:t>Comp4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5A683D0C-C7DF-5378-2B16-9DB084CBCE43}"/>
              </a:ext>
            </a:extLst>
          </p:cNvPr>
          <p:cNvSpPr txBox="1"/>
          <p:nvPr/>
        </p:nvSpPr>
        <p:spPr>
          <a:xfrm>
            <a:off x="7050024" y="6345042"/>
            <a:ext cx="600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Hours</a:t>
            </a:r>
            <a:endParaRPr lang="sv-SE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8BDC0DC-20EA-52F4-5FCD-0E99D440A2F6}"/>
              </a:ext>
            </a:extLst>
          </p:cNvPr>
          <p:cNvSpPr/>
          <p:nvPr/>
        </p:nvSpPr>
        <p:spPr>
          <a:xfrm>
            <a:off x="4608576" y="3951100"/>
            <a:ext cx="2002536" cy="291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1241CCC4-8A65-0D6E-AE11-2B17EDD79F09}"/>
              </a:ext>
            </a:extLst>
          </p:cNvPr>
          <p:cNvSpPr/>
          <p:nvPr/>
        </p:nvSpPr>
        <p:spPr>
          <a:xfrm>
            <a:off x="4617720" y="4541287"/>
            <a:ext cx="2313432" cy="291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4A61370-86E7-6DFF-DEDB-D6778B7C8E72}"/>
              </a:ext>
            </a:extLst>
          </p:cNvPr>
          <p:cNvSpPr/>
          <p:nvPr/>
        </p:nvSpPr>
        <p:spPr>
          <a:xfrm>
            <a:off x="4617720" y="5080939"/>
            <a:ext cx="1478280" cy="291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B80E9C7B-18D9-A30F-1703-C22E0D54372B}"/>
              </a:ext>
            </a:extLst>
          </p:cNvPr>
          <p:cNvSpPr/>
          <p:nvPr/>
        </p:nvSpPr>
        <p:spPr>
          <a:xfrm>
            <a:off x="4608576" y="5624666"/>
            <a:ext cx="466344" cy="291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F3C24D0A-5C43-292D-D8ED-28EE4DD56199}"/>
              </a:ext>
            </a:extLst>
          </p:cNvPr>
          <p:cNvSpPr/>
          <p:nvPr/>
        </p:nvSpPr>
        <p:spPr>
          <a:xfrm>
            <a:off x="557784" y="1960387"/>
            <a:ext cx="2011680" cy="252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7C9D879-EF7F-8A51-2D87-0DF9AE388DE6}"/>
              </a:ext>
            </a:extLst>
          </p:cNvPr>
          <p:cNvSpPr/>
          <p:nvPr/>
        </p:nvSpPr>
        <p:spPr>
          <a:xfrm>
            <a:off x="557784" y="3229843"/>
            <a:ext cx="274320" cy="252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FBA2F79E-5BDD-9F9E-9915-774AB2C87E9C}"/>
              </a:ext>
            </a:extLst>
          </p:cNvPr>
          <p:cNvSpPr txBox="1"/>
          <p:nvPr/>
        </p:nvSpPr>
        <p:spPr>
          <a:xfrm>
            <a:off x="819912" y="3171409"/>
            <a:ext cx="23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Show </a:t>
            </a:r>
            <a:r>
              <a:rPr lang="sv-SE" dirty="0" err="1">
                <a:solidFill>
                  <a:schemeClr val="bg1"/>
                </a:solidFill>
              </a:rPr>
              <a:t>chart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40E5D4CD-84BB-D9FB-BC55-69288DB832E3}"/>
              </a:ext>
            </a:extLst>
          </p:cNvPr>
          <p:cNvSpPr/>
          <p:nvPr/>
        </p:nvSpPr>
        <p:spPr>
          <a:xfrm>
            <a:off x="557784" y="1967317"/>
            <a:ext cx="1804416" cy="252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A2BBCAEF-27F9-69F1-F412-840F31F5D749}"/>
              </a:ext>
            </a:extLst>
          </p:cNvPr>
          <p:cNvSpPr/>
          <p:nvPr/>
        </p:nvSpPr>
        <p:spPr>
          <a:xfrm>
            <a:off x="2362200" y="1971745"/>
            <a:ext cx="231648" cy="252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C4397C57-A9D2-20C8-318B-DFC621344D2B}"/>
              </a:ext>
            </a:extLst>
          </p:cNvPr>
          <p:cNvSpPr/>
          <p:nvPr/>
        </p:nvSpPr>
        <p:spPr>
          <a:xfrm>
            <a:off x="8455152" y="3674393"/>
            <a:ext cx="3364992" cy="25786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Pennanteckning 25">
                <a:extLst>
                  <a:ext uri="{FF2B5EF4-FFF2-40B4-BE49-F238E27FC236}">
                    <a16:creationId xmlns:a16="http://schemas.microsoft.com/office/drawing/2014/main" id="{84AFFB0D-81A4-8631-7871-571C68774C80}"/>
                  </a:ext>
                </a:extLst>
              </p14:cNvPr>
              <p14:cNvContentPartPr/>
              <p14:nvPr/>
            </p14:nvContentPartPr>
            <p14:xfrm>
              <a:off x="8677728" y="4094856"/>
              <a:ext cx="3134880" cy="1721160"/>
            </p14:xfrm>
          </p:contentPart>
        </mc:Choice>
        <mc:Fallback>
          <p:pic>
            <p:nvPicPr>
              <p:cNvPr id="26" name="Pennanteckning 25">
                <a:extLst>
                  <a:ext uri="{FF2B5EF4-FFF2-40B4-BE49-F238E27FC236}">
                    <a16:creationId xmlns:a16="http://schemas.microsoft.com/office/drawing/2014/main" id="{84AFFB0D-81A4-8631-7871-571C68774C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1608" y="4088736"/>
                <a:ext cx="3147120" cy="17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Pennanteckning 26">
                <a:extLst>
                  <a:ext uri="{FF2B5EF4-FFF2-40B4-BE49-F238E27FC236}">
                    <a16:creationId xmlns:a16="http://schemas.microsoft.com/office/drawing/2014/main" id="{94A86558-ECFA-CC40-356C-3D12E1B927F6}"/>
                  </a:ext>
                </a:extLst>
              </p14:cNvPr>
              <p14:cNvContentPartPr/>
              <p14:nvPr/>
            </p14:nvContentPartPr>
            <p14:xfrm>
              <a:off x="8403048" y="5778936"/>
              <a:ext cx="161640" cy="3960"/>
            </p14:xfrm>
          </p:contentPart>
        </mc:Choice>
        <mc:Fallback>
          <p:pic>
            <p:nvPicPr>
              <p:cNvPr id="27" name="Pennanteckning 26">
                <a:extLst>
                  <a:ext uri="{FF2B5EF4-FFF2-40B4-BE49-F238E27FC236}">
                    <a16:creationId xmlns:a16="http://schemas.microsoft.com/office/drawing/2014/main" id="{94A86558-ECFA-CC40-356C-3D12E1B927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6928" y="5772816"/>
                <a:ext cx="1738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Pennanteckning 27">
                <a:extLst>
                  <a:ext uri="{FF2B5EF4-FFF2-40B4-BE49-F238E27FC236}">
                    <a16:creationId xmlns:a16="http://schemas.microsoft.com/office/drawing/2014/main" id="{C89CB8D5-9E95-3668-8C5F-431B37523CA4}"/>
                  </a:ext>
                </a:extLst>
              </p14:cNvPr>
              <p14:cNvContentPartPr/>
              <p14:nvPr/>
            </p14:nvContentPartPr>
            <p14:xfrm>
              <a:off x="8282088" y="5704056"/>
              <a:ext cx="85320" cy="169200"/>
            </p14:xfrm>
          </p:contentPart>
        </mc:Choice>
        <mc:Fallback>
          <p:pic>
            <p:nvPicPr>
              <p:cNvPr id="28" name="Pennanteckning 27">
                <a:extLst>
                  <a:ext uri="{FF2B5EF4-FFF2-40B4-BE49-F238E27FC236}">
                    <a16:creationId xmlns:a16="http://schemas.microsoft.com/office/drawing/2014/main" id="{C89CB8D5-9E95-3668-8C5F-431B37523C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75968" y="5697936"/>
                <a:ext cx="9756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p 31">
            <a:extLst>
              <a:ext uri="{FF2B5EF4-FFF2-40B4-BE49-F238E27FC236}">
                <a16:creationId xmlns:a16="http://schemas.microsoft.com/office/drawing/2014/main" id="{8B1BA38C-6697-0DF6-62E8-D255758966B9}"/>
              </a:ext>
            </a:extLst>
          </p:cNvPr>
          <p:cNvGrpSpPr/>
          <p:nvPr/>
        </p:nvGrpSpPr>
        <p:grpSpPr>
          <a:xfrm>
            <a:off x="8220168" y="4425696"/>
            <a:ext cx="126000" cy="344880"/>
            <a:chOff x="8220168" y="4425696"/>
            <a:chExt cx="12600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Pennanteckning 28">
                  <a:extLst>
                    <a:ext uri="{FF2B5EF4-FFF2-40B4-BE49-F238E27FC236}">
                      <a16:creationId xmlns:a16="http://schemas.microsoft.com/office/drawing/2014/main" id="{CE7B6100-8CBD-D1CC-BAEF-F54A0E45B0FC}"/>
                    </a:ext>
                  </a:extLst>
                </p14:cNvPr>
                <p14:cNvContentPartPr/>
                <p14:nvPr/>
              </p14:nvContentPartPr>
              <p14:xfrm>
                <a:off x="8247528" y="4444056"/>
                <a:ext cx="3960" cy="315000"/>
              </p14:xfrm>
            </p:contentPart>
          </mc:Choice>
          <mc:Fallback>
            <p:pic>
              <p:nvPicPr>
                <p:cNvPr id="29" name="Pennanteckning 28">
                  <a:extLst>
                    <a:ext uri="{FF2B5EF4-FFF2-40B4-BE49-F238E27FC236}">
                      <a16:creationId xmlns:a16="http://schemas.microsoft.com/office/drawing/2014/main" id="{CE7B6100-8CBD-D1CC-BAEF-F54A0E45B0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41408" y="4437936"/>
                  <a:ext cx="16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Pennanteckning 29">
                  <a:extLst>
                    <a:ext uri="{FF2B5EF4-FFF2-40B4-BE49-F238E27FC236}">
                      <a16:creationId xmlns:a16="http://schemas.microsoft.com/office/drawing/2014/main" id="{AC62E247-CA05-E923-C363-F08616018B88}"/>
                    </a:ext>
                  </a:extLst>
                </p14:cNvPr>
                <p14:cNvContentPartPr/>
                <p14:nvPr/>
              </p14:nvContentPartPr>
              <p14:xfrm>
                <a:off x="8220168" y="4574376"/>
                <a:ext cx="126000" cy="45000"/>
              </p14:xfrm>
            </p:contentPart>
          </mc:Choice>
          <mc:Fallback>
            <p:pic>
              <p:nvPicPr>
                <p:cNvPr id="30" name="Pennanteckning 29">
                  <a:extLst>
                    <a:ext uri="{FF2B5EF4-FFF2-40B4-BE49-F238E27FC236}">
                      <a16:creationId xmlns:a16="http://schemas.microsoft.com/office/drawing/2014/main" id="{AC62E247-CA05-E923-C363-F08616018B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14048" y="4568256"/>
                  <a:ext cx="138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Pennanteckning 30">
                  <a:extLst>
                    <a:ext uri="{FF2B5EF4-FFF2-40B4-BE49-F238E27FC236}">
                      <a16:creationId xmlns:a16="http://schemas.microsoft.com/office/drawing/2014/main" id="{C4C201E4-D413-A859-8276-A379C4652E6F}"/>
                    </a:ext>
                  </a:extLst>
                </p14:cNvPr>
                <p14:cNvContentPartPr/>
                <p14:nvPr/>
              </p14:nvContentPartPr>
              <p14:xfrm>
                <a:off x="8291448" y="4425696"/>
                <a:ext cx="48240" cy="344880"/>
              </p14:xfrm>
            </p:contentPart>
          </mc:Choice>
          <mc:Fallback>
            <p:pic>
              <p:nvPicPr>
                <p:cNvPr id="31" name="Pennanteckning 30">
                  <a:extLst>
                    <a:ext uri="{FF2B5EF4-FFF2-40B4-BE49-F238E27FC236}">
                      <a16:creationId xmlns:a16="http://schemas.microsoft.com/office/drawing/2014/main" id="{C4C201E4-D413-A859-8276-A379C4652E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85328" y="4419576"/>
                  <a:ext cx="6048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 34">
            <a:extLst>
              <a:ext uri="{FF2B5EF4-FFF2-40B4-BE49-F238E27FC236}">
                <a16:creationId xmlns:a16="http://schemas.microsoft.com/office/drawing/2014/main" id="{353A2836-CB87-A737-3F75-6468E08C9ECC}"/>
              </a:ext>
            </a:extLst>
          </p:cNvPr>
          <p:cNvGrpSpPr/>
          <p:nvPr/>
        </p:nvGrpSpPr>
        <p:grpSpPr>
          <a:xfrm>
            <a:off x="9491328" y="6290856"/>
            <a:ext cx="263520" cy="275400"/>
            <a:chOff x="9491328" y="6290856"/>
            <a:chExt cx="26352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Pennanteckning 32">
                  <a:extLst>
                    <a:ext uri="{FF2B5EF4-FFF2-40B4-BE49-F238E27FC236}">
                      <a16:creationId xmlns:a16="http://schemas.microsoft.com/office/drawing/2014/main" id="{9E8053D5-478E-14DF-99E9-1F3E084ED01F}"/>
                    </a:ext>
                  </a:extLst>
                </p14:cNvPr>
                <p14:cNvContentPartPr/>
                <p14:nvPr/>
              </p14:nvContentPartPr>
              <p14:xfrm>
                <a:off x="9610128" y="6409656"/>
                <a:ext cx="42840" cy="156600"/>
              </p14:xfrm>
            </p:contentPart>
          </mc:Choice>
          <mc:Fallback>
            <p:pic>
              <p:nvPicPr>
                <p:cNvPr id="33" name="Pennanteckning 32">
                  <a:extLst>
                    <a:ext uri="{FF2B5EF4-FFF2-40B4-BE49-F238E27FC236}">
                      <a16:creationId xmlns:a16="http://schemas.microsoft.com/office/drawing/2014/main" id="{9E8053D5-478E-14DF-99E9-1F3E084ED0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04008" y="6403536"/>
                  <a:ext cx="55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Pennanteckning 33">
                  <a:extLst>
                    <a:ext uri="{FF2B5EF4-FFF2-40B4-BE49-F238E27FC236}">
                      <a16:creationId xmlns:a16="http://schemas.microsoft.com/office/drawing/2014/main" id="{CCCFDF75-B51C-1A4C-31AE-43306DB00ACF}"/>
                    </a:ext>
                  </a:extLst>
                </p14:cNvPr>
                <p14:cNvContentPartPr/>
                <p14:nvPr/>
              </p14:nvContentPartPr>
              <p14:xfrm>
                <a:off x="9491328" y="6290856"/>
                <a:ext cx="263520" cy="82800"/>
              </p14:xfrm>
            </p:contentPart>
          </mc:Choice>
          <mc:Fallback>
            <p:pic>
              <p:nvPicPr>
                <p:cNvPr id="34" name="Pennanteckning 33">
                  <a:extLst>
                    <a:ext uri="{FF2B5EF4-FFF2-40B4-BE49-F238E27FC236}">
                      <a16:creationId xmlns:a16="http://schemas.microsoft.com/office/drawing/2014/main" id="{CCCFDF75-B51C-1A4C-31AE-43306DB00A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85208" y="6284736"/>
                  <a:ext cx="27576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Pennanteckning 35">
                <a:extLst>
                  <a:ext uri="{FF2B5EF4-FFF2-40B4-BE49-F238E27FC236}">
                    <a16:creationId xmlns:a16="http://schemas.microsoft.com/office/drawing/2014/main" id="{8694A575-4186-0644-9A12-B6611B6D3A29}"/>
                  </a:ext>
                </a:extLst>
              </p14:cNvPr>
              <p14:cNvContentPartPr/>
              <p14:nvPr/>
            </p14:nvContentPartPr>
            <p14:xfrm>
              <a:off x="8677728" y="4014576"/>
              <a:ext cx="3148200" cy="1830240"/>
            </p14:xfrm>
          </p:contentPart>
        </mc:Choice>
        <mc:Fallback>
          <p:pic>
            <p:nvPicPr>
              <p:cNvPr id="36" name="Pennanteckning 35">
                <a:extLst>
                  <a:ext uri="{FF2B5EF4-FFF2-40B4-BE49-F238E27FC236}">
                    <a16:creationId xmlns:a16="http://schemas.microsoft.com/office/drawing/2014/main" id="{8694A575-4186-0644-9A12-B6611B6D3A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71608" y="4008456"/>
                <a:ext cx="3160440" cy="18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Pennanteckning 40">
                <a:extLst>
                  <a:ext uri="{FF2B5EF4-FFF2-40B4-BE49-F238E27FC236}">
                    <a16:creationId xmlns:a16="http://schemas.microsoft.com/office/drawing/2014/main" id="{1BA40C5E-F451-BB82-1D7F-08479A7DF610}"/>
                  </a:ext>
                </a:extLst>
              </p14:cNvPr>
              <p14:cNvContentPartPr/>
              <p14:nvPr/>
            </p14:nvContentPartPr>
            <p14:xfrm>
              <a:off x="11054808" y="4105296"/>
              <a:ext cx="406080" cy="18720"/>
            </p14:xfrm>
          </p:contentPart>
        </mc:Choice>
        <mc:Fallback>
          <p:pic>
            <p:nvPicPr>
              <p:cNvPr id="41" name="Pennanteckning 40">
                <a:extLst>
                  <a:ext uri="{FF2B5EF4-FFF2-40B4-BE49-F238E27FC236}">
                    <a16:creationId xmlns:a16="http://schemas.microsoft.com/office/drawing/2014/main" id="{1BA40C5E-F451-BB82-1D7F-08479A7DF6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48688" y="4099176"/>
                <a:ext cx="4183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Pennanteckning 41">
                <a:extLst>
                  <a:ext uri="{FF2B5EF4-FFF2-40B4-BE49-F238E27FC236}">
                    <a16:creationId xmlns:a16="http://schemas.microsoft.com/office/drawing/2014/main" id="{6FD30909-72E1-2164-F7E7-3B065BA8B80E}"/>
                  </a:ext>
                </a:extLst>
              </p14:cNvPr>
              <p14:cNvContentPartPr/>
              <p14:nvPr/>
            </p14:nvContentPartPr>
            <p14:xfrm>
              <a:off x="11063808" y="3893976"/>
              <a:ext cx="364680" cy="29160"/>
            </p14:xfrm>
          </p:contentPart>
        </mc:Choice>
        <mc:Fallback>
          <p:pic>
            <p:nvPicPr>
              <p:cNvPr id="42" name="Pennanteckning 41">
                <a:extLst>
                  <a:ext uri="{FF2B5EF4-FFF2-40B4-BE49-F238E27FC236}">
                    <a16:creationId xmlns:a16="http://schemas.microsoft.com/office/drawing/2014/main" id="{6FD30909-72E1-2164-F7E7-3B065BA8B8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57688" y="3887856"/>
                <a:ext cx="3769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 50">
            <a:extLst>
              <a:ext uri="{FF2B5EF4-FFF2-40B4-BE49-F238E27FC236}">
                <a16:creationId xmlns:a16="http://schemas.microsoft.com/office/drawing/2014/main" id="{AE1FD91C-1114-68F9-26BC-5968629B7CDA}"/>
              </a:ext>
            </a:extLst>
          </p:cNvPr>
          <p:cNvGrpSpPr/>
          <p:nvPr/>
        </p:nvGrpSpPr>
        <p:grpSpPr>
          <a:xfrm>
            <a:off x="11557728" y="3822336"/>
            <a:ext cx="216360" cy="387000"/>
            <a:chOff x="11557728" y="3822336"/>
            <a:chExt cx="21636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Pennanteckning 42">
                  <a:extLst>
                    <a:ext uri="{FF2B5EF4-FFF2-40B4-BE49-F238E27FC236}">
                      <a16:creationId xmlns:a16="http://schemas.microsoft.com/office/drawing/2014/main" id="{67E38478-1CE3-623C-24BC-BCE63E00CCD7}"/>
                    </a:ext>
                  </a:extLst>
                </p14:cNvPr>
                <p14:cNvContentPartPr/>
                <p14:nvPr/>
              </p14:nvContentPartPr>
              <p14:xfrm>
                <a:off x="11626128" y="3822336"/>
                <a:ext cx="42120" cy="153000"/>
              </p14:xfrm>
            </p:contentPart>
          </mc:Choice>
          <mc:Fallback>
            <p:pic>
              <p:nvPicPr>
                <p:cNvPr id="43" name="Pennanteckning 42">
                  <a:extLst>
                    <a:ext uri="{FF2B5EF4-FFF2-40B4-BE49-F238E27FC236}">
                      <a16:creationId xmlns:a16="http://schemas.microsoft.com/office/drawing/2014/main" id="{67E38478-1CE3-623C-24BC-BCE63E00CC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620008" y="3816216"/>
                  <a:ext cx="54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Pennanteckning 43">
                  <a:extLst>
                    <a:ext uri="{FF2B5EF4-FFF2-40B4-BE49-F238E27FC236}">
                      <a16:creationId xmlns:a16="http://schemas.microsoft.com/office/drawing/2014/main" id="{65151ECF-9AA6-CF0B-97A9-FC921263F46F}"/>
                    </a:ext>
                  </a:extLst>
                </p14:cNvPr>
                <p14:cNvContentPartPr/>
                <p14:nvPr/>
              </p14:nvContentPartPr>
              <p14:xfrm>
                <a:off x="11676528" y="3858336"/>
                <a:ext cx="97560" cy="99720"/>
              </p14:xfrm>
            </p:contentPart>
          </mc:Choice>
          <mc:Fallback>
            <p:pic>
              <p:nvPicPr>
                <p:cNvPr id="44" name="Pennanteckning 43">
                  <a:extLst>
                    <a:ext uri="{FF2B5EF4-FFF2-40B4-BE49-F238E27FC236}">
                      <a16:creationId xmlns:a16="http://schemas.microsoft.com/office/drawing/2014/main" id="{65151ECF-9AA6-CF0B-97A9-FC921263F4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70408" y="3852216"/>
                  <a:ext cx="109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Pennanteckning 45">
                  <a:extLst>
                    <a:ext uri="{FF2B5EF4-FFF2-40B4-BE49-F238E27FC236}">
                      <a16:creationId xmlns:a16="http://schemas.microsoft.com/office/drawing/2014/main" id="{08795646-9C2D-8F60-71F8-5E02E6977034}"/>
                    </a:ext>
                  </a:extLst>
                </p14:cNvPr>
                <p14:cNvContentPartPr/>
                <p14:nvPr/>
              </p14:nvContentPartPr>
              <p14:xfrm>
                <a:off x="11676528" y="3913416"/>
                <a:ext cx="68040" cy="10080"/>
              </p14:xfrm>
            </p:contentPart>
          </mc:Choice>
          <mc:Fallback>
            <p:pic>
              <p:nvPicPr>
                <p:cNvPr id="46" name="Pennanteckning 45">
                  <a:extLst>
                    <a:ext uri="{FF2B5EF4-FFF2-40B4-BE49-F238E27FC236}">
                      <a16:creationId xmlns:a16="http://schemas.microsoft.com/office/drawing/2014/main" id="{08795646-9C2D-8F60-71F8-5E02E69770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70408" y="3907296"/>
                  <a:ext cx="80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Pennanteckning 47">
                  <a:extLst>
                    <a:ext uri="{FF2B5EF4-FFF2-40B4-BE49-F238E27FC236}">
                      <a16:creationId xmlns:a16="http://schemas.microsoft.com/office/drawing/2014/main" id="{A7FE3F82-4B9D-2636-8469-833A153DA6BE}"/>
                    </a:ext>
                  </a:extLst>
                </p14:cNvPr>
                <p14:cNvContentPartPr/>
                <p14:nvPr/>
              </p14:nvContentPartPr>
              <p14:xfrm>
                <a:off x="11557728" y="4077936"/>
                <a:ext cx="17640" cy="131400"/>
              </p14:xfrm>
            </p:contentPart>
          </mc:Choice>
          <mc:Fallback>
            <p:pic>
              <p:nvPicPr>
                <p:cNvPr id="48" name="Pennanteckning 47">
                  <a:extLst>
                    <a:ext uri="{FF2B5EF4-FFF2-40B4-BE49-F238E27FC236}">
                      <a16:creationId xmlns:a16="http://schemas.microsoft.com/office/drawing/2014/main" id="{A7FE3F82-4B9D-2636-8469-833A153DA6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51608" y="4071816"/>
                  <a:ext cx="29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Pennanteckning 49">
                  <a:extLst>
                    <a:ext uri="{FF2B5EF4-FFF2-40B4-BE49-F238E27FC236}">
                      <a16:creationId xmlns:a16="http://schemas.microsoft.com/office/drawing/2014/main" id="{CC3E0559-01CD-61B4-9ADE-B95C744C16BD}"/>
                    </a:ext>
                  </a:extLst>
                </p14:cNvPr>
                <p14:cNvContentPartPr/>
                <p14:nvPr/>
              </p14:nvContentPartPr>
              <p14:xfrm>
                <a:off x="11567088" y="4050576"/>
                <a:ext cx="84960" cy="83520"/>
              </p14:xfrm>
            </p:contentPart>
          </mc:Choice>
          <mc:Fallback>
            <p:pic>
              <p:nvPicPr>
                <p:cNvPr id="50" name="Pennanteckning 49">
                  <a:extLst>
                    <a:ext uri="{FF2B5EF4-FFF2-40B4-BE49-F238E27FC236}">
                      <a16:creationId xmlns:a16="http://schemas.microsoft.com/office/drawing/2014/main" id="{CC3E0559-01CD-61B4-9ADE-B95C744C16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60968" y="4044456"/>
                  <a:ext cx="97200" cy="9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789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68</Words>
  <Application>Microsoft Office PowerPoint</Application>
  <PresentationFormat>Bredbild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Jakob Rask</dc:creator>
  <cp:lastModifiedBy>Jakob Rask</cp:lastModifiedBy>
  <cp:revision>10</cp:revision>
  <dcterms:created xsi:type="dcterms:W3CDTF">2024-10-10T10:54:15Z</dcterms:created>
  <dcterms:modified xsi:type="dcterms:W3CDTF">2024-10-21T14:09:23Z</dcterms:modified>
</cp:coreProperties>
</file>