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70" d="100"/>
          <a:sy n="70" d="100"/>
        </p:scale>
        <p:origin x="5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792B32-88F2-AFD0-C4D2-4A6373C1A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2646445-F77D-8FAA-4CFA-1FD1FA7CF7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A253FB-DC87-2B3B-2B1C-96B0FF65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F291CE-276D-2F9D-ED42-41635389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E8AA36-223F-5C39-8A7F-87EAFF0F2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14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522B3-5109-1975-92CD-1B3D0ACAD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4193215-1956-A5FB-BD0F-CEE11CB69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4E095D-305C-CE0C-9BAD-5F27B84D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395F53-0627-A788-E3A2-805A7CC6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E797DD-6AB6-DFF1-E4A9-F4C9BF1FA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299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C698929-2E9C-4ED0-CAFD-8C9B899F5B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03EEB07-A3C0-9FED-F284-A40032867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7E4C65-CEAE-3B13-7089-453A60A2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22C8CD-FF72-4AF8-BACC-BDC323E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214E8E-D5C6-6672-8D4D-D901ED49A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72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E73040-6FDA-9022-CA07-E2C107E1B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B1555-95F7-4F2D-FC9A-9AEBC54C6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3E63D9-F0F4-892F-23E3-A951185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2F346B-720B-9125-7142-DA97C3F68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9D7FD8-C1B0-92B0-841B-53EB0270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3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BE9-C117-9AF8-2522-9F0C2603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D8DC8F6-A9A2-89D1-5B16-72BDE70B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C7C3674-B415-6FEF-5D0E-5A6E3D34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005F76-8746-5242-D5FA-82F699EF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B9CA53-DB14-E1BC-8B17-CCF6F24E3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852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540B1-BD45-D1BC-03F7-C257F434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6AA0A2-E669-3347-F05C-8A7EA16F8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231ECF0-E1EE-A44E-9058-0E6D084FE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8AD14C9-899B-55F5-43A5-F3B14D1BA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077CA-7C3E-A3CC-EE2D-F7B69ED35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AE04FD-4A21-97DC-416D-053E173B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44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78166-AF18-6D97-44CA-53EA31A2C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A741C-360F-8EA9-2CC2-07E0F12B8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ECD396-DD62-C868-E1D6-AF6511B26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A6D11D-85CD-FF05-56DD-4BA48B61A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1B3C671-9293-2204-5412-6604849A1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38BD38-8CD0-ABCF-BC1D-1ACEE6B21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F7E6343-3EFC-5030-C176-AFA67E50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8EDACA3-CC71-0EF8-EC5E-6FF85294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4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638EE6-2FBE-7849-7416-59B81A199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0F7C221-381A-269D-02EE-7FDD77BB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84E7952-23BE-A010-63A5-438886C3E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B64412-7015-1152-AB72-93FA01D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6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946D21C-A3A1-F975-958C-A46EBFB1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BD87CC7-2DF7-4F07-B392-DCB3E355B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5EFD6-BA83-F3FD-20B1-5EA3E476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1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63170-E7BD-9A80-6320-A4943B20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3C7277-C115-DB2C-D785-83797C83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18B21B-3313-3C0A-C6CE-41FC4E3B1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4631473-D039-7866-91AA-F9011B82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FC8F37-92A1-62C8-50BF-7AAEF40FE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FF8FE4-CE68-2B37-01CE-7DF4F1D2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811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28F2EC-0829-C081-09F6-26A064FA5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906AE0-526E-3449-ABBB-F40C58368C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F70AC6-EBDC-743C-1174-D6D970AC3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1EE6488-39F2-2EDC-6583-39C0E381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F79C6A-B5C3-77A4-B41E-0946BD50D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24C4E-0FD5-E2BF-BDC3-4AF93530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228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2E4047-B94F-9303-DF0C-C14A0C4C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1647D6-829C-3EBD-0ADD-CC5887013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6BCBC9-03CA-DBFE-37AA-4D0968F76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66D619-850E-4CD6-9A5A-DAAD9E57CC37}" type="datetimeFigureOut">
              <a:rPr lang="de-DE" smtClean="0"/>
              <a:t>17.06.2025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C67E23-0DCC-2E78-767E-EA48EBDFA6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205EF1-2861-D174-F9EA-A6844A198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D4EDC-007D-4579-AE70-ACE4C0F97C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7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F79A7865-7FEB-27C4-CD4F-D738486CE5B9}"/>
              </a:ext>
            </a:extLst>
          </p:cNvPr>
          <p:cNvSpPr/>
          <p:nvPr/>
        </p:nvSpPr>
        <p:spPr>
          <a:xfrm>
            <a:off x="2113739" y="1990279"/>
            <a:ext cx="7464056" cy="3327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94D682F-C107-4ED0-3F2F-513370256A60}"/>
              </a:ext>
            </a:extLst>
          </p:cNvPr>
          <p:cNvSpPr/>
          <p:nvPr/>
        </p:nvSpPr>
        <p:spPr>
          <a:xfrm>
            <a:off x="3730921" y="2510653"/>
            <a:ext cx="1573427" cy="21418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ESP32 Chip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D57323B-875C-705A-9044-D86892B2C95A}"/>
              </a:ext>
            </a:extLst>
          </p:cNvPr>
          <p:cNvSpPr txBox="1"/>
          <p:nvPr/>
        </p:nvSpPr>
        <p:spPr>
          <a:xfrm>
            <a:off x="410296" y="3382910"/>
            <a:ext cx="18134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Struct</a:t>
            </a:r>
            <a:r>
              <a:rPr lang="de-DE" sz="1100" dirty="0"/>
              <a:t> von Fernbedienung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21191803-182F-3E9B-5BE1-66BB46791077}"/>
              </a:ext>
            </a:extLst>
          </p:cNvPr>
          <p:cNvSpPr/>
          <p:nvPr/>
        </p:nvSpPr>
        <p:spPr>
          <a:xfrm>
            <a:off x="569521" y="3581572"/>
            <a:ext cx="1544218" cy="125896"/>
          </a:xfrm>
          <a:prstGeom prst="rightArrow">
            <a:avLst>
              <a:gd name="adj1" fmla="val 2632"/>
              <a:gd name="adj2" fmla="val 1052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43ABD799-B4CA-EE08-D2E2-75F16736F4C0}"/>
              </a:ext>
            </a:extLst>
          </p:cNvPr>
          <p:cNvSpPr txBox="1"/>
          <p:nvPr/>
        </p:nvSpPr>
        <p:spPr>
          <a:xfrm>
            <a:off x="2248346" y="2133821"/>
            <a:ext cx="227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Steuerlogik Modul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6DBAC74-E192-CD3A-B2CB-DCC7FE313483}"/>
              </a:ext>
            </a:extLst>
          </p:cNvPr>
          <p:cNvCxnSpPr>
            <a:cxnSpLocks/>
          </p:cNvCxnSpPr>
          <p:nvPr/>
        </p:nvCxnSpPr>
        <p:spPr>
          <a:xfrm flipV="1">
            <a:off x="2113739" y="3644520"/>
            <a:ext cx="1617182" cy="9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A1B15D8-21B9-AD23-8D03-D70494065F6E}"/>
              </a:ext>
            </a:extLst>
          </p:cNvPr>
          <p:cNvSpPr txBox="1"/>
          <p:nvPr/>
        </p:nvSpPr>
        <p:spPr>
          <a:xfrm>
            <a:off x="2473128" y="3445858"/>
            <a:ext cx="11183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ESPNOW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8437698-1D53-F7FD-321D-0A5B4F73B455}"/>
              </a:ext>
            </a:extLst>
          </p:cNvPr>
          <p:cNvSpPr txBox="1"/>
          <p:nvPr/>
        </p:nvSpPr>
        <p:spPr>
          <a:xfrm>
            <a:off x="9865129" y="218902"/>
            <a:ext cx="21107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/>
              <a:t>Stromversorgung LEDS</a:t>
            </a:r>
          </a:p>
          <a:p>
            <a:r>
              <a:rPr lang="de-DE" sz="1100" dirty="0"/>
              <a:t>Blinker Signale</a:t>
            </a:r>
          </a:p>
          <a:p>
            <a:r>
              <a:rPr lang="de-DE" sz="1100" dirty="0"/>
              <a:t>Rückfahrlicht</a:t>
            </a:r>
          </a:p>
          <a:p>
            <a:r>
              <a:rPr lang="de-DE" sz="1100" dirty="0"/>
              <a:t>Fernlicht</a:t>
            </a:r>
          </a:p>
          <a:p>
            <a:endParaRPr lang="de-DE" sz="1100" dirty="0"/>
          </a:p>
          <a:p>
            <a:r>
              <a:rPr lang="de-DE" sz="1100" dirty="0"/>
              <a:t>Motor?</a:t>
            </a:r>
          </a:p>
          <a:p>
            <a:r>
              <a:rPr lang="de-DE" sz="1100" dirty="0"/>
              <a:t>Lenkung?</a:t>
            </a:r>
          </a:p>
          <a:p>
            <a:endParaRPr lang="de-DE" sz="11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49C6ECA-4E93-970C-D499-2F0C9991C2DD}"/>
              </a:ext>
            </a:extLst>
          </p:cNvPr>
          <p:cNvSpPr txBox="1"/>
          <p:nvPr/>
        </p:nvSpPr>
        <p:spPr>
          <a:xfrm>
            <a:off x="4767798" y="2633018"/>
            <a:ext cx="60947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/>
                </a:solidFill>
              </a:rPr>
              <a:t>3v3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GPIO36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GPIO39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GPIO34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GPIO35</a:t>
            </a: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endParaRPr lang="de-DE" sz="900" dirty="0">
              <a:solidFill>
                <a:schemeClr val="bg1"/>
              </a:solidFill>
            </a:endParaRPr>
          </a:p>
          <a:p>
            <a:r>
              <a:rPr lang="de-DE" sz="900" dirty="0">
                <a:solidFill>
                  <a:schemeClr val="bg1"/>
                </a:solidFill>
              </a:rPr>
              <a:t>GPIO32</a:t>
            </a:r>
          </a:p>
          <a:p>
            <a:r>
              <a:rPr lang="de-DE" sz="900" dirty="0">
                <a:solidFill>
                  <a:schemeClr val="bg1"/>
                </a:solidFill>
              </a:rPr>
              <a:t>GPIO33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9CFD623-0A2A-3BA7-32A1-09D980E3FCC2}"/>
              </a:ext>
            </a:extLst>
          </p:cNvPr>
          <p:cNvSpPr txBox="1"/>
          <p:nvPr/>
        </p:nvSpPr>
        <p:spPr>
          <a:xfrm>
            <a:off x="6700576" y="2544407"/>
            <a:ext cx="14809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Stromversorgung LEDS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D6546B1-39CA-F652-2F18-FE482AA1FA09}"/>
              </a:ext>
            </a:extLst>
          </p:cNvPr>
          <p:cNvSpPr txBox="1"/>
          <p:nvPr/>
        </p:nvSpPr>
        <p:spPr>
          <a:xfrm>
            <a:off x="6701444" y="387951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Fernlicht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097A672-012C-B9E9-6258-F285312BB2AA}"/>
              </a:ext>
            </a:extLst>
          </p:cNvPr>
          <p:cNvSpPr txBox="1"/>
          <p:nvPr/>
        </p:nvSpPr>
        <p:spPr>
          <a:xfrm>
            <a:off x="6701444" y="316274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Rechts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78E16D9-6872-FCE8-E492-D13E8658C80F}"/>
              </a:ext>
            </a:extLst>
          </p:cNvPr>
          <p:cNvSpPr txBox="1"/>
          <p:nvPr/>
        </p:nvSpPr>
        <p:spPr>
          <a:xfrm>
            <a:off x="6701444" y="3513715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Rückfahrlicht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DE1A6888-8F7A-293F-FEFE-983CCA8C2C17}"/>
              </a:ext>
            </a:extLst>
          </p:cNvPr>
          <p:cNvSpPr txBox="1"/>
          <p:nvPr/>
        </p:nvSpPr>
        <p:spPr>
          <a:xfrm>
            <a:off x="6701444" y="2835310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Blinker Links</a:t>
            </a:r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5585E99F-1938-01BA-02DB-DE892C0BD21A}"/>
              </a:ext>
            </a:extLst>
          </p:cNvPr>
          <p:cNvCxnSpPr>
            <a:endCxn id="21" idx="1"/>
          </p:cNvCxnSpPr>
          <p:nvPr/>
        </p:nvCxnSpPr>
        <p:spPr>
          <a:xfrm flipV="1">
            <a:off x="5304348" y="2659823"/>
            <a:ext cx="1396228" cy="1119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7341F70D-653C-7862-652C-C2D124E29E26}"/>
              </a:ext>
            </a:extLst>
          </p:cNvPr>
          <p:cNvCxnSpPr>
            <a:endCxn id="27" idx="1"/>
          </p:cNvCxnSpPr>
          <p:nvPr/>
        </p:nvCxnSpPr>
        <p:spPr>
          <a:xfrm>
            <a:off x="5304348" y="2881985"/>
            <a:ext cx="1397096" cy="6874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D2023628-0EA6-91E7-0D40-C7D5547F5ACB}"/>
              </a:ext>
            </a:extLst>
          </p:cNvPr>
          <p:cNvCxnSpPr>
            <a:endCxn id="25" idx="1"/>
          </p:cNvCxnSpPr>
          <p:nvPr/>
        </p:nvCxnSpPr>
        <p:spPr>
          <a:xfrm>
            <a:off x="5304348" y="3008506"/>
            <a:ext cx="1397096" cy="2696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DF8CDA87-72EC-91B2-AC03-4762D8383CA2}"/>
              </a:ext>
            </a:extLst>
          </p:cNvPr>
          <p:cNvCxnSpPr>
            <a:endCxn id="26" idx="1"/>
          </p:cNvCxnSpPr>
          <p:nvPr/>
        </p:nvCxnSpPr>
        <p:spPr>
          <a:xfrm>
            <a:off x="5304348" y="3162740"/>
            <a:ext cx="1397096" cy="466391"/>
          </a:xfrm>
          <a:prstGeom prst="bentConnector3">
            <a:avLst>
              <a:gd name="adj1" fmla="val 405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Verbinder: gewinkelt 40">
            <a:extLst>
              <a:ext uri="{FF2B5EF4-FFF2-40B4-BE49-F238E27FC236}">
                <a16:creationId xmlns:a16="http://schemas.microsoft.com/office/drawing/2014/main" id="{CB1B1262-B28C-D8CD-C687-4A4AD1FC7C18}"/>
              </a:ext>
            </a:extLst>
          </p:cNvPr>
          <p:cNvCxnSpPr>
            <a:endCxn id="24" idx="1"/>
          </p:cNvCxnSpPr>
          <p:nvPr/>
        </p:nvCxnSpPr>
        <p:spPr>
          <a:xfrm>
            <a:off x="5304348" y="3278156"/>
            <a:ext cx="1397096" cy="716774"/>
          </a:xfrm>
          <a:prstGeom prst="bentConnector3">
            <a:avLst>
              <a:gd name="adj1" fmla="val 3024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A490B188-7162-A492-91E9-F400D3C4FED5}"/>
              </a:ext>
            </a:extLst>
          </p:cNvPr>
          <p:cNvSpPr txBox="1"/>
          <p:nvPr/>
        </p:nvSpPr>
        <p:spPr>
          <a:xfrm>
            <a:off x="6701444" y="4233092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Motorsteuerung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0520B997-0BA9-13C6-0B4E-722B20AC2302}"/>
              </a:ext>
            </a:extLst>
          </p:cNvPr>
          <p:cNvSpPr txBox="1"/>
          <p:nvPr/>
        </p:nvSpPr>
        <p:spPr>
          <a:xfrm>
            <a:off x="6700576" y="4537074"/>
            <a:ext cx="11514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/>
              <a:t>Lenkung</a:t>
            </a: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121223A9-7B68-DFC4-0AA5-1A3CDE92EB56}"/>
              </a:ext>
            </a:extLst>
          </p:cNvPr>
          <p:cNvCxnSpPr>
            <a:endCxn id="43" idx="1"/>
          </p:cNvCxnSpPr>
          <p:nvPr/>
        </p:nvCxnSpPr>
        <p:spPr>
          <a:xfrm>
            <a:off x="5304348" y="3879514"/>
            <a:ext cx="1397096" cy="468994"/>
          </a:xfrm>
          <a:prstGeom prst="bentConnector3">
            <a:avLst>
              <a:gd name="adj1" fmla="val 2659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Verbinder: gewinkelt 48">
            <a:extLst>
              <a:ext uri="{FF2B5EF4-FFF2-40B4-BE49-F238E27FC236}">
                <a16:creationId xmlns:a16="http://schemas.microsoft.com/office/drawing/2014/main" id="{F3996DBC-C7D7-BC9C-1F18-F882CF37BC20}"/>
              </a:ext>
            </a:extLst>
          </p:cNvPr>
          <p:cNvCxnSpPr>
            <a:endCxn id="44" idx="1"/>
          </p:cNvCxnSpPr>
          <p:nvPr/>
        </p:nvCxnSpPr>
        <p:spPr>
          <a:xfrm>
            <a:off x="5304348" y="3994930"/>
            <a:ext cx="1396228" cy="657560"/>
          </a:xfrm>
          <a:prstGeom prst="bentConnector3">
            <a:avLst>
              <a:gd name="adj1" fmla="val 138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044398A-D9C4-F81C-1B9B-F9A4080C870E}"/>
              </a:ext>
            </a:extLst>
          </p:cNvPr>
          <p:cNvCxnSpPr/>
          <p:nvPr/>
        </p:nvCxnSpPr>
        <p:spPr>
          <a:xfrm>
            <a:off x="7948781" y="2659823"/>
            <a:ext cx="16282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6D82EF8D-ED9A-D1AD-5A1C-3285BB9F59D2}"/>
              </a:ext>
            </a:extLst>
          </p:cNvPr>
          <p:cNvCxnSpPr/>
          <p:nvPr/>
        </p:nvCxnSpPr>
        <p:spPr>
          <a:xfrm>
            <a:off x="7441071" y="2950726"/>
            <a:ext cx="21367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27A4E3F-F91F-4C5E-049C-F33FF77C2C07}"/>
              </a:ext>
            </a:extLst>
          </p:cNvPr>
          <p:cNvCxnSpPr/>
          <p:nvPr/>
        </p:nvCxnSpPr>
        <p:spPr>
          <a:xfrm>
            <a:off x="7541725" y="3278156"/>
            <a:ext cx="20352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22E4FD7-A90C-79DF-B9A5-E2615CADF155}"/>
              </a:ext>
            </a:extLst>
          </p:cNvPr>
          <p:cNvCxnSpPr>
            <a:endCxn id="5" idx="3"/>
          </p:cNvCxnSpPr>
          <p:nvPr/>
        </p:nvCxnSpPr>
        <p:spPr>
          <a:xfrm>
            <a:off x="7524027" y="3636543"/>
            <a:ext cx="2053768" cy="17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EEC8E24-E5CE-309F-A45C-4607DC043D53}"/>
              </a:ext>
            </a:extLst>
          </p:cNvPr>
          <p:cNvCxnSpPr/>
          <p:nvPr/>
        </p:nvCxnSpPr>
        <p:spPr>
          <a:xfrm>
            <a:off x="7335248" y="399493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6FCC4E6-7287-E3BA-68CD-5E49E62F4491}"/>
              </a:ext>
            </a:extLst>
          </p:cNvPr>
          <p:cNvCxnSpPr/>
          <p:nvPr/>
        </p:nvCxnSpPr>
        <p:spPr>
          <a:xfrm>
            <a:off x="7647913" y="4348508"/>
            <a:ext cx="19290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FA5D0B7-7379-555D-3249-DCC7B12CCB51}"/>
              </a:ext>
            </a:extLst>
          </p:cNvPr>
          <p:cNvCxnSpPr>
            <a:cxnSpLocks/>
          </p:cNvCxnSpPr>
          <p:nvPr/>
        </p:nvCxnSpPr>
        <p:spPr>
          <a:xfrm>
            <a:off x="7335248" y="4652490"/>
            <a:ext cx="2241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6EC6FBFA-53B3-97D5-4926-9BA3E1751C33}"/>
              </a:ext>
            </a:extLst>
          </p:cNvPr>
          <p:cNvCxnSpPr/>
          <p:nvPr/>
        </p:nvCxnSpPr>
        <p:spPr>
          <a:xfrm>
            <a:off x="9577002" y="26598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4883510-3DC3-0351-846E-437200B2D8FF}"/>
              </a:ext>
            </a:extLst>
          </p:cNvPr>
          <p:cNvCxnSpPr/>
          <p:nvPr/>
        </p:nvCxnSpPr>
        <p:spPr>
          <a:xfrm>
            <a:off x="9577002" y="2950726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5AC757B0-6860-9865-D72E-401A0005F491}"/>
              </a:ext>
            </a:extLst>
          </p:cNvPr>
          <p:cNvCxnSpPr/>
          <p:nvPr/>
        </p:nvCxnSpPr>
        <p:spPr>
          <a:xfrm>
            <a:off x="9577002" y="3278223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904FB46A-6E24-3191-DA88-D9900C288FDA}"/>
              </a:ext>
            </a:extLst>
          </p:cNvPr>
          <p:cNvCxnSpPr/>
          <p:nvPr/>
        </p:nvCxnSpPr>
        <p:spPr>
          <a:xfrm>
            <a:off x="9577002" y="3656788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97C101AA-3344-5DDA-7577-8A14D09C043D}"/>
              </a:ext>
            </a:extLst>
          </p:cNvPr>
          <p:cNvCxnSpPr/>
          <p:nvPr/>
        </p:nvCxnSpPr>
        <p:spPr>
          <a:xfrm>
            <a:off x="9577002" y="399493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>
            <a:extLst>
              <a:ext uri="{FF2B5EF4-FFF2-40B4-BE49-F238E27FC236}">
                <a16:creationId xmlns:a16="http://schemas.microsoft.com/office/drawing/2014/main" id="{8722843D-A313-1B6A-BC4E-F9C4E9AEF513}"/>
              </a:ext>
            </a:extLst>
          </p:cNvPr>
          <p:cNvCxnSpPr/>
          <p:nvPr/>
        </p:nvCxnSpPr>
        <p:spPr>
          <a:xfrm>
            <a:off x="9577002" y="4347789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BBFE141-ABDD-9784-B49F-8A4F6DFF177E}"/>
              </a:ext>
            </a:extLst>
          </p:cNvPr>
          <p:cNvCxnSpPr/>
          <p:nvPr/>
        </p:nvCxnSpPr>
        <p:spPr>
          <a:xfrm>
            <a:off x="9577002" y="4652490"/>
            <a:ext cx="12445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108168E6-BC70-0024-DB74-203051067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0" y="142695"/>
            <a:ext cx="3181373" cy="112395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0306F9F-929B-212D-A18C-AB83250EF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1411" y="5515"/>
            <a:ext cx="2276492" cy="138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2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D992302-9DA4-29BF-9834-33F858A39BEC}"/>
              </a:ext>
            </a:extLst>
          </p:cNvPr>
          <p:cNvSpPr txBox="1"/>
          <p:nvPr/>
        </p:nvSpPr>
        <p:spPr>
          <a:xfrm>
            <a:off x="4595434" y="169933"/>
            <a:ext cx="30011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2000" dirty="0"/>
              <a:t>Pin Belegung ESP32 CHIP</a:t>
            </a:r>
          </a:p>
        </p:txBody>
      </p:sp>
      <p:sp>
        <p:nvSpPr>
          <p:cNvPr id="5" name="AutoShape 2" descr="ESP32-WROOM-32 Pinout Reference - Last Minute Engineers">
            <a:extLst>
              <a:ext uri="{FF2B5EF4-FFF2-40B4-BE49-F238E27FC236}">
                <a16:creationId xmlns:a16="http://schemas.microsoft.com/office/drawing/2014/main" id="{240FEB51-0174-C551-06CA-D67F894217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2051331" cy="2051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9" name="Grafik 8" descr="Ein Bild, das Text, Screenshot, Diagramm, Design enthält.&#10;&#10;KI-generierte Inhalte können fehlerhaft sein.">
            <a:extLst>
              <a:ext uri="{FF2B5EF4-FFF2-40B4-BE49-F238E27FC236}">
                <a16:creationId xmlns:a16="http://schemas.microsoft.com/office/drawing/2014/main" id="{283DFB5A-2E77-68C3-02CB-BB9D1BD7E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378" y="1304914"/>
            <a:ext cx="5454442" cy="4248171"/>
          </a:xfrm>
          <a:prstGeom prst="rect">
            <a:avLst/>
          </a:prstGeom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D60E567-4887-FCA1-EB33-687791966535}"/>
              </a:ext>
            </a:extLst>
          </p:cNvPr>
          <p:cNvSpPr/>
          <p:nvPr/>
        </p:nvSpPr>
        <p:spPr>
          <a:xfrm>
            <a:off x="8670820" y="2720733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80B69C-E6AA-2ACA-E403-B02A465A7255}"/>
              </a:ext>
            </a:extLst>
          </p:cNvPr>
          <p:cNvSpPr txBox="1"/>
          <p:nvPr/>
        </p:nvSpPr>
        <p:spPr>
          <a:xfrm>
            <a:off x="9738075" y="2648809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Servomotor</a:t>
            </a: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C472004C-2709-DF61-0904-2AD3E8CB15F8}"/>
              </a:ext>
            </a:extLst>
          </p:cNvPr>
          <p:cNvSpPr/>
          <p:nvPr/>
        </p:nvSpPr>
        <p:spPr>
          <a:xfrm rot="10800000">
            <a:off x="2038190" y="270622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1B5DE95-FA00-4325-8D87-CAA9A3ADA567}"/>
              </a:ext>
            </a:extLst>
          </p:cNvPr>
          <p:cNvSpPr txBox="1"/>
          <p:nvPr/>
        </p:nvSpPr>
        <p:spPr>
          <a:xfrm>
            <a:off x="304800" y="2613008"/>
            <a:ext cx="17333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Rückwärts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C409B9-A157-654C-484F-62BA73043E25}"/>
              </a:ext>
            </a:extLst>
          </p:cNvPr>
          <p:cNvSpPr txBox="1"/>
          <p:nvPr/>
        </p:nvSpPr>
        <p:spPr>
          <a:xfrm>
            <a:off x="733450" y="2754018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Links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A3D4E75-B34D-3BAB-F1E1-43AF1C93B16A}"/>
              </a:ext>
            </a:extLst>
          </p:cNvPr>
          <p:cNvSpPr txBox="1"/>
          <p:nvPr/>
        </p:nvSpPr>
        <p:spPr>
          <a:xfrm>
            <a:off x="733451" y="2895030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Blinker Rechts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A48E7DE-5943-055F-E420-79DED69C3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125" y="5913690"/>
            <a:ext cx="987166" cy="59890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345639E-999A-046B-DD3A-80A18784A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243" y="5832197"/>
            <a:ext cx="1925882" cy="6804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0B26322B-5E64-B447-8113-232BACE03881}"/>
              </a:ext>
            </a:extLst>
          </p:cNvPr>
          <p:cNvSpPr txBox="1"/>
          <p:nvPr/>
        </p:nvSpPr>
        <p:spPr>
          <a:xfrm>
            <a:off x="-104388" y="37244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    DATA 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A955270-7C25-0FA4-B6FA-4547BBE1190F}"/>
              </a:ext>
            </a:extLst>
          </p:cNvPr>
          <p:cNvSpPr txBox="1"/>
          <p:nvPr/>
        </p:nvSpPr>
        <p:spPr>
          <a:xfrm>
            <a:off x="-42700" y="3165979"/>
            <a:ext cx="20808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/>
              <a:t>Schieberegister  CLOCK </a:t>
            </a: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98E632C5-30D8-8FBE-6021-E368D4BD7F66}"/>
              </a:ext>
            </a:extLst>
          </p:cNvPr>
          <p:cNvSpPr/>
          <p:nvPr/>
        </p:nvSpPr>
        <p:spPr>
          <a:xfrm rot="10800000">
            <a:off x="2038190" y="2844357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0E3F1D1B-1966-695C-3E10-BCFAE9EB6E29}"/>
              </a:ext>
            </a:extLst>
          </p:cNvPr>
          <p:cNvSpPr/>
          <p:nvPr/>
        </p:nvSpPr>
        <p:spPr>
          <a:xfrm rot="10800000">
            <a:off x="2038187" y="2992804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940A08CB-B8B1-E66D-DA69-CC82689744E8}"/>
              </a:ext>
            </a:extLst>
          </p:cNvPr>
          <p:cNvSpPr/>
          <p:nvPr/>
        </p:nvSpPr>
        <p:spPr>
          <a:xfrm rot="10800000">
            <a:off x="2038186" y="3267691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B0AC47F9-DC94-CAEE-12AD-7152F6F72C8E}"/>
              </a:ext>
            </a:extLst>
          </p:cNvPr>
          <p:cNvSpPr/>
          <p:nvPr/>
        </p:nvSpPr>
        <p:spPr>
          <a:xfrm rot="10800000">
            <a:off x="1976502" y="381918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Pfeil: nach rechts 1">
            <a:extLst>
              <a:ext uri="{FF2B5EF4-FFF2-40B4-BE49-F238E27FC236}">
                <a16:creationId xmlns:a16="http://schemas.microsoft.com/office/drawing/2014/main" id="{FFA9CBCC-0BCE-7553-1B25-382BB0828842}"/>
              </a:ext>
            </a:extLst>
          </p:cNvPr>
          <p:cNvSpPr/>
          <p:nvPr/>
        </p:nvSpPr>
        <p:spPr>
          <a:xfrm rot="10800000">
            <a:off x="2038178" y="2560402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80C021-CDD1-93D0-AB18-6B6EEF65A1B8}"/>
              </a:ext>
            </a:extLst>
          </p:cNvPr>
          <p:cNvSpPr txBox="1"/>
          <p:nvPr/>
        </p:nvSpPr>
        <p:spPr>
          <a:xfrm>
            <a:off x="342086" y="2467184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Motor PWM Vorwärts</a:t>
            </a:r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5A2B9C37-29FD-E60C-7F23-1875DD1ED81D}"/>
              </a:ext>
            </a:extLst>
          </p:cNvPr>
          <p:cNvSpPr/>
          <p:nvPr/>
        </p:nvSpPr>
        <p:spPr>
          <a:xfrm>
            <a:off x="8670820" y="2561176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8548253-BAAA-0168-05CB-B59C80B874AA}"/>
              </a:ext>
            </a:extLst>
          </p:cNvPr>
          <p:cNvSpPr txBox="1"/>
          <p:nvPr/>
        </p:nvSpPr>
        <p:spPr>
          <a:xfrm>
            <a:off x="9738075" y="2489352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Bremslicht</a:t>
            </a:r>
          </a:p>
        </p:txBody>
      </p:sp>
      <p:sp>
        <p:nvSpPr>
          <p:cNvPr id="17" name="Pfeil: nach rechts 16">
            <a:extLst>
              <a:ext uri="{FF2B5EF4-FFF2-40B4-BE49-F238E27FC236}">
                <a16:creationId xmlns:a16="http://schemas.microsoft.com/office/drawing/2014/main" id="{3B6F0D05-4443-6616-E36E-3B8EB52F727A}"/>
              </a:ext>
            </a:extLst>
          </p:cNvPr>
          <p:cNvSpPr/>
          <p:nvPr/>
        </p:nvSpPr>
        <p:spPr>
          <a:xfrm>
            <a:off x="8670820" y="3276599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80A23AA-2610-DB5E-B331-6ED304C98D51}"/>
              </a:ext>
            </a:extLst>
          </p:cNvPr>
          <p:cNvSpPr txBox="1"/>
          <p:nvPr/>
        </p:nvSpPr>
        <p:spPr>
          <a:xfrm>
            <a:off x="9738075" y="3204675"/>
            <a:ext cx="13047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Fernlicht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95852098-A595-9C09-5F29-9C22F8ACFB07}"/>
              </a:ext>
            </a:extLst>
          </p:cNvPr>
          <p:cNvSpPr/>
          <p:nvPr/>
        </p:nvSpPr>
        <p:spPr>
          <a:xfrm>
            <a:off x="2038184" y="2436525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2F49543-EAFA-99A6-DE25-8F91169BB669}"/>
              </a:ext>
            </a:extLst>
          </p:cNvPr>
          <p:cNvSpPr txBox="1"/>
          <p:nvPr/>
        </p:nvSpPr>
        <p:spPr>
          <a:xfrm>
            <a:off x="342092" y="2343307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Echo IN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777871A-3575-9EA5-D76F-207F6FC3CE3E}"/>
              </a:ext>
            </a:extLst>
          </p:cNvPr>
          <p:cNvSpPr/>
          <p:nvPr/>
        </p:nvSpPr>
        <p:spPr>
          <a:xfrm rot="10800000">
            <a:off x="2038184" y="3113470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5232634-E0B6-F43C-DEF4-FE048F834F18}"/>
              </a:ext>
            </a:extLst>
          </p:cNvPr>
          <p:cNvSpPr txBox="1"/>
          <p:nvPr/>
        </p:nvSpPr>
        <p:spPr>
          <a:xfrm>
            <a:off x="82556" y="3020252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Lautsprecher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D585E20-F688-800B-5E33-D34C520EB2A2}"/>
              </a:ext>
            </a:extLst>
          </p:cNvPr>
          <p:cNvSpPr txBox="1"/>
          <p:nvPr/>
        </p:nvSpPr>
        <p:spPr>
          <a:xfrm>
            <a:off x="9502921" y="2931137"/>
            <a:ext cx="19556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Abstandssensor Trigger OUT</a:t>
            </a:r>
          </a:p>
        </p:txBody>
      </p:sp>
      <p:sp>
        <p:nvSpPr>
          <p:cNvPr id="35" name="Pfeil: nach rechts 34">
            <a:extLst>
              <a:ext uri="{FF2B5EF4-FFF2-40B4-BE49-F238E27FC236}">
                <a16:creationId xmlns:a16="http://schemas.microsoft.com/office/drawing/2014/main" id="{D001C7D4-04CE-16AC-5E86-E1D46F6BE6E6}"/>
              </a:ext>
            </a:extLst>
          </p:cNvPr>
          <p:cNvSpPr/>
          <p:nvPr/>
        </p:nvSpPr>
        <p:spPr>
          <a:xfrm>
            <a:off x="8670820" y="3023770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BB838320-E93F-459F-E2A8-FB76508CBE07}"/>
              </a:ext>
            </a:extLst>
          </p:cNvPr>
          <p:cNvSpPr/>
          <p:nvPr/>
        </p:nvSpPr>
        <p:spPr>
          <a:xfrm>
            <a:off x="2038178" y="2308566"/>
            <a:ext cx="1178188" cy="93812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9A5D2A7-0224-8210-B01B-6ECFAD1AC3EB}"/>
              </a:ext>
            </a:extLst>
          </p:cNvPr>
          <p:cNvSpPr txBox="1"/>
          <p:nvPr/>
        </p:nvSpPr>
        <p:spPr>
          <a:xfrm>
            <a:off x="342074" y="2233669"/>
            <a:ext cx="1696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000" dirty="0"/>
              <a:t>Sebastian IN</a:t>
            </a:r>
          </a:p>
        </p:txBody>
      </p:sp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A41D3961-F9C1-0853-F7DF-8701D2B70D80}"/>
              </a:ext>
            </a:extLst>
          </p:cNvPr>
          <p:cNvSpPr/>
          <p:nvPr/>
        </p:nvSpPr>
        <p:spPr>
          <a:xfrm>
            <a:off x="8670820" y="3155671"/>
            <a:ext cx="1067255" cy="93611"/>
          </a:xfrm>
          <a:prstGeom prst="rightArrow">
            <a:avLst>
              <a:gd name="adj1" fmla="val 50000"/>
              <a:gd name="adj2" fmla="val 144254"/>
            </a:avLst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44623CF-80DF-1945-22FE-7681006C2FDB}"/>
              </a:ext>
            </a:extLst>
          </p:cNvPr>
          <p:cNvSpPr txBox="1"/>
          <p:nvPr/>
        </p:nvSpPr>
        <p:spPr>
          <a:xfrm>
            <a:off x="9738075" y="3083747"/>
            <a:ext cx="19258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Schieberegister LATCH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716C549-F4F9-6C90-DD4D-CB292CB7EAA5}"/>
              </a:ext>
            </a:extLst>
          </p:cNvPr>
          <p:cNvSpPr txBox="1"/>
          <p:nvPr/>
        </p:nvSpPr>
        <p:spPr>
          <a:xfrm>
            <a:off x="4040505" y="5589008"/>
            <a:ext cx="41109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https://lastminuteengineers.com/wp-content/uploads/iot/ESP32-WROOM-32-Pinout.png</a:t>
            </a:r>
          </a:p>
        </p:txBody>
      </p:sp>
    </p:spTree>
    <p:extLst>
      <p:ext uri="{BB962C8B-B14F-4D97-AF65-F5344CB8AC3E}">
        <p14:creationId xmlns:p14="http://schemas.microsoft.com/office/powerpoint/2010/main" val="34275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Plan, parallel enthält.&#10;&#10;KI-generierte Inhalte können fehlerhaft sein.">
            <a:extLst>
              <a:ext uri="{FF2B5EF4-FFF2-40B4-BE49-F238E27FC236}">
                <a16:creationId xmlns:a16="http://schemas.microsoft.com/office/drawing/2014/main" id="{A4355AA1-8112-205F-0310-4BABC51C3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0" y="274927"/>
            <a:ext cx="9704839" cy="63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7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D9C7EAF-C095-0536-3E4D-C3F90FE3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398" y="779913"/>
            <a:ext cx="6181204" cy="529817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63F50BAD-6CD3-D923-5913-C2D59085BDD5}"/>
              </a:ext>
            </a:extLst>
          </p:cNvPr>
          <p:cNvSpPr txBox="1"/>
          <p:nvPr/>
        </p:nvSpPr>
        <p:spPr>
          <a:xfrm>
            <a:off x="3146173" y="323681"/>
            <a:ext cx="5899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Schieberegister Layout</a:t>
            </a:r>
          </a:p>
        </p:txBody>
      </p:sp>
    </p:spTree>
    <p:extLst>
      <p:ext uri="{BB962C8B-B14F-4D97-AF65-F5344CB8AC3E}">
        <p14:creationId xmlns:p14="http://schemas.microsoft.com/office/powerpoint/2010/main" val="271946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39EFBB93-42BD-AAAD-6F58-F9B407091760}"/>
              </a:ext>
            </a:extLst>
          </p:cNvPr>
          <p:cNvSpPr txBox="1"/>
          <p:nvPr/>
        </p:nvSpPr>
        <p:spPr>
          <a:xfrm>
            <a:off x="898216" y="436970"/>
            <a:ext cx="39489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Int</a:t>
            </a:r>
            <a:r>
              <a:rPr lang="de-DE" dirty="0"/>
              <a:t> lichter</a:t>
            </a:r>
          </a:p>
          <a:p>
            <a:endParaRPr lang="de-DE" dirty="0"/>
          </a:p>
          <a:p>
            <a:r>
              <a:rPr lang="de-DE" dirty="0"/>
              <a:t>Lichter == 1: Bremslicht</a:t>
            </a:r>
          </a:p>
          <a:p>
            <a:r>
              <a:rPr lang="de-DE" dirty="0"/>
              <a:t>Lichter == 2: Fernlicht</a:t>
            </a:r>
          </a:p>
          <a:p>
            <a:r>
              <a:rPr lang="de-DE" dirty="0"/>
              <a:t>Lichter ==  3: Bremslicht und Fernlicht</a:t>
            </a:r>
          </a:p>
        </p:txBody>
      </p:sp>
    </p:spTree>
    <p:extLst>
      <p:ext uri="{BB962C8B-B14F-4D97-AF65-F5344CB8AC3E}">
        <p14:creationId xmlns:p14="http://schemas.microsoft.com/office/powerpoint/2010/main" val="60945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50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6270871737018658</dc:creator>
  <cp:lastModifiedBy>TU-Pseudonym 6270871737018658</cp:lastModifiedBy>
  <cp:revision>18</cp:revision>
  <dcterms:created xsi:type="dcterms:W3CDTF">2025-05-06T07:31:03Z</dcterms:created>
  <dcterms:modified xsi:type="dcterms:W3CDTF">2025-06-17T10:00:13Z</dcterms:modified>
</cp:coreProperties>
</file>