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25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92B32-88F2-AFD0-C4D2-4A6373C1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46445-F77D-8FAA-4CFA-1FD1FA7C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253FB-DC87-2B3B-2B1C-96B0FF6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291CE-276D-2F9D-ED42-41635389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AA36-223F-5C39-8A7F-87EAFF0F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522B3-5109-1975-92CD-1B3D0AC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93215-1956-A5FB-BD0F-CEE11CB6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E095D-305C-CE0C-9BAD-5F27B84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95F53-0627-A788-E3A2-805A7CC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797DD-6AB6-DFF1-E4A9-F4C9BF1F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698929-2E9C-4ED0-CAFD-8C9B899F5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EEB07-A3C0-9FED-F284-A4003286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E4C65-CEAE-3B13-7089-453A60A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C8CD-FF72-4AF8-BACC-BDC323E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14E8E-D5C6-6672-8D4D-D901ED49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73040-6FDA-9022-CA07-E2C107E1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B1555-95F7-4F2D-FC9A-9AEBC54C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E63D9-F0F4-892F-23E3-A951185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F346B-720B-9125-7142-DA97C3F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7FD8-C1B0-92B0-841B-53EB0270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FBE9-C117-9AF8-2522-9F0C2603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C8F6-A9A2-89D1-5B16-72BDE70B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C3674-B415-6FEF-5D0E-5A6E3D34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05F76-8746-5242-D5FA-82F699E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9CA53-DB14-E1BC-8B17-CCF6F24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540B1-BD45-D1BC-03F7-C257F434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0A2-E669-3347-F05C-8A7EA16F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1ECF0-E1EE-A44E-9058-0E6D084F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4C9-899B-55F5-43A5-F3B14D1B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D077CA-7C3E-A3CC-EE2D-F7B69ED3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E04FD-4A21-97DC-416D-053E173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78166-AF18-6D97-44CA-53EA31A2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A741C-360F-8EA9-2CC2-07E0F12B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CD396-DD62-C868-E1D6-AF6511B2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A6D11D-85CD-FF05-56DD-4BA48B61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B3C671-9293-2204-5412-6604849A1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38BD38-8CD0-ABCF-BC1D-1ACEE6B2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7E6343-3EFC-5030-C176-AFA67E5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DACA3-CC71-0EF8-EC5E-6FF8529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38EE6-2FBE-7849-7416-59B81A1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F7C221-381A-269D-02EE-7FDD77BB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E7952-23BE-A010-63A5-438886C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B64412-7015-1152-AB72-93FA01D3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6D21C-A3A1-F975-958C-A46EBFB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D87CC7-2DF7-4F07-B392-DCB3E355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5EFD6-BA83-F3FD-20B1-5EA3E476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3170-E7BD-9A80-6320-A4943B20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C7277-C115-DB2C-D785-83797C83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8B21B-3313-3C0A-C6CE-41FC4E3B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31473-D039-7866-91AA-F9011B8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C8F37-92A1-62C8-50BF-7AAEF40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F8FE4-CE68-2B37-01CE-7DF4F1D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F2EC-0829-C081-09F6-26A064FA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906AE0-526E-3449-ABBB-F40C58368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F70AC6-EBDC-743C-1174-D6D970A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E6488-39F2-2EDC-6583-39C0E38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F79C6A-B5C3-77A4-B41E-0946BD5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24C4E-0FD5-E2BF-BDC3-4AF9353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2E4047-B94F-9303-DF0C-C14A0C4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647D6-829C-3EBD-0ADD-CC588701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BCBC9-03CA-DBFE-37AA-4D0968F7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6D619-850E-4CD6-9A5A-DAAD9E57CC37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7E23-0DCC-2E78-767E-EA48EBDFA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05EF1-2861-D174-F9EA-A6844A198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79A7865-7FEB-27C4-CD4F-D738486CE5B9}"/>
              </a:ext>
            </a:extLst>
          </p:cNvPr>
          <p:cNvSpPr/>
          <p:nvPr/>
        </p:nvSpPr>
        <p:spPr>
          <a:xfrm>
            <a:off x="2170383" y="1609954"/>
            <a:ext cx="7464056" cy="332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4D682F-C107-4ED0-3F2F-513370256A60}"/>
              </a:ext>
            </a:extLst>
          </p:cNvPr>
          <p:cNvSpPr/>
          <p:nvPr/>
        </p:nvSpPr>
        <p:spPr>
          <a:xfrm>
            <a:off x="3787565" y="2130328"/>
            <a:ext cx="1573427" cy="21418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 Chip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57323B-875C-705A-9044-D86892B2C95A}"/>
              </a:ext>
            </a:extLst>
          </p:cNvPr>
          <p:cNvSpPr txBox="1"/>
          <p:nvPr/>
        </p:nvSpPr>
        <p:spPr>
          <a:xfrm>
            <a:off x="466940" y="3002585"/>
            <a:ext cx="181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Struct</a:t>
            </a:r>
            <a:r>
              <a:rPr lang="de-DE" sz="1100" dirty="0"/>
              <a:t> von Fernbedienung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1191803-182F-3E9B-5BE1-66BB46791077}"/>
              </a:ext>
            </a:extLst>
          </p:cNvPr>
          <p:cNvSpPr/>
          <p:nvPr/>
        </p:nvSpPr>
        <p:spPr>
          <a:xfrm>
            <a:off x="626165" y="3201247"/>
            <a:ext cx="1544218" cy="125896"/>
          </a:xfrm>
          <a:prstGeom prst="rightArrow">
            <a:avLst>
              <a:gd name="adj1" fmla="val 2632"/>
              <a:gd name="adj2" fmla="val 105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ABD799-B4CA-EE08-D2E2-75F16736F4C0}"/>
              </a:ext>
            </a:extLst>
          </p:cNvPr>
          <p:cNvSpPr txBox="1"/>
          <p:nvPr/>
        </p:nvSpPr>
        <p:spPr>
          <a:xfrm>
            <a:off x="2304990" y="1753496"/>
            <a:ext cx="22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Steuerlogik Modul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6DBAC74-E192-CD3A-B2CB-DCC7FE313483}"/>
              </a:ext>
            </a:extLst>
          </p:cNvPr>
          <p:cNvCxnSpPr>
            <a:cxnSpLocks/>
          </p:cNvCxnSpPr>
          <p:nvPr/>
        </p:nvCxnSpPr>
        <p:spPr>
          <a:xfrm flipV="1">
            <a:off x="2170383" y="3264195"/>
            <a:ext cx="1617182" cy="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1B15D8-21B9-AD23-8D03-D70494065F6E}"/>
              </a:ext>
            </a:extLst>
          </p:cNvPr>
          <p:cNvSpPr txBox="1"/>
          <p:nvPr/>
        </p:nvSpPr>
        <p:spPr>
          <a:xfrm>
            <a:off x="2529772" y="3065533"/>
            <a:ext cx="111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ESPNOW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437698-1D53-F7FD-321D-0A5B4F73B455}"/>
              </a:ext>
            </a:extLst>
          </p:cNvPr>
          <p:cNvSpPr txBox="1"/>
          <p:nvPr/>
        </p:nvSpPr>
        <p:spPr>
          <a:xfrm>
            <a:off x="9865129" y="218902"/>
            <a:ext cx="2110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Stromversorgung LEDS</a:t>
            </a:r>
          </a:p>
          <a:p>
            <a:r>
              <a:rPr lang="de-DE" sz="1100" dirty="0"/>
              <a:t>Blinker Signale</a:t>
            </a:r>
          </a:p>
          <a:p>
            <a:r>
              <a:rPr lang="de-DE" sz="1100" dirty="0"/>
              <a:t>Rückfahrlicht</a:t>
            </a:r>
          </a:p>
          <a:p>
            <a:r>
              <a:rPr lang="de-DE" sz="1100" dirty="0"/>
              <a:t>Fernlicht</a:t>
            </a:r>
          </a:p>
          <a:p>
            <a:endParaRPr lang="de-DE" sz="1100" dirty="0"/>
          </a:p>
          <a:p>
            <a:r>
              <a:rPr lang="de-DE" sz="1100" dirty="0"/>
              <a:t>Motor?</a:t>
            </a:r>
          </a:p>
          <a:p>
            <a:r>
              <a:rPr lang="de-DE" sz="1100" dirty="0"/>
              <a:t>Lenkung?</a:t>
            </a:r>
          </a:p>
          <a:p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9C6ECA-4E93-970C-D499-2F0C9991C2DD}"/>
              </a:ext>
            </a:extLst>
          </p:cNvPr>
          <p:cNvSpPr txBox="1"/>
          <p:nvPr/>
        </p:nvSpPr>
        <p:spPr>
          <a:xfrm>
            <a:off x="4824442" y="2252693"/>
            <a:ext cx="60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3v3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GPIO36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GPIO39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GPIO34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GPIO35</a:t>
            </a: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r>
              <a:rPr lang="de-DE" sz="900" dirty="0">
                <a:solidFill>
                  <a:schemeClr val="bg1"/>
                </a:solidFill>
              </a:rPr>
              <a:t>GPIO32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CFD623-0A2A-3BA7-32A1-09D980E3FCC2}"/>
              </a:ext>
            </a:extLst>
          </p:cNvPr>
          <p:cNvSpPr txBox="1"/>
          <p:nvPr/>
        </p:nvSpPr>
        <p:spPr>
          <a:xfrm>
            <a:off x="6757220" y="2164082"/>
            <a:ext cx="1480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Stromversorgung LEDS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6546B1-39CA-F652-2F18-FE482AA1FA09}"/>
              </a:ext>
            </a:extLst>
          </p:cNvPr>
          <p:cNvSpPr txBox="1"/>
          <p:nvPr/>
        </p:nvSpPr>
        <p:spPr>
          <a:xfrm>
            <a:off x="6758088" y="3499189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Fernlicht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097A672-012C-B9E9-6258-F285312BB2AA}"/>
              </a:ext>
            </a:extLst>
          </p:cNvPr>
          <p:cNvSpPr txBox="1"/>
          <p:nvPr/>
        </p:nvSpPr>
        <p:spPr>
          <a:xfrm>
            <a:off x="6758088" y="2782415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Rechts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78E16D9-6872-FCE8-E492-D13E8658C80F}"/>
              </a:ext>
            </a:extLst>
          </p:cNvPr>
          <p:cNvSpPr txBox="1"/>
          <p:nvPr/>
        </p:nvSpPr>
        <p:spPr>
          <a:xfrm>
            <a:off x="6758088" y="313339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Rückfahrlicht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E1A6888-8F7A-293F-FEFE-983CCA8C2C17}"/>
              </a:ext>
            </a:extLst>
          </p:cNvPr>
          <p:cNvSpPr txBox="1"/>
          <p:nvPr/>
        </p:nvSpPr>
        <p:spPr>
          <a:xfrm>
            <a:off x="6758088" y="2454985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Links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585E99F-1938-01BA-02DB-DE892C0BD21A}"/>
              </a:ext>
            </a:extLst>
          </p:cNvPr>
          <p:cNvCxnSpPr>
            <a:endCxn id="21" idx="1"/>
          </p:cNvCxnSpPr>
          <p:nvPr/>
        </p:nvCxnSpPr>
        <p:spPr>
          <a:xfrm flipV="1">
            <a:off x="5360992" y="2279498"/>
            <a:ext cx="1396228" cy="11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341F70D-653C-7862-652C-C2D124E29E26}"/>
              </a:ext>
            </a:extLst>
          </p:cNvPr>
          <p:cNvCxnSpPr>
            <a:endCxn id="27" idx="1"/>
          </p:cNvCxnSpPr>
          <p:nvPr/>
        </p:nvCxnSpPr>
        <p:spPr>
          <a:xfrm>
            <a:off x="5360992" y="2501660"/>
            <a:ext cx="1397096" cy="68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D2023628-0EA6-91E7-0D40-C7D5547F5ACB}"/>
              </a:ext>
            </a:extLst>
          </p:cNvPr>
          <p:cNvCxnSpPr>
            <a:endCxn id="25" idx="1"/>
          </p:cNvCxnSpPr>
          <p:nvPr/>
        </p:nvCxnSpPr>
        <p:spPr>
          <a:xfrm>
            <a:off x="5360992" y="2628181"/>
            <a:ext cx="1397096" cy="269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F8CDA87-72EC-91B2-AC03-4762D8383CA2}"/>
              </a:ext>
            </a:extLst>
          </p:cNvPr>
          <p:cNvCxnSpPr>
            <a:endCxn id="26" idx="1"/>
          </p:cNvCxnSpPr>
          <p:nvPr/>
        </p:nvCxnSpPr>
        <p:spPr>
          <a:xfrm>
            <a:off x="5360992" y="2782415"/>
            <a:ext cx="1397096" cy="466391"/>
          </a:xfrm>
          <a:prstGeom prst="bentConnector3">
            <a:avLst>
              <a:gd name="adj1" fmla="val 40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CB1B1262-B28C-D8CD-C687-4A4AD1FC7C18}"/>
              </a:ext>
            </a:extLst>
          </p:cNvPr>
          <p:cNvCxnSpPr>
            <a:endCxn id="24" idx="1"/>
          </p:cNvCxnSpPr>
          <p:nvPr/>
        </p:nvCxnSpPr>
        <p:spPr>
          <a:xfrm>
            <a:off x="5360992" y="2897831"/>
            <a:ext cx="1397096" cy="716774"/>
          </a:xfrm>
          <a:prstGeom prst="bentConnector3">
            <a:avLst>
              <a:gd name="adj1" fmla="val 302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A490B188-7162-A492-91E9-F400D3C4FED5}"/>
              </a:ext>
            </a:extLst>
          </p:cNvPr>
          <p:cNvSpPr txBox="1"/>
          <p:nvPr/>
        </p:nvSpPr>
        <p:spPr>
          <a:xfrm>
            <a:off x="6758088" y="3852767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Motorsteuerung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20B997-0BA9-13C6-0B4E-722B20AC2302}"/>
              </a:ext>
            </a:extLst>
          </p:cNvPr>
          <p:cNvSpPr txBox="1"/>
          <p:nvPr/>
        </p:nvSpPr>
        <p:spPr>
          <a:xfrm>
            <a:off x="6757220" y="4156749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Lenkung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121223A9-7B68-DFC4-0AA5-1A3CDE92EB56}"/>
              </a:ext>
            </a:extLst>
          </p:cNvPr>
          <p:cNvCxnSpPr>
            <a:endCxn id="43" idx="1"/>
          </p:cNvCxnSpPr>
          <p:nvPr/>
        </p:nvCxnSpPr>
        <p:spPr>
          <a:xfrm>
            <a:off x="5360992" y="3499189"/>
            <a:ext cx="1397096" cy="468994"/>
          </a:xfrm>
          <a:prstGeom prst="bentConnector3">
            <a:avLst>
              <a:gd name="adj1" fmla="val 26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3996DBC-C7D7-BC9C-1F18-F882CF37BC20}"/>
              </a:ext>
            </a:extLst>
          </p:cNvPr>
          <p:cNvCxnSpPr>
            <a:endCxn id="44" idx="1"/>
          </p:cNvCxnSpPr>
          <p:nvPr/>
        </p:nvCxnSpPr>
        <p:spPr>
          <a:xfrm>
            <a:off x="5360992" y="3614605"/>
            <a:ext cx="1396228" cy="657560"/>
          </a:xfrm>
          <a:prstGeom prst="bentConnector3">
            <a:avLst>
              <a:gd name="adj1" fmla="val 138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44398A-D9C4-F81C-1B9B-F9A4080C870E}"/>
              </a:ext>
            </a:extLst>
          </p:cNvPr>
          <p:cNvCxnSpPr/>
          <p:nvPr/>
        </p:nvCxnSpPr>
        <p:spPr>
          <a:xfrm>
            <a:off x="8005425" y="2279498"/>
            <a:ext cx="1628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D82EF8D-ED9A-D1AD-5A1C-3285BB9F59D2}"/>
              </a:ext>
            </a:extLst>
          </p:cNvPr>
          <p:cNvCxnSpPr/>
          <p:nvPr/>
        </p:nvCxnSpPr>
        <p:spPr>
          <a:xfrm>
            <a:off x="7497715" y="2570401"/>
            <a:ext cx="2136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7A4E3F-F91F-4C5E-049C-F33FF77C2C07}"/>
              </a:ext>
            </a:extLst>
          </p:cNvPr>
          <p:cNvCxnSpPr/>
          <p:nvPr/>
        </p:nvCxnSpPr>
        <p:spPr>
          <a:xfrm>
            <a:off x="7598369" y="2897831"/>
            <a:ext cx="2035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22E4FD7-A90C-79DF-B9A5-E2615CADF155}"/>
              </a:ext>
            </a:extLst>
          </p:cNvPr>
          <p:cNvCxnSpPr>
            <a:endCxn id="5" idx="3"/>
          </p:cNvCxnSpPr>
          <p:nvPr/>
        </p:nvCxnSpPr>
        <p:spPr>
          <a:xfrm>
            <a:off x="7580671" y="3256218"/>
            <a:ext cx="2053768" cy="1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EEC8E24-E5CE-309F-A45C-4607DC043D53}"/>
              </a:ext>
            </a:extLst>
          </p:cNvPr>
          <p:cNvCxnSpPr/>
          <p:nvPr/>
        </p:nvCxnSpPr>
        <p:spPr>
          <a:xfrm>
            <a:off x="7391892" y="3614605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6FCC4E6-7287-E3BA-68CD-5E49E62F4491}"/>
              </a:ext>
            </a:extLst>
          </p:cNvPr>
          <p:cNvCxnSpPr/>
          <p:nvPr/>
        </p:nvCxnSpPr>
        <p:spPr>
          <a:xfrm>
            <a:off x="7704557" y="3968183"/>
            <a:ext cx="1929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FA5D0B7-7379-555D-3249-DCC7B12CCB51}"/>
              </a:ext>
            </a:extLst>
          </p:cNvPr>
          <p:cNvCxnSpPr>
            <a:cxnSpLocks/>
          </p:cNvCxnSpPr>
          <p:nvPr/>
        </p:nvCxnSpPr>
        <p:spPr>
          <a:xfrm>
            <a:off x="7391892" y="4272165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EC6FBFA-53B3-97D5-4926-9BA3E1751C33}"/>
              </a:ext>
            </a:extLst>
          </p:cNvPr>
          <p:cNvCxnSpPr/>
          <p:nvPr/>
        </p:nvCxnSpPr>
        <p:spPr>
          <a:xfrm>
            <a:off x="9633646" y="2279498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4883510-3DC3-0351-846E-437200B2D8FF}"/>
              </a:ext>
            </a:extLst>
          </p:cNvPr>
          <p:cNvCxnSpPr/>
          <p:nvPr/>
        </p:nvCxnSpPr>
        <p:spPr>
          <a:xfrm>
            <a:off x="9633646" y="2570401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AC757B0-6860-9865-D72E-401A0005F491}"/>
              </a:ext>
            </a:extLst>
          </p:cNvPr>
          <p:cNvCxnSpPr/>
          <p:nvPr/>
        </p:nvCxnSpPr>
        <p:spPr>
          <a:xfrm>
            <a:off x="9633646" y="2897898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04FB46A-6E24-3191-DA88-D9900C288FDA}"/>
              </a:ext>
            </a:extLst>
          </p:cNvPr>
          <p:cNvCxnSpPr/>
          <p:nvPr/>
        </p:nvCxnSpPr>
        <p:spPr>
          <a:xfrm>
            <a:off x="9633646" y="327646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7C101AA-3344-5DDA-7577-8A14D09C043D}"/>
              </a:ext>
            </a:extLst>
          </p:cNvPr>
          <p:cNvCxnSpPr/>
          <p:nvPr/>
        </p:nvCxnSpPr>
        <p:spPr>
          <a:xfrm>
            <a:off x="9633646" y="3614605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722843D-A313-1B6A-BC4E-F9C4E9AEF513}"/>
              </a:ext>
            </a:extLst>
          </p:cNvPr>
          <p:cNvCxnSpPr/>
          <p:nvPr/>
        </p:nvCxnSpPr>
        <p:spPr>
          <a:xfrm>
            <a:off x="9633646" y="3967464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BFE141-ABDD-9784-B49F-8A4F6DFF177E}"/>
              </a:ext>
            </a:extLst>
          </p:cNvPr>
          <p:cNvCxnSpPr/>
          <p:nvPr/>
        </p:nvCxnSpPr>
        <p:spPr>
          <a:xfrm>
            <a:off x="9633646" y="4272165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08168E6-BC70-0024-DB74-2030510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0" y="142695"/>
            <a:ext cx="3181373" cy="1123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306F9F-929B-212D-A18C-AB83250E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11" y="5515"/>
            <a:ext cx="2276492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D992302-9DA4-29BF-9834-33F858A39BEC}"/>
              </a:ext>
            </a:extLst>
          </p:cNvPr>
          <p:cNvSpPr txBox="1"/>
          <p:nvPr/>
        </p:nvSpPr>
        <p:spPr>
          <a:xfrm>
            <a:off x="4595434" y="169933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Pin Belegung ESP32 CHIP</a:t>
            </a:r>
          </a:p>
        </p:txBody>
      </p:sp>
      <p:sp>
        <p:nvSpPr>
          <p:cNvPr id="5" name="AutoShape 2" descr="ESP32-WROOM-32 Pinout Reference - Last Minute Engineers">
            <a:extLst>
              <a:ext uri="{FF2B5EF4-FFF2-40B4-BE49-F238E27FC236}">
                <a16:creationId xmlns:a16="http://schemas.microsoft.com/office/drawing/2014/main" id="{240FEB51-0174-C551-06CA-D67F89421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51331" cy="20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283DFB5A-2E77-68C3-02CB-BB9D1BD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78" y="1304914"/>
            <a:ext cx="5454442" cy="4248171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D60E567-4887-FCA1-EB33-687791966535}"/>
              </a:ext>
            </a:extLst>
          </p:cNvPr>
          <p:cNvSpPr/>
          <p:nvPr/>
        </p:nvSpPr>
        <p:spPr>
          <a:xfrm>
            <a:off x="7994930" y="2716966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80B69C-E6AA-2ACA-E403-B02A465A7255}"/>
              </a:ext>
            </a:extLst>
          </p:cNvPr>
          <p:cNvSpPr txBox="1"/>
          <p:nvPr/>
        </p:nvSpPr>
        <p:spPr>
          <a:xfrm>
            <a:off x="9062185" y="2645042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Servomotor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472004C-2709-DF61-0904-2AD3E8CB15F8}"/>
              </a:ext>
            </a:extLst>
          </p:cNvPr>
          <p:cNvSpPr/>
          <p:nvPr/>
        </p:nvSpPr>
        <p:spPr>
          <a:xfrm rot="10800000">
            <a:off x="2038190" y="270622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B5DE95-FA00-4325-8D87-CAA9A3ADA567}"/>
              </a:ext>
            </a:extLst>
          </p:cNvPr>
          <p:cNvSpPr txBox="1"/>
          <p:nvPr/>
        </p:nvSpPr>
        <p:spPr>
          <a:xfrm>
            <a:off x="733452" y="2613008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C409B9-A157-654C-484F-62BA73043E25}"/>
              </a:ext>
            </a:extLst>
          </p:cNvPr>
          <p:cNvSpPr txBox="1"/>
          <p:nvPr/>
        </p:nvSpPr>
        <p:spPr>
          <a:xfrm>
            <a:off x="733450" y="2754018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3D4E75-B34D-3BAB-F1E1-43AF1C93B16A}"/>
              </a:ext>
            </a:extLst>
          </p:cNvPr>
          <p:cNvSpPr txBox="1"/>
          <p:nvPr/>
        </p:nvSpPr>
        <p:spPr>
          <a:xfrm>
            <a:off x="733451" y="2895030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A48E7DE-5943-055F-E420-79DED69C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25" y="5913690"/>
            <a:ext cx="987166" cy="5989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345639E-999A-046B-DD3A-80A18784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243" y="5832197"/>
            <a:ext cx="1925882" cy="6804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B26322B-5E64-B447-8113-232BACE03881}"/>
              </a:ext>
            </a:extLst>
          </p:cNvPr>
          <p:cNvSpPr txBox="1"/>
          <p:nvPr/>
        </p:nvSpPr>
        <p:spPr>
          <a:xfrm>
            <a:off x="-42704" y="3325141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   DATA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A955270-7C25-0FA4-B6FA-4547BBE1190F}"/>
              </a:ext>
            </a:extLst>
          </p:cNvPr>
          <p:cNvSpPr txBox="1"/>
          <p:nvPr/>
        </p:nvSpPr>
        <p:spPr>
          <a:xfrm>
            <a:off x="-42700" y="31659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CLOCK 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8E632C5-30D8-8FBE-6021-E368D4BD7F66}"/>
              </a:ext>
            </a:extLst>
          </p:cNvPr>
          <p:cNvSpPr/>
          <p:nvPr/>
        </p:nvSpPr>
        <p:spPr>
          <a:xfrm rot="10800000">
            <a:off x="2038190" y="2844357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E3F1D1B-1966-695C-3E10-BCFAE9EB6E29}"/>
              </a:ext>
            </a:extLst>
          </p:cNvPr>
          <p:cNvSpPr/>
          <p:nvPr/>
        </p:nvSpPr>
        <p:spPr>
          <a:xfrm rot="10800000">
            <a:off x="2038187" y="2992804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40A08CB-B8B1-E66D-DA69-CC82689744E8}"/>
              </a:ext>
            </a:extLst>
          </p:cNvPr>
          <p:cNvSpPr/>
          <p:nvPr/>
        </p:nvSpPr>
        <p:spPr>
          <a:xfrm rot="10800000">
            <a:off x="2038186" y="3267691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0AC47F9-DC94-CAEE-12AD-7152F6F72C8E}"/>
              </a:ext>
            </a:extLst>
          </p:cNvPr>
          <p:cNvSpPr/>
          <p:nvPr/>
        </p:nvSpPr>
        <p:spPr>
          <a:xfrm rot="10800000">
            <a:off x="2038186" y="3419848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0D34E82-83A6-AD61-397F-55630409453E}"/>
              </a:ext>
            </a:extLst>
          </p:cNvPr>
          <p:cNvSpPr txBox="1"/>
          <p:nvPr/>
        </p:nvSpPr>
        <p:spPr>
          <a:xfrm>
            <a:off x="-42705" y="3719947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LATCH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C00A54B0-1451-D71C-766C-B0D3A7970CCE}"/>
              </a:ext>
            </a:extLst>
          </p:cNvPr>
          <p:cNvSpPr/>
          <p:nvPr/>
        </p:nvSpPr>
        <p:spPr>
          <a:xfrm rot="10800000">
            <a:off x="2038186" y="380384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6270871737018658</dc:creator>
  <cp:lastModifiedBy>TU-Pseudonym 6270871737018658</cp:lastModifiedBy>
  <cp:revision>7</cp:revision>
  <dcterms:created xsi:type="dcterms:W3CDTF">2025-05-06T07:31:03Z</dcterms:created>
  <dcterms:modified xsi:type="dcterms:W3CDTF">2025-05-20T10:48:00Z</dcterms:modified>
</cp:coreProperties>
</file>