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561d6ce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561d6ce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3561d6ce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3561d6ce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561d6ce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561d6ce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3561d6ce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3561d6ce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3561d6ce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3561d6ce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561d6ce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561d6ce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3561d6ce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3561d6ce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3561d6ce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3561d6ce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54" name="Google Shape;54;p13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510450" y="19431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Long term integration of particle orbits 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Jakob Schauser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Hvad jeg ville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Regne langt ud i fremtiden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Ægte tal for vores solsystem er sejt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Kirkwood Gaps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Kirkwood Gaps v2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Hvordan jeg ville gøre dette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JIT/Numba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Hvordan jeg ville gøre dette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JIT/Numba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Symplektisk integration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450" y="1643875"/>
            <a:ext cx="2176875" cy="4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988" y="2732975"/>
            <a:ext cx="220980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>
            <a:stCxn id="74" idx="2"/>
            <a:endCxn id="75" idx="0"/>
          </p:cNvCxnSpPr>
          <p:nvPr/>
        </p:nvCxnSpPr>
        <p:spPr>
          <a:xfrm>
            <a:off x="5383887" y="2106825"/>
            <a:ext cx="0" cy="626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Hvordan jeg ville gøre dette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JIT/Numba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Symplektisk integration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Fjerdeordens korrekthed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095050" y="26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Hvad jeg endte med at få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63" y="157150"/>
            <a:ext cx="82200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437" y="0"/>
            <a:ext cx="511262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00" y="393575"/>
            <a:ext cx="8058150" cy="42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62" y="746276"/>
            <a:ext cx="8131975" cy="23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