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296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61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2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123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629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0217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360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408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86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79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01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9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9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7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13924" y="395514"/>
            <a:ext cx="3033486" cy="6066972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90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2D46-1238-455E-8A27-5033523F6D19}" type="datetimeFigureOut">
              <a:rPr lang="de-AT" smtClean="0"/>
              <a:t>02.07.2020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E3B8-3419-4E1C-9E6C-A4D06341C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820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3349E-9ECF-4B7A-A4ED-548D0F7C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5551070" cy="2387600"/>
          </a:xfrm>
        </p:spPr>
        <p:txBody>
          <a:bodyPr/>
          <a:lstStyle/>
          <a:p>
            <a:r>
              <a:rPr lang="de-AT" dirty="0"/>
              <a:t>Kassier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2010EE-468F-4874-9BAD-FD8A45F14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5551070" cy="1655762"/>
          </a:xfrm>
        </p:spPr>
        <p:txBody>
          <a:bodyPr/>
          <a:lstStyle/>
          <a:p>
            <a:r>
              <a:rPr lang="de-AT" dirty="0"/>
              <a:t>Jakob Schlager, Thomas </a:t>
            </a:r>
            <a:r>
              <a:rPr lang="de-AT" dirty="0" err="1"/>
              <a:t>WAhlmüller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23B6F-DF45-4CF6-968A-3EBCB2557C50}"/>
              </a:ext>
            </a:extLst>
          </p:cNvPr>
          <p:cNvSpPr txBox="1">
            <a:spLocks/>
          </p:cNvSpPr>
          <p:nvPr/>
        </p:nvSpPr>
        <p:spPr>
          <a:xfrm>
            <a:off x="7427495" y="2870200"/>
            <a:ext cx="3240505" cy="238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dirty="0"/>
              <a:t>Die digitale Strichliste</a:t>
            </a:r>
          </a:p>
        </p:txBody>
      </p:sp>
    </p:spTree>
    <p:extLst>
      <p:ext uri="{BB962C8B-B14F-4D97-AF65-F5344CB8AC3E}">
        <p14:creationId xmlns:p14="http://schemas.microsoft.com/office/powerpoint/2010/main" val="305750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DA7D-E3A4-49FA-B057-1FEF679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/>
              <a:t>QR-Code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92216-8519-4BE1-A847-E08A89D5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755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A174-5411-4453-92FF-88A2AB64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272970" cy="1639886"/>
          </a:xfrm>
        </p:spPr>
        <p:txBody>
          <a:bodyPr/>
          <a:lstStyle/>
          <a:p>
            <a:r>
              <a:rPr lang="de-AT" dirty="0"/>
              <a:t>QR-Code Anzeigen u. Scannen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807FD951-C60E-4C04-B284-2C96BF122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FFBDF-0327-4594-B599-D5EA1BF4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3272970" cy="3541714"/>
          </a:xfrm>
        </p:spPr>
        <p:txBody>
          <a:bodyPr/>
          <a:lstStyle/>
          <a:p>
            <a:r>
              <a:rPr lang="de-AT" dirty="0"/>
              <a:t>Der QR-Code kann durch das </a:t>
            </a:r>
            <a:r>
              <a:rPr lang="de-AT" dirty="0" err="1"/>
              <a:t>Context</a:t>
            </a:r>
            <a:r>
              <a:rPr lang="de-AT" dirty="0"/>
              <a:t> Menu des Stammtisches angezeigt werden. Andere können diesen dann Scannen.</a:t>
            </a:r>
          </a:p>
        </p:txBody>
      </p:sp>
      <p:pic>
        <p:nvPicPr>
          <p:cNvPr id="7" name="Bildplatzhalter 5">
            <a:extLst>
              <a:ext uri="{FF2B5EF4-FFF2-40B4-BE49-F238E27FC236}">
                <a16:creationId xmlns:a16="http://schemas.microsoft.com/office/drawing/2014/main" id="{8BB8ABA3-ED6A-47D2-A9BE-3AE55BB5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0952" y="395514"/>
            <a:ext cx="3033486" cy="6066972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DEC851-A9E1-459F-9CBD-186729B5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52" y="395514"/>
            <a:ext cx="3033486" cy="6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DA7D-E3A4-49FA-B057-1FEF679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 err="1"/>
              <a:t>Preferences</a:t>
            </a:r>
            <a:endParaRPr lang="de-AT" sz="4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92216-8519-4BE1-A847-E08A89D5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352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E0380-DE2F-4B76-942C-0608EFEA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331025" cy="1639886"/>
          </a:xfrm>
        </p:spPr>
        <p:txBody>
          <a:bodyPr/>
          <a:lstStyle/>
          <a:p>
            <a:r>
              <a:rPr lang="de-AT" dirty="0" err="1"/>
              <a:t>Preferences</a:t>
            </a:r>
            <a:endParaRPr lang="de-AT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F4589457-88A4-4511-BA03-0186619B50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DC94C5-D713-4322-BFC0-42B11B121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3331025" cy="3541714"/>
          </a:xfrm>
        </p:spPr>
        <p:txBody>
          <a:bodyPr/>
          <a:lstStyle/>
          <a:p>
            <a:r>
              <a:rPr lang="de-AT" dirty="0"/>
              <a:t>Bei den </a:t>
            </a:r>
            <a:r>
              <a:rPr lang="de-AT" dirty="0" err="1"/>
              <a:t>Preferences</a:t>
            </a:r>
            <a:r>
              <a:rPr lang="de-AT" dirty="0"/>
              <a:t> wird die Farbe des Oberen Balkens verändert.</a:t>
            </a:r>
          </a:p>
        </p:txBody>
      </p:sp>
      <p:pic>
        <p:nvPicPr>
          <p:cNvPr id="7" name="Bildplatzhalter 5">
            <a:extLst>
              <a:ext uri="{FF2B5EF4-FFF2-40B4-BE49-F238E27FC236}">
                <a16:creationId xmlns:a16="http://schemas.microsoft.com/office/drawing/2014/main" id="{1DC7AEB4-9BFA-4A8E-AF5D-02B2A508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6438" y="395514"/>
            <a:ext cx="3033486" cy="6066972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97CE84-7DCE-498B-A881-CA35B7A9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36" y="395514"/>
            <a:ext cx="3033486" cy="6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DA7D-E3A4-49FA-B057-1FEF679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 err="1"/>
              <a:t>Notification</a:t>
            </a:r>
            <a:endParaRPr lang="de-AT" sz="4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92216-8519-4BE1-A847-E08A89D5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3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089BE-446C-48B1-AEDF-41CA5DD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07B683-B71E-4960-8AEA-475A1619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Es gibt eine </a:t>
            </a:r>
            <a:r>
              <a:rPr lang="de-AT" dirty="0" err="1"/>
              <a:t>Notification</a:t>
            </a:r>
            <a:r>
              <a:rPr lang="de-AT" dirty="0"/>
              <a:t> für den Admin sobald ein neues Mitglied hinzugefügt wird.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7EB0674-5C79-454A-AFDA-18CB0350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104" y="1787523"/>
            <a:ext cx="3486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DA7D-E3A4-49FA-B057-1FEF679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/>
              <a:t>Screens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92216-8519-4BE1-A847-E08A89D5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486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05CF8-3FD7-4E07-88BA-B7C4B52C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Stammtisch liste (Start)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318F8-E8C0-409E-BE5D-07F3E649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Hier werden alle angelegten und hinzugefügten Stammtische angezeigt.</a:t>
            </a:r>
          </a:p>
        </p:txBody>
      </p:sp>
      <p:pic>
        <p:nvPicPr>
          <p:cNvPr id="26" name="Bildplatzhalter 25">
            <a:extLst>
              <a:ext uri="{FF2B5EF4-FFF2-40B4-BE49-F238E27FC236}">
                <a16:creationId xmlns:a16="http://schemas.microsoft.com/office/drawing/2014/main" id="{55965BAB-6F09-41A1-B04E-991BA78293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517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5DB1C-49D1-4583-AF9C-9A6F9F9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von Stammtischen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A2C48F28-F4A1-432B-A26F-91800BB68C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C7B75B-5EBA-4D5A-87C4-0C9FC9D2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Hier wird ein Stammtisch und die im Stammtisch vorhanden Getränke erstellt werden. </a:t>
            </a:r>
          </a:p>
        </p:txBody>
      </p:sp>
    </p:spTree>
    <p:extLst>
      <p:ext uri="{BB962C8B-B14F-4D97-AF65-F5344CB8AC3E}">
        <p14:creationId xmlns:p14="http://schemas.microsoft.com/office/powerpoint/2010/main" val="66740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BB9B-D4D1-4DEE-B604-5D60FB7C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der Getränke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65BA430C-C7F5-4A55-AD13-F555CAA921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411FDC-103F-491D-AB25-8A44F6CB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Hier wird Getränkename und Preis eingegeben.</a:t>
            </a:r>
          </a:p>
        </p:txBody>
      </p:sp>
    </p:spTree>
    <p:extLst>
      <p:ext uri="{BB962C8B-B14F-4D97-AF65-F5344CB8AC3E}">
        <p14:creationId xmlns:p14="http://schemas.microsoft.com/office/powerpoint/2010/main" val="93949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2CE30-601B-4A98-A208-FB1A9F1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Erstes öffnen eines Stammtisches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F23B6C57-AE76-415C-B07F-A0E8EA0EDA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997A0E-458C-4FFE-9B72-254B5D403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Beim ersten öffnen eines Stammtisches muss der Name eingegeben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2420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245C2-8E58-484A-9C6D-A39800AF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Mitglieder Ansicht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4E3AB910-F6A9-4A97-AA6B-18FABFFBAB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732211-636B-447B-AB9E-5B883274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Hier werden alle Mitglieder eines Stammtisches angezeigt.</a:t>
            </a:r>
          </a:p>
        </p:txBody>
      </p:sp>
    </p:spTree>
    <p:extLst>
      <p:ext uri="{BB962C8B-B14F-4D97-AF65-F5344CB8AC3E}">
        <p14:creationId xmlns:p14="http://schemas.microsoft.com/office/powerpoint/2010/main" val="402087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9CB97-54DC-47A0-A6DE-C7391492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604758" cy="1639886"/>
          </a:xfrm>
        </p:spPr>
        <p:txBody>
          <a:bodyPr/>
          <a:lstStyle/>
          <a:p>
            <a:r>
              <a:rPr lang="de-AT" dirty="0"/>
              <a:t>Strichlist Ansicht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C6BCBA25-A8F6-48A4-A739-9E57224744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3FE40-328A-4549-BB3B-2E4FE74A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604758" cy="3541714"/>
          </a:xfrm>
        </p:spPr>
        <p:txBody>
          <a:bodyPr/>
          <a:lstStyle/>
          <a:p>
            <a:r>
              <a:rPr lang="de-AT" dirty="0"/>
              <a:t>Hier werden die konsumierten Getränke und deren Summe angezeigt. Man kann diese auch bezahlen.</a:t>
            </a:r>
          </a:p>
        </p:txBody>
      </p:sp>
      <p:pic>
        <p:nvPicPr>
          <p:cNvPr id="7" name="Bildplatzhalter 5">
            <a:extLst>
              <a:ext uri="{FF2B5EF4-FFF2-40B4-BE49-F238E27FC236}">
                <a16:creationId xmlns:a16="http://schemas.microsoft.com/office/drawing/2014/main" id="{F6DE5013-621D-4270-852E-266AC197F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168" y="395514"/>
            <a:ext cx="3033486" cy="6066972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B1FCF0-C8CD-4BA6-85AF-F9A541160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68" y="395514"/>
            <a:ext cx="3033486" cy="6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4CF31-E78D-4CB2-8AD9-9F65BEEC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3352795" cy="1639886"/>
          </a:xfrm>
        </p:spPr>
        <p:txBody>
          <a:bodyPr/>
          <a:lstStyle/>
          <a:p>
            <a:r>
              <a:rPr lang="de-AT" dirty="0"/>
              <a:t>Getränke hinzufügen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9F96C477-9B0B-42B9-A5E0-D9E71D721B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56088C-D672-4F47-9855-EC4A33A0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352798" cy="3541714"/>
          </a:xfrm>
        </p:spPr>
        <p:txBody>
          <a:bodyPr/>
          <a:lstStyle/>
          <a:p>
            <a:r>
              <a:rPr lang="de-AT" dirty="0"/>
              <a:t>Hier werden die Getränke angezeigt die im Stammtisch verfügbar sind und können mit einer Menge hinzugefügt werden.</a:t>
            </a:r>
          </a:p>
        </p:txBody>
      </p:sp>
      <p:pic>
        <p:nvPicPr>
          <p:cNvPr id="7" name="Bildplatzhalter 5">
            <a:extLst>
              <a:ext uri="{FF2B5EF4-FFF2-40B4-BE49-F238E27FC236}">
                <a16:creationId xmlns:a16="http://schemas.microsoft.com/office/drawing/2014/main" id="{C49A8279-3B14-48F3-83AD-CCA658F3C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7323" y="395514"/>
            <a:ext cx="3033486" cy="6066972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D7E7B9-4B2E-470C-B2B9-59FA9337C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0" y="395514"/>
            <a:ext cx="3033486" cy="6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3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167</Words>
  <Application>Microsoft Office PowerPoint</Application>
  <PresentationFormat>Breitbild</PresentationFormat>
  <Paragraphs>27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Tw Cen MT</vt:lpstr>
      <vt:lpstr>Schaltkreis</vt:lpstr>
      <vt:lpstr>Kassier Manager</vt:lpstr>
      <vt:lpstr>Screens</vt:lpstr>
      <vt:lpstr>Stammtisch liste (Start)</vt:lpstr>
      <vt:lpstr>Erstellen von Stammtischen</vt:lpstr>
      <vt:lpstr>Erstellung der Getränke</vt:lpstr>
      <vt:lpstr>Erstes öffnen eines Stammtisches</vt:lpstr>
      <vt:lpstr>Mitglieder Ansicht</vt:lpstr>
      <vt:lpstr>Strichlist Ansicht</vt:lpstr>
      <vt:lpstr>Getränke hinzufügen</vt:lpstr>
      <vt:lpstr>QR-Code</vt:lpstr>
      <vt:lpstr>QR-Code Anzeigen u. Scannen</vt:lpstr>
      <vt:lpstr>Preferences</vt:lpstr>
      <vt:lpstr>Preferences</vt:lpstr>
      <vt:lpstr>Notification</vt:lpstr>
      <vt:lpstr>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Kassier Manager</dc:title>
  <dc:creator>Thoms s</dc:creator>
  <cp:lastModifiedBy>Thoms s</cp:lastModifiedBy>
  <cp:revision>17</cp:revision>
  <dcterms:created xsi:type="dcterms:W3CDTF">2020-06-25T19:00:18Z</dcterms:created>
  <dcterms:modified xsi:type="dcterms:W3CDTF">2020-07-02T18:53:15Z</dcterms:modified>
</cp:coreProperties>
</file>