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88650" autoAdjust="0"/>
  </p:normalViewPr>
  <p:slideViewPr>
    <p:cSldViewPr snapToGrid="0">
      <p:cViewPr varScale="1">
        <p:scale>
          <a:sx n="73" d="100"/>
          <a:sy n="73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4619-3411-4F94-AA8A-480838B0AE1F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8CB2-EFC0-4E2A-9441-95C33E90479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07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y and </a:t>
            </a:r>
            <a:r>
              <a:rPr lang="da-DK" dirty="0" err="1"/>
              <a:t>duration</a:t>
            </a:r>
            <a:r>
              <a:rPr lang="da-DK" dirty="0"/>
              <a:t>.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tells</a:t>
            </a:r>
            <a:r>
              <a:rPr lang="da-DK" dirty="0"/>
              <a:t> </a:t>
            </a:r>
            <a:r>
              <a:rPr lang="da-DK" dirty="0" err="1"/>
              <a:t>us</a:t>
            </a:r>
            <a:r>
              <a:rPr lang="da-DK" dirty="0"/>
              <a:t> the time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caller</a:t>
            </a:r>
            <a:r>
              <a:rPr lang="da-DK" dirty="0"/>
              <a:t> and the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taker</a:t>
            </a:r>
            <a:r>
              <a:rPr lang="da-DK" dirty="0"/>
              <a:t>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talking</a:t>
            </a:r>
            <a:r>
              <a:rPr lang="da-DK" dirty="0"/>
              <a:t>, and the chance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come</a:t>
            </a:r>
            <a:r>
              <a:rPr lang="da-DK" dirty="0"/>
              <a:t> a yes or no.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CB2-EFC0-4E2A-9441-95C33E90479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703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9390A-7C24-D223-6452-F66B5F5CE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E490DCE-6DC3-65E4-F8FB-A6D7CB165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24E06C-DF61-6859-59B9-2B929544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49896B-E17F-9128-623C-95482C45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3D1F62-5C9A-7197-EF80-C3EF3A79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80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31CCB-B3A7-A151-E829-B7A890E5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0FF627-2274-E461-8F98-3B1504A6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503080-7C13-9D22-8B7D-98BD290D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42FB74-68AB-C41F-661D-5751F8B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D82A0B-9C76-54C3-B118-77B4A606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57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6E5F779-09CA-3FA1-B9F7-1345C07E9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E599665-F684-C3F3-8F5C-A91146FE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B107CE-B013-0AF2-C20C-35C5F64D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1BD19D-95B7-0214-BF5B-A7BB82C5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C8D2E1-8D1B-D68D-748D-DFC737FC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46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13F45-AD71-C64B-64BB-3704AD6E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CE2DBF-9EB2-2B9F-E36F-E8D3E788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6F5597-820F-975B-02F1-02A17E4C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A628B5-E1A7-7BA0-C02F-FB6D06CC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FEB3B9-35C2-D29D-0368-FC3C7AC8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28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72D73-4F1E-C48A-36DD-9F31EF8A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9CDA2D-14C7-CDC8-877B-60706A03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78E101-807A-D032-9FAD-D5C09B9E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E16373-24DD-C331-B513-0E50B94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DC4F7A-52B8-D3D2-1980-11C2969D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05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90072-A13F-6EDC-2F01-12AF17F2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A44D3-B3FE-E80E-713A-F6E16BDA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FDF92B-363A-3609-DD30-A635018BB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E85F75C-9E42-7CEB-39BC-1727D166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01339E-2D61-87C2-4D4F-A84B3952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BFFF83E-0256-AFD0-3B03-56F9BE0D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4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FE1BA-754F-732E-8DF6-3008045A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D8F3C4-686F-DFBB-7305-356E1A50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A16AC26-C9A3-F9BB-182D-25C8D77E9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38E99FE-EC4C-75DC-DFB6-52A1AE691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6D415E2-7FF5-F4FB-DA2F-EE9DBBD00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ECEC4E5-4F1B-61F4-6780-C0AFA9CD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EE89BD0-9CCE-2D44-FBCB-3F8228EF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185D821-1422-DC3B-5505-2F17444A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9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C6314-89FA-3163-005B-13FA1AF7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3B56582-9939-2E38-14FF-079BB0C5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AEED68F-7CD7-1695-2F2A-ADA9CC92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0462656-6779-600D-6AE8-603D42D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38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1BC6962-598E-4DED-F22D-E1FF1591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9706DF8-344C-4428-A238-D022E6FD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60210CB-AEF8-9134-1A18-7FEDCAE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13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3E42F-2BB8-F429-28A2-C90EBC2A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E29E31-18F5-0771-FE99-F71118A7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8CB692-ECD6-810F-C9F0-C06398E6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C233D7-21B0-2A56-51A0-9861151B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671768-731B-D97D-2E8D-ABB5A10C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B9846D9-F386-366B-9028-5FF9EBB1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53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89709-4106-C241-ED48-FB529306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AF444D6-91AE-6420-9BB4-31B84178B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CE11F04-38D8-9BE9-9459-A218F2D9A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6D2D06-3456-6584-A36E-7E259073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0FEF771-EFF7-DD3B-170A-CF19470F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6AC8E2-305E-E4C8-C028-097CB6FC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79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9C5D90-9BA4-93A2-AACA-D695240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4334A9-E63F-A49C-43CA-C45FE345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F9B611-6C83-3F54-FF5F-74C7E50A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51D2-C510-478E-83AE-FD0A462EFFDE}" type="datetimeFigureOut">
              <a:rPr lang="da-DK" smtClean="0"/>
              <a:t>05-10-2022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747BC7-5B8E-7849-7B81-2AFEC3C84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E82252-D36F-E471-909E-4E6631D0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3E96-378E-47B7-9BA1-E25574BAB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607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0B8EB-2FA1-66B1-0723-281F90E26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81" y="692872"/>
            <a:ext cx="9144000" cy="2387600"/>
          </a:xfrm>
        </p:spPr>
        <p:txBody>
          <a:bodyPr/>
          <a:lstStyle/>
          <a:p>
            <a:r>
              <a:rPr lang="da-DK" dirty="0"/>
              <a:t>Banking Marketing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291985A-0F7B-62C7-224B-07D5C5E5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da-DK" dirty="0"/>
              <a:t>Alpha Mbarushimana </a:t>
            </a:r>
            <a:r>
              <a:rPr lang="da-DK" dirty="0" err="1"/>
              <a:t>Ntakiyimana</a:t>
            </a:r>
            <a:endParaRPr lang="da-DK" dirty="0"/>
          </a:p>
          <a:p>
            <a:pPr rtl="0"/>
            <a:r>
              <a:rPr lang="da-DK" dirty="0"/>
              <a:t>Jakob Sig Dransfeldt &amp; </a:t>
            </a:r>
          </a:p>
          <a:p>
            <a:pPr rtl="0"/>
            <a:r>
              <a:rPr lang="da-DK" dirty="0"/>
              <a:t>Mikkel Rune Jørgensen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521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1C6B6F-7611-2CF5-5717-F7521A0F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 dirty="0"/>
              <a:t>Job </a:t>
            </a:r>
            <a:r>
              <a:rPr lang="da-DK" sz="5400" dirty="0" err="1"/>
              <a:t>count</a:t>
            </a:r>
            <a:r>
              <a:rPr lang="da-DK" sz="5400" dirty="0"/>
              <a:t> distribution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602F28B-FB59-6AA4-886B-05C2EF1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a-DK" sz="2200" dirty="0"/>
              <a:t>The </a:t>
            </a:r>
            <a:r>
              <a:rPr lang="da-DK" sz="2200" dirty="0" err="1"/>
              <a:t>chart</a:t>
            </a:r>
            <a:r>
              <a:rPr lang="da-DK" sz="2200" dirty="0"/>
              <a:t> shows the distribution of jobs </a:t>
            </a:r>
            <a:r>
              <a:rPr lang="da-DK" sz="2200" dirty="0" err="1"/>
              <a:t>across</a:t>
            </a:r>
            <a:r>
              <a:rPr lang="da-DK" sz="2200" dirty="0"/>
              <a:t> 12 </a:t>
            </a:r>
            <a:r>
              <a:rPr lang="da-DK" sz="2200" dirty="0" err="1"/>
              <a:t>different</a:t>
            </a:r>
            <a:r>
              <a:rPr lang="da-DK" sz="2200" dirty="0"/>
              <a:t> </a:t>
            </a:r>
            <a:r>
              <a:rPr lang="da-DK" sz="2200" dirty="0" err="1"/>
              <a:t>categories</a:t>
            </a:r>
            <a:endParaRPr lang="da-DK" sz="2200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7695806B-F679-75A0-BB52-1E228DCC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1176663"/>
            <a:ext cx="7287558" cy="35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6CD68-5B01-0355-68CD-D412181A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 sz="3700" dirty="0"/>
              <a:t>Distribution of marital status and </a:t>
            </a:r>
            <a:r>
              <a:rPr lang="da-DK" sz="3700" dirty="0" err="1"/>
              <a:t>education</a:t>
            </a:r>
            <a:r>
              <a:rPr lang="da-DK" sz="3700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455DDD-3C62-3829-E0AE-95B3737B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a-DK" sz="2000" dirty="0"/>
              <a:t>The </a:t>
            </a:r>
            <a:r>
              <a:rPr lang="da-DK" sz="2000" dirty="0" err="1"/>
              <a:t>charts</a:t>
            </a:r>
            <a:r>
              <a:rPr lang="da-DK" sz="2000" dirty="0"/>
              <a:t> shows the distribution of the marital status and Education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9D71D53-3B07-7AE9-AB49-DE7825CB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960165"/>
            <a:ext cx="6019331" cy="29344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77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960E13-568F-97DC-4FDD-2CA5517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3800" dirty="0"/>
              <a:t>The </a:t>
            </a:r>
            <a:r>
              <a:rPr lang="da-DK" sz="3800" dirty="0" err="1"/>
              <a:t>correlation</a:t>
            </a:r>
            <a:r>
              <a:rPr lang="da-DK" sz="3800" dirty="0"/>
              <a:t> </a:t>
            </a:r>
            <a:r>
              <a:rPr lang="da-DK" sz="3800" dirty="0" err="1"/>
              <a:t>within</a:t>
            </a:r>
            <a:r>
              <a:rPr lang="da-DK" sz="3800" dirty="0"/>
              <a:t> the </a:t>
            </a:r>
            <a:r>
              <a:rPr lang="da-DK" sz="3800" dirty="0" err="1"/>
              <a:t>categories</a:t>
            </a:r>
            <a:r>
              <a:rPr lang="da-DK" sz="3800" dirty="0"/>
              <a:t>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B401181-9E53-A325-B57B-DC69EB00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a-DK" sz="1600" dirty="0" err="1"/>
              <a:t>We</a:t>
            </a:r>
            <a:r>
              <a:rPr lang="da-DK" sz="1600" dirty="0"/>
              <a:t> </a:t>
            </a:r>
            <a:r>
              <a:rPr lang="da-DK" sz="1600" dirty="0" err="1"/>
              <a:t>can</a:t>
            </a:r>
            <a:r>
              <a:rPr lang="da-DK" sz="1600" dirty="0"/>
              <a:t> </a:t>
            </a:r>
            <a:r>
              <a:rPr lang="da-DK" sz="1600" dirty="0" err="1"/>
              <a:t>see</a:t>
            </a:r>
            <a:r>
              <a:rPr lang="da-DK" sz="1600" dirty="0"/>
              <a:t> </a:t>
            </a:r>
            <a:r>
              <a:rPr lang="da-DK" sz="1600" dirty="0" err="1"/>
              <a:t>that</a:t>
            </a:r>
            <a:r>
              <a:rPr lang="da-DK" sz="1600" dirty="0"/>
              <a:t> </a:t>
            </a:r>
            <a:r>
              <a:rPr lang="da-DK" sz="1600" dirty="0" err="1"/>
              <a:t>there</a:t>
            </a:r>
            <a:r>
              <a:rPr lang="da-DK" sz="1600" dirty="0"/>
              <a:t> is a </a:t>
            </a:r>
            <a:r>
              <a:rPr lang="da-DK" sz="1600" dirty="0" err="1"/>
              <a:t>correlation</a:t>
            </a:r>
            <a:r>
              <a:rPr lang="da-DK" sz="1600" dirty="0"/>
              <a:t> </a:t>
            </a:r>
            <a:r>
              <a:rPr lang="da-DK" sz="1600" dirty="0" err="1"/>
              <a:t>between</a:t>
            </a:r>
            <a:r>
              <a:rPr lang="da-DK" sz="1600" dirty="0"/>
              <a:t> y and </a:t>
            </a:r>
            <a:r>
              <a:rPr lang="da-DK" sz="1600" dirty="0" err="1"/>
              <a:t>duration</a:t>
            </a:r>
            <a:r>
              <a:rPr lang="da-DK" sz="1600" dirty="0"/>
              <a:t>. It </a:t>
            </a:r>
            <a:r>
              <a:rPr lang="da-DK" sz="1600" dirty="0" err="1"/>
              <a:t>tells</a:t>
            </a:r>
            <a:r>
              <a:rPr lang="da-DK" sz="1600" dirty="0"/>
              <a:t> </a:t>
            </a:r>
            <a:r>
              <a:rPr lang="da-DK" sz="1600" dirty="0" err="1"/>
              <a:t>us</a:t>
            </a:r>
            <a:r>
              <a:rPr lang="da-DK" sz="1600" dirty="0"/>
              <a:t> the time </a:t>
            </a:r>
            <a:r>
              <a:rPr lang="da-DK" sz="1600" dirty="0" err="1"/>
              <a:t>that</a:t>
            </a:r>
            <a:r>
              <a:rPr lang="da-DK" sz="1600" dirty="0"/>
              <a:t> the </a:t>
            </a:r>
            <a:r>
              <a:rPr lang="da-DK" sz="1600" dirty="0" err="1"/>
              <a:t>caller</a:t>
            </a:r>
            <a:r>
              <a:rPr lang="da-DK" sz="1600" dirty="0"/>
              <a:t> and the </a:t>
            </a:r>
            <a:r>
              <a:rPr lang="da-DK" sz="1600" dirty="0" err="1"/>
              <a:t>clients</a:t>
            </a:r>
            <a:r>
              <a:rPr lang="da-DK" sz="1600" dirty="0"/>
              <a:t> have </a:t>
            </a:r>
            <a:r>
              <a:rPr lang="da-DK" sz="1600" dirty="0" err="1"/>
              <a:t>been</a:t>
            </a:r>
            <a:r>
              <a:rPr lang="da-DK" sz="1600" dirty="0"/>
              <a:t> </a:t>
            </a:r>
            <a:r>
              <a:rPr lang="da-DK" sz="1600" dirty="0" err="1"/>
              <a:t>talking</a:t>
            </a:r>
            <a:r>
              <a:rPr lang="da-DK" sz="1600" dirty="0"/>
              <a:t>, and shows the longer the </a:t>
            </a:r>
            <a:r>
              <a:rPr lang="da-DK" sz="1600" dirty="0" err="1"/>
              <a:t>call</a:t>
            </a:r>
            <a:r>
              <a:rPr lang="da-DK" sz="1600" dirty="0"/>
              <a:t> the </a:t>
            </a:r>
            <a:r>
              <a:rPr lang="da-DK" sz="1600" dirty="0" err="1"/>
              <a:t>higher</a:t>
            </a:r>
            <a:r>
              <a:rPr lang="da-DK" sz="1600" dirty="0"/>
              <a:t> chance of a yes to the marketing </a:t>
            </a:r>
            <a:r>
              <a:rPr lang="da-DK" sz="1600" dirty="0" err="1"/>
              <a:t>campaign</a:t>
            </a:r>
            <a:endParaRPr lang="da-DK" sz="1600" dirty="0"/>
          </a:p>
          <a:p>
            <a:endParaRPr lang="en-US" sz="2200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68A4274-4D81-3BA6-85AA-878D7746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66514"/>
            <a:ext cx="6903720" cy="41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10C9E-443B-5ACF-7D0E-17A25646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236939"/>
            <a:ext cx="5102351" cy="1676603"/>
          </a:xfrm>
        </p:spPr>
        <p:txBody>
          <a:bodyPr>
            <a:normAutofit/>
          </a:bodyPr>
          <a:lstStyle/>
          <a:p>
            <a:r>
              <a:rPr lang="da-DK" dirty="0"/>
              <a:t>PCA </a:t>
            </a:r>
            <a:r>
              <a:rPr lang="da-DK" dirty="0" err="1"/>
              <a:t>Umap</a:t>
            </a:r>
            <a:r>
              <a:rPr lang="da-DK" dirty="0"/>
              <a:t> of the </a:t>
            </a:r>
            <a:r>
              <a:rPr lang="da-DK" dirty="0" err="1"/>
              <a:t>redused</a:t>
            </a:r>
            <a:r>
              <a:rPr lang="da-DK" dirty="0"/>
              <a:t> data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DA8F19C-EA29-4C7A-51EA-B9328DCA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68" y="4383405"/>
            <a:ext cx="4206240" cy="998981"/>
          </a:xfrm>
          <a:prstGeom prst="rect">
            <a:avLst/>
          </a:prstGeom>
          <a:effectLst/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9802B68-DBAB-3704-22C0-D5631726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14" y="603504"/>
            <a:ext cx="4439958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987746-C8D5-D85B-6D9D-453E7DD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da-DK" sz="3200" dirty="0"/>
              <a:t>The </a:t>
            </a:r>
            <a:r>
              <a:rPr lang="da-DK" sz="3200" dirty="0" err="1"/>
              <a:t>clustered</a:t>
            </a:r>
            <a:r>
              <a:rPr lang="da-DK" sz="3200" dirty="0"/>
              <a:t>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F44D41E-0830-6710-B0B2-E0C5604FC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7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424F6-2C96-18DD-CF08-306BA066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As the chart shows the clustering of the variables are hard to place in direct clusters. There are 5 clusters, but they are scattered all around which make it hard to see the correlation between the variables in the clusters</a:t>
            </a:r>
          </a:p>
        </p:txBody>
      </p:sp>
    </p:spTree>
    <p:extLst>
      <p:ext uri="{BB962C8B-B14F-4D97-AF65-F5344CB8AC3E}">
        <p14:creationId xmlns:p14="http://schemas.microsoft.com/office/powerpoint/2010/main" val="307376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185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Banking Marketing </vt:lpstr>
      <vt:lpstr>Job count distribution </vt:lpstr>
      <vt:lpstr>Distribution of marital status and education </vt:lpstr>
      <vt:lpstr>The correlation within the categories </vt:lpstr>
      <vt:lpstr>PCA Umap of the redused data   </vt:lpstr>
      <vt:lpstr>The clustered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Marketing</dc:title>
  <dc:creator>Alpha Mbarushimana</dc:creator>
  <cp:lastModifiedBy>Jakob Sig Dransfeldt</cp:lastModifiedBy>
  <cp:revision>2</cp:revision>
  <dcterms:created xsi:type="dcterms:W3CDTF">2022-10-05T12:42:12Z</dcterms:created>
  <dcterms:modified xsi:type="dcterms:W3CDTF">2022-10-05T14:29:14Z</dcterms:modified>
</cp:coreProperties>
</file>