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Wenninger" userId="afad8784-ccc0-43b7-8d27-16d7356d9970" providerId="ADAL" clId="{D066552D-00CA-48BB-B438-6FD5B5D37BA2}"/>
    <pc:docChg chg="modSld">
      <pc:chgData name="Jakob Wenninger" userId="afad8784-ccc0-43b7-8d27-16d7356d9970" providerId="ADAL" clId="{D066552D-00CA-48BB-B438-6FD5B5D37BA2}" dt="2020-01-04T11:47:46.447" v="0" actId="1076"/>
      <pc:docMkLst>
        <pc:docMk/>
      </pc:docMkLst>
      <pc:sldChg chg="modSp">
        <pc:chgData name="Jakob Wenninger" userId="afad8784-ccc0-43b7-8d27-16d7356d9970" providerId="ADAL" clId="{D066552D-00CA-48BB-B438-6FD5B5D37BA2}" dt="2020-01-04T11:47:46.447" v="0" actId="1076"/>
        <pc:sldMkLst>
          <pc:docMk/>
          <pc:sldMk cId="196974906" sldId="256"/>
        </pc:sldMkLst>
        <pc:spChg chg="mod">
          <ac:chgData name="Jakob Wenninger" userId="afad8784-ccc0-43b7-8d27-16d7356d9970" providerId="ADAL" clId="{D066552D-00CA-48BB-B438-6FD5B5D37BA2}" dt="2020-01-04T11:47:46.447" v="0" actId="1076"/>
          <ac:spMkLst>
            <pc:docMk/>
            <pc:sldMk cId="196974906" sldId="256"/>
            <ac:spMk id="4" creationId="{2BE775A1-BF8E-4811-8D0E-84B190EAA229}"/>
          </ac:spMkLst>
        </pc:spChg>
        <pc:spChg chg="mod">
          <ac:chgData name="Jakob Wenninger" userId="afad8784-ccc0-43b7-8d27-16d7356d9970" providerId="ADAL" clId="{D066552D-00CA-48BB-B438-6FD5B5D37BA2}" dt="2020-01-04T11:47:46.447" v="0" actId="1076"/>
          <ac:spMkLst>
            <pc:docMk/>
            <pc:sldMk cId="196974906" sldId="256"/>
            <ac:spMk id="5" creationId="{72209F61-9B55-4D88-B86A-7AC05E8CB140}"/>
          </ac:spMkLst>
        </pc:spChg>
        <pc:spChg chg="mod">
          <ac:chgData name="Jakob Wenninger" userId="afad8784-ccc0-43b7-8d27-16d7356d9970" providerId="ADAL" clId="{D066552D-00CA-48BB-B438-6FD5B5D37BA2}" dt="2020-01-04T11:47:46.447" v="0" actId="1076"/>
          <ac:spMkLst>
            <pc:docMk/>
            <pc:sldMk cId="196974906" sldId="256"/>
            <ac:spMk id="7" creationId="{5B4F0C49-50DD-463C-9EE2-3D94890A3DB6}"/>
          </ac:spMkLst>
        </pc:spChg>
        <pc:spChg chg="mod">
          <ac:chgData name="Jakob Wenninger" userId="afad8784-ccc0-43b7-8d27-16d7356d9970" providerId="ADAL" clId="{D066552D-00CA-48BB-B438-6FD5B5D37BA2}" dt="2020-01-04T11:47:46.447" v="0" actId="1076"/>
          <ac:spMkLst>
            <pc:docMk/>
            <pc:sldMk cId="196974906" sldId="256"/>
            <ac:spMk id="8" creationId="{52120EF5-E0DC-4754-8873-4CD2A1D4332C}"/>
          </ac:spMkLst>
        </pc:spChg>
        <pc:spChg chg="mod">
          <ac:chgData name="Jakob Wenninger" userId="afad8784-ccc0-43b7-8d27-16d7356d9970" providerId="ADAL" clId="{D066552D-00CA-48BB-B438-6FD5B5D37BA2}" dt="2020-01-04T11:47:46.447" v="0" actId="1076"/>
          <ac:spMkLst>
            <pc:docMk/>
            <pc:sldMk cId="196974906" sldId="256"/>
            <ac:spMk id="9" creationId="{E4AEA30F-462F-4081-B22B-73B12E1C84ED}"/>
          </ac:spMkLst>
        </pc:spChg>
        <pc:cxnChg chg="mod">
          <ac:chgData name="Jakob Wenninger" userId="afad8784-ccc0-43b7-8d27-16d7356d9970" providerId="ADAL" clId="{D066552D-00CA-48BB-B438-6FD5B5D37BA2}" dt="2020-01-04T11:47:46.447" v="0" actId="1076"/>
          <ac:cxnSpMkLst>
            <pc:docMk/>
            <pc:sldMk cId="196974906" sldId="256"/>
            <ac:cxnSpMk id="11" creationId="{5B7470DD-7867-4B45-9817-3BA8969B3426}"/>
          </ac:cxnSpMkLst>
        </pc:cxnChg>
        <pc:cxnChg chg="mod">
          <ac:chgData name="Jakob Wenninger" userId="afad8784-ccc0-43b7-8d27-16d7356d9970" providerId="ADAL" clId="{D066552D-00CA-48BB-B438-6FD5B5D37BA2}" dt="2020-01-04T11:47:46.447" v="0" actId="1076"/>
          <ac:cxnSpMkLst>
            <pc:docMk/>
            <pc:sldMk cId="196974906" sldId="256"/>
            <ac:cxnSpMk id="13" creationId="{C02C65F6-F809-40E2-99B8-DC4A8426A176}"/>
          </ac:cxnSpMkLst>
        </pc:cxnChg>
        <pc:cxnChg chg="mod">
          <ac:chgData name="Jakob Wenninger" userId="afad8784-ccc0-43b7-8d27-16d7356d9970" providerId="ADAL" clId="{D066552D-00CA-48BB-B438-6FD5B5D37BA2}" dt="2020-01-04T11:47:46.447" v="0" actId="1076"/>
          <ac:cxnSpMkLst>
            <pc:docMk/>
            <pc:sldMk cId="196974906" sldId="256"/>
            <ac:cxnSpMk id="17" creationId="{404F9D2F-2B10-4661-BF0A-E3ACA401FE3C}"/>
          </ac:cxnSpMkLst>
        </pc:cxnChg>
        <pc:cxnChg chg="mod">
          <ac:chgData name="Jakob Wenninger" userId="afad8784-ccc0-43b7-8d27-16d7356d9970" providerId="ADAL" clId="{D066552D-00CA-48BB-B438-6FD5B5D37BA2}" dt="2020-01-04T11:47:46.447" v="0" actId="1076"/>
          <ac:cxnSpMkLst>
            <pc:docMk/>
            <pc:sldMk cId="196974906" sldId="256"/>
            <ac:cxnSpMk id="39" creationId="{13834EA5-0A1B-46AC-BE8F-2A2F1560D0E5}"/>
          </ac:cxnSpMkLst>
        </pc:cxnChg>
        <pc:cxnChg chg="mod">
          <ac:chgData name="Jakob Wenninger" userId="afad8784-ccc0-43b7-8d27-16d7356d9970" providerId="ADAL" clId="{D066552D-00CA-48BB-B438-6FD5B5D37BA2}" dt="2020-01-04T11:47:46.447" v="0" actId="1076"/>
          <ac:cxnSpMkLst>
            <pc:docMk/>
            <pc:sldMk cId="196974906" sldId="256"/>
            <ac:cxnSpMk id="42" creationId="{181F6584-1287-4631-80A6-BCA0B7DD63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7323C-B340-4979-8BE3-DDD19AC1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421494-6FF7-4138-9373-81A0E28D4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3BDDC-32A2-4C1E-AF80-1B28F701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87D39-89C6-44B6-96BD-AB0C6910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C9564-0468-42CF-9815-9BFCCB24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8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B659D-2E8E-4D21-8D36-03DE953A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832A0E-DF09-4A34-83B9-F94C32EFE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6E5BEB-0AFF-4DAF-B1BC-CBE06C46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A1768D-9A37-4364-B74F-152001A1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112E7D-6412-4AA7-A0CD-4E3AB7CB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1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548FA0-8C8C-4377-9D0E-EE05F2696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B6AAAA9-4A25-4A44-B959-BF8198C6E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BE0F2A-57AC-4B3B-B082-17FD244E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CE63EE-4DE5-4965-8F30-D1D555AB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94D03-C6E3-405C-A296-91BF1867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4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A4D55-615C-41AE-867C-4C9C5475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52E72-DD5B-4C00-B5E4-24D770180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D1E6C-FCFC-4B78-9916-9A413F95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900F0-A50A-4E6F-B120-9ADF105E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6254A-E7FA-4FC7-A0AF-F53C928C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8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2AEF8-1149-4D17-892F-8D7CC8F0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B77CF4-A89E-45AC-BC80-5A525EF2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ECCDE-308F-4F1C-B8FF-ADD43513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2F798-390A-4E2D-8393-E181D66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4A767-F67B-42D0-8246-1DF48F4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1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27F8E-EFBD-4EA9-B5C2-F8EEB80D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42D30-5D0E-4B33-8192-7C7504AA8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3B196F-3D29-4169-8C05-87A34DE65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EFE80D-3E20-42BD-A569-4786EE56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2DFD1-0398-42F4-B158-E8A8B12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3DFB2D-BB08-4961-AFCB-06F76EE3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53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B8418-7999-420F-9E07-D24BC76A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B9AC4-45C4-462B-A446-C6C10DF86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B92657-9F06-4503-813E-6EB2D205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0A6761-3386-4D38-A8C9-565D665EF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9B0B7E-6DE6-4141-9991-21D272922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70E0D6-04AA-4988-84B8-CF8CED7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04BAEF-E089-4A5A-874D-D14E9BC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CAA6C6-F8FE-44CE-8467-6A0C3CC5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47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70BF4-B4F4-4DD6-B6AC-9371AB0F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ED274F-2E10-4FF7-A9EF-42EF6AB2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C84F5D-FD10-4BEC-B655-70EB650A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88F37-6F8B-44B0-B51E-9541C5AD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3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37BE12-BF39-4EEC-88A4-9D001BD1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4E5585-813C-4739-86FC-BD43A3EE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D7E463-1A2E-4FD6-9175-796B4366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12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F799E-EE32-49AD-AAF5-29CC2F3D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34CA3-B475-4388-AACF-5063D63E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80BBF3-43B0-4B4B-811B-8B0853840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366ED8-70C9-45BC-BF40-80E67704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9C766-FDA4-4DCC-BCDD-2EA4FD98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78CC3-4CF6-4AC5-BDDE-B6FD71B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55B2-5C74-4263-8208-4DFFC0B1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4800A4-BD97-4F84-87CD-154801D2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DF19F-0D52-41EC-9309-35CFB791B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4A07F-9B06-4C27-85F4-239A526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C08DB7-F2BF-499E-8CC4-D5CFB785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C320E5-B05B-4914-97EE-04321FC4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88727C-B7E0-4A44-9050-FBBFB0D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B1E920-80BA-437E-9283-D1EECDEF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AE2DC-0E09-40FA-8432-9F3AA5C7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82D1-1652-4854-BF3B-6E79BEED2739}" type="datetimeFigureOut">
              <a:rPr lang="en-GB" smtClean="0"/>
              <a:t>04/01/2020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31A684-B6B0-4119-B47A-B9669E93D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C906EE-25AA-4A29-BC32-F5682E7FC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7203-E54B-44A2-B27D-60550FB67E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4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BE775A1-BF8E-4811-8D0E-84B190EAA229}"/>
              </a:ext>
            </a:extLst>
          </p:cNvPr>
          <p:cNvSpPr txBox="1"/>
          <p:nvPr/>
        </p:nvSpPr>
        <p:spPr>
          <a:xfrm>
            <a:off x="3360059" y="2032000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Unpumped IV Curve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209F61-9B55-4D88-B86A-7AC05E8CB140}"/>
              </a:ext>
            </a:extLst>
          </p:cNvPr>
          <p:cNvSpPr txBox="1"/>
          <p:nvPr/>
        </p:nvSpPr>
        <p:spPr>
          <a:xfrm>
            <a:off x="6059715" y="2032000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Pumped IV Curve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B4F0C49-50DD-463C-9EE2-3D94890A3DB6}"/>
              </a:ext>
            </a:extLst>
          </p:cNvPr>
          <p:cNvSpPr txBox="1"/>
          <p:nvPr/>
        </p:nvSpPr>
        <p:spPr>
          <a:xfrm>
            <a:off x="4709887" y="3047663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Pumping Levels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2120EF5-E0DC-4754-8873-4CD2A1D4332C}"/>
              </a:ext>
            </a:extLst>
          </p:cNvPr>
          <p:cNvSpPr txBox="1"/>
          <p:nvPr/>
        </p:nvSpPr>
        <p:spPr>
          <a:xfrm>
            <a:off x="4191001" y="4017159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 Current </a:t>
            </a:r>
            <a:br>
              <a:rPr lang="en-GB" dirty="0"/>
            </a:br>
            <a:r>
              <a:rPr lang="en-GB" dirty="0"/>
              <a:t>through SIS junction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AEA30F-462F-4081-B22B-73B12E1C84ED}"/>
              </a:ext>
            </a:extLst>
          </p:cNvPr>
          <p:cNvSpPr txBox="1"/>
          <p:nvPr/>
        </p:nvSpPr>
        <p:spPr>
          <a:xfrm>
            <a:off x="7151915" y="353241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Admittance/Impedance</a:t>
            </a:r>
            <a:br>
              <a:rPr lang="en-GB" dirty="0"/>
            </a:br>
            <a:r>
              <a:rPr lang="en-GB" dirty="0"/>
              <a:t>of the SIS junction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B7470DD-7867-4B45-9817-3BA8969B342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034973" y="2678331"/>
            <a:ext cx="73297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02C65F6-F809-40E2-99B8-DC4A8426A17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001658" y="2678331"/>
            <a:ext cx="73297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04F9D2F-2B10-4661-BF0A-E3ACA401FE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84801" y="3693994"/>
            <a:ext cx="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3834EA5-0A1B-46AC-BE8F-2A2F1560D0E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78601" y="4017159"/>
            <a:ext cx="573314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81F6584-1287-4631-80A6-BCA0B7DD638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59715" y="3370829"/>
            <a:ext cx="1092200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177A1A2-8D88-4AEE-A203-10B6104505CC}"/>
              </a:ext>
            </a:extLst>
          </p:cNvPr>
          <p:cNvSpPr txBox="1"/>
          <p:nvPr/>
        </p:nvSpPr>
        <p:spPr>
          <a:xfrm>
            <a:off x="4245429" y="2090171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Embedding Admittance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B770F9-F81C-453B-A1E7-0576493A940C}"/>
              </a:ext>
            </a:extLst>
          </p:cNvPr>
          <p:cNvSpPr txBox="1"/>
          <p:nvPr/>
        </p:nvSpPr>
        <p:spPr>
          <a:xfrm>
            <a:off x="6945085" y="2090171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LO Current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76A918-1303-4447-9D8D-B348C11C4D4E}"/>
              </a:ext>
            </a:extLst>
          </p:cNvPr>
          <p:cNvSpPr txBox="1"/>
          <p:nvPr/>
        </p:nvSpPr>
        <p:spPr>
          <a:xfrm>
            <a:off x="5076371" y="310583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Pumping Level </a:t>
            </a:r>
          </a:p>
          <a:p>
            <a:pPr algn="ctr"/>
            <a:r>
              <a:rPr lang="en-GB" dirty="0"/>
              <a:t>of the circuit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999F6-C489-439D-8CC3-884420882A7F}"/>
              </a:ext>
            </a:extLst>
          </p:cNvPr>
          <p:cNvSpPr txBox="1"/>
          <p:nvPr/>
        </p:nvSpPr>
        <p:spPr>
          <a:xfrm>
            <a:off x="3675743" y="4223664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Pumped IV Curve </a:t>
            </a:r>
          </a:p>
          <a:p>
            <a:pPr algn="ctr"/>
            <a:r>
              <a:rPr lang="en-GB" dirty="0"/>
              <a:t>from Embedding Circuit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B9A7307-2D12-45AA-B33B-6145078FCB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920343" y="2736502"/>
            <a:ext cx="73297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962DB9C-AB04-4167-899E-B35B013127A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887029" y="2736502"/>
            <a:ext cx="73297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0367462-D06D-4606-842B-D68F09A2E775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595257" y="3752165"/>
            <a:ext cx="674914" cy="47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5263A6B-0D59-40C2-A39E-140683D97650}"/>
              </a:ext>
            </a:extLst>
          </p:cNvPr>
          <p:cNvSpPr txBox="1"/>
          <p:nvPr/>
        </p:nvSpPr>
        <p:spPr>
          <a:xfrm>
            <a:off x="2895601" y="3105834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Unpumped IV Curve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847FBC0-7C70-42D0-B4AB-231FF2EEABB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570515" y="3752164"/>
            <a:ext cx="674914" cy="4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6D4E379-6032-4A01-9D17-D0C7471952E3}"/>
              </a:ext>
            </a:extLst>
          </p:cNvPr>
          <p:cNvSpPr txBox="1"/>
          <p:nvPr/>
        </p:nvSpPr>
        <p:spPr>
          <a:xfrm>
            <a:off x="5076371" y="1074508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Embedding Impedance Recovery Method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9BCD0AE-3DF3-4D6B-81A3-C38016B2AAE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920343" y="1720839"/>
            <a:ext cx="73297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1A5101E-045F-43D3-B05A-0AC7721FFEA0}"/>
              </a:ext>
            </a:extLst>
          </p:cNvPr>
          <p:cNvCxnSpPr>
            <a:cxnSpLocks/>
          </p:cNvCxnSpPr>
          <p:nvPr/>
        </p:nvCxnSpPr>
        <p:spPr>
          <a:xfrm>
            <a:off x="6887028" y="1720839"/>
            <a:ext cx="732971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2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B271F1E001E64DBDF771AA6D2064AF" ma:contentTypeVersion="7" ma:contentTypeDescription="Create a new document." ma:contentTypeScope="" ma:versionID="5b6fa6fe74cddf75bcd8dbe4746cd048">
  <xsd:schema xmlns:xsd="http://www.w3.org/2001/XMLSchema" xmlns:xs="http://www.w3.org/2001/XMLSchema" xmlns:p="http://schemas.microsoft.com/office/2006/metadata/properties" xmlns:ns3="2177d4dc-c928-4204-9a95-5cd8da17f981" targetNamespace="http://schemas.microsoft.com/office/2006/metadata/properties" ma:root="true" ma:fieldsID="54afc2f1271cd341133145cbeff52368" ns3:_="">
    <xsd:import namespace="2177d4dc-c928-4204-9a95-5cd8da17f9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7d4dc-c928-4204-9a95-5cd8da17f9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AFF780-CA35-44DF-AABC-DE8F7715A4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77d4dc-c928-4204-9a95-5cd8da17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C168F8-E7F0-4A96-9FFA-48CCA64842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5B3F56-DAD7-4C49-8DBB-53C58D4973E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177d4dc-c928-4204-9a95-5cd8da17f98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Wenninger</dc:creator>
  <cp:lastModifiedBy>Jakob Wenninger</cp:lastModifiedBy>
  <cp:revision>3</cp:revision>
  <dcterms:created xsi:type="dcterms:W3CDTF">2020-01-04T11:23:33Z</dcterms:created>
  <dcterms:modified xsi:type="dcterms:W3CDTF">2020-01-04T11:47:56Z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0x01010022B271F1E001E64DBDF771AA6D2064AF</vt:lpwstr>
  </property>
</Properties>
</file>