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2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1A85-C9D9-8A45-8C3F-ABEDD70F0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7A514-3950-FA48-9090-A8EB46503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51BD-0C01-4843-84D9-3850AFAC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0818-0A7F-0744-B3BE-46625BFF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4F55-B676-0A48-BE38-10A76BD2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869C-AC31-9B4F-82F1-5BE1E223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D0B6C-BA52-0542-976B-FFC9FB20C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0EAD-DA12-9744-8E25-9A8B1C5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4316-00DB-D54E-91D8-7E0D0AEF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0FC5-AFC6-5B44-8421-88B477E8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D8859-03CA-C84C-8696-841529B48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12E5-2E9E-0647-88E1-A5ECF59E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42EE-E61A-284A-9016-23B8ADC2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AF09-48C8-FE42-990F-51798AF1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A408-AF81-214D-9C70-B2ED862F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0635-1300-DE45-B786-29177549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03EC-CFDD-8F48-8A16-8DC7015E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C33CE-0E44-BA48-8376-5C44715C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1D77-54C8-EF4D-ADAA-8F24434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2AAC-EB64-A14A-8EA3-52FC08D1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AAC9-5428-A748-8555-465A94D5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D5400-346B-9846-A52A-0CC73033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1AF-85B9-B84E-9350-917FDC8B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64A6-4200-1440-B2F6-0888427B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0BB5-9A82-2F40-8692-EBA1E0F0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E69C-55D8-594E-9B34-11EB2BFF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F206-1AEF-7449-B13D-886D95F58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C117B-51C3-474B-BF21-13D8B988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935F6-30A9-9F49-BAC1-35EF4661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3CC6C-1A2B-374E-B3F8-5C29A56E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44267-B9C0-3746-91A8-D566766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83F1-91F5-2041-A553-8D6AF2B9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C80D-693A-CE4C-9D6E-2535C2B8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94B7-F3B9-5745-BB79-525BF9CC0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F1EF8-3FF1-C145-BA24-8CA973F23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9A00F-198F-494D-81FE-3DA96ACEC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60810-EF73-5340-A22D-6C1ED63F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E9B2D-45EE-CE47-8953-73E58178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D1A-E2A0-8747-9978-2F5F0ED9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1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EBB-9670-F94B-8A3A-2655C5BF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69915-2255-CB4F-A67B-20A0B325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D280D-021B-D64B-A1FC-D20A0E3E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0BFAC-A426-BE42-91A0-3936C212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48778-9754-554A-9D6D-695F0FC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1F124-6C1D-4146-98A0-EFD57EBC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E31C4-A416-BD4F-8998-BAE1167D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F92-3F9E-0C40-A1B5-D6BF1117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BB30-34BF-2647-AB26-533D0D58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663F3-F2D6-5B4C-AA0B-9F8ABBEE9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7614-CAA5-4B4D-A474-71FA66E8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64250-D115-3242-9E1D-7FFB492A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1579-34A0-A348-B7C0-6B470CBC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8D9D-D65F-1944-B44E-06F08078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B6BD7-69F9-2943-9640-F30BF2BA6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6A82-91C4-F941-B862-E0F5706F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01F1E-FB85-B74B-B407-F9D01C37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BAB77-BB8A-AF48-B9C1-5E440D83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FFE4-21ED-4143-BB0E-B896F59E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4F900-2944-7F49-936D-CD8A1B05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28E7-8CB6-E84B-9E5B-EF6ADAF2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E332-2291-6442-95E8-0C77308B4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4E9C-A5A5-A846-A95B-D95CC13518F3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4F6E-B0D5-DC4F-8537-95A6F4C47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3E0F6-AC9B-5440-88A9-9B75A7C0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2725-F2D5-1F41-88A6-1655C079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F9879-73D3-4843-BE59-681EFAE782E2}"/>
              </a:ext>
            </a:extLst>
          </p:cNvPr>
          <p:cNvSpPr txBox="1"/>
          <p:nvPr/>
        </p:nvSpPr>
        <p:spPr>
          <a:xfrm>
            <a:off x="1934993" y="1869357"/>
            <a:ext cx="8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B4EE9-09DF-254A-B3E8-4FDD5CB23B2F}"/>
              </a:ext>
            </a:extLst>
          </p:cNvPr>
          <p:cNvSpPr txBox="1"/>
          <p:nvPr/>
        </p:nvSpPr>
        <p:spPr>
          <a:xfrm>
            <a:off x="3030892" y="1869358"/>
            <a:ext cx="10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Feedhorn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ACC7F-6B91-EF46-834A-4DEFADF6A665}"/>
              </a:ext>
            </a:extLst>
          </p:cNvPr>
          <p:cNvSpPr txBox="1"/>
          <p:nvPr/>
        </p:nvSpPr>
        <p:spPr>
          <a:xfrm>
            <a:off x="4416180" y="1869358"/>
            <a:ext cx="10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 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778E-F9F8-A24C-8A09-59E9131C2E4E}"/>
              </a:ext>
            </a:extLst>
          </p:cNvPr>
          <p:cNvSpPr txBox="1"/>
          <p:nvPr/>
        </p:nvSpPr>
        <p:spPr>
          <a:xfrm>
            <a:off x="5774072" y="1869358"/>
            <a:ext cx="13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 Junction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CB6B6-91E6-6645-BCA0-0518E1F49C28}"/>
              </a:ext>
            </a:extLst>
          </p:cNvPr>
          <p:cNvSpPr txBox="1"/>
          <p:nvPr/>
        </p:nvSpPr>
        <p:spPr>
          <a:xfrm>
            <a:off x="7409366" y="1869358"/>
            <a:ext cx="9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circuit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DE0E-0CA7-3544-9B89-A6C0B3AF6637}"/>
              </a:ext>
            </a:extLst>
          </p:cNvPr>
          <p:cNvSpPr txBox="1"/>
          <p:nvPr/>
        </p:nvSpPr>
        <p:spPr>
          <a:xfrm>
            <a:off x="8691911" y="1730858"/>
            <a:ext cx="122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50 Ω IF circuit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99C1D2-A8CF-0645-9459-BA850C09DC6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36377" y="2054023"/>
            <a:ext cx="294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4F1807-2CAD-9246-9B79-F5F087438BE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121665" y="2054024"/>
            <a:ext cx="294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4E1062-83EC-9043-8D36-879E9EF4CB3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79557" y="2054024"/>
            <a:ext cx="294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0ABC8E-055B-9A48-ABC6-811CA3A6FF93}"/>
              </a:ext>
            </a:extLst>
          </p:cNvPr>
          <p:cNvCxnSpPr>
            <a:cxnSpLocks/>
          </p:cNvCxnSpPr>
          <p:nvPr/>
        </p:nvCxnSpPr>
        <p:spPr>
          <a:xfrm>
            <a:off x="7099766" y="2053215"/>
            <a:ext cx="3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543032-0311-344B-BB68-620CF5479C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397396" y="2054024"/>
            <a:ext cx="294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2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Wenninger</dc:creator>
  <cp:lastModifiedBy>Jakob Wenninger</cp:lastModifiedBy>
  <cp:revision>3</cp:revision>
  <dcterms:created xsi:type="dcterms:W3CDTF">2020-01-08T20:13:49Z</dcterms:created>
  <dcterms:modified xsi:type="dcterms:W3CDTF">2020-01-09T13:02:46Z</dcterms:modified>
</cp:coreProperties>
</file>