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72" r:id="rId3"/>
    <p:sldId id="257" r:id="rId4"/>
    <p:sldId id="281" r:id="rId5"/>
    <p:sldId id="258" r:id="rId6"/>
    <p:sldId id="273" r:id="rId7"/>
    <p:sldId id="278" r:id="rId8"/>
    <p:sldId id="265" r:id="rId9"/>
    <p:sldId id="261" r:id="rId10"/>
    <p:sldId id="274" r:id="rId11"/>
    <p:sldId id="271" r:id="rId12"/>
    <p:sldId id="280" r:id="rId13"/>
    <p:sldId id="279" r:id="rId14"/>
    <p:sldId id="262" r:id="rId15"/>
    <p:sldId id="275" r:id="rId16"/>
    <p:sldId id="284" r:id="rId17"/>
    <p:sldId id="282" r:id="rId18"/>
    <p:sldId id="283" r:id="rId19"/>
    <p:sldId id="263" r:id="rId20"/>
    <p:sldId id="285" r:id="rId21"/>
    <p:sldId id="267" r:id="rId22"/>
    <p:sldId id="27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Workshop Setup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Download files from</a:t>
          </a:r>
          <a:br>
            <a:rPr lang="en-US" dirty="0"/>
          </a:br>
          <a:r>
            <a:rPr lang="en-US" dirty="0"/>
            <a:t>https://github.com/JakobieBrown/ChromeDevToolsWorkshop</a:t>
          </a:r>
          <a:br>
            <a:rPr lang="en-US" dirty="0"/>
          </a:br>
          <a:r>
            <a:rPr lang="en-US" dirty="0"/>
            <a:t>Or from ACM discord **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EE76458-FC7E-454A-9C8D-760193B65830}">
      <dgm:prSet/>
      <dgm:spPr/>
      <dgm:t>
        <a:bodyPr/>
        <a:lstStyle/>
        <a:p>
          <a:r>
            <a:rPr lang="en-US" dirty="0"/>
            <a:t>Open File with Chrome Browser and a Text Editor</a:t>
          </a:r>
        </a:p>
      </dgm:t>
    </dgm:pt>
    <dgm:pt modelId="{EDE4B2CE-0952-4FE9-BA53-6B8F58C4E4C1}" type="parTrans" cxnId="{6D3A66D6-B1B0-47C0-8341-ECF02A88AFC3}">
      <dgm:prSet/>
      <dgm:spPr/>
      <dgm:t>
        <a:bodyPr/>
        <a:lstStyle/>
        <a:p>
          <a:endParaRPr lang="en-US"/>
        </a:p>
      </dgm:t>
    </dgm:pt>
    <dgm:pt modelId="{2671E344-82ED-4170-B515-71F191FE1B1D}" type="sibTrans" cxnId="{6D3A66D6-B1B0-47C0-8341-ECF02A88AFC3}">
      <dgm:prSet/>
      <dgm:spPr/>
      <dgm:t>
        <a:bodyPr/>
        <a:lstStyle/>
        <a:p>
          <a:endParaRPr lang="en-US"/>
        </a:p>
      </dgm:t>
    </dgm:pt>
    <dgm:pt modelId="{ED8847E1-1DD3-412B-AE2A-9456D3FB3B7F}" type="pres">
      <dgm:prSet presAssocID="{D6E9E912-7F60-4538-B24B-625D2C6713DB}" presName="theList" presStyleCnt="0">
        <dgm:presLayoutVars>
          <dgm:dir/>
          <dgm:animLvl val="lvl"/>
          <dgm:resizeHandles val="exact"/>
        </dgm:presLayoutVars>
      </dgm:prSet>
      <dgm:spPr/>
    </dgm:pt>
    <dgm:pt modelId="{74DB52D8-80B0-416C-B6D2-BF8625EDD039}" type="pres">
      <dgm:prSet presAssocID="{4E2D240C-42BE-4035-A256-C4913901165E}" presName="compNode" presStyleCnt="0"/>
      <dgm:spPr/>
    </dgm:pt>
    <dgm:pt modelId="{8FDA874D-011B-4DF6-A1CC-FAD0A3533CCE}" type="pres">
      <dgm:prSet presAssocID="{4E2D240C-42BE-4035-A256-C4913901165E}" presName="aNode" presStyleLbl="bgShp" presStyleIdx="0" presStyleCnt="1"/>
      <dgm:spPr/>
    </dgm:pt>
    <dgm:pt modelId="{3012790C-32DD-4800-A81A-850DD18A8A0A}" type="pres">
      <dgm:prSet presAssocID="{4E2D240C-42BE-4035-A256-C4913901165E}" presName="textNode" presStyleLbl="bgShp" presStyleIdx="0" presStyleCnt="1"/>
      <dgm:spPr/>
    </dgm:pt>
    <dgm:pt modelId="{0B63713D-0696-4748-B90C-4180FE624360}" type="pres">
      <dgm:prSet presAssocID="{4E2D240C-42BE-4035-A256-C4913901165E}" presName="compChildNode" presStyleCnt="0"/>
      <dgm:spPr/>
    </dgm:pt>
    <dgm:pt modelId="{4140F388-E78C-481A-AE20-E637D4ECB7CE}" type="pres">
      <dgm:prSet presAssocID="{4E2D240C-42BE-4035-A256-C4913901165E}" presName="theInnerList" presStyleCnt="0"/>
      <dgm:spPr/>
    </dgm:pt>
    <dgm:pt modelId="{A1191794-32BA-47CE-802E-7B73F2D11647}" type="pres">
      <dgm:prSet presAssocID="{BBFE447B-9A16-4430-8EDA-A64FCCF9B9FB}" presName="childNode" presStyleLbl="node1" presStyleIdx="0" presStyleCnt="2">
        <dgm:presLayoutVars>
          <dgm:bulletEnabled val="1"/>
        </dgm:presLayoutVars>
      </dgm:prSet>
      <dgm:spPr/>
    </dgm:pt>
    <dgm:pt modelId="{0801C1D0-64FD-40FC-A84E-2490358AA597}" type="pres">
      <dgm:prSet presAssocID="{BBFE447B-9A16-4430-8EDA-A64FCCF9B9FB}" presName="aSpace2" presStyleCnt="0"/>
      <dgm:spPr/>
    </dgm:pt>
    <dgm:pt modelId="{74E4E5DB-A07D-4F52-B8A4-0A4F802A35C8}" type="pres">
      <dgm:prSet presAssocID="{BEE76458-FC7E-454A-9C8D-760193B6583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B790B1F-5361-4D77-B036-366D06CC230F}" type="presOf" srcId="{BEE76458-FC7E-454A-9C8D-760193B65830}" destId="{74E4E5DB-A07D-4F52-B8A4-0A4F802A35C8}" srcOrd="0" destOrd="0" presId="urn:microsoft.com/office/officeart/2005/8/layout/lProcess2"/>
    <dgm:cxn modelId="{73910445-996C-48DA-8642-3757EBD2A889}" type="presOf" srcId="{4E2D240C-42BE-4035-A256-C4913901165E}" destId="{8FDA874D-011B-4DF6-A1CC-FAD0A3533CCE}" srcOrd="0" destOrd="0" presId="urn:microsoft.com/office/officeart/2005/8/layout/lProcess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59C3266-540F-4DD4-9ED7-830C0969DCEF}" type="presOf" srcId="{4E2D240C-42BE-4035-A256-C4913901165E}" destId="{3012790C-32DD-4800-A81A-850DD18A8A0A}" srcOrd="1" destOrd="0" presId="urn:microsoft.com/office/officeart/2005/8/layout/lProcess2"/>
    <dgm:cxn modelId="{2F59B8A1-E32C-4CBE-BEC9-51F870EADD19}" type="presOf" srcId="{BBFE447B-9A16-4430-8EDA-A64FCCF9B9FB}" destId="{A1191794-32BA-47CE-802E-7B73F2D11647}" srcOrd="0" destOrd="0" presId="urn:microsoft.com/office/officeart/2005/8/layout/lProcess2"/>
    <dgm:cxn modelId="{EC93BDAB-20F4-40E5-A91D-1DDDA53CDB23}" type="presOf" srcId="{D6E9E912-7F60-4538-B24B-625D2C6713DB}" destId="{ED8847E1-1DD3-412B-AE2A-9456D3FB3B7F}" srcOrd="0" destOrd="0" presId="urn:microsoft.com/office/officeart/2005/8/layout/lProcess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6D3A66D6-B1B0-47C0-8341-ECF02A88AFC3}" srcId="{4E2D240C-42BE-4035-A256-C4913901165E}" destId="{BEE76458-FC7E-454A-9C8D-760193B65830}" srcOrd="1" destOrd="0" parTransId="{EDE4B2CE-0952-4FE9-BA53-6B8F58C4E4C1}" sibTransId="{2671E344-82ED-4170-B515-71F191FE1B1D}"/>
    <dgm:cxn modelId="{7A9C6156-5953-44A8-8E79-BE9B65D595E2}" type="presParOf" srcId="{ED8847E1-1DD3-412B-AE2A-9456D3FB3B7F}" destId="{74DB52D8-80B0-416C-B6D2-BF8625EDD039}" srcOrd="0" destOrd="0" presId="urn:microsoft.com/office/officeart/2005/8/layout/lProcess2"/>
    <dgm:cxn modelId="{64E367FD-6A64-4EF9-B85E-B2A044127536}" type="presParOf" srcId="{74DB52D8-80B0-416C-B6D2-BF8625EDD039}" destId="{8FDA874D-011B-4DF6-A1CC-FAD0A3533CCE}" srcOrd="0" destOrd="0" presId="urn:microsoft.com/office/officeart/2005/8/layout/lProcess2"/>
    <dgm:cxn modelId="{7038DA40-8D26-450B-ABE5-B05A7651C465}" type="presParOf" srcId="{74DB52D8-80B0-416C-B6D2-BF8625EDD039}" destId="{3012790C-32DD-4800-A81A-850DD18A8A0A}" srcOrd="1" destOrd="0" presId="urn:microsoft.com/office/officeart/2005/8/layout/lProcess2"/>
    <dgm:cxn modelId="{88D2C270-2108-4A16-85DB-D22C841E4293}" type="presParOf" srcId="{74DB52D8-80B0-416C-B6D2-BF8625EDD039}" destId="{0B63713D-0696-4748-B90C-4180FE624360}" srcOrd="2" destOrd="0" presId="urn:microsoft.com/office/officeart/2005/8/layout/lProcess2"/>
    <dgm:cxn modelId="{CF089556-856F-402F-9CF0-0BE1FCB9B34E}" type="presParOf" srcId="{0B63713D-0696-4748-B90C-4180FE624360}" destId="{4140F388-E78C-481A-AE20-E637D4ECB7CE}" srcOrd="0" destOrd="0" presId="urn:microsoft.com/office/officeart/2005/8/layout/lProcess2"/>
    <dgm:cxn modelId="{527B9991-9EDF-4E30-8C93-3D65AE5ABC58}" type="presParOf" srcId="{4140F388-E78C-481A-AE20-E637D4ECB7CE}" destId="{A1191794-32BA-47CE-802E-7B73F2D11647}" srcOrd="0" destOrd="0" presId="urn:microsoft.com/office/officeart/2005/8/layout/lProcess2"/>
    <dgm:cxn modelId="{DABCA3FF-15B4-49B6-AF78-1F572770A618}" type="presParOf" srcId="{4140F388-E78C-481A-AE20-E637D4ECB7CE}" destId="{0801C1D0-64FD-40FC-A84E-2490358AA597}" srcOrd="1" destOrd="0" presId="urn:microsoft.com/office/officeart/2005/8/layout/lProcess2"/>
    <dgm:cxn modelId="{F6436797-BDB8-41E3-A08B-7837AB145C77}" type="presParOf" srcId="{4140F388-E78C-481A-AE20-E637D4ECB7CE}" destId="{74E4E5DB-A07D-4F52-B8A4-0A4F802A35C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Sources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581A8A3-E4BB-4AE9-9A6C-784F2298221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13FBCE7A-9883-4390-936C-3F7A417531E9}" type="parTrans" cxnId="{1C4C6F92-2142-4E69-AE91-9B491EB0353C}">
      <dgm:prSet/>
      <dgm:spPr/>
      <dgm:t>
        <a:bodyPr/>
        <a:lstStyle/>
        <a:p>
          <a:endParaRPr lang="en-US"/>
        </a:p>
      </dgm:t>
    </dgm:pt>
    <dgm:pt modelId="{7DC25A57-4A15-4850-8360-5E4254F4F4FC}" type="sibTrans" cxnId="{1C4C6F92-2142-4E69-AE91-9B491EB0353C}">
      <dgm:prSet/>
      <dgm:spPr/>
      <dgm:t>
        <a:bodyPr/>
        <a:lstStyle/>
        <a:p>
          <a:endParaRPr lang="en-US"/>
        </a:p>
      </dgm:t>
    </dgm:pt>
    <dgm:pt modelId="{D4085FC0-3DF7-469E-ACB2-490050FC17DB}">
      <dgm:prSet/>
      <dgm:spPr/>
      <dgm:t>
        <a:bodyPr/>
        <a:lstStyle/>
        <a:p>
          <a:r>
            <a:rPr lang="en-US"/>
            <a:t>Debugging JavaScript</a:t>
          </a:r>
          <a:endParaRPr lang="en-US" dirty="0"/>
        </a:p>
      </dgm:t>
    </dgm:pt>
    <dgm:pt modelId="{293C88A9-71B8-4FC6-8581-9B6A87F830FC}" type="parTrans" cxnId="{F5EB8408-3BA0-4570-96B0-9631CFE8637F}">
      <dgm:prSet/>
      <dgm:spPr/>
      <dgm:t>
        <a:bodyPr/>
        <a:lstStyle/>
        <a:p>
          <a:endParaRPr lang="en-US"/>
        </a:p>
      </dgm:t>
    </dgm:pt>
    <dgm:pt modelId="{59967769-AA22-43DF-853E-2D1491D4E121}" type="sibTrans" cxnId="{F5EB8408-3BA0-4570-96B0-9631CFE8637F}">
      <dgm:prSet/>
      <dgm:spPr/>
      <dgm:t>
        <a:bodyPr/>
        <a:lstStyle/>
        <a:p>
          <a:endParaRPr lang="en-US"/>
        </a:p>
      </dgm:t>
    </dgm:pt>
    <dgm:pt modelId="{BEE55328-4520-4E58-82BB-3B0C122F97A7}">
      <dgm:prSet/>
      <dgm:spPr/>
      <dgm:t>
        <a:bodyPr/>
        <a:lstStyle/>
        <a:p>
          <a:r>
            <a:rPr lang="en-US" dirty="0"/>
            <a:t>Viewing Loaded Resources</a:t>
          </a:r>
        </a:p>
      </dgm:t>
    </dgm:pt>
    <dgm:pt modelId="{A09C39E9-FEBD-4183-8190-409DAD3A344E}" type="parTrans" cxnId="{18F2D023-D6A8-4C72-A859-67F71FE4A45F}">
      <dgm:prSet/>
      <dgm:spPr/>
      <dgm:t>
        <a:bodyPr/>
        <a:lstStyle/>
        <a:p>
          <a:endParaRPr lang="en-US"/>
        </a:p>
      </dgm:t>
    </dgm:pt>
    <dgm:pt modelId="{C1C864E4-5374-464B-869B-1D0358D73BE5}" type="sibTrans" cxnId="{18F2D023-D6A8-4C72-A859-67F71FE4A45F}">
      <dgm:prSet/>
      <dgm:spPr/>
      <dgm:t>
        <a:bodyPr/>
        <a:lstStyle/>
        <a:p>
          <a:endParaRPr lang="en-US"/>
        </a:p>
      </dgm:t>
    </dgm:pt>
    <dgm:pt modelId="{0AD39650-389C-4E11-A32D-E749F20712B6}">
      <dgm:prSet/>
      <dgm:spPr/>
      <dgm:t>
        <a:bodyPr/>
        <a:lstStyle/>
        <a:p>
          <a:r>
            <a:rPr lang="en-US" dirty="0"/>
            <a:t>Editing Files in Real-Time</a:t>
          </a:r>
        </a:p>
      </dgm:t>
    </dgm:pt>
    <dgm:pt modelId="{E9A38506-2D7C-4B45-8BDB-EDB2A39B8D64}" type="parTrans" cxnId="{DBE60E61-FD1B-4401-B0CE-CB6CEAB93BCF}">
      <dgm:prSet/>
      <dgm:spPr/>
      <dgm:t>
        <a:bodyPr/>
        <a:lstStyle/>
        <a:p>
          <a:endParaRPr lang="en-US"/>
        </a:p>
      </dgm:t>
    </dgm:pt>
    <dgm:pt modelId="{5E3AE36A-D481-4FE4-91C9-C3F3C43495BE}" type="sibTrans" cxnId="{DBE60E61-FD1B-4401-B0CE-CB6CEAB93BCF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26C7BDD-BEDB-4A24-8EED-5F420C4439EC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6D6DC-BD6E-4AA3-A02D-7741E4DB018D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E3D14E23-9B8A-4005-BA13-8C64878854B4}" type="pres">
      <dgm:prSet presAssocID="{6581A8A3-E4BB-4AE9-9A6C-784F229822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06C9E4-B428-40D6-B54A-85CDC52D28D5}" type="pres">
      <dgm:prSet presAssocID="{6581A8A3-E4BB-4AE9-9A6C-784F2298221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EB8408-3BA0-4570-96B0-9631CFE8637F}" srcId="{6581A8A3-E4BB-4AE9-9A6C-784F2298221D}" destId="{D4085FC0-3DF7-469E-ACB2-490050FC17DB}" srcOrd="0" destOrd="0" parTransId="{293C88A9-71B8-4FC6-8581-9B6A87F830FC}" sibTransId="{59967769-AA22-43DF-853E-2D1491D4E121}"/>
    <dgm:cxn modelId="{AE886C09-BC28-4044-9BB4-8B8EE02C2765}" type="presOf" srcId="{BBFE447B-9A16-4430-8EDA-A64FCCF9B9FB}" destId="{7EF6D6DC-BD6E-4AA3-A02D-7741E4DB018D}" srcOrd="0" destOrd="0" presId="urn:microsoft.com/office/officeart/2005/8/layout/vList2"/>
    <dgm:cxn modelId="{18F2D023-D6A8-4C72-A859-67F71FE4A45F}" srcId="{6581A8A3-E4BB-4AE9-9A6C-784F2298221D}" destId="{BEE55328-4520-4E58-82BB-3B0C122F97A7}" srcOrd="1" destOrd="0" parTransId="{A09C39E9-FEBD-4183-8190-409DAD3A344E}" sibTransId="{C1C864E4-5374-464B-869B-1D0358D73BE5}"/>
    <dgm:cxn modelId="{DBE60E61-FD1B-4401-B0CE-CB6CEAB93BCF}" srcId="{6581A8A3-E4BB-4AE9-9A6C-784F2298221D}" destId="{0AD39650-389C-4E11-A32D-E749F20712B6}" srcOrd="2" destOrd="0" parTransId="{E9A38506-2D7C-4B45-8BDB-EDB2A39B8D64}" sibTransId="{5E3AE36A-D481-4FE4-91C9-C3F3C43495BE}"/>
    <dgm:cxn modelId="{995D8443-BE1E-4A0E-B51B-4A6FA186C45E}" type="presOf" srcId="{D4085FC0-3DF7-469E-ACB2-490050FC17DB}" destId="{A006C9E4-B428-40D6-B54A-85CDC52D28D5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503374E-90AC-485A-B4C2-D1F7DD81D2C5}" type="presOf" srcId="{6581A8A3-E4BB-4AE9-9A6C-784F2298221D}" destId="{E3D14E23-9B8A-4005-BA13-8C64878854B4}" srcOrd="0" destOrd="0" presId="urn:microsoft.com/office/officeart/2005/8/layout/vList2"/>
    <dgm:cxn modelId="{1C4C6F92-2142-4E69-AE91-9B491EB0353C}" srcId="{D6E9E912-7F60-4538-B24B-625D2C6713DB}" destId="{6581A8A3-E4BB-4AE9-9A6C-784F2298221D}" srcOrd="1" destOrd="0" parTransId="{13FBCE7A-9883-4390-936C-3F7A417531E9}" sibTransId="{7DC25A57-4A15-4850-8360-5E4254F4F4FC}"/>
    <dgm:cxn modelId="{DD2B6F97-7388-4D02-BE4E-2449CE1D6234}" type="presOf" srcId="{0AD39650-389C-4E11-A32D-E749F20712B6}" destId="{A006C9E4-B428-40D6-B54A-85CDC52D28D5}" srcOrd="0" destOrd="2" presId="urn:microsoft.com/office/officeart/2005/8/layout/vList2"/>
    <dgm:cxn modelId="{D26B72B3-7AE9-471C-8F82-86F75081EE67}" type="presOf" srcId="{BEE55328-4520-4E58-82BB-3B0C122F97A7}" destId="{A006C9E4-B428-40D6-B54A-85CDC52D28D5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5FA490E8-5425-4EDA-B2B8-21F48AB1ADC6}" type="presOf" srcId="{4E2D240C-42BE-4035-A256-C4913901165E}" destId="{D26C7BDD-BEDB-4A24-8EED-5F420C4439EC}" srcOrd="0" destOrd="0" presId="urn:microsoft.com/office/officeart/2005/8/layout/vList2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1F675211-6415-43E6-A3BF-4367761C22DC}" type="presParOf" srcId="{F94277CD-9EEC-4EEE-BBA1-A0230CEDEB93}" destId="{D26C7BDD-BEDB-4A24-8EED-5F420C4439EC}" srcOrd="0" destOrd="0" presId="urn:microsoft.com/office/officeart/2005/8/layout/vList2"/>
    <dgm:cxn modelId="{81CFADE3-593F-4202-ADAB-1A2AB4E2A2C6}" type="presParOf" srcId="{F94277CD-9EEC-4EEE-BBA1-A0230CEDEB93}" destId="{7EF6D6DC-BD6E-4AA3-A02D-7741E4DB018D}" srcOrd="1" destOrd="0" presId="urn:microsoft.com/office/officeart/2005/8/layout/vList2"/>
    <dgm:cxn modelId="{96E392ED-9F74-46D5-B986-EFC232C070DF}" type="presParOf" srcId="{F94277CD-9EEC-4EEE-BBA1-A0230CEDEB93}" destId="{E3D14E23-9B8A-4005-BA13-8C64878854B4}" srcOrd="2" destOrd="0" presId="urn:microsoft.com/office/officeart/2005/8/layout/vList2"/>
    <dgm:cxn modelId="{36CD9684-84A2-4AE7-BD6C-EAB16DE1EE33}" type="presParOf" srcId="{F94277CD-9EEC-4EEE-BBA1-A0230CEDEB93}" destId="{A006C9E4-B428-40D6-B54A-85CDC52D28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Resume Execution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Windows: F8 – Mac: F8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Set Break Point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Open file in Sources panel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D4BC1588-4403-415B-9058-7FA10FB85669}">
      <dgm:prSet/>
      <dgm:spPr/>
      <dgm:t>
        <a:bodyPr/>
        <a:lstStyle/>
        <a:p>
          <a:r>
            <a:rPr lang="en-US" dirty="0"/>
            <a:t>Step Over</a:t>
          </a:r>
        </a:p>
      </dgm:t>
    </dgm:pt>
    <dgm:pt modelId="{2BC33889-399F-45F3-B2BE-6A290976A337}" type="parTrans" cxnId="{EF58E776-0CF7-4A6F-A5D3-E2C57B4B0BE5}">
      <dgm:prSet/>
      <dgm:spPr/>
      <dgm:t>
        <a:bodyPr/>
        <a:lstStyle/>
        <a:p>
          <a:endParaRPr lang="en-US"/>
        </a:p>
      </dgm:t>
    </dgm:pt>
    <dgm:pt modelId="{05461149-907B-45E9-B08D-E6AEF7C1C2F3}" type="sibTrans" cxnId="{EF58E776-0CF7-4A6F-A5D3-E2C57B4B0BE5}">
      <dgm:prSet/>
      <dgm:spPr/>
      <dgm:t>
        <a:bodyPr/>
        <a:lstStyle/>
        <a:p>
          <a:endParaRPr lang="en-US"/>
        </a:p>
      </dgm:t>
    </dgm:pt>
    <dgm:pt modelId="{32A6CD7D-258E-4F46-9EB9-6D1CD3A8D79D}">
      <dgm:prSet/>
      <dgm:spPr/>
      <dgm:t>
        <a:bodyPr/>
        <a:lstStyle/>
        <a:p>
          <a:r>
            <a:rPr lang="en-US" dirty="0"/>
            <a:t>Windows: F10 – Mac: F10</a:t>
          </a:r>
        </a:p>
      </dgm:t>
    </dgm:pt>
    <dgm:pt modelId="{C0B8D608-24F7-4163-9927-91B852803B89}" type="parTrans" cxnId="{9EC3D6C0-A1CA-40F9-8DAC-2A9CBFDA6E64}">
      <dgm:prSet/>
      <dgm:spPr/>
      <dgm:t>
        <a:bodyPr/>
        <a:lstStyle/>
        <a:p>
          <a:endParaRPr lang="en-US"/>
        </a:p>
      </dgm:t>
    </dgm:pt>
    <dgm:pt modelId="{130D57EE-02C7-43D9-984E-F9E0E4011B08}" type="sibTrans" cxnId="{9EC3D6C0-A1CA-40F9-8DAC-2A9CBFDA6E64}">
      <dgm:prSet/>
      <dgm:spPr/>
      <dgm:t>
        <a:bodyPr/>
        <a:lstStyle/>
        <a:p>
          <a:endParaRPr lang="en-US"/>
        </a:p>
      </dgm:t>
    </dgm:pt>
    <dgm:pt modelId="{9AA8674B-FC20-4CF7-A4B4-1CA0AEAD689A}">
      <dgm:prSet/>
      <dgm:spPr/>
      <dgm:t>
        <a:bodyPr/>
        <a:lstStyle/>
        <a:p>
          <a:r>
            <a:rPr lang="en-US" dirty="0"/>
            <a:t>Click line number</a:t>
          </a:r>
        </a:p>
      </dgm:t>
    </dgm:pt>
    <dgm:pt modelId="{30EE7CDE-45DA-4979-A54D-0D7B6719F72E}" type="parTrans" cxnId="{4D38C533-94BB-4C85-90AD-D25E4DB30ADC}">
      <dgm:prSet/>
      <dgm:spPr/>
      <dgm:t>
        <a:bodyPr/>
        <a:lstStyle/>
        <a:p>
          <a:endParaRPr lang="en-US"/>
        </a:p>
      </dgm:t>
    </dgm:pt>
    <dgm:pt modelId="{0BA9F7C5-F325-4494-A04F-3C01FEE4E324}" type="sibTrans" cxnId="{4D38C533-94BB-4C85-90AD-D25E4DB30ADC}">
      <dgm:prSet/>
      <dgm:spPr/>
      <dgm:t>
        <a:bodyPr/>
        <a:lstStyle/>
        <a:p>
          <a:endParaRPr lang="en-US"/>
        </a:p>
      </dgm:t>
    </dgm:pt>
    <dgm:pt modelId="{4458BC4D-3FD7-4472-BC3F-8F772B5BC9BD}">
      <dgm:prSet/>
      <dgm:spPr/>
      <dgm:t>
        <a:bodyPr/>
        <a:lstStyle/>
        <a:p>
          <a:r>
            <a:rPr lang="en-US" dirty="0"/>
            <a:t>Step Into</a:t>
          </a:r>
        </a:p>
      </dgm:t>
    </dgm:pt>
    <dgm:pt modelId="{5BFDF70A-1494-4E9A-B420-95BBC672A2C0}" type="parTrans" cxnId="{0401ED2D-98F6-4B78-B06A-6FC89D220469}">
      <dgm:prSet/>
      <dgm:spPr/>
      <dgm:t>
        <a:bodyPr/>
        <a:lstStyle/>
        <a:p>
          <a:endParaRPr lang="en-US"/>
        </a:p>
      </dgm:t>
    </dgm:pt>
    <dgm:pt modelId="{01EF2EEF-D5A7-4051-987D-FC4823E9C607}" type="sibTrans" cxnId="{0401ED2D-98F6-4B78-B06A-6FC89D220469}">
      <dgm:prSet/>
      <dgm:spPr/>
      <dgm:t>
        <a:bodyPr/>
        <a:lstStyle/>
        <a:p>
          <a:endParaRPr lang="en-US"/>
        </a:p>
      </dgm:t>
    </dgm:pt>
    <dgm:pt modelId="{AFE2D117-7ECD-462A-8094-DE325714A73E}">
      <dgm:prSet/>
      <dgm:spPr/>
      <dgm:t>
        <a:bodyPr/>
        <a:lstStyle/>
        <a:p>
          <a:r>
            <a:rPr lang="en-US" dirty="0"/>
            <a:t>Windows: F11 – Mac: F11</a:t>
          </a:r>
        </a:p>
      </dgm:t>
    </dgm:pt>
    <dgm:pt modelId="{D9D6A9D4-1D3B-42EF-9554-779EAF6B1D05}" type="parTrans" cxnId="{F80E57C8-8CCC-4E5E-BC76-50597F207F54}">
      <dgm:prSet/>
      <dgm:spPr/>
      <dgm:t>
        <a:bodyPr/>
        <a:lstStyle/>
        <a:p>
          <a:endParaRPr lang="en-US"/>
        </a:p>
      </dgm:t>
    </dgm:pt>
    <dgm:pt modelId="{39EC491E-D5F5-4EDA-A1E9-F85CE4FB8750}" type="sibTrans" cxnId="{F80E57C8-8CCC-4E5E-BC76-50597F207F54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94106C2C-E48E-4E43-B55C-FA0DEC0C2205}" type="pres">
      <dgm:prSet presAssocID="{1D20B171-934A-462B-A33E-696E779DC7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D64DDB-CE5D-4A53-BC74-03C0686B442C}" type="pres">
      <dgm:prSet presAssocID="{1D20B171-934A-462B-A33E-696E779DC763}" presName="childText" presStyleLbl="revTx" presStyleIdx="0" presStyleCnt="4">
        <dgm:presLayoutVars>
          <dgm:bulletEnabled val="1"/>
        </dgm:presLayoutVars>
      </dgm:prSet>
      <dgm:spPr/>
    </dgm:pt>
    <dgm:pt modelId="{49ADC2B6-67F1-4E06-9EC4-9B86553EDA1D}" type="pres">
      <dgm:prSet presAssocID="{B3BCC3BF-CF8C-41DD-9F3C-C16A9C4244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EAC50C-1038-49FC-9798-B57F5804FFE7}" type="pres">
      <dgm:prSet presAssocID="{B3BCC3BF-CF8C-41DD-9F3C-C16A9C424496}" presName="childText" presStyleLbl="revTx" presStyleIdx="1" presStyleCnt="4">
        <dgm:presLayoutVars>
          <dgm:bulletEnabled val="1"/>
        </dgm:presLayoutVars>
      </dgm:prSet>
      <dgm:spPr/>
    </dgm:pt>
    <dgm:pt modelId="{69AA9B7B-9C44-4CC0-9019-129CF315A6B3}" type="pres">
      <dgm:prSet presAssocID="{D4BC1588-4403-415B-9058-7FA10FB856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49270-CD90-4DB7-A208-A7ABD16AD2AB}" type="pres">
      <dgm:prSet presAssocID="{D4BC1588-4403-415B-9058-7FA10FB85669}" presName="childText" presStyleLbl="revTx" presStyleIdx="2" presStyleCnt="4">
        <dgm:presLayoutVars>
          <dgm:bulletEnabled val="1"/>
        </dgm:presLayoutVars>
      </dgm:prSet>
      <dgm:spPr/>
    </dgm:pt>
    <dgm:pt modelId="{F7CFE621-5F1A-4EF1-8F26-79714592AC5E}" type="pres">
      <dgm:prSet presAssocID="{4458BC4D-3FD7-4472-BC3F-8F772B5BC9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60885E-A23F-404B-AA99-69C568E67418}" type="pres">
      <dgm:prSet presAssocID="{4458BC4D-3FD7-4472-BC3F-8F772B5BC9B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B004C2D-BA4F-447A-9FE0-355DBA71A43E}" type="presOf" srcId="{0EB567F5-9241-4601-9727-6849F505426F}" destId="{75D64DDB-CE5D-4A53-BC74-03C0686B442C}" srcOrd="0" destOrd="0" presId="urn:microsoft.com/office/officeart/2005/8/layout/vList2"/>
    <dgm:cxn modelId="{0401ED2D-98F6-4B78-B06A-6FC89D220469}" srcId="{D6E9E912-7F60-4538-B24B-625D2C6713DB}" destId="{4458BC4D-3FD7-4472-BC3F-8F772B5BC9BD}" srcOrd="3" destOrd="0" parTransId="{5BFDF70A-1494-4E9A-B420-95BBC672A2C0}" sibTransId="{01EF2EEF-D5A7-4051-987D-FC4823E9C607}"/>
    <dgm:cxn modelId="{4D38C533-94BB-4C85-90AD-D25E4DB30ADC}" srcId="{1D20B171-934A-462B-A33E-696E779DC763}" destId="{9AA8674B-FC20-4CF7-A4B4-1CA0AEAD689A}" srcOrd="1" destOrd="0" parTransId="{30EE7CDE-45DA-4979-A54D-0D7B6719F72E}" sibTransId="{0BA9F7C5-F325-4494-A04F-3C01FEE4E324}"/>
    <dgm:cxn modelId="{9DDAA15E-C6AE-4A56-9787-F2483CDBB0D6}" type="presOf" srcId="{4458BC4D-3FD7-4472-BC3F-8F772B5BC9BD}" destId="{F7CFE621-5F1A-4EF1-8F26-79714592AC5E}" srcOrd="0" destOrd="0" presId="urn:microsoft.com/office/officeart/2005/8/layout/vList2"/>
    <dgm:cxn modelId="{62E24644-5397-4721-985E-30772758DF23}" type="presOf" srcId="{32A6CD7D-258E-4F46-9EB9-6D1CD3A8D79D}" destId="{DF949270-CD90-4DB7-A208-A7ABD16AD2AB}" srcOrd="0" destOrd="0" presId="urn:microsoft.com/office/officeart/2005/8/layout/vList2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FF7E806C-B9E4-40DA-B892-0FC8B078D545}" type="presOf" srcId="{B3BCC3BF-CF8C-41DD-9F3C-C16A9C424496}" destId="{49ADC2B6-67F1-4E06-9EC4-9B86553EDA1D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EF58E776-0CF7-4A6F-A5D3-E2C57B4B0BE5}" srcId="{D6E9E912-7F60-4538-B24B-625D2C6713DB}" destId="{D4BC1588-4403-415B-9058-7FA10FB85669}" srcOrd="2" destOrd="0" parTransId="{2BC33889-399F-45F3-B2BE-6A290976A337}" sibTransId="{05461149-907B-45E9-B08D-E6AEF7C1C2F3}"/>
    <dgm:cxn modelId="{82ED8A57-2FBD-4944-9137-86838742E5FC}" type="presOf" srcId="{D4BC1588-4403-415B-9058-7FA10FB85669}" destId="{69AA9B7B-9C44-4CC0-9019-129CF315A6B3}" srcOrd="0" destOrd="0" presId="urn:microsoft.com/office/officeart/2005/8/layout/vList2"/>
    <dgm:cxn modelId="{3936D98B-9B45-43B7-BF63-4C269B468B43}" type="presOf" srcId="{1D20B171-934A-462B-A33E-696E779DC763}" destId="{94106C2C-E48E-4E43-B55C-FA0DEC0C2205}" srcOrd="0" destOrd="0" presId="urn:microsoft.com/office/officeart/2005/8/layout/vList2"/>
    <dgm:cxn modelId="{F89216A9-D9EE-411F-B5FD-AEDD4BD6BADE}" srcId="{D6E9E912-7F60-4538-B24B-625D2C6713DB}" destId="{1D20B171-934A-462B-A33E-696E779DC763}" srcOrd="0" destOrd="0" parTransId="{C80BB9A0-6F4D-4F7C-AF39-30FA67C49DEC}" sibTransId="{91CCFBDE-E349-47A9-9AA0-EEC348E51C95}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F1AA0BB2-3483-441B-8125-B23C1A6FAFA5}" type="presOf" srcId="{AFE2D117-7ECD-462A-8094-DE325714A73E}" destId="{B060885E-A23F-404B-AA99-69C568E67418}" srcOrd="0" destOrd="0" presId="urn:microsoft.com/office/officeart/2005/8/layout/vList2"/>
    <dgm:cxn modelId="{9EC3D6C0-A1CA-40F9-8DAC-2A9CBFDA6E64}" srcId="{D4BC1588-4403-415B-9058-7FA10FB85669}" destId="{32A6CD7D-258E-4F46-9EB9-6D1CD3A8D79D}" srcOrd="0" destOrd="0" parTransId="{C0B8D608-24F7-4163-9927-91B852803B89}" sibTransId="{130D57EE-02C7-43D9-984E-F9E0E4011B08}"/>
    <dgm:cxn modelId="{F80E57C8-8CCC-4E5E-BC76-50597F207F54}" srcId="{4458BC4D-3FD7-4472-BC3F-8F772B5BC9BD}" destId="{AFE2D117-7ECD-462A-8094-DE325714A73E}" srcOrd="0" destOrd="0" parTransId="{D9D6A9D4-1D3B-42EF-9554-779EAF6B1D05}" sibTransId="{39EC491E-D5F5-4EDA-A1E9-F85CE4FB8750}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D86690F3-FBCD-4CCD-A453-9730644112F5}" type="presOf" srcId="{9B2E92F6-7BAF-4085-9E40-66C961C5F1B7}" destId="{D6EAC50C-1038-49FC-9798-B57F5804FFE7}" srcOrd="0" destOrd="0" presId="urn:microsoft.com/office/officeart/2005/8/layout/vList2"/>
    <dgm:cxn modelId="{69CDB5FB-D379-4BD8-9144-A3A5D56A7995}" type="presOf" srcId="{9AA8674B-FC20-4CF7-A4B4-1CA0AEAD689A}" destId="{75D64DDB-CE5D-4A53-BC74-03C0686B442C}" srcOrd="0" destOrd="1" presId="urn:microsoft.com/office/officeart/2005/8/layout/vList2"/>
    <dgm:cxn modelId="{84F2AAAB-DE30-4AFD-8BFE-86EDB4CB137B}" type="presParOf" srcId="{F94277CD-9EEC-4EEE-BBA1-A0230CEDEB93}" destId="{94106C2C-E48E-4E43-B55C-FA0DEC0C2205}" srcOrd="0" destOrd="0" presId="urn:microsoft.com/office/officeart/2005/8/layout/vList2"/>
    <dgm:cxn modelId="{6577D370-0C66-438A-A74D-26A2132BCB8A}" type="presParOf" srcId="{F94277CD-9EEC-4EEE-BBA1-A0230CEDEB93}" destId="{75D64DDB-CE5D-4A53-BC74-03C0686B442C}" srcOrd="1" destOrd="0" presId="urn:microsoft.com/office/officeart/2005/8/layout/vList2"/>
    <dgm:cxn modelId="{EEFA15E3-05E5-46D5-85B1-870020D7ED03}" type="presParOf" srcId="{F94277CD-9EEC-4EEE-BBA1-A0230CEDEB93}" destId="{49ADC2B6-67F1-4E06-9EC4-9B86553EDA1D}" srcOrd="2" destOrd="0" presId="urn:microsoft.com/office/officeart/2005/8/layout/vList2"/>
    <dgm:cxn modelId="{EA878CE3-C089-43BE-918A-109695CB9898}" type="presParOf" srcId="{F94277CD-9EEC-4EEE-BBA1-A0230CEDEB93}" destId="{D6EAC50C-1038-49FC-9798-B57F5804FFE7}" srcOrd="3" destOrd="0" presId="urn:microsoft.com/office/officeart/2005/8/layout/vList2"/>
    <dgm:cxn modelId="{D7F9CC5B-617D-4DA4-ACBD-B984C7F85184}" type="presParOf" srcId="{F94277CD-9EEC-4EEE-BBA1-A0230CEDEB93}" destId="{69AA9B7B-9C44-4CC0-9019-129CF315A6B3}" srcOrd="4" destOrd="0" presId="urn:microsoft.com/office/officeart/2005/8/layout/vList2"/>
    <dgm:cxn modelId="{292B2427-40EF-475D-8331-497AF87B3F8D}" type="presParOf" srcId="{F94277CD-9EEC-4EEE-BBA1-A0230CEDEB93}" destId="{DF949270-CD90-4DB7-A208-A7ABD16AD2AB}" srcOrd="5" destOrd="0" presId="urn:microsoft.com/office/officeart/2005/8/layout/vList2"/>
    <dgm:cxn modelId="{1305A4C5-3C78-4177-9209-07DBF2789BC3}" type="presParOf" srcId="{F94277CD-9EEC-4EEE-BBA1-A0230CEDEB93}" destId="{F7CFE621-5F1A-4EF1-8F26-79714592AC5E}" srcOrd="6" destOrd="0" presId="urn:microsoft.com/office/officeart/2005/8/layout/vList2"/>
    <dgm:cxn modelId="{291BE05E-61B2-4EF8-8412-516F43528F37}" type="presParOf" srcId="{F94277CD-9EEC-4EEE-BBA1-A0230CEDEB93}" destId="{B060885E-A23F-404B-AA99-69C568E6741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Open scripts.js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0F054DBD-363E-4EAD-A548-4A1E341492CD}">
      <dgm:prSet custT="1"/>
      <dgm:spPr/>
      <dgm:t>
        <a:bodyPr/>
        <a:lstStyle/>
        <a:p>
          <a:r>
            <a:rPr lang="en-US" sz="3600" dirty="0"/>
            <a:t>Set break point on line 13</a:t>
          </a:r>
        </a:p>
      </dgm:t>
    </dgm:pt>
    <dgm:pt modelId="{C7B4B747-8131-4D18-8810-54EFD6F0D9E5}" type="parTrans" cxnId="{F323140B-C10F-483F-AC68-3964600E4847}">
      <dgm:prSet/>
      <dgm:spPr/>
      <dgm:t>
        <a:bodyPr/>
        <a:lstStyle/>
        <a:p>
          <a:endParaRPr lang="en-US"/>
        </a:p>
      </dgm:t>
    </dgm:pt>
    <dgm:pt modelId="{A65A54DB-FF08-4B8D-A2F4-69B436D02770}" type="sibTrans" cxnId="{F323140B-C10F-483F-AC68-3964600E4847}">
      <dgm:prSet/>
      <dgm:spPr/>
      <dgm:t>
        <a:bodyPr/>
        <a:lstStyle/>
        <a:p>
          <a:endParaRPr lang="en-US"/>
        </a:p>
      </dgm:t>
    </dgm:pt>
    <dgm:pt modelId="{35C0C996-1883-4D3A-B75F-4FF59886C559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E02564A2-1A11-477D-9D50-17DBF7302E4D}" type="parTrans" cxnId="{96071060-3863-430C-A5B0-CF6E18DC2A54}">
      <dgm:prSet/>
      <dgm:spPr/>
      <dgm:t>
        <a:bodyPr/>
        <a:lstStyle/>
        <a:p>
          <a:endParaRPr lang="en-US"/>
        </a:p>
      </dgm:t>
    </dgm:pt>
    <dgm:pt modelId="{80A3D372-CC49-4FCF-B9D6-3C84F6DEB9CC}" type="sibTrans" cxnId="{96071060-3863-430C-A5B0-CF6E18DC2A54}">
      <dgm:prSet/>
      <dgm:spPr/>
      <dgm:t>
        <a:bodyPr/>
        <a:lstStyle/>
        <a:p>
          <a:endParaRPr lang="en-US"/>
        </a:p>
      </dgm:t>
    </dgm:pt>
    <dgm:pt modelId="{607ED3B5-A3FF-4A1B-88D3-13138885A4A9}">
      <dgm:prSet custT="1"/>
      <dgm:spPr/>
      <dgm:t>
        <a:bodyPr/>
        <a:lstStyle/>
        <a:p>
          <a:r>
            <a:rPr lang="en-US" sz="3600" dirty="0"/>
            <a:t>Press F10 until line 16</a:t>
          </a:r>
        </a:p>
      </dgm:t>
    </dgm:pt>
    <dgm:pt modelId="{A92C812D-74AB-4421-A824-941044FC532B}" type="parTrans" cxnId="{D089BCC1-696B-4681-B22B-7E756AEF151E}">
      <dgm:prSet/>
      <dgm:spPr/>
      <dgm:t>
        <a:bodyPr/>
        <a:lstStyle/>
        <a:p>
          <a:endParaRPr lang="en-US"/>
        </a:p>
      </dgm:t>
    </dgm:pt>
    <dgm:pt modelId="{D5C8EFDA-F00E-41F5-8488-DECB8B5185FD}" type="sibTrans" cxnId="{D089BCC1-696B-4681-B22B-7E756AEF151E}">
      <dgm:prSet/>
      <dgm:spPr/>
      <dgm:t>
        <a:bodyPr/>
        <a:lstStyle/>
        <a:p>
          <a:endParaRPr lang="en-US"/>
        </a:p>
      </dgm:t>
    </dgm:pt>
    <dgm:pt modelId="{608E67D9-12C0-4E89-8650-4D6626E6AF2F}">
      <dgm:prSet custT="1"/>
      <dgm:spPr/>
      <dgm:t>
        <a:bodyPr/>
        <a:lstStyle/>
        <a:p>
          <a:r>
            <a:rPr lang="en-US" sz="3600" dirty="0"/>
            <a:t>Press F11</a:t>
          </a:r>
        </a:p>
      </dgm:t>
    </dgm:pt>
    <dgm:pt modelId="{313F6D3F-76F7-46C9-B66D-FC7201512ADB}" type="parTrans" cxnId="{52418079-EEC9-455B-8976-F1D24283E932}">
      <dgm:prSet/>
      <dgm:spPr/>
      <dgm:t>
        <a:bodyPr/>
        <a:lstStyle/>
        <a:p>
          <a:endParaRPr lang="en-US"/>
        </a:p>
      </dgm:t>
    </dgm:pt>
    <dgm:pt modelId="{BE7DAFF7-C9E0-4802-9FE2-9849BD79FD57}" type="sibTrans" cxnId="{52418079-EEC9-455B-8976-F1D24283E932}">
      <dgm:prSet/>
      <dgm:spPr/>
      <dgm:t>
        <a:bodyPr/>
        <a:lstStyle/>
        <a:p>
          <a:endParaRPr lang="en-US"/>
        </a:p>
      </dgm:t>
    </dgm:pt>
    <dgm:pt modelId="{5DDB5361-1509-490B-AA3B-0C83773ADCCC}">
      <dgm:prSet custT="1"/>
      <dgm:spPr/>
      <dgm:t>
        <a:bodyPr/>
        <a:lstStyle/>
        <a:p>
          <a:r>
            <a:rPr lang="en-US" sz="3600" dirty="0"/>
            <a:t>Press F8</a:t>
          </a:r>
        </a:p>
      </dgm:t>
    </dgm:pt>
    <dgm:pt modelId="{909C1BAF-4207-4F85-BB00-401A0200F4B1}" type="parTrans" cxnId="{5995780E-D85B-45C2-8511-6AE7A24EA184}">
      <dgm:prSet/>
      <dgm:spPr/>
      <dgm:t>
        <a:bodyPr/>
        <a:lstStyle/>
        <a:p>
          <a:endParaRPr lang="en-US"/>
        </a:p>
      </dgm:t>
    </dgm:pt>
    <dgm:pt modelId="{D129E415-0F42-4A72-A31E-948C92FCC9F9}" type="sibTrans" cxnId="{5995780E-D85B-45C2-8511-6AE7A24EA184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17079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F323140B-C10F-483F-AC68-3964600E4847}" srcId="{4E2D240C-42BE-4035-A256-C4913901165E}" destId="{0F054DBD-363E-4EAD-A548-4A1E341492CD}" srcOrd="1" destOrd="0" parTransId="{C7B4B747-8131-4D18-8810-54EFD6F0D9E5}" sibTransId="{A65A54DB-FF08-4B8D-A2F4-69B436D02770}"/>
    <dgm:cxn modelId="{5995780E-D85B-45C2-8511-6AE7A24EA184}" srcId="{4E2D240C-42BE-4035-A256-C4913901165E}" destId="{5DDB5361-1509-490B-AA3B-0C83773ADCCC}" srcOrd="5" destOrd="0" parTransId="{909C1BAF-4207-4F85-BB00-401A0200F4B1}" sibTransId="{D129E415-0F42-4A72-A31E-948C92FCC9F9}"/>
    <dgm:cxn modelId="{086CB126-9ED0-4111-9D32-42920201DD2E}" type="presOf" srcId="{0F054DBD-363E-4EAD-A548-4A1E341492CD}" destId="{BA603FC8-83FD-4897-BEE3-4CA75F466D3A}" srcOrd="0" destOrd="1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96071060-3863-430C-A5B0-CF6E18DC2A54}" srcId="{4E2D240C-42BE-4035-A256-C4913901165E}" destId="{35C0C996-1883-4D3A-B75F-4FF59886C559}" srcOrd="2" destOrd="0" parTransId="{E02564A2-1A11-477D-9D50-17DBF7302E4D}" sibTransId="{80A3D372-CC49-4FCF-B9D6-3C84F6DEB9C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F91B1B46-2028-4845-8C41-BCBBDE724E16}" type="presOf" srcId="{35C0C996-1883-4D3A-B75F-4FF59886C559}" destId="{BA603FC8-83FD-4897-BEE3-4CA75F466D3A}" srcOrd="0" destOrd="2" presId="urn:microsoft.com/office/officeart/2005/8/layout/vList2"/>
    <dgm:cxn modelId="{52418079-EEC9-455B-8976-F1D24283E932}" srcId="{4E2D240C-42BE-4035-A256-C4913901165E}" destId="{608E67D9-12C0-4E89-8650-4D6626E6AF2F}" srcOrd="4" destOrd="0" parTransId="{313F6D3F-76F7-46C9-B66D-FC7201512ADB}" sibTransId="{BE7DAFF7-C9E0-4802-9FE2-9849BD79FD57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859F1095-7283-4C79-9D0A-CFCD62BA1034}" type="presOf" srcId="{607ED3B5-A3FF-4A1B-88D3-13138885A4A9}" destId="{BA603FC8-83FD-4897-BEE3-4CA75F466D3A}" srcOrd="0" destOrd="3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E86C8CC0-893D-42CA-9F48-F28A5B4306C5}" type="presOf" srcId="{608E67D9-12C0-4E89-8650-4D6626E6AF2F}" destId="{BA603FC8-83FD-4897-BEE3-4CA75F466D3A}" srcOrd="0" destOrd="4" presId="urn:microsoft.com/office/officeart/2005/8/layout/vList2"/>
    <dgm:cxn modelId="{D089BCC1-696B-4681-B22B-7E756AEF151E}" srcId="{4E2D240C-42BE-4035-A256-C4913901165E}" destId="{607ED3B5-A3FF-4A1B-88D3-13138885A4A9}" srcOrd="3" destOrd="0" parTransId="{A92C812D-74AB-4421-A824-941044FC532B}" sibTransId="{D5C8EFDA-F00E-41F5-8488-DECB8B5185FD}"/>
    <dgm:cxn modelId="{49831AE0-E91D-4A00-9C76-C9A4C0D17C1C}" type="presOf" srcId="{5DDB5361-1509-490B-AA3B-0C83773ADCCC}" destId="{BA603FC8-83FD-4897-BEE3-4CA75F466D3A}" srcOrd="0" destOrd="5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Expand the sub-panel and locate Break Points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E12732D7-A1FA-4484-90FB-6AC9B1DAB52C}">
      <dgm:prSet custT="1"/>
      <dgm:spPr/>
      <dgm:t>
        <a:bodyPr/>
        <a:lstStyle/>
        <a:p>
          <a:r>
            <a:rPr lang="en-US" sz="3600" dirty="0"/>
            <a:t>Under scripts.js uncheck the break point</a:t>
          </a:r>
        </a:p>
      </dgm:t>
    </dgm:pt>
    <dgm:pt modelId="{2561D2EC-04A6-48CE-A9EF-AA394EA5A582}" type="parTrans" cxnId="{CAD7BD76-CA48-4DAD-9D62-5D8262471F61}">
      <dgm:prSet/>
      <dgm:spPr/>
      <dgm:t>
        <a:bodyPr/>
        <a:lstStyle/>
        <a:p>
          <a:endParaRPr lang="en-US"/>
        </a:p>
      </dgm:t>
    </dgm:pt>
    <dgm:pt modelId="{D218F085-A83A-4230-8D72-9DFBE17B8186}" type="sibTrans" cxnId="{CAD7BD76-CA48-4DAD-9D62-5D8262471F61}">
      <dgm:prSet/>
      <dgm:spPr/>
      <dgm:t>
        <a:bodyPr/>
        <a:lstStyle/>
        <a:p>
          <a:endParaRPr lang="en-US"/>
        </a:p>
      </dgm:t>
    </dgm:pt>
    <dgm:pt modelId="{69391370-B3AA-4BCA-8BE4-39EF894F863E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575782A4-83A6-42B7-88E6-039E1D2849DF}" type="parTrans" cxnId="{7FFD303D-4B51-4063-B46C-AB816E6EEC8D}">
      <dgm:prSet/>
      <dgm:spPr/>
      <dgm:t>
        <a:bodyPr/>
        <a:lstStyle/>
        <a:p>
          <a:endParaRPr lang="en-US"/>
        </a:p>
      </dgm:t>
    </dgm:pt>
    <dgm:pt modelId="{5C8DE039-28BE-4D79-A20D-666B7E6AAAE2}" type="sibTrans" cxnId="{7FFD303D-4B51-4063-B46C-AB816E6EEC8D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62964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95994">
        <dgm:presLayoutVars>
          <dgm:bulletEnabled val="1"/>
        </dgm:presLayoutVars>
      </dgm:prSet>
      <dgm:spPr/>
    </dgm:pt>
  </dgm:ptLst>
  <dgm:cxnLst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7FFD303D-4B51-4063-B46C-AB816E6EEC8D}" srcId="{4E2D240C-42BE-4035-A256-C4913901165E}" destId="{69391370-B3AA-4BCA-8BE4-39EF894F863E}" srcOrd="2" destOrd="0" parTransId="{575782A4-83A6-42B7-88E6-039E1D2849DF}" sibTransId="{5C8DE039-28BE-4D79-A20D-666B7E6AAAE2}"/>
    <dgm:cxn modelId="{F24ABE64-2498-4EA6-B85E-4522B71FE67F}" type="presOf" srcId="{69391370-B3AA-4BCA-8BE4-39EF894F863E}" destId="{BA603FC8-83FD-4897-BEE3-4CA75F466D3A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CAD7BD76-CA48-4DAD-9D62-5D8262471F61}" srcId="{4E2D240C-42BE-4035-A256-C4913901165E}" destId="{E12732D7-A1FA-4484-90FB-6AC9B1DAB52C}" srcOrd="1" destOrd="0" parTransId="{2561D2EC-04A6-48CE-A9EF-AA394EA5A582}" sibTransId="{D218F085-A83A-4230-8D72-9DFBE17B8186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04263FF1-9E7B-4D81-83F9-F3C7BDAD2EBB}" type="presOf" srcId="{E12732D7-A1FA-4484-90FB-6AC9B1DAB52C}" destId="{BA603FC8-83FD-4897-BEE3-4CA75F466D3A}" srcOrd="0" destOrd="1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Network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Monitoring Network Requests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F8A408A-3A2C-44E8-822B-74E217AAFC68}">
      <dgm:prSet/>
      <dgm:spPr/>
      <dgm:t>
        <a:bodyPr/>
        <a:lstStyle/>
        <a:p>
          <a:r>
            <a:rPr lang="en-US" dirty="0"/>
            <a:t>Analyzing Performance</a:t>
          </a:r>
        </a:p>
      </dgm:t>
    </dgm:pt>
    <dgm:pt modelId="{B20E5EBD-CAAE-4513-8F09-6B65A09E2F18}" type="parTrans" cxnId="{133F1948-ABE0-4307-A158-B0E6EC0A7C30}">
      <dgm:prSet/>
      <dgm:spPr/>
      <dgm:t>
        <a:bodyPr/>
        <a:lstStyle/>
        <a:p>
          <a:endParaRPr lang="en-US"/>
        </a:p>
      </dgm:t>
    </dgm:pt>
    <dgm:pt modelId="{A7A0B447-CDD9-4439-8EC9-4FF6427CCCAE}" type="sibTrans" cxnId="{133F1948-ABE0-4307-A158-B0E6EC0A7C30}">
      <dgm:prSet/>
      <dgm:spPr/>
      <dgm:t>
        <a:bodyPr/>
        <a:lstStyle/>
        <a:p>
          <a:endParaRPr lang="en-US"/>
        </a:p>
      </dgm:t>
    </dgm:pt>
    <dgm:pt modelId="{E34F8D5B-0EAA-4255-AD5D-ADD0DE3A3054}">
      <dgm:prSet/>
      <dgm:spPr/>
      <dgm:t>
        <a:bodyPr/>
        <a:lstStyle/>
        <a:p>
          <a:r>
            <a:rPr lang="en-US" dirty="0"/>
            <a:t>Inspecting Request and Response Details</a:t>
          </a:r>
        </a:p>
      </dgm:t>
    </dgm:pt>
    <dgm:pt modelId="{53EB8D6D-6653-49A2-9AFA-85CC994F67E7}" type="parTrans" cxnId="{C2FD04D0-CA69-4D2A-9C9D-5B9711CC80D5}">
      <dgm:prSet/>
      <dgm:spPr/>
      <dgm:t>
        <a:bodyPr/>
        <a:lstStyle/>
        <a:p>
          <a:endParaRPr lang="en-US"/>
        </a:p>
      </dgm:t>
    </dgm:pt>
    <dgm:pt modelId="{110758EA-D495-4741-B02E-404C91C291EA}" type="sibTrans" cxnId="{C2FD04D0-CA69-4D2A-9C9D-5B9711CC80D5}">
      <dgm:prSet/>
      <dgm:spPr/>
      <dgm:t>
        <a:bodyPr/>
        <a:lstStyle/>
        <a:p>
          <a:endParaRPr lang="en-US"/>
        </a:p>
      </dgm:t>
    </dgm:pt>
    <dgm:pt modelId="{75DC6957-1D66-4D1E-BD48-28690A3A2150}">
      <dgm:prSet/>
      <dgm:spPr/>
      <dgm:t>
        <a:bodyPr/>
        <a:lstStyle/>
        <a:p>
          <a:r>
            <a:rPr lang="en-US" dirty="0"/>
            <a:t>Debugging API Requests</a:t>
          </a:r>
        </a:p>
      </dgm:t>
    </dgm:pt>
    <dgm:pt modelId="{59F544C6-A67E-4735-BBEB-AA5FA0A18732}" type="parTrans" cxnId="{A6D84C08-79DB-4423-AC6D-C354D2273F59}">
      <dgm:prSet/>
      <dgm:spPr/>
      <dgm:t>
        <a:bodyPr/>
        <a:lstStyle/>
        <a:p>
          <a:endParaRPr lang="en-US"/>
        </a:p>
      </dgm:t>
    </dgm:pt>
    <dgm:pt modelId="{E22DC41F-2CAB-462E-9811-FB4E86B809D1}" type="sibTrans" cxnId="{A6D84C08-79DB-4423-AC6D-C354D2273F59}">
      <dgm:prSet/>
      <dgm:spPr/>
      <dgm:t>
        <a:bodyPr/>
        <a:lstStyle/>
        <a:p>
          <a:endParaRPr lang="en-US"/>
        </a:p>
      </dgm:t>
    </dgm:pt>
    <dgm:pt modelId="{E8E54F7B-BA75-4F8E-98FA-D860C50CA373}">
      <dgm:prSet/>
      <dgm:spPr/>
      <dgm:t>
        <a:bodyPr/>
        <a:lstStyle/>
        <a:p>
          <a:r>
            <a:rPr lang="en-US" dirty="0"/>
            <a:t>Simulating Network Conditions </a:t>
          </a:r>
        </a:p>
      </dgm:t>
    </dgm:pt>
    <dgm:pt modelId="{0A0A512B-B00E-48AE-8E7F-FF883BDB25C6}" type="parTrans" cxnId="{043D2224-AB8E-4BB7-9B50-7DAE6FF99624}">
      <dgm:prSet/>
      <dgm:spPr/>
      <dgm:t>
        <a:bodyPr/>
        <a:lstStyle/>
        <a:p>
          <a:endParaRPr lang="en-US"/>
        </a:p>
      </dgm:t>
    </dgm:pt>
    <dgm:pt modelId="{D16B1FB0-3843-4F1E-836B-2D3F45F3DA41}" type="sibTrans" cxnId="{043D2224-AB8E-4BB7-9B50-7DAE6FF99624}">
      <dgm:prSet/>
      <dgm:spPr/>
      <dgm:t>
        <a:bodyPr/>
        <a:lstStyle/>
        <a:p>
          <a:endParaRPr lang="en-US"/>
        </a:p>
      </dgm:t>
    </dgm:pt>
    <dgm:pt modelId="{3F62B020-BEC1-43D3-AE0B-F96D32238F3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D86938E-233C-4E5A-ABC0-F9D2B2F64574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F39D3-8B8F-4BDC-9674-CADDF1EE8188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3AC168BC-A42B-4276-ACFD-3C3D76A360DA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5320BB-D18A-4021-B727-201262368731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D84C08-79DB-4423-AC6D-C354D2273F59}" srcId="{1D20B171-934A-462B-A33E-696E779DC763}" destId="{75DC6957-1D66-4D1E-BD48-28690A3A2150}" srcOrd="3" destOrd="0" parTransId="{59F544C6-A67E-4735-BBEB-AA5FA0A18732}" sibTransId="{E22DC41F-2CAB-462E-9811-FB4E86B809D1}"/>
    <dgm:cxn modelId="{043D2224-AB8E-4BB7-9B50-7DAE6FF99624}" srcId="{1D20B171-934A-462B-A33E-696E779DC763}" destId="{E8E54F7B-BA75-4F8E-98FA-D860C50CA373}" srcOrd="4" destOrd="0" parTransId="{0A0A512B-B00E-48AE-8E7F-FF883BDB25C6}" sibTransId="{D16B1FB0-3843-4F1E-836B-2D3F45F3DA41}"/>
    <dgm:cxn modelId="{7BC4DF5D-7A6D-4824-AC7A-D702F589ADDA}" type="presOf" srcId="{75DC6957-1D66-4D1E-BD48-28690A3A2150}" destId="{F15320BB-D18A-4021-B727-201262368731}" srcOrd="0" destOrd="3" presId="urn:microsoft.com/office/officeart/2005/8/layout/vList2"/>
    <dgm:cxn modelId="{2A869262-5E40-475C-85A1-2BE19DACC152}" type="presOf" srcId="{0EB567F5-9241-4601-9727-6849F505426F}" destId="{F15320BB-D18A-4021-B727-201262368731}" srcOrd="0" destOrd="0" presId="urn:microsoft.com/office/officeart/2005/8/layout/vList2"/>
    <dgm:cxn modelId="{8EBDBC62-ADAB-4AB4-A0B5-FFEB937D95B6}" type="presOf" srcId="{CF8A408A-3A2C-44E8-822B-74E217AAFC68}" destId="{F15320BB-D18A-4021-B727-201262368731}" srcOrd="0" destOrd="1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3F1948-ABE0-4307-A158-B0E6EC0A7C30}" srcId="{1D20B171-934A-462B-A33E-696E779DC763}" destId="{CF8A408A-3A2C-44E8-822B-74E217AAFC68}" srcOrd="1" destOrd="0" parTransId="{B20E5EBD-CAAE-4513-8F09-6B65A09E2F18}" sibTransId="{A7A0B447-CDD9-4439-8EC9-4FF6427CCCAE}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32425A79-3B95-4760-935D-8ECACA274CD7}" type="presOf" srcId="{D6E9E912-7F60-4538-B24B-625D2C6713DB}" destId="{3F62B020-BEC1-43D3-AE0B-F96D32238F33}" srcOrd="0" destOrd="0" presId="urn:microsoft.com/office/officeart/2005/8/layout/vList2"/>
    <dgm:cxn modelId="{38CA3485-E34B-45D8-BED0-774E71CEB251}" type="presOf" srcId="{BBFE447B-9A16-4430-8EDA-A64FCCF9B9FB}" destId="{3E6F39D3-8B8F-4BDC-9674-CADDF1EE8188}" srcOrd="0" destOrd="0" presId="urn:microsoft.com/office/officeart/2005/8/layout/vList2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727FDEAE-685B-407D-B937-D369AAF56C47}" type="presOf" srcId="{4E2D240C-42BE-4035-A256-C4913901165E}" destId="{DD86938E-233C-4E5A-ABC0-F9D2B2F64574}" srcOrd="0" destOrd="0" presId="urn:microsoft.com/office/officeart/2005/8/layout/vList2"/>
    <dgm:cxn modelId="{23AAA8B1-B245-47FC-B45A-B599750E434E}" type="presOf" srcId="{E8E54F7B-BA75-4F8E-98FA-D860C50CA373}" destId="{F15320BB-D18A-4021-B727-201262368731}" srcOrd="0" destOrd="4" presId="urn:microsoft.com/office/officeart/2005/8/layout/vList2"/>
    <dgm:cxn modelId="{0BDA8DB5-4C4A-42AC-BBF7-EECB8333A1FD}" type="presOf" srcId="{1D20B171-934A-462B-A33E-696E779DC763}" destId="{3AC168BC-A42B-4276-ACFD-3C3D76A360DA}" srcOrd="0" destOrd="0" presId="urn:microsoft.com/office/officeart/2005/8/layout/vList2"/>
    <dgm:cxn modelId="{C2FD04D0-CA69-4D2A-9C9D-5B9711CC80D5}" srcId="{1D20B171-934A-462B-A33E-696E779DC763}" destId="{E34F8D5B-0EAA-4255-AD5D-ADD0DE3A3054}" srcOrd="2" destOrd="0" parTransId="{53EB8D6D-6653-49A2-9AFA-85CC994F67E7}" sibTransId="{110758EA-D495-4741-B02E-404C91C291E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301C5BE5-0B81-473C-95DF-87B4D0C043D0}" type="presOf" srcId="{E34F8D5B-0EAA-4255-AD5D-ADD0DE3A3054}" destId="{F15320BB-D18A-4021-B727-201262368731}" srcOrd="0" destOrd="2" presId="urn:microsoft.com/office/officeart/2005/8/layout/vList2"/>
    <dgm:cxn modelId="{6AE3F540-8F0E-4595-8AEF-21C3CD7A7C95}" type="presParOf" srcId="{3F62B020-BEC1-43D3-AE0B-F96D32238F33}" destId="{DD86938E-233C-4E5A-ABC0-F9D2B2F64574}" srcOrd="0" destOrd="0" presId="urn:microsoft.com/office/officeart/2005/8/layout/vList2"/>
    <dgm:cxn modelId="{E131C468-6D78-4A92-8A30-48FC8AD0909E}" type="presParOf" srcId="{3F62B020-BEC1-43D3-AE0B-F96D32238F33}" destId="{3E6F39D3-8B8F-4BDC-9674-CADDF1EE8188}" srcOrd="1" destOrd="0" presId="urn:microsoft.com/office/officeart/2005/8/layout/vList2"/>
    <dgm:cxn modelId="{4EEEFCC3-8AAC-4A1F-84E3-7C479CC99A07}" type="presParOf" srcId="{3F62B020-BEC1-43D3-AE0B-F96D32238F33}" destId="{3AC168BC-A42B-4276-ACFD-3C3D76A360DA}" srcOrd="2" destOrd="0" presId="urn:microsoft.com/office/officeart/2005/8/layout/vList2"/>
    <dgm:cxn modelId="{8A9AC39B-8D71-47FF-822E-7E2A9DF5E634}" type="presParOf" srcId="{3F62B020-BEC1-43D3-AE0B-F96D32238F33}" destId="{F15320BB-D18A-4021-B727-2012623687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800" dirty="0"/>
            <a:t>Navigate to Network Panel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A6C9522-76BC-49B0-AFBF-BA6C65D66322}">
      <dgm:prSet custT="1"/>
      <dgm:spPr/>
      <dgm:t>
        <a:bodyPr/>
        <a:lstStyle/>
        <a:p>
          <a:r>
            <a:rPr lang="en-US" sz="2800" dirty="0"/>
            <a:t>Click the Example APIs button and watch the requests</a:t>
          </a:r>
        </a:p>
      </dgm:t>
    </dgm:pt>
    <dgm:pt modelId="{E1977546-ABFB-4FA4-BF05-CBFE73AA1812}" type="parTrans" cxnId="{798ECEA9-80FC-4673-B6B3-5D6C4D123742}">
      <dgm:prSet/>
      <dgm:spPr/>
      <dgm:t>
        <a:bodyPr/>
        <a:lstStyle/>
        <a:p>
          <a:endParaRPr lang="en-US"/>
        </a:p>
      </dgm:t>
    </dgm:pt>
    <dgm:pt modelId="{3F8AD842-269C-4776-A42F-88037DC3A72E}" type="sibTrans" cxnId="{798ECEA9-80FC-4673-B6B3-5D6C4D123742}">
      <dgm:prSet/>
      <dgm:spPr/>
      <dgm:t>
        <a:bodyPr/>
        <a:lstStyle/>
        <a:p>
          <a:endParaRPr lang="en-US"/>
        </a:p>
      </dgm:t>
    </dgm:pt>
    <dgm:pt modelId="{F6351157-C2DA-4BAE-A906-A64740818451}">
      <dgm:prSet custT="1"/>
      <dgm:spPr/>
      <dgm:t>
        <a:bodyPr/>
        <a:lstStyle/>
        <a:p>
          <a:r>
            <a:rPr lang="en-US" sz="2800" dirty="0"/>
            <a:t>Right-click on ‘bootstrap.css’</a:t>
          </a:r>
        </a:p>
      </dgm:t>
    </dgm:pt>
    <dgm:pt modelId="{7B51C413-AD62-425B-B933-0DFC635CA46B}" type="parTrans" cxnId="{DC24487B-C46B-4EE5-A07C-3848FF506BEA}">
      <dgm:prSet/>
      <dgm:spPr/>
      <dgm:t>
        <a:bodyPr/>
        <a:lstStyle/>
        <a:p>
          <a:endParaRPr lang="en-US"/>
        </a:p>
      </dgm:t>
    </dgm:pt>
    <dgm:pt modelId="{0E8801B2-E18C-46CC-9404-201118519F76}" type="sibTrans" cxnId="{DC24487B-C46B-4EE5-A07C-3848FF506BEA}">
      <dgm:prSet/>
      <dgm:spPr/>
      <dgm:t>
        <a:bodyPr/>
        <a:lstStyle/>
        <a:p>
          <a:endParaRPr lang="en-US"/>
        </a:p>
      </dgm:t>
    </dgm:pt>
    <dgm:pt modelId="{31FF5673-4D3E-49C8-AE6D-947664A11C1B}">
      <dgm:prSet custT="1"/>
      <dgm:spPr/>
      <dgm:t>
        <a:bodyPr/>
        <a:lstStyle/>
        <a:p>
          <a:r>
            <a:rPr lang="en-US" sz="2800" dirty="0"/>
            <a:t>Select Block Request URL</a:t>
          </a:r>
        </a:p>
      </dgm:t>
    </dgm:pt>
    <dgm:pt modelId="{5757A2A2-3A90-4C4C-B332-BE05ACDFF50E}" type="parTrans" cxnId="{14A10CE7-0D80-46CB-9B18-9DE35C26FFD6}">
      <dgm:prSet/>
      <dgm:spPr/>
      <dgm:t>
        <a:bodyPr/>
        <a:lstStyle/>
        <a:p>
          <a:endParaRPr lang="en-US"/>
        </a:p>
      </dgm:t>
    </dgm:pt>
    <dgm:pt modelId="{A36D99BB-5C18-4F46-AC4C-46520FAD4436}" type="sibTrans" cxnId="{14A10CE7-0D80-46CB-9B18-9DE35C26FFD6}">
      <dgm:prSet/>
      <dgm:spPr/>
      <dgm:t>
        <a:bodyPr/>
        <a:lstStyle/>
        <a:p>
          <a:endParaRPr lang="en-US"/>
        </a:p>
      </dgm:t>
    </dgm:pt>
    <dgm:pt modelId="{48A26917-4DF6-43D4-8EB6-46CADDA61CF5}">
      <dgm:prSet custT="1"/>
      <dgm:spPr/>
      <dgm:t>
        <a:bodyPr/>
        <a:lstStyle/>
        <a:p>
          <a:r>
            <a:rPr lang="en-US" sz="2800" dirty="0"/>
            <a:t>Block ‘styles.css’ as well</a:t>
          </a:r>
        </a:p>
      </dgm:t>
    </dgm:pt>
    <dgm:pt modelId="{AC4AFDBF-018D-4C16-8DF7-839BEB0465FE}" type="parTrans" cxnId="{E432AF9E-ECC5-4F11-99FD-054F4BBFEBED}">
      <dgm:prSet/>
      <dgm:spPr/>
      <dgm:t>
        <a:bodyPr/>
        <a:lstStyle/>
        <a:p>
          <a:endParaRPr lang="en-US"/>
        </a:p>
      </dgm:t>
    </dgm:pt>
    <dgm:pt modelId="{B831A763-B46B-451C-B47E-640D1133AA56}" type="sibTrans" cxnId="{E432AF9E-ECC5-4F11-99FD-054F4BBFEBED}">
      <dgm:prSet/>
      <dgm:spPr/>
      <dgm:t>
        <a:bodyPr/>
        <a:lstStyle/>
        <a:p>
          <a:endParaRPr lang="en-US"/>
        </a:p>
      </dgm:t>
    </dgm:pt>
    <dgm:pt modelId="{A70E9A62-CBFE-44CF-8F59-B0F826E28B2E}">
      <dgm:prSet/>
      <dgm:spPr/>
      <dgm:t>
        <a:bodyPr/>
        <a:lstStyle/>
        <a:p>
          <a:endParaRPr lang="en-US" sz="2400" dirty="0"/>
        </a:p>
      </dgm:t>
    </dgm:pt>
    <dgm:pt modelId="{ECAE4EBD-26F4-4FB3-820C-C87F4A0EC205}" type="parTrans" cxnId="{9FE97953-45B6-44F5-84B0-26574DB7C052}">
      <dgm:prSet/>
      <dgm:spPr/>
      <dgm:t>
        <a:bodyPr/>
        <a:lstStyle/>
        <a:p>
          <a:endParaRPr lang="en-US"/>
        </a:p>
      </dgm:t>
    </dgm:pt>
    <dgm:pt modelId="{785855BE-EB8F-417F-BB04-B8A40ADC5B12}" type="sibTrans" cxnId="{9FE97953-45B6-44F5-84B0-26574DB7C052}">
      <dgm:prSet/>
      <dgm:spPr/>
      <dgm:t>
        <a:bodyPr/>
        <a:lstStyle/>
        <a:p>
          <a:endParaRPr lang="en-US"/>
        </a:p>
      </dgm:t>
    </dgm:pt>
    <dgm:pt modelId="{2472EE3E-8E5C-4A84-A717-6AAAF8576968}">
      <dgm:prSet custT="1"/>
      <dgm:spPr/>
      <dgm:t>
        <a:bodyPr/>
        <a:lstStyle/>
        <a:p>
          <a:r>
            <a:rPr lang="en-US" sz="2800" dirty="0"/>
            <a:t>Refresh the page</a:t>
          </a:r>
        </a:p>
      </dgm:t>
    </dgm:pt>
    <dgm:pt modelId="{298FFB94-3295-438F-ACF7-97B1DC3CB1ED}" type="parTrans" cxnId="{08250958-E6B5-4AF3-AE2E-C4D0AEC1D18F}">
      <dgm:prSet/>
      <dgm:spPr/>
      <dgm:t>
        <a:bodyPr/>
        <a:lstStyle/>
        <a:p>
          <a:endParaRPr lang="en-US"/>
        </a:p>
      </dgm:t>
    </dgm:pt>
    <dgm:pt modelId="{4CA22D75-27C9-435B-A24F-61572AA0359C}" type="sibTrans" cxnId="{08250958-E6B5-4AF3-AE2E-C4D0AEC1D18F}">
      <dgm:prSet/>
      <dgm:spPr/>
      <dgm:t>
        <a:bodyPr/>
        <a:lstStyle/>
        <a:p>
          <a:endParaRPr lang="en-US"/>
        </a:p>
      </dgm:t>
    </dgm:pt>
    <dgm:pt modelId="{D8DE249D-BE22-4ACE-B775-960C3B37063A}">
      <dgm:prSet custT="1"/>
      <dgm:spPr/>
      <dgm:t>
        <a:bodyPr/>
        <a:lstStyle/>
        <a:p>
          <a:r>
            <a:rPr lang="en-US" sz="2800" dirty="0"/>
            <a:t>Ensure recording is enabled to see API requests</a:t>
          </a:r>
        </a:p>
      </dgm:t>
    </dgm:pt>
    <dgm:pt modelId="{44D6A6F3-4E88-4DE7-A4FA-350F5772D3D4}" type="sibTrans" cxnId="{485D62D0-8633-4201-B266-1AF2678B28B3}">
      <dgm:prSet/>
      <dgm:spPr/>
      <dgm:t>
        <a:bodyPr/>
        <a:lstStyle/>
        <a:p>
          <a:endParaRPr lang="en-US"/>
        </a:p>
      </dgm:t>
    </dgm:pt>
    <dgm:pt modelId="{EFF23886-A6F8-49FC-A800-5D146AB0C826}" type="parTrans" cxnId="{485D62D0-8633-4201-B266-1AF2678B28B3}">
      <dgm:prSet/>
      <dgm:spPr/>
      <dgm:t>
        <a:bodyPr/>
        <a:lstStyle/>
        <a:p>
          <a:endParaRPr lang="en-US"/>
        </a:p>
      </dgm:t>
    </dgm:pt>
    <dgm:pt modelId="{B147B28F-9D0C-456E-888F-D3CB46391902}">
      <dgm:prSet custT="1"/>
      <dgm:spPr/>
      <dgm:t>
        <a:bodyPr/>
        <a:lstStyle/>
        <a:p>
          <a:r>
            <a:rPr lang="en-US" sz="2800" dirty="0"/>
            <a:t>Click on the request “10”</a:t>
          </a:r>
        </a:p>
      </dgm:t>
    </dgm:pt>
    <dgm:pt modelId="{71630017-A160-4AB8-A68D-EE1AC37D0C36}" type="parTrans" cxnId="{8832B5C7-46FC-41F3-9433-50AF9BCEF547}">
      <dgm:prSet/>
      <dgm:spPr/>
      <dgm:t>
        <a:bodyPr/>
        <a:lstStyle/>
        <a:p>
          <a:endParaRPr lang="en-US"/>
        </a:p>
      </dgm:t>
    </dgm:pt>
    <dgm:pt modelId="{CCE9E8E9-71EE-4FD8-9A5D-65B45C5C1943}" type="sibTrans" cxnId="{8832B5C7-46FC-41F3-9433-50AF9BCEF547}">
      <dgm:prSet/>
      <dgm:spPr/>
      <dgm:t>
        <a:bodyPr/>
        <a:lstStyle/>
        <a:p>
          <a:endParaRPr lang="en-US"/>
        </a:p>
      </dgm:t>
    </dgm:pt>
    <dgm:pt modelId="{95022B28-B0EF-4699-A482-ACCEDD62159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0E0C645A-91F0-41DB-A7C2-B0496AA8A100}" type="pres">
      <dgm:prSet presAssocID="{4E2D240C-42BE-4035-A256-C4913901165E}" presName="parentText" presStyleLbl="node1" presStyleIdx="0" presStyleCnt="1" custLinFactNeighborX="167" custLinFactNeighborY="-5225">
        <dgm:presLayoutVars>
          <dgm:chMax val="0"/>
          <dgm:bulletEnabled val="1"/>
        </dgm:presLayoutVars>
      </dgm:prSet>
      <dgm:spPr/>
    </dgm:pt>
    <dgm:pt modelId="{4E366A0E-D9C1-4856-97B0-5FBAC0148D00}" type="pres">
      <dgm:prSet presAssocID="{4E2D240C-42BE-4035-A256-C4913901165E}" presName="childText" presStyleLbl="revTx" presStyleIdx="0" presStyleCnt="1" custScaleY="112835">
        <dgm:presLayoutVars>
          <dgm:bulletEnabled val="1"/>
        </dgm:presLayoutVars>
      </dgm:prSet>
      <dgm:spPr/>
    </dgm:pt>
  </dgm:ptLst>
  <dgm:cxnLst>
    <dgm:cxn modelId="{87CF9111-31F6-42C5-A9C9-B4DF40E8DAC4}" type="presOf" srcId="{4E2D240C-42BE-4035-A256-C4913901165E}" destId="{0E0C645A-91F0-41DB-A7C2-B0496AA8A100}" srcOrd="0" destOrd="0" presId="urn:microsoft.com/office/officeart/2005/8/layout/vList2"/>
    <dgm:cxn modelId="{AE5DE415-E48D-4F18-B069-384C49A29B11}" type="presOf" srcId="{A70E9A62-CBFE-44CF-8F59-B0F826E28B2E}" destId="{4E366A0E-D9C1-4856-97B0-5FBAC0148D00}" srcOrd="0" destOrd="8" presId="urn:microsoft.com/office/officeart/2005/8/layout/vList2"/>
    <dgm:cxn modelId="{409D8D1B-EBFF-4DC7-9338-7C7697D7D8C3}" type="presOf" srcId="{48A26917-4DF6-43D4-8EB6-46CADDA61CF5}" destId="{4E366A0E-D9C1-4856-97B0-5FBAC0148D00}" srcOrd="0" destOrd="6" presId="urn:microsoft.com/office/officeart/2005/8/layout/vList2"/>
    <dgm:cxn modelId="{2CF46632-96BA-41ED-9B3E-A292283AE8FB}" type="presOf" srcId="{2472EE3E-8E5C-4A84-A717-6AAAF8576968}" destId="{4E366A0E-D9C1-4856-97B0-5FBAC0148D00}" srcOrd="0" destOrd="7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FE97953-45B6-44F5-84B0-26574DB7C052}" srcId="{4E2D240C-42BE-4035-A256-C4913901165E}" destId="{A70E9A62-CBFE-44CF-8F59-B0F826E28B2E}" srcOrd="8" destOrd="0" parTransId="{ECAE4EBD-26F4-4FB3-820C-C87F4A0EC205}" sibTransId="{785855BE-EB8F-417F-BB04-B8A40ADC5B12}"/>
    <dgm:cxn modelId="{08250958-E6B5-4AF3-AE2E-C4D0AEC1D18F}" srcId="{4E2D240C-42BE-4035-A256-C4913901165E}" destId="{2472EE3E-8E5C-4A84-A717-6AAAF8576968}" srcOrd="7" destOrd="0" parTransId="{298FFB94-3295-438F-ACF7-97B1DC3CB1ED}" sibTransId="{4CA22D75-27C9-435B-A24F-61572AA0359C}"/>
    <dgm:cxn modelId="{9AA79159-A861-4B2E-89E6-73054E3F365B}" type="presOf" srcId="{DA6C9522-76BC-49B0-AFBF-BA6C65D66322}" destId="{4E366A0E-D9C1-4856-97B0-5FBAC0148D00}" srcOrd="0" destOrd="2" presId="urn:microsoft.com/office/officeart/2005/8/layout/vList2"/>
    <dgm:cxn modelId="{DC24487B-C46B-4EE5-A07C-3848FF506BEA}" srcId="{4E2D240C-42BE-4035-A256-C4913901165E}" destId="{F6351157-C2DA-4BAE-A906-A64740818451}" srcOrd="4" destOrd="0" parTransId="{7B51C413-AD62-425B-B933-0DFC635CA46B}" sibTransId="{0E8801B2-E18C-46CC-9404-201118519F76}"/>
    <dgm:cxn modelId="{AFC0218B-FA51-495F-8E53-6BC7D9C2F0F2}" type="presOf" srcId="{BBFE447B-9A16-4430-8EDA-A64FCCF9B9FB}" destId="{4E366A0E-D9C1-4856-97B0-5FBAC0148D00}" srcOrd="0" destOrd="0" presId="urn:microsoft.com/office/officeart/2005/8/layout/vList2"/>
    <dgm:cxn modelId="{03B75E99-FA77-4451-9682-ADC413795466}" type="presOf" srcId="{D6E9E912-7F60-4538-B24B-625D2C6713DB}" destId="{95022B28-B0EF-4699-A482-ACCEDD62159B}" srcOrd="0" destOrd="0" presId="urn:microsoft.com/office/officeart/2005/8/layout/vList2"/>
    <dgm:cxn modelId="{E432AF9E-ECC5-4F11-99FD-054F4BBFEBED}" srcId="{4E2D240C-42BE-4035-A256-C4913901165E}" destId="{48A26917-4DF6-43D4-8EB6-46CADDA61CF5}" srcOrd="6" destOrd="0" parTransId="{AC4AFDBF-018D-4C16-8DF7-839BEB0465FE}" sibTransId="{B831A763-B46B-451C-B47E-640D1133AA56}"/>
    <dgm:cxn modelId="{58FD4BA3-DD57-4554-8EE7-FCCFBD3FF09A}" type="presOf" srcId="{F6351157-C2DA-4BAE-A906-A64740818451}" destId="{4E366A0E-D9C1-4856-97B0-5FBAC0148D00}" srcOrd="0" destOrd="4" presId="urn:microsoft.com/office/officeart/2005/8/layout/vList2"/>
    <dgm:cxn modelId="{FA1D4AA6-3604-4C94-869A-03433FBA00BA}" type="presOf" srcId="{B147B28F-9D0C-456E-888F-D3CB46391902}" destId="{4E366A0E-D9C1-4856-97B0-5FBAC0148D00}" srcOrd="0" destOrd="3" presId="urn:microsoft.com/office/officeart/2005/8/layout/vList2"/>
    <dgm:cxn modelId="{798ECEA9-80FC-4673-B6B3-5D6C4D123742}" srcId="{4E2D240C-42BE-4035-A256-C4913901165E}" destId="{DA6C9522-76BC-49B0-AFBF-BA6C65D66322}" srcOrd="2" destOrd="0" parTransId="{E1977546-ABFB-4FA4-BF05-CBFE73AA1812}" sibTransId="{3F8AD842-269C-4776-A42F-88037DC3A72E}"/>
    <dgm:cxn modelId="{8832B5C7-46FC-41F3-9433-50AF9BCEF547}" srcId="{4E2D240C-42BE-4035-A256-C4913901165E}" destId="{B147B28F-9D0C-456E-888F-D3CB46391902}" srcOrd="3" destOrd="0" parTransId="{71630017-A160-4AB8-A68D-EE1AC37D0C36}" sibTransId="{CCE9E8E9-71EE-4FD8-9A5D-65B45C5C1943}"/>
    <dgm:cxn modelId="{BCE5AACB-3636-4677-8C48-001870E71A19}" type="presOf" srcId="{D8DE249D-BE22-4ACE-B775-960C3B37063A}" destId="{4E366A0E-D9C1-4856-97B0-5FBAC0148D00}" srcOrd="0" destOrd="1" presId="urn:microsoft.com/office/officeart/2005/8/layout/vList2"/>
    <dgm:cxn modelId="{485D62D0-8633-4201-B266-1AF2678B28B3}" srcId="{4E2D240C-42BE-4035-A256-C4913901165E}" destId="{D8DE249D-BE22-4ACE-B775-960C3B37063A}" srcOrd="1" destOrd="0" parTransId="{EFF23886-A6F8-49FC-A800-5D146AB0C826}" sibTransId="{44D6A6F3-4E88-4DE7-A4FA-350F5772D3D4}"/>
    <dgm:cxn modelId="{667290D1-76CB-4124-929E-7BD63B1663CD}" type="presOf" srcId="{31FF5673-4D3E-49C8-AE6D-947664A11C1B}" destId="{4E366A0E-D9C1-4856-97B0-5FBAC0148D00}" srcOrd="0" destOrd="5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14A10CE7-0D80-46CB-9B18-9DE35C26FFD6}" srcId="{4E2D240C-42BE-4035-A256-C4913901165E}" destId="{31FF5673-4D3E-49C8-AE6D-947664A11C1B}" srcOrd="5" destOrd="0" parTransId="{5757A2A2-3A90-4C4C-B332-BE05ACDFF50E}" sibTransId="{A36D99BB-5C18-4F46-AC4C-46520FAD4436}"/>
    <dgm:cxn modelId="{B60C3A89-8F1B-4805-994D-11D97BFFB8AC}" type="presParOf" srcId="{95022B28-B0EF-4699-A482-ACCEDD62159B}" destId="{0E0C645A-91F0-41DB-A7C2-B0496AA8A100}" srcOrd="0" destOrd="0" presId="urn:microsoft.com/office/officeart/2005/8/layout/vList2"/>
    <dgm:cxn modelId="{15F28564-A2EA-4680-A287-37311E28D451}" type="presParOf" srcId="{95022B28-B0EF-4699-A482-ACCEDD62159B}" destId="{4E366A0E-D9C1-4856-97B0-5FBAC0148D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4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dirty="0"/>
            <a:t>In the console, enter the following: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195CE68-3371-4A9A-AC96-B2FAFCC8CE30}">
      <dgm:prSet custT="1"/>
      <dgm:spPr/>
      <dgm:t>
        <a:bodyPr/>
        <a:lstStyle/>
        <a:p>
          <a:r>
            <a:rPr lang="en-US" sz="2400" dirty="0"/>
            <a:t>function </a:t>
          </a:r>
          <a:r>
            <a:rPr lang="en-US" sz="2400" dirty="0" err="1"/>
            <a:t>removeEntries</a:t>
          </a:r>
          <a:r>
            <a:rPr lang="en-US" sz="2400" dirty="0"/>
            <a:t>(){ </a:t>
          </a:r>
          <a:br>
            <a:rPr lang="en-US" sz="2400" dirty="0"/>
          </a:br>
          <a:r>
            <a:rPr lang="en-US" sz="2400" dirty="0" err="1"/>
            <a:t>document.getElementById</a:t>
          </a:r>
          <a:r>
            <a:rPr lang="en-US" sz="2400" dirty="0"/>
            <a:t>('data').</a:t>
          </a:r>
          <a:r>
            <a:rPr lang="en-US" sz="2400" dirty="0" err="1"/>
            <a:t>innerHTML</a:t>
          </a:r>
          <a:r>
            <a:rPr lang="en-US" sz="2400" dirty="0"/>
            <a:t> = "";</a:t>
          </a:r>
          <a:br>
            <a:rPr lang="en-US" sz="2400" dirty="0"/>
          </a:br>
          <a:r>
            <a:rPr lang="en-US" sz="2400" dirty="0" err="1"/>
            <a:t>post_index</a:t>
          </a:r>
          <a:r>
            <a:rPr lang="en-US" sz="2400" dirty="0"/>
            <a:t> = 0;</a:t>
          </a:r>
          <a:br>
            <a:rPr lang="en-US" sz="2400" dirty="0"/>
          </a:br>
          <a:r>
            <a:rPr lang="en-US" sz="2400" dirty="0"/>
            <a:t>}</a:t>
          </a:r>
        </a:p>
      </dgm:t>
    </dgm:pt>
    <dgm:pt modelId="{A5563824-1BD5-4FD2-83ED-C659E46100AA}" type="parTrans" cxnId="{4747CFE4-7A06-444B-843C-1E916D6BABDF}">
      <dgm:prSet/>
      <dgm:spPr/>
      <dgm:t>
        <a:bodyPr/>
        <a:lstStyle/>
        <a:p>
          <a:endParaRPr lang="en-US"/>
        </a:p>
      </dgm:t>
    </dgm:pt>
    <dgm:pt modelId="{9313BEA8-74AF-4B1D-A0ED-50409730F1EB}" type="sibTrans" cxnId="{4747CFE4-7A06-444B-843C-1E916D6BABDF}">
      <dgm:prSet/>
      <dgm:spPr/>
      <dgm:t>
        <a:bodyPr/>
        <a:lstStyle/>
        <a:p>
          <a:endParaRPr lang="en-US"/>
        </a:p>
      </dgm:t>
    </dgm:pt>
    <dgm:pt modelId="{2980DC67-A3A8-441B-BFEF-91878CBB8759}">
      <dgm:prSet custT="1"/>
      <dgm:spPr/>
      <dgm:t>
        <a:bodyPr/>
        <a:lstStyle/>
        <a:p>
          <a:r>
            <a:rPr lang="en-US" sz="2400" dirty="0"/>
            <a:t>const </a:t>
          </a:r>
          <a:r>
            <a:rPr lang="en-US" sz="2400" dirty="0" err="1"/>
            <a:t>removeButton</a:t>
          </a:r>
          <a:r>
            <a:rPr lang="en-US" sz="2400" dirty="0"/>
            <a:t> = </a:t>
          </a:r>
          <a:r>
            <a:rPr lang="en-US" sz="2400" dirty="0" err="1"/>
            <a:t>document.createElement</a:t>
          </a:r>
          <a:r>
            <a:rPr lang="en-US" sz="2400" dirty="0"/>
            <a:t>("button");</a:t>
          </a:r>
        </a:p>
      </dgm:t>
    </dgm:pt>
    <dgm:pt modelId="{7652EFAD-4A31-4CC9-A760-725A70C9021F}" type="parTrans" cxnId="{B6EFCEF5-DAA1-49CC-A48C-F07171ED8E59}">
      <dgm:prSet/>
      <dgm:spPr/>
      <dgm:t>
        <a:bodyPr/>
        <a:lstStyle/>
        <a:p>
          <a:endParaRPr lang="en-US"/>
        </a:p>
      </dgm:t>
    </dgm:pt>
    <dgm:pt modelId="{D231C0A2-B51F-4408-9824-263902D1BA3B}" type="sibTrans" cxnId="{B6EFCEF5-DAA1-49CC-A48C-F07171ED8E59}">
      <dgm:prSet/>
      <dgm:spPr/>
      <dgm:t>
        <a:bodyPr/>
        <a:lstStyle/>
        <a:p>
          <a:endParaRPr lang="en-US"/>
        </a:p>
      </dgm:t>
    </dgm:pt>
    <dgm:pt modelId="{AFAFA5E6-7CD1-4065-BFE2-8CAEAEF37A92}">
      <dgm:prSet custT="1"/>
      <dgm:spPr/>
      <dgm:t>
        <a:bodyPr/>
        <a:lstStyle/>
        <a:p>
          <a:r>
            <a:rPr lang="en-US" sz="2400" dirty="0"/>
            <a:t>removeButton.id = "</a:t>
          </a:r>
          <a:r>
            <a:rPr lang="en-US" sz="2400" dirty="0" err="1"/>
            <a:t>removeData</a:t>
          </a:r>
          <a:r>
            <a:rPr lang="en-US" sz="2400" dirty="0"/>
            <a:t>";</a:t>
          </a:r>
        </a:p>
      </dgm:t>
    </dgm:pt>
    <dgm:pt modelId="{8C3D8FBF-0B13-47FC-806F-DA7B96E93D0A}" type="parTrans" cxnId="{CBC5F624-689F-4AF1-A3BF-920E0A46760F}">
      <dgm:prSet/>
      <dgm:spPr/>
      <dgm:t>
        <a:bodyPr/>
        <a:lstStyle/>
        <a:p>
          <a:endParaRPr lang="en-US"/>
        </a:p>
      </dgm:t>
    </dgm:pt>
    <dgm:pt modelId="{D9A2254E-E868-483F-8B6E-EA2572C0346A}" type="sibTrans" cxnId="{CBC5F624-689F-4AF1-A3BF-920E0A46760F}">
      <dgm:prSet/>
      <dgm:spPr/>
      <dgm:t>
        <a:bodyPr/>
        <a:lstStyle/>
        <a:p>
          <a:endParaRPr lang="en-US"/>
        </a:p>
      </dgm:t>
    </dgm:pt>
    <dgm:pt modelId="{1DAC214D-2CA3-4611-8593-B0754C4F345B}">
      <dgm:prSet custT="1"/>
      <dgm:spPr/>
      <dgm:t>
        <a:bodyPr/>
        <a:lstStyle/>
        <a:p>
          <a:r>
            <a:rPr lang="en-US" sz="2400" dirty="0" err="1"/>
            <a:t>removeButton.className</a:t>
          </a:r>
          <a:r>
            <a:rPr lang="en-US" sz="2400" dirty="0"/>
            <a:t> = "</a:t>
          </a:r>
          <a:r>
            <a:rPr lang="en-US" sz="2400" dirty="0" err="1"/>
            <a:t>btn</a:t>
          </a:r>
          <a:r>
            <a:rPr lang="en-US" sz="2400" dirty="0"/>
            <a:t> </a:t>
          </a:r>
          <a:r>
            <a:rPr lang="en-US" sz="2400" dirty="0" err="1"/>
            <a:t>btn</a:t>
          </a:r>
          <a:r>
            <a:rPr lang="en-US" sz="2400" dirty="0"/>
            <a:t>-danger w-auto";</a:t>
          </a:r>
        </a:p>
      </dgm:t>
    </dgm:pt>
    <dgm:pt modelId="{D093FAC5-C538-4591-9744-FB0242E27CE1}" type="parTrans" cxnId="{C42BE196-7BBE-4B5A-A956-C786E7F75AD8}">
      <dgm:prSet/>
      <dgm:spPr/>
      <dgm:t>
        <a:bodyPr/>
        <a:lstStyle/>
        <a:p>
          <a:endParaRPr lang="en-US"/>
        </a:p>
      </dgm:t>
    </dgm:pt>
    <dgm:pt modelId="{429EB004-9F9F-4436-ACC0-CE5061FAE8C2}" type="sibTrans" cxnId="{C42BE196-7BBE-4B5A-A956-C786E7F75AD8}">
      <dgm:prSet/>
      <dgm:spPr/>
      <dgm:t>
        <a:bodyPr/>
        <a:lstStyle/>
        <a:p>
          <a:endParaRPr lang="en-US"/>
        </a:p>
      </dgm:t>
    </dgm:pt>
    <dgm:pt modelId="{84879E2B-60B3-4575-8328-A1620E699FD8}">
      <dgm:prSet custT="1"/>
      <dgm:spPr/>
      <dgm:t>
        <a:bodyPr/>
        <a:lstStyle/>
        <a:p>
          <a:r>
            <a:rPr lang="en-US" sz="2400" dirty="0" err="1"/>
            <a:t>removeButton.textContent</a:t>
          </a:r>
          <a:r>
            <a:rPr lang="en-US" sz="2400" dirty="0"/>
            <a:t> = "Remove Data";</a:t>
          </a:r>
        </a:p>
      </dgm:t>
    </dgm:pt>
    <dgm:pt modelId="{D3AA237B-D6DE-4D94-AF61-D6F063E55113}" type="parTrans" cxnId="{0D56BD1E-E146-42F6-B5DE-E941FEEA04B4}">
      <dgm:prSet/>
      <dgm:spPr/>
      <dgm:t>
        <a:bodyPr/>
        <a:lstStyle/>
        <a:p>
          <a:endParaRPr lang="en-US"/>
        </a:p>
      </dgm:t>
    </dgm:pt>
    <dgm:pt modelId="{265B6538-A13F-4862-944C-1FA1F849EC6A}" type="sibTrans" cxnId="{0D56BD1E-E146-42F6-B5DE-E941FEEA04B4}">
      <dgm:prSet/>
      <dgm:spPr/>
      <dgm:t>
        <a:bodyPr/>
        <a:lstStyle/>
        <a:p>
          <a:endParaRPr lang="en-US"/>
        </a:p>
      </dgm:t>
    </dgm:pt>
    <dgm:pt modelId="{FD4087A0-06E0-450E-B42F-6C88FD85B40C}">
      <dgm:prSet custT="1"/>
      <dgm:spPr/>
      <dgm:t>
        <a:bodyPr/>
        <a:lstStyle/>
        <a:p>
          <a:r>
            <a:rPr lang="en-US" sz="2400" dirty="0" err="1"/>
            <a:t>removeButton.addEventListener</a:t>
          </a:r>
          <a:r>
            <a:rPr lang="en-US" sz="2400" dirty="0"/>
            <a:t>('click', </a:t>
          </a:r>
          <a:r>
            <a:rPr lang="en-US" sz="2400" dirty="0" err="1"/>
            <a:t>removeEntries</a:t>
          </a:r>
          <a:r>
            <a:rPr lang="en-US" sz="2400" dirty="0"/>
            <a:t>);</a:t>
          </a:r>
        </a:p>
      </dgm:t>
    </dgm:pt>
    <dgm:pt modelId="{5E4154A6-3C79-4B9B-AF2E-D2F6FF8664E2}" type="parTrans" cxnId="{139E0E4F-55C7-4AF9-BE57-A180F45C9B6B}">
      <dgm:prSet/>
      <dgm:spPr/>
      <dgm:t>
        <a:bodyPr/>
        <a:lstStyle/>
        <a:p>
          <a:endParaRPr lang="en-US"/>
        </a:p>
      </dgm:t>
    </dgm:pt>
    <dgm:pt modelId="{072E1775-07A3-4C05-B534-60A6DED18C6C}" type="sibTrans" cxnId="{139E0E4F-55C7-4AF9-BE57-A180F45C9B6B}">
      <dgm:prSet/>
      <dgm:spPr/>
      <dgm:t>
        <a:bodyPr/>
        <a:lstStyle/>
        <a:p>
          <a:endParaRPr lang="en-US"/>
        </a:p>
      </dgm:t>
    </dgm:pt>
    <dgm:pt modelId="{24F4DC81-83E6-42AF-8E01-1369C4300107}">
      <dgm:prSet custT="1"/>
      <dgm:spPr/>
      <dgm:t>
        <a:bodyPr/>
        <a:lstStyle/>
        <a:p>
          <a:r>
            <a:rPr lang="en-US" sz="2400" dirty="0" err="1"/>
            <a:t>document.getElementById</a:t>
          </a:r>
          <a:r>
            <a:rPr lang="en-US" sz="2400" dirty="0"/>
            <a:t>('</a:t>
          </a:r>
          <a:r>
            <a:rPr lang="en-US" sz="2400" dirty="0" err="1"/>
            <a:t>button_div</a:t>
          </a:r>
          <a:r>
            <a:rPr lang="en-US" sz="2400" dirty="0"/>
            <a:t>').</a:t>
          </a:r>
          <a:r>
            <a:rPr lang="en-US" sz="2400" dirty="0" err="1"/>
            <a:t>appendChild</a:t>
          </a:r>
          <a:r>
            <a:rPr lang="en-US" sz="2400" dirty="0"/>
            <a:t>(</a:t>
          </a:r>
          <a:r>
            <a:rPr lang="en-US" sz="2400" dirty="0" err="1"/>
            <a:t>removeButton</a:t>
          </a:r>
          <a:r>
            <a:rPr lang="en-US" sz="2400" dirty="0"/>
            <a:t>);</a:t>
          </a:r>
        </a:p>
      </dgm:t>
    </dgm:pt>
    <dgm:pt modelId="{137F92D8-DF6D-462F-AF22-9CA77B0DF5E3}" type="parTrans" cxnId="{13A3E374-B349-4B25-BAFC-AF5909E80FD7}">
      <dgm:prSet/>
      <dgm:spPr/>
      <dgm:t>
        <a:bodyPr/>
        <a:lstStyle/>
        <a:p>
          <a:endParaRPr lang="en-US"/>
        </a:p>
      </dgm:t>
    </dgm:pt>
    <dgm:pt modelId="{1D61B609-3E32-46B6-8B90-FABD106776DB}" type="sibTrans" cxnId="{13A3E374-B349-4B25-BAFC-AF5909E80FD7}">
      <dgm:prSet/>
      <dgm:spPr/>
      <dgm:t>
        <a:bodyPr/>
        <a:lstStyle/>
        <a:p>
          <a:endParaRPr lang="en-US"/>
        </a:p>
      </dgm:t>
    </dgm:pt>
    <dgm:pt modelId="{B8C6E15B-7475-4077-9CD1-128443186446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677F702-F963-4494-933E-E2171EDAFAEF}" type="pres">
      <dgm:prSet presAssocID="{4E2D240C-42BE-4035-A256-C4913901165E}" presName="parentText" presStyleLbl="node1" presStyleIdx="0" presStyleCnt="1" custScaleY="50670" custLinFactNeighborY="-27448">
        <dgm:presLayoutVars>
          <dgm:chMax val="0"/>
          <dgm:bulletEnabled val="1"/>
        </dgm:presLayoutVars>
      </dgm:prSet>
      <dgm:spPr/>
    </dgm:pt>
    <dgm:pt modelId="{FA8B4C19-931E-4558-AE74-C8A270EE44BB}" type="pres">
      <dgm:prSet presAssocID="{4E2D240C-42BE-4035-A256-C4913901165E}" presName="childText" presStyleLbl="revTx" presStyleIdx="0" presStyleCnt="1" custLinFactNeighborX="342" custLinFactNeighborY="-8633">
        <dgm:presLayoutVars>
          <dgm:bulletEnabled val="1"/>
        </dgm:presLayoutVars>
      </dgm:prSet>
      <dgm:spPr/>
    </dgm:pt>
  </dgm:ptLst>
  <dgm:cxnLst>
    <dgm:cxn modelId="{80D76703-C9D1-4F18-B390-8BC82B07B420}" type="presOf" srcId="{AFAFA5E6-7CD1-4065-BFE2-8CAEAEF37A92}" destId="{FA8B4C19-931E-4558-AE74-C8A270EE44BB}" srcOrd="0" destOrd="3" presId="urn:microsoft.com/office/officeart/2005/8/layout/vList2"/>
    <dgm:cxn modelId="{CA84D01B-8194-4DC7-A419-FEE75D2299E1}" type="presOf" srcId="{24F4DC81-83E6-42AF-8E01-1369C4300107}" destId="{FA8B4C19-931E-4558-AE74-C8A270EE44BB}" srcOrd="0" destOrd="7" presId="urn:microsoft.com/office/officeart/2005/8/layout/vList2"/>
    <dgm:cxn modelId="{0D56BD1E-E146-42F6-B5DE-E941FEEA04B4}" srcId="{4E2D240C-42BE-4035-A256-C4913901165E}" destId="{84879E2B-60B3-4575-8328-A1620E699FD8}" srcOrd="5" destOrd="0" parTransId="{D3AA237B-D6DE-4D94-AF61-D6F063E55113}" sibTransId="{265B6538-A13F-4862-944C-1FA1F849EC6A}"/>
    <dgm:cxn modelId="{CBC5F624-689F-4AF1-A3BF-920E0A46760F}" srcId="{4E2D240C-42BE-4035-A256-C4913901165E}" destId="{AFAFA5E6-7CD1-4065-BFE2-8CAEAEF37A92}" srcOrd="3" destOrd="0" parTransId="{8C3D8FBF-0B13-47FC-806F-DA7B96E93D0A}" sibTransId="{D9A2254E-E868-483F-8B6E-EA2572C0346A}"/>
    <dgm:cxn modelId="{2DEFD535-6D6C-46A2-AB66-F8A99CC2EDD5}" type="presOf" srcId="{D6E9E912-7F60-4538-B24B-625D2C6713DB}" destId="{B8C6E15B-7475-4077-9CD1-128443186446}" srcOrd="0" destOrd="0" presId="urn:microsoft.com/office/officeart/2005/8/layout/vList2"/>
    <dgm:cxn modelId="{A1489F3F-E7EF-4741-B5E8-A7C77B168C59}" type="presOf" srcId="{BBFE447B-9A16-4430-8EDA-A64FCCF9B9FB}" destId="{FA8B4C19-931E-4558-AE74-C8A270EE44BB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5589DF49-C244-4A26-9502-48345C188A4A}" type="presOf" srcId="{D195CE68-3371-4A9A-AC96-B2FAFCC8CE30}" destId="{FA8B4C19-931E-4558-AE74-C8A270EE44BB}" srcOrd="0" destOrd="1" presId="urn:microsoft.com/office/officeart/2005/8/layout/vList2"/>
    <dgm:cxn modelId="{149C2D4A-2C61-49A5-95A6-4CD0DC3DC4A3}" type="presOf" srcId="{2980DC67-A3A8-441B-BFEF-91878CBB8759}" destId="{FA8B4C19-931E-4558-AE74-C8A270EE44BB}" srcOrd="0" destOrd="2" presId="urn:microsoft.com/office/officeart/2005/8/layout/vList2"/>
    <dgm:cxn modelId="{E104584C-5C93-4F3A-99DB-1313A3E72372}" type="presOf" srcId="{4E2D240C-42BE-4035-A256-C4913901165E}" destId="{B677F702-F963-4494-933E-E2171EDAFAEF}" srcOrd="0" destOrd="0" presId="urn:microsoft.com/office/officeart/2005/8/layout/vList2"/>
    <dgm:cxn modelId="{139E0E4F-55C7-4AF9-BE57-A180F45C9B6B}" srcId="{4E2D240C-42BE-4035-A256-C4913901165E}" destId="{FD4087A0-06E0-450E-B42F-6C88FD85B40C}" srcOrd="6" destOrd="0" parTransId="{5E4154A6-3C79-4B9B-AF2E-D2F6FF8664E2}" sibTransId="{072E1775-07A3-4C05-B534-60A6DED18C6C}"/>
    <dgm:cxn modelId="{13A3E374-B349-4B25-BAFC-AF5909E80FD7}" srcId="{4E2D240C-42BE-4035-A256-C4913901165E}" destId="{24F4DC81-83E6-42AF-8E01-1369C4300107}" srcOrd="7" destOrd="0" parTransId="{137F92D8-DF6D-462F-AF22-9CA77B0DF5E3}" sibTransId="{1D61B609-3E32-46B6-8B90-FABD106776DB}"/>
    <dgm:cxn modelId="{9B5BF98D-6BB8-46C1-9E13-EC70D693E8CE}" type="presOf" srcId="{84879E2B-60B3-4575-8328-A1620E699FD8}" destId="{FA8B4C19-931E-4558-AE74-C8A270EE44BB}" srcOrd="0" destOrd="5" presId="urn:microsoft.com/office/officeart/2005/8/layout/vList2"/>
    <dgm:cxn modelId="{C42BE196-7BBE-4B5A-A956-C786E7F75AD8}" srcId="{4E2D240C-42BE-4035-A256-C4913901165E}" destId="{1DAC214D-2CA3-4611-8593-B0754C4F345B}" srcOrd="4" destOrd="0" parTransId="{D093FAC5-C538-4591-9744-FB0242E27CE1}" sibTransId="{429EB004-9F9F-4436-ACC0-CE5061FAE8C2}"/>
    <dgm:cxn modelId="{2574BB9D-2AC8-4D3E-AF64-FA1EDB267259}" type="presOf" srcId="{FD4087A0-06E0-450E-B42F-6C88FD85B40C}" destId="{FA8B4C19-931E-4558-AE74-C8A270EE44BB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747CFE4-7A06-444B-843C-1E916D6BABDF}" srcId="{4E2D240C-42BE-4035-A256-C4913901165E}" destId="{D195CE68-3371-4A9A-AC96-B2FAFCC8CE30}" srcOrd="1" destOrd="0" parTransId="{A5563824-1BD5-4FD2-83ED-C659E46100AA}" sibTransId="{9313BEA8-74AF-4B1D-A0ED-50409730F1EB}"/>
    <dgm:cxn modelId="{B6EFCEF5-DAA1-49CC-A48C-F07171ED8E59}" srcId="{4E2D240C-42BE-4035-A256-C4913901165E}" destId="{2980DC67-A3A8-441B-BFEF-91878CBB8759}" srcOrd="2" destOrd="0" parTransId="{7652EFAD-4A31-4CC9-A760-725A70C9021F}" sibTransId="{D231C0A2-B51F-4408-9824-263902D1BA3B}"/>
    <dgm:cxn modelId="{BD32BCFA-E61D-49E1-BF7E-138E3AAF0AA9}" type="presOf" srcId="{1DAC214D-2CA3-4611-8593-B0754C4F345B}" destId="{FA8B4C19-931E-4558-AE74-C8A270EE44BB}" srcOrd="0" destOrd="4" presId="urn:microsoft.com/office/officeart/2005/8/layout/vList2"/>
    <dgm:cxn modelId="{E8D1DE12-ECA4-4382-A7CA-6AB22F9D033B}" type="presParOf" srcId="{B8C6E15B-7475-4077-9CD1-128443186446}" destId="{B677F702-F963-4494-933E-E2171EDAFAEF}" srcOrd="0" destOrd="0" presId="urn:microsoft.com/office/officeart/2005/8/layout/vList2"/>
    <dgm:cxn modelId="{4692247E-5F21-4ED9-AC24-9EB3068579A8}" type="presParOf" srcId="{B8C6E15B-7475-4077-9CD1-128443186446}" destId="{FA8B4C19-931E-4558-AE74-C8A270EE44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Windows: Ctrl + Shift + I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B5F4540-A884-4655-812E-C5E5F4CAC137}">
      <dgm:prSet/>
      <dgm:spPr/>
      <dgm:t>
        <a:bodyPr/>
        <a:lstStyle/>
        <a:p>
          <a:r>
            <a:rPr lang="en-US" dirty="0"/>
            <a:t>Alternative Navigation</a:t>
          </a:r>
        </a:p>
      </dgm:t>
    </dgm:pt>
    <dgm:pt modelId="{B021F637-3077-488B-9F85-9CD6C4B896BA}" type="parTrans" cxnId="{DFC3D48E-6C54-4A6A-911E-3DCB8F0B9ED3}">
      <dgm:prSet/>
      <dgm:spPr/>
      <dgm:t>
        <a:bodyPr/>
        <a:lstStyle/>
        <a:p>
          <a:endParaRPr lang="en-US"/>
        </a:p>
      </dgm:t>
    </dgm:pt>
    <dgm:pt modelId="{B596C34F-9474-48F3-9ABC-382164F9E559}" type="sibTrans" cxnId="{DFC3D48E-6C54-4A6A-911E-3DCB8F0B9ED3}">
      <dgm:prSet/>
      <dgm:spPr/>
      <dgm:t>
        <a:bodyPr/>
        <a:lstStyle/>
        <a:p>
          <a:endParaRPr lang="en-US"/>
        </a:p>
      </dgm:t>
    </dgm:pt>
    <dgm:pt modelId="{CC3D05FD-7856-42BC-A96D-B479332BD0B8}">
      <dgm:prSet/>
      <dgm:spPr/>
      <dgm:t>
        <a:bodyPr/>
        <a:lstStyle/>
        <a:p>
          <a:r>
            <a:rPr lang="en-US" dirty="0"/>
            <a:t>Menu → More Tools → Developer Tools</a:t>
          </a:r>
        </a:p>
      </dgm:t>
    </dgm:pt>
    <dgm:pt modelId="{5FDC916B-306A-4311-856F-B797389DF4C6}" type="parTrans" cxnId="{B32A3895-7D8C-472C-9BD0-D26ADCAB1A4B}">
      <dgm:prSet/>
      <dgm:spPr/>
      <dgm:t>
        <a:bodyPr/>
        <a:lstStyle/>
        <a:p>
          <a:endParaRPr lang="en-US"/>
        </a:p>
      </dgm:t>
    </dgm:pt>
    <dgm:pt modelId="{B9643669-B8B4-4D67-B9D8-C7C0C18DA23A}" type="sibTrans" cxnId="{B32A3895-7D8C-472C-9BD0-D26ADCAB1A4B}">
      <dgm:prSet/>
      <dgm:spPr/>
      <dgm:t>
        <a:bodyPr/>
        <a:lstStyle/>
        <a:p>
          <a:endParaRPr lang="en-US"/>
        </a:p>
      </dgm:t>
    </dgm:pt>
    <dgm:pt modelId="{1F1B1B18-8FFA-4A99-B452-F5E8964288AB}">
      <dgm:prSet/>
      <dgm:spPr/>
      <dgm:t>
        <a:bodyPr/>
        <a:lstStyle/>
        <a:p>
          <a:r>
            <a:rPr lang="en-US" dirty="0"/>
            <a:t>Right-click → Inspect</a:t>
          </a:r>
        </a:p>
      </dgm:t>
    </dgm:pt>
    <dgm:pt modelId="{34AA9987-F26A-4DAF-8617-B13FF46BE982}" type="parTrans" cxnId="{95BBDB8F-AD4E-4151-8C29-1716E9046D41}">
      <dgm:prSet/>
      <dgm:spPr/>
      <dgm:t>
        <a:bodyPr/>
        <a:lstStyle/>
        <a:p>
          <a:endParaRPr lang="en-US"/>
        </a:p>
      </dgm:t>
    </dgm:pt>
    <dgm:pt modelId="{1376D3D8-F529-4EDB-A430-0C32CD322AB2}" type="sibTrans" cxnId="{95BBDB8F-AD4E-4151-8C29-1716E9046D41}">
      <dgm:prSet/>
      <dgm:spPr/>
      <dgm:t>
        <a:bodyPr/>
        <a:lstStyle/>
        <a:p>
          <a:endParaRPr lang="en-US"/>
        </a:p>
      </dgm:t>
    </dgm:pt>
    <dgm:pt modelId="{731F6B6D-51D1-407A-AA71-41B14B938D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I</a:t>
          </a:r>
        </a:p>
      </dgm:t>
    </dgm:pt>
    <dgm:pt modelId="{2CE64EBF-F792-4759-A856-F49CC4ADEAAE}" type="parTrans" cxnId="{605772BB-286B-4F3A-A29B-F2EC654DF862}">
      <dgm:prSet/>
      <dgm:spPr/>
      <dgm:t>
        <a:bodyPr/>
        <a:lstStyle/>
        <a:p>
          <a:endParaRPr lang="en-US"/>
        </a:p>
      </dgm:t>
    </dgm:pt>
    <dgm:pt modelId="{D6B9E6E7-2E9D-4F93-B058-F15053A8FE9B}" type="sibTrans" cxnId="{605772BB-286B-4F3A-A29B-F2EC654DF862}">
      <dgm:prSet/>
      <dgm:spPr/>
      <dgm:t>
        <a:bodyPr/>
        <a:lstStyle/>
        <a:p>
          <a:endParaRPr lang="en-US"/>
        </a:p>
      </dgm:t>
    </dgm:pt>
    <dgm:pt modelId="{013A4B0D-7B5A-4367-801A-E2196CE2A61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9094E82-7B0C-4CFA-86F7-2B6030BE1681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2ADB9C-0B06-44C7-BC4C-2FE85D7CB726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75E2920F-748E-4EFB-BDC7-BB6587F747D6}" type="pres">
      <dgm:prSet presAssocID="{6B5F4540-A884-4655-812E-C5E5F4CAC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F2AAFC-2489-4E1E-BA0F-A4545D89D56C}" type="pres">
      <dgm:prSet presAssocID="{6B5F4540-A884-4655-812E-C5E5F4CAC1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4D135B-48AF-4CAA-9637-2D308103F243}" type="presOf" srcId="{D6E9E912-7F60-4538-B24B-625D2C6713DB}" destId="{013A4B0D-7B5A-4367-801A-E2196CE2A611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BF66C6C-9054-4667-BDE4-8698A153E639}" type="presOf" srcId="{731F6B6D-51D1-407A-AA71-41B14B938DA4}" destId="{D92ADB9C-0B06-44C7-BC4C-2FE85D7CB726}" srcOrd="0" destOrd="1" presId="urn:microsoft.com/office/officeart/2005/8/layout/vList2"/>
    <dgm:cxn modelId="{5EF7CB8B-5570-4D3B-9956-FB57B8921F05}" type="presOf" srcId="{4E2D240C-42BE-4035-A256-C4913901165E}" destId="{C9094E82-7B0C-4CFA-86F7-2B6030BE1681}" srcOrd="0" destOrd="0" presId="urn:microsoft.com/office/officeart/2005/8/layout/vList2"/>
    <dgm:cxn modelId="{DFC3D48E-6C54-4A6A-911E-3DCB8F0B9ED3}" srcId="{D6E9E912-7F60-4538-B24B-625D2C6713DB}" destId="{6B5F4540-A884-4655-812E-C5E5F4CAC137}" srcOrd="1" destOrd="0" parTransId="{B021F637-3077-488B-9F85-9CD6C4B896BA}" sibTransId="{B596C34F-9474-48F3-9ABC-382164F9E559}"/>
    <dgm:cxn modelId="{95BBDB8F-AD4E-4151-8C29-1716E9046D41}" srcId="{6B5F4540-A884-4655-812E-C5E5F4CAC137}" destId="{1F1B1B18-8FFA-4A99-B452-F5E8964288AB}" srcOrd="0" destOrd="0" parTransId="{34AA9987-F26A-4DAF-8617-B13FF46BE982}" sibTransId="{1376D3D8-F529-4EDB-A430-0C32CD322AB2}"/>
    <dgm:cxn modelId="{B32A3895-7D8C-472C-9BD0-D26ADCAB1A4B}" srcId="{6B5F4540-A884-4655-812E-C5E5F4CAC137}" destId="{CC3D05FD-7856-42BC-A96D-B479332BD0B8}" srcOrd="1" destOrd="0" parTransId="{5FDC916B-306A-4311-856F-B797389DF4C6}" sibTransId="{B9643669-B8B4-4D67-B9D8-C7C0C18DA23A}"/>
    <dgm:cxn modelId="{0185839C-F2D2-462A-8B1A-7EB05F1F8660}" type="presOf" srcId="{6B5F4540-A884-4655-812E-C5E5F4CAC137}" destId="{75E2920F-748E-4EFB-BDC7-BB6587F747D6}" srcOrd="0" destOrd="0" presId="urn:microsoft.com/office/officeart/2005/8/layout/vList2"/>
    <dgm:cxn modelId="{605772BB-286B-4F3A-A29B-F2EC654DF862}" srcId="{4E2D240C-42BE-4035-A256-C4913901165E}" destId="{731F6B6D-51D1-407A-AA71-41B14B938DA4}" srcOrd="1" destOrd="0" parTransId="{2CE64EBF-F792-4759-A856-F49CC4ADEAAE}" sibTransId="{D6B9E6E7-2E9D-4F93-B058-F15053A8FE9B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793B82D9-F122-4FC8-8461-791519213CE4}" type="presOf" srcId="{BBFE447B-9A16-4430-8EDA-A64FCCF9B9FB}" destId="{D92ADB9C-0B06-44C7-BC4C-2FE85D7CB726}" srcOrd="0" destOrd="0" presId="urn:microsoft.com/office/officeart/2005/8/layout/vList2"/>
    <dgm:cxn modelId="{501072E0-12F9-42CF-B4E4-B61FB5FF7372}" type="presOf" srcId="{1F1B1B18-8FFA-4A99-B452-F5E8964288AB}" destId="{3FF2AAFC-2489-4E1E-BA0F-A4545D89D56C}" srcOrd="0" destOrd="0" presId="urn:microsoft.com/office/officeart/2005/8/layout/vList2"/>
    <dgm:cxn modelId="{6695F6E1-9B3B-4157-BFEB-F197FB8DEC30}" type="presOf" srcId="{CC3D05FD-7856-42BC-A96D-B479332BD0B8}" destId="{3FF2AAFC-2489-4E1E-BA0F-A4545D89D56C}" srcOrd="0" destOrd="1" presId="urn:microsoft.com/office/officeart/2005/8/layout/vList2"/>
    <dgm:cxn modelId="{6A7D2A30-931A-4233-9B56-BABBF09EBC8E}" type="presParOf" srcId="{013A4B0D-7B5A-4367-801A-E2196CE2A611}" destId="{C9094E82-7B0C-4CFA-86F7-2B6030BE1681}" srcOrd="0" destOrd="0" presId="urn:microsoft.com/office/officeart/2005/8/layout/vList2"/>
    <dgm:cxn modelId="{5DACFCAA-299F-4D1C-A08C-78EDB0731872}" type="presParOf" srcId="{013A4B0D-7B5A-4367-801A-E2196CE2A611}" destId="{D92ADB9C-0B06-44C7-BC4C-2FE85D7CB726}" srcOrd="1" destOrd="0" presId="urn:microsoft.com/office/officeart/2005/8/layout/vList2"/>
    <dgm:cxn modelId="{A7BC1CC8-4CAD-4520-A206-0E9D6BB423B8}" type="presParOf" srcId="{013A4B0D-7B5A-4367-801A-E2196CE2A611}" destId="{75E2920F-748E-4EFB-BDC7-BB6587F747D6}" srcOrd="2" destOrd="0" presId="urn:microsoft.com/office/officeart/2005/8/layout/vList2"/>
    <dgm:cxn modelId="{0DDB45C0-1C3D-44A9-BF5F-54378014F623}" type="presParOf" srcId="{013A4B0D-7B5A-4367-801A-E2196CE2A611}" destId="{3FF2AAFC-2489-4E1E-BA0F-A4545D89D5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C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Alternative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/>
            <a:t>Mac: Cmd + Option + C</a:t>
          </a:r>
          <a:endParaRPr lang="en-US" dirty="0"/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on desired Element→ Inspect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47159F9F-D45A-475F-9250-10F7E8B6CBF8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97BE9-518E-430D-A0E7-ED3F3364A641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6D4D13-3211-489F-93D6-754A3F852777}" type="presOf" srcId="{4E2D240C-42BE-4035-A256-C4913901165E}" destId="{47159F9F-D45A-475F-9250-10F7E8B6CBF8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DE296159-BB23-49C5-BFE3-982F8118D006}" type="presOf" srcId="{5C8781C8-5330-4745-A312-E522CAF9AD33}" destId="{81A97BE9-518E-430D-A0E7-ED3F3364A641}" srcOrd="0" destOrd="1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D1E0638A-FFAC-4FEC-83DD-B3EB6C67777D}" type="presOf" srcId="{BBFE447B-9A16-4430-8EDA-A64FCCF9B9FB}" destId="{81A97BE9-518E-430D-A0E7-ED3F3364A641}" srcOrd="0" destOrd="0" presId="urn:microsoft.com/office/officeart/2005/8/layout/vList2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4D9309A-FCF0-4E51-A0C2-4D2234B2F2E3}" type="presParOf" srcId="{4EB71348-B27E-40BE-A879-A3CB6E814BDE}" destId="{47159F9F-D45A-475F-9250-10F7E8B6CBF8}" srcOrd="0" destOrd="0" presId="urn:microsoft.com/office/officeart/2005/8/layout/vList2"/>
    <dgm:cxn modelId="{92B127A4-9773-4981-AF56-D575A07B9CF2}" type="presParOf" srcId="{4EB71348-B27E-40BE-A879-A3CB6E814BDE}" destId="{81A97BE9-518E-430D-A0E7-ED3F3364A641}" srcOrd="1" destOrd="0" presId="urn:microsoft.com/office/officeart/2005/8/layout/vList2"/>
    <dgm:cxn modelId="{52BD3A4F-74BF-457F-AB70-3F374CAC123A}" type="presParOf" srcId="{4EB71348-B27E-40BE-A879-A3CB6E814BDE}" destId="{11394498-80DA-49AE-B557-082ED57CC08D}" srcOrd="2" destOrd="0" presId="urn:microsoft.com/office/officeart/2005/8/layout/vList2"/>
    <dgm:cxn modelId="{7A835F69-380C-4B58-823C-2311F3DB4245}" type="presParOf" srcId="{4EB71348-B27E-40BE-A879-A3CB6E814BDE}" destId="{2DE940D8-C3D8-4CBC-9D52-20DD1402A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Open Inspector → Elements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695DEDA2-5A80-4DE8-BC43-8490F5022326}">
      <dgm:prSet/>
      <dgm:spPr/>
      <dgm:t>
        <a:bodyPr/>
        <a:lstStyle/>
        <a:p>
          <a:r>
            <a:rPr lang="en-US" dirty="0"/>
            <a:t>Inspect &amp; Edit HTML</a:t>
          </a:r>
        </a:p>
      </dgm:t>
    </dgm:pt>
    <dgm:pt modelId="{FE86D3C3-CD0D-46F7-A4B6-8483D5D6BB46}" type="parTrans" cxnId="{880BC101-674C-47A1-8533-78A48A9A3789}">
      <dgm:prSet/>
      <dgm:spPr/>
      <dgm:t>
        <a:bodyPr/>
        <a:lstStyle/>
        <a:p>
          <a:endParaRPr lang="en-US"/>
        </a:p>
      </dgm:t>
    </dgm:pt>
    <dgm:pt modelId="{E7A99BDA-FB0C-44CE-AD83-899985F63E78}" type="sibTrans" cxnId="{880BC101-674C-47A1-8533-78A48A9A3789}">
      <dgm:prSet/>
      <dgm:spPr/>
      <dgm:t>
        <a:bodyPr/>
        <a:lstStyle/>
        <a:p>
          <a:endParaRPr lang="en-US"/>
        </a:p>
      </dgm:t>
    </dgm:pt>
    <dgm:pt modelId="{59691D8C-60C9-4A67-9108-FF9FB905DFF4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BF20EB41-B3B6-4AF3-9F75-3B19C1AAC97F}" type="parTrans" cxnId="{7DC2756E-7FA5-4AE9-B694-D4425CEB6EFA}">
      <dgm:prSet/>
      <dgm:spPr/>
      <dgm:t>
        <a:bodyPr/>
        <a:lstStyle/>
        <a:p>
          <a:endParaRPr lang="en-US"/>
        </a:p>
      </dgm:t>
    </dgm:pt>
    <dgm:pt modelId="{6654AE24-9DB0-4B24-B588-673A1A4B7AC2}" type="sibTrans" cxnId="{7DC2756E-7FA5-4AE9-B694-D4425CEB6EFA}">
      <dgm:prSet/>
      <dgm:spPr/>
      <dgm:t>
        <a:bodyPr/>
        <a:lstStyle/>
        <a:p>
          <a:endParaRPr lang="en-US"/>
        </a:p>
      </dgm:t>
    </dgm:pt>
    <dgm:pt modelId="{5A7119BB-7F57-4E32-980E-22154D6BAE34}">
      <dgm:prSet/>
      <dgm:spPr/>
      <dgm:t>
        <a:bodyPr/>
        <a:lstStyle/>
        <a:p>
          <a:r>
            <a:rPr lang="en-US" dirty="0"/>
            <a:t>View &amp; Modify Styles</a:t>
          </a:r>
        </a:p>
      </dgm:t>
    </dgm:pt>
    <dgm:pt modelId="{D68BB6C5-79A8-4770-BCAA-F6ECBE7F6ADE}" type="parTrans" cxnId="{B34A77BD-49D6-463D-B14F-BE398D449DFB}">
      <dgm:prSet/>
      <dgm:spPr/>
      <dgm:t>
        <a:bodyPr/>
        <a:lstStyle/>
        <a:p>
          <a:endParaRPr lang="en-US"/>
        </a:p>
      </dgm:t>
    </dgm:pt>
    <dgm:pt modelId="{7B67AEA2-1830-477F-AD0A-69B2A4781872}" type="sibTrans" cxnId="{B34A77BD-49D6-463D-B14F-BE398D449DFB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48CDC9AF-4D23-4A24-A861-7A39A655BEC2}" type="pres">
      <dgm:prSet presAssocID="{59691D8C-60C9-4A67-9108-FF9FB905D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B47CC5-7531-44D3-8D7E-A03DE2A21E17}" type="pres">
      <dgm:prSet presAssocID="{59691D8C-60C9-4A67-9108-FF9FB905D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0BC101-674C-47A1-8533-78A48A9A3789}" srcId="{59691D8C-60C9-4A67-9108-FF9FB905DFF4}" destId="{695DEDA2-5A80-4DE8-BC43-8490F5022326}" srcOrd="0" destOrd="0" parTransId="{FE86D3C3-CD0D-46F7-A4B6-8483D5D6BB46}" sibTransId="{E7A99BDA-FB0C-44CE-AD83-899985F63E78}"/>
    <dgm:cxn modelId="{D2099B24-1D01-4D99-B7A8-5C4BD8411E1A}" type="presOf" srcId="{695DEDA2-5A80-4DE8-BC43-8490F5022326}" destId="{DBB47CC5-7531-44D3-8D7E-A03DE2A21E17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76F33E64-BF4D-48F0-9212-282031FA8FB5}" type="presOf" srcId="{5A7119BB-7F57-4E32-980E-22154D6BAE34}" destId="{DBB47CC5-7531-44D3-8D7E-A03DE2A21E17}" srcOrd="0" destOrd="1" presId="urn:microsoft.com/office/officeart/2005/8/layout/vList2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7DC2756E-7FA5-4AE9-B694-D4425CEB6EFA}" srcId="{D6E9E912-7F60-4538-B24B-625D2C6713DB}" destId="{59691D8C-60C9-4A67-9108-FF9FB905DFF4}" srcOrd="1" destOrd="0" parTransId="{BF20EB41-B3B6-4AF3-9F75-3B19C1AAC97F}" sibTransId="{6654AE24-9DB0-4B24-B588-673A1A4B7AC2}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B34A77BD-49D6-463D-B14F-BE398D449DFB}" srcId="{59691D8C-60C9-4A67-9108-FF9FB905DFF4}" destId="{5A7119BB-7F57-4E32-980E-22154D6BAE34}" srcOrd="1" destOrd="0" parTransId="{D68BB6C5-79A8-4770-BCAA-F6ECBE7F6ADE}" sibTransId="{7B67AEA2-1830-477F-AD0A-69B2A4781872}"/>
    <dgm:cxn modelId="{5B827ADD-A723-46D6-B924-00A623DF7A01}" type="presOf" srcId="{59691D8C-60C9-4A67-9108-FF9FB905DFF4}" destId="{48CDC9AF-4D23-4A24-A861-7A39A655BEC2}" srcOrd="0" destOrd="0" presId="urn:microsoft.com/office/officeart/2005/8/layout/vList2"/>
    <dgm:cxn modelId="{52BD3A4F-74BF-457F-AB70-3F374CAC123A}" type="presParOf" srcId="{4EB71348-B27E-40BE-A879-A3CB6E814BDE}" destId="{11394498-80DA-49AE-B557-082ED57CC08D}" srcOrd="0" destOrd="0" presId="urn:microsoft.com/office/officeart/2005/8/layout/vList2"/>
    <dgm:cxn modelId="{7A835F69-380C-4B58-823C-2311F3DB4245}" type="presParOf" srcId="{4EB71348-B27E-40BE-A879-A3CB6E814BDE}" destId="{2DE940D8-C3D8-4CBC-9D52-20DD1402AA8C}" srcOrd="1" destOrd="0" presId="urn:microsoft.com/office/officeart/2005/8/layout/vList2"/>
    <dgm:cxn modelId="{8B680F86-1F14-4EF5-A702-10C51DB14F23}" type="presParOf" srcId="{4EB71348-B27E-40BE-A879-A3CB6E814BDE}" destId="{48CDC9AF-4D23-4A24-A861-7A39A655BEC2}" srcOrd="2" destOrd="0" presId="urn:microsoft.com/office/officeart/2005/8/layout/vList2"/>
    <dgm:cxn modelId="{58036189-16AC-4BC8-BB21-A665C69368C7}" type="presParOf" srcId="{4EB71348-B27E-40BE-A879-A3CB6E814BDE}" destId="{DBB47CC5-7531-44D3-8D7E-A03DE2A21E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8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b="0" dirty="0"/>
            <a:t>Open the Elements tab.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E705ABC-3AC0-47E1-AA60-5C23CCD866A6}">
      <dgm:prSet custT="1"/>
      <dgm:spPr/>
      <dgm:t>
        <a:bodyPr/>
        <a:lstStyle/>
        <a:p>
          <a:r>
            <a:rPr lang="en-US" sz="2400" b="0" dirty="0"/>
            <a:t>Change "Welcome to the Chrome </a:t>
          </a:r>
          <a:r>
            <a:rPr lang="en-US" sz="2400" b="0" dirty="0" err="1"/>
            <a:t>DevTools</a:t>
          </a:r>
          <a:r>
            <a:rPr lang="en-US" sz="2400" b="0" dirty="0"/>
            <a:t> Demo" to "</a:t>
          </a:r>
          <a:r>
            <a:rPr lang="en-US" sz="2400" b="0" dirty="0" err="1"/>
            <a:t>DevTools</a:t>
          </a:r>
          <a:r>
            <a:rPr lang="en-US" sz="2400" b="0" dirty="0"/>
            <a:t> are Awesome!“</a:t>
          </a:r>
        </a:p>
      </dgm:t>
    </dgm:pt>
    <dgm:pt modelId="{38FF0A36-E37C-4468-A0F2-5986836FC16E}" type="parTrans" cxnId="{0CFCFB0F-2314-4EED-8A00-2D4E66C6CC3D}">
      <dgm:prSet/>
      <dgm:spPr/>
      <dgm:t>
        <a:bodyPr/>
        <a:lstStyle/>
        <a:p>
          <a:endParaRPr lang="en-US"/>
        </a:p>
      </dgm:t>
    </dgm:pt>
    <dgm:pt modelId="{F3A0206C-F862-462D-B75D-E01270BC6A97}" type="sibTrans" cxnId="{0CFCFB0F-2314-4EED-8A00-2D4E66C6CC3D}">
      <dgm:prSet/>
      <dgm:spPr/>
      <dgm:t>
        <a:bodyPr/>
        <a:lstStyle/>
        <a:p>
          <a:endParaRPr lang="en-US"/>
        </a:p>
      </dgm:t>
    </dgm:pt>
    <dgm:pt modelId="{219A4C81-0E5D-44C4-98F8-6A52E740DBE4}">
      <dgm:prSet custT="1"/>
      <dgm:spPr/>
      <dgm:t>
        <a:bodyPr/>
        <a:lstStyle/>
        <a:p>
          <a:r>
            <a:rPr lang="en-US" sz="2400" b="0" dirty="0"/>
            <a:t>Find the ‘&lt;h1&gt;’ element</a:t>
          </a:r>
        </a:p>
      </dgm:t>
    </dgm:pt>
    <dgm:pt modelId="{22B5D051-FD6E-4A6E-B07F-22B5A2DBB8C6}" type="parTrans" cxnId="{C7853626-4171-4269-A71B-A7AA4E13C258}">
      <dgm:prSet/>
      <dgm:spPr/>
      <dgm:t>
        <a:bodyPr/>
        <a:lstStyle/>
        <a:p>
          <a:endParaRPr lang="en-US"/>
        </a:p>
      </dgm:t>
    </dgm:pt>
    <dgm:pt modelId="{D4757937-6509-4CE3-AADD-F3C25401D0B0}" type="sibTrans" cxnId="{C7853626-4171-4269-A71B-A7AA4E13C258}">
      <dgm:prSet/>
      <dgm:spPr/>
      <dgm:t>
        <a:bodyPr/>
        <a:lstStyle/>
        <a:p>
          <a:endParaRPr lang="en-US"/>
        </a:p>
      </dgm:t>
    </dgm:pt>
    <dgm:pt modelId="{035C828D-4E16-4C2F-89FE-396C0C88139A}">
      <dgm:prSet custT="1"/>
      <dgm:spPr/>
      <dgm:t>
        <a:bodyPr/>
        <a:lstStyle/>
        <a:p>
          <a:r>
            <a:rPr lang="en-US" sz="2400" b="0" dirty="0"/>
            <a:t>In the styles panel, change ‘&lt;h1&gt;’ color from blue to red.</a:t>
          </a:r>
        </a:p>
      </dgm:t>
    </dgm:pt>
    <dgm:pt modelId="{B7F6223C-5012-4B6F-ACC1-02F79A6D0AF0}" type="parTrans" cxnId="{7EEABE64-843C-407D-A65B-1E06943BBA98}">
      <dgm:prSet/>
      <dgm:spPr/>
      <dgm:t>
        <a:bodyPr/>
        <a:lstStyle/>
        <a:p>
          <a:endParaRPr lang="en-US"/>
        </a:p>
      </dgm:t>
    </dgm:pt>
    <dgm:pt modelId="{A60ED2D9-B656-4FE4-AE28-D31D718705F4}" type="sibTrans" cxnId="{7EEABE64-843C-407D-A65B-1E06943BBA98}">
      <dgm:prSet/>
      <dgm:spPr/>
      <dgm:t>
        <a:bodyPr/>
        <a:lstStyle/>
        <a:p>
          <a:endParaRPr lang="en-US"/>
        </a:p>
      </dgm:t>
    </dgm:pt>
    <dgm:pt modelId="{D39C26DE-1E36-410B-B625-741A05E97D30}">
      <dgm:prSet custT="1"/>
      <dgm:spPr/>
      <dgm:t>
        <a:bodyPr/>
        <a:lstStyle/>
        <a:p>
          <a:r>
            <a:rPr lang="en-US" sz="2400" b="0" dirty="0"/>
            <a:t>Modify ‘&lt;button id="</a:t>
          </a:r>
          <a:r>
            <a:rPr lang="en-US" sz="2400" b="0" dirty="0" err="1"/>
            <a:t>loadData</a:t>
          </a:r>
          <a:r>
            <a:rPr lang="en-US" sz="2400" b="0" dirty="0"/>
            <a:t>“&gt;’ by removing the ‘hidden’ attribute</a:t>
          </a:r>
        </a:p>
      </dgm:t>
    </dgm:pt>
    <dgm:pt modelId="{CD858B18-9A11-468B-AEAA-238EFAC20A75}" type="parTrans" cxnId="{9E8C9E59-641A-469F-823F-C2E9C93402F2}">
      <dgm:prSet/>
      <dgm:spPr/>
      <dgm:t>
        <a:bodyPr/>
        <a:lstStyle/>
        <a:p>
          <a:endParaRPr lang="en-US"/>
        </a:p>
      </dgm:t>
    </dgm:pt>
    <dgm:pt modelId="{4E45C3FC-AF6B-43AD-85DD-3CBBF40E1242}" type="sibTrans" cxnId="{9E8C9E59-641A-469F-823F-C2E9C93402F2}">
      <dgm:prSet/>
      <dgm:spPr/>
      <dgm:t>
        <a:bodyPr/>
        <a:lstStyle/>
        <a:p>
          <a:endParaRPr lang="en-US"/>
        </a:p>
      </dgm:t>
    </dgm:pt>
    <dgm:pt modelId="{3758CCA4-CF68-4DE8-AD28-D07109A2CB3B}">
      <dgm:prSet custT="1"/>
      <dgm:spPr/>
      <dgm:t>
        <a:bodyPr/>
        <a:lstStyle/>
        <a:p>
          <a:r>
            <a:rPr lang="en-US" sz="2400" b="0" dirty="0"/>
            <a:t>Click the button</a:t>
          </a:r>
        </a:p>
      </dgm:t>
    </dgm:pt>
    <dgm:pt modelId="{990ADA2A-ED0A-417C-A8C3-C5535AD8FFE7}" type="parTrans" cxnId="{3DF260AC-4F46-4A8C-A9B0-5DBA04E2563A}">
      <dgm:prSet/>
      <dgm:spPr/>
      <dgm:t>
        <a:bodyPr/>
        <a:lstStyle/>
        <a:p>
          <a:endParaRPr lang="en-US"/>
        </a:p>
      </dgm:t>
    </dgm:pt>
    <dgm:pt modelId="{EC51F108-F9BA-4DE4-A5D1-F828712F1719}" type="sibTrans" cxnId="{3DF260AC-4F46-4A8C-A9B0-5DBA04E2563A}">
      <dgm:prSet/>
      <dgm:spPr/>
      <dgm:t>
        <a:bodyPr/>
        <a:lstStyle/>
        <a:p>
          <a:endParaRPr lang="en-US"/>
        </a:p>
      </dgm:t>
    </dgm:pt>
    <dgm:pt modelId="{19AFAE42-1B12-42C3-8910-06A222F24CF5}">
      <dgm:prSet custT="1"/>
      <dgm:spPr/>
      <dgm:t>
        <a:bodyPr/>
        <a:lstStyle/>
        <a:p>
          <a:r>
            <a:rPr lang="en-US" sz="2400" b="0" dirty="0"/>
            <a:t>Find ‘&lt;button id=“</a:t>
          </a:r>
          <a:r>
            <a:rPr lang="en-US" sz="2400" b="0" dirty="0" err="1"/>
            <a:t>displayData</a:t>
          </a:r>
          <a:r>
            <a:rPr lang="en-US" sz="2400" b="0" dirty="0"/>
            <a:t>”&gt;’ in ‘&lt;div id=“</a:t>
          </a:r>
          <a:r>
            <a:rPr lang="en-US" sz="2400" b="0" dirty="0" err="1"/>
            <a:t>buttonDiv</a:t>
          </a:r>
          <a:r>
            <a:rPr lang="en-US" sz="2400" b="0" dirty="0"/>
            <a:t>”&gt;’ and click on it</a:t>
          </a:r>
        </a:p>
      </dgm:t>
    </dgm:pt>
    <dgm:pt modelId="{10AD7F67-078A-4DDD-B0A2-9675AD17046B}" type="parTrans" cxnId="{131F8466-DC63-4E16-8148-2EB5C33725E7}">
      <dgm:prSet/>
      <dgm:spPr/>
      <dgm:t>
        <a:bodyPr/>
        <a:lstStyle/>
        <a:p>
          <a:endParaRPr lang="en-US"/>
        </a:p>
      </dgm:t>
    </dgm:pt>
    <dgm:pt modelId="{6C5E598B-0F21-4975-BA55-34A291CCC55A}" type="sibTrans" cxnId="{131F8466-DC63-4E16-8148-2EB5C33725E7}">
      <dgm:prSet/>
      <dgm:spPr/>
      <dgm:t>
        <a:bodyPr/>
        <a:lstStyle/>
        <a:p>
          <a:endParaRPr lang="en-US"/>
        </a:p>
      </dgm:t>
    </dgm:pt>
    <dgm:pt modelId="{8DA7D592-D3EA-434F-838F-E9573224C5A0}">
      <dgm:prSet/>
      <dgm:spPr/>
      <dgm:t>
        <a:bodyPr/>
        <a:lstStyle/>
        <a:p>
          <a:endParaRPr lang="en-US" sz="2300" b="0" dirty="0"/>
        </a:p>
      </dgm:t>
    </dgm:pt>
    <dgm:pt modelId="{FA0FFA66-90B4-4292-B5C7-F63168242980}" type="parTrans" cxnId="{2B0677FF-7CEE-487F-B555-6EA9FEBA120C}">
      <dgm:prSet/>
      <dgm:spPr/>
      <dgm:t>
        <a:bodyPr/>
        <a:lstStyle/>
        <a:p>
          <a:endParaRPr lang="en-US"/>
        </a:p>
      </dgm:t>
    </dgm:pt>
    <dgm:pt modelId="{BCA31CDA-CB23-4872-9545-6276D6797D39}" type="sibTrans" cxnId="{2B0677FF-7CEE-487F-B555-6EA9FEBA120C}">
      <dgm:prSet/>
      <dgm:spPr/>
      <dgm:t>
        <a:bodyPr/>
        <a:lstStyle/>
        <a:p>
          <a:endParaRPr lang="en-US"/>
        </a:p>
      </dgm:t>
    </dgm:pt>
    <dgm:pt modelId="{F35A6A0D-69DD-4FA0-A316-C0489E35AC4C}">
      <dgm:prSet custT="1"/>
      <dgm:spPr/>
      <dgm:t>
        <a:bodyPr/>
        <a:lstStyle/>
        <a:p>
          <a:r>
            <a:rPr lang="en-US" sz="2400" b="0" dirty="0"/>
            <a:t>In the styles panel, change the button’s display from ‘none’ to ‘inline-block’</a:t>
          </a:r>
        </a:p>
      </dgm:t>
    </dgm:pt>
    <dgm:pt modelId="{749D1817-B9C3-4F46-813A-F99783866E8D}" type="parTrans" cxnId="{4FD244D8-9BC3-43CA-AAC4-3050F1F484B5}">
      <dgm:prSet/>
      <dgm:spPr/>
      <dgm:t>
        <a:bodyPr/>
        <a:lstStyle/>
        <a:p>
          <a:endParaRPr lang="en-US"/>
        </a:p>
      </dgm:t>
    </dgm:pt>
    <dgm:pt modelId="{D8A74177-6523-450E-A71C-F9E3D54ACA16}" type="sibTrans" cxnId="{4FD244D8-9BC3-43CA-AAC4-3050F1F484B5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A372B1B7-F53B-466C-91C7-73EC25968836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FCFB0F-2314-4EED-8A00-2D4E66C6CC3D}" srcId="{4E2D240C-42BE-4035-A256-C4913901165E}" destId="{5E705ABC-3AC0-47E1-AA60-5C23CCD866A6}" srcOrd="2" destOrd="0" parTransId="{38FF0A36-E37C-4468-A0F2-5986836FC16E}" sibTransId="{F3A0206C-F862-462D-B75D-E01270BC6A97}"/>
    <dgm:cxn modelId="{6E24491E-1B79-478A-98B7-08189CBA2DB9}" type="presOf" srcId="{5E705ABC-3AC0-47E1-AA60-5C23CCD866A6}" destId="{A372B1B7-F53B-466C-91C7-73EC25968836}" srcOrd="0" destOrd="2" presId="urn:microsoft.com/office/officeart/2005/8/layout/vList2"/>
    <dgm:cxn modelId="{C7853626-4171-4269-A71B-A7AA4E13C258}" srcId="{4E2D240C-42BE-4035-A256-C4913901165E}" destId="{219A4C81-0E5D-44C4-98F8-6A52E740DBE4}" srcOrd="1" destOrd="0" parTransId="{22B5D051-FD6E-4A6E-B07F-22B5A2DBB8C6}" sibTransId="{D4757937-6509-4CE3-AADD-F3C25401D0B0}"/>
    <dgm:cxn modelId="{0AA4492E-A96F-4990-AFA1-433ED6E10862}" type="presOf" srcId="{BBFE447B-9A16-4430-8EDA-A64FCCF9B9FB}" destId="{A372B1B7-F53B-466C-91C7-73EC25968836}" srcOrd="0" destOrd="0" presId="urn:microsoft.com/office/officeart/2005/8/layout/vList2"/>
    <dgm:cxn modelId="{7EEABE64-843C-407D-A65B-1E06943BBA98}" srcId="{4E2D240C-42BE-4035-A256-C4913901165E}" destId="{035C828D-4E16-4C2F-89FE-396C0C88139A}" srcOrd="3" destOrd="0" parTransId="{B7F6223C-5012-4B6F-ACC1-02F79A6D0AF0}" sibTransId="{A60ED2D9-B656-4FE4-AE28-D31D718705F4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1F8466-DC63-4E16-8148-2EB5C33725E7}" srcId="{4E2D240C-42BE-4035-A256-C4913901165E}" destId="{19AFAE42-1B12-42C3-8910-06A222F24CF5}" srcOrd="6" destOrd="0" parTransId="{10AD7F67-078A-4DDD-B0A2-9675AD17046B}" sibTransId="{6C5E598B-0F21-4975-BA55-34A291CCC55A}"/>
    <dgm:cxn modelId="{7F7C8F67-6C20-4859-91BB-D03B1E221065}" type="presOf" srcId="{8DA7D592-D3EA-434F-838F-E9573224C5A0}" destId="{A372B1B7-F53B-466C-91C7-73EC25968836}" srcOrd="0" destOrd="8" presId="urn:microsoft.com/office/officeart/2005/8/layout/vList2"/>
    <dgm:cxn modelId="{E39ABF6B-1121-4258-9FF9-EA68E5AB9E4A}" type="presOf" srcId="{3758CCA4-CF68-4DE8-AD28-D07109A2CB3B}" destId="{A372B1B7-F53B-466C-91C7-73EC25968836}" srcOrd="0" destOrd="5" presId="urn:microsoft.com/office/officeart/2005/8/layout/vList2"/>
    <dgm:cxn modelId="{F5F07F6C-D422-47C8-8F41-A17A3F94EC82}" type="presOf" srcId="{035C828D-4E16-4C2F-89FE-396C0C88139A}" destId="{A372B1B7-F53B-466C-91C7-73EC25968836}" srcOrd="0" destOrd="3" presId="urn:microsoft.com/office/officeart/2005/8/layout/vList2"/>
    <dgm:cxn modelId="{A6703A4F-4444-4747-81A2-BA39485757C8}" type="presOf" srcId="{D39C26DE-1E36-410B-B625-741A05E97D30}" destId="{A372B1B7-F53B-466C-91C7-73EC25968836}" srcOrd="0" destOrd="4" presId="urn:microsoft.com/office/officeart/2005/8/layout/vList2"/>
    <dgm:cxn modelId="{69610474-BE4B-4DB1-83F3-3264C43EECE5}" type="presOf" srcId="{F35A6A0D-69DD-4FA0-A316-C0489E35AC4C}" destId="{A372B1B7-F53B-466C-91C7-73EC25968836}" srcOrd="0" destOrd="7" presId="urn:microsoft.com/office/officeart/2005/8/layout/vList2"/>
    <dgm:cxn modelId="{9E8C9E59-641A-469F-823F-C2E9C93402F2}" srcId="{4E2D240C-42BE-4035-A256-C4913901165E}" destId="{D39C26DE-1E36-410B-B625-741A05E97D30}" srcOrd="4" destOrd="0" parTransId="{CD858B18-9A11-468B-AEAA-238EFAC20A75}" sibTransId="{4E45C3FC-AF6B-43AD-85DD-3CBBF40E1242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21B5B8D-1244-43A7-A7D1-84640552A287}" type="presOf" srcId="{219A4C81-0E5D-44C4-98F8-6A52E740DBE4}" destId="{A372B1B7-F53B-466C-91C7-73EC25968836}" srcOrd="0" destOrd="1" presId="urn:microsoft.com/office/officeart/2005/8/layout/vList2"/>
    <dgm:cxn modelId="{3DF260AC-4F46-4A8C-A9B0-5DBA04E2563A}" srcId="{4E2D240C-42BE-4035-A256-C4913901165E}" destId="{3758CCA4-CF68-4DE8-AD28-D07109A2CB3B}" srcOrd="5" destOrd="0" parTransId="{990ADA2A-ED0A-417C-A8C3-C5535AD8FFE7}" sibTransId="{EC51F108-F9BA-4DE4-A5D1-F828712F1719}"/>
    <dgm:cxn modelId="{F753C7AF-4C64-458D-8213-6D302E3B6D66}" type="presOf" srcId="{19AFAE42-1B12-42C3-8910-06A222F24CF5}" destId="{A372B1B7-F53B-466C-91C7-73EC25968836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FD244D8-9BC3-43CA-AAC4-3050F1F484B5}" srcId="{4E2D240C-42BE-4035-A256-C4913901165E}" destId="{F35A6A0D-69DD-4FA0-A316-C0489E35AC4C}" srcOrd="7" destOrd="0" parTransId="{749D1817-B9C3-4F46-813A-F99783866E8D}" sibTransId="{D8A74177-6523-450E-A71C-F9E3D54ACA16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2B0677FF-7CEE-487F-B555-6EA9FEBA120C}" srcId="{4E2D240C-42BE-4035-A256-C4913901165E}" destId="{8DA7D592-D3EA-434F-838F-E9573224C5A0}" srcOrd="8" destOrd="0" parTransId="{FA0FFA66-90B4-4292-B5C7-F63168242980}" sibTransId="{BCA31CDA-CB23-4872-9545-6276D6797D39}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D2225CDE-E780-4E4B-A013-FA964BFE9640}" type="presParOf" srcId="{2170C429-AE54-41B6-9A6F-42977E169AA7}" destId="{A372B1B7-F53B-466C-91C7-73EC259688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/>
            <a:t>Navigation</a:t>
          </a:r>
          <a:endParaRPr lang="en-US" dirty="0"/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→ Inspect → Console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75DCD722-30E9-479E-915F-C789F53E0D38}">
      <dgm:prSet/>
      <dgm:spPr/>
      <dgm:t>
        <a:bodyPr/>
        <a:lstStyle/>
        <a:p>
          <a:r>
            <a:rPr lang="en-US" dirty="0"/>
            <a:t>Log Messages</a:t>
          </a:r>
        </a:p>
      </dgm:t>
    </dgm:pt>
    <dgm:pt modelId="{5E97BB48-807E-4217-9EE9-446114954201}" type="parTrans" cxnId="{1DA9C35F-7521-46D4-869B-60251102CF19}">
      <dgm:prSet/>
      <dgm:spPr/>
      <dgm:t>
        <a:bodyPr/>
        <a:lstStyle/>
        <a:p>
          <a:endParaRPr lang="en-US"/>
        </a:p>
      </dgm:t>
    </dgm:pt>
    <dgm:pt modelId="{D8D7BA83-0B54-404A-B44E-2DB2C0F90B01}" type="sibTrans" cxnId="{1DA9C35F-7521-46D4-869B-60251102CF19}">
      <dgm:prSet/>
      <dgm:spPr/>
      <dgm:t>
        <a:bodyPr/>
        <a:lstStyle/>
        <a:p>
          <a:endParaRPr lang="en-US"/>
        </a:p>
      </dgm:t>
    </dgm:pt>
    <dgm:pt modelId="{14982AE2-3A99-411B-9701-0EE39D684AD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0C5C5E77-2AA2-4302-918D-2BC6EEB3B928}" type="parTrans" cxnId="{3F9E0FBA-3976-4CEE-8DE3-DF1F3E9C13AE}">
      <dgm:prSet/>
      <dgm:spPr/>
      <dgm:t>
        <a:bodyPr/>
        <a:lstStyle/>
        <a:p>
          <a:endParaRPr lang="en-US"/>
        </a:p>
      </dgm:t>
    </dgm:pt>
    <dgm:pt modelId="{8BDD8A67-D3C9-4433-9A44-862732B5127E}" type="sibTrans" cxnId="{3F9E0FBA-3976-4CEE-8DE3-DF1F3E9C13AE}">
      <dgm:prSet/>
      <dgm:spPr/>
      <dgm:t>
        <a:bodyPr/>
        <a:lstStyle/>
        <a:p>
          <a:endParaRPr lang="en-US"/>
        </a:p>
      </dgm:t>
    </dgm:pt>
    <dgm:pt modelId="{94F8F398-DD83-46D5-AF00-F69094464FE9}">
      <dgm:prSet/>
      <dgm:spPr/>
      <dgm:t>
        <a:bodyPr/>
        <a:lstStyle/>
        <a:p>
          <a:r>
            <a:rPr lang="en-US" dirty="0"/>
            <a:t>Run JavaScript</a:t>
          </a:r>
        </a:p>
      </dgm:t>
    </dgm:pt>
    <dgm:pt modelId="{03BCC656-F724-4AF0-A2B5-733B775DA506}" type="parTrans" cxnId="{5DA9B46B-649B-48DF-8808-019FE85AAFEC}">
      <dgm:prSet/>
      <dgm:spPr/>
      <dgm:t>
        <a:bodyPr/>
        <a:lstStyle/>
        <a:p>
          <a:endParaRPr lang="en-US"/>
        </a:p>
      </dgm:t>
    </dgm:pt>
    <dgm:pt modelId="{CDD4BAB0-0115-4E79-8223-4E0D5E8C9364}" type="sibTrans" cxnId="{5DA9B46B-649B-48DF-8808-019FE85AAFEC}">
      <dgm:prSet/>
      <dgm:spPr/>
      <dgm:t>
        <a:bodyPr/>
        <a:lstStyle/>
        <a:p>
          <a:endParaRPr lang="en-US"/>
        </a:p>
      </dgm:t>
    </dgm:pt>
    <dgm:pt modelId="{6CD4F242-1F7C-4194-8361-0DCE8423AD23}">
      <dgm:prSet/>
      <dgm:spPr/>
      <dgm:t>
        <a:bodyPr/>
        <a:lstStyle/>
        <a:p>
          <a:r>
            <a:rPr lang="en-US" dirty="0"/>
            <a:t>Inspect Objects</a:t>
          </a:r>
        </a:p>
      </dgm:t>
    </dgm:pt>
    <dgm:pt modelId="{AA34395F-2D3B-4BEB-B70B-3611C6CAAC4C}" type="parTrans" cxnId="{B3DE9956-0F93-4254-A101-C442090B80F1}">
      <dgm:prSet/>
      <dgm:spPr/>
      <dgm:t>
        <a:bodyPr/>
        <a:lstStyle/>
        <a:p>
          <a:endParaRPr lang="en-US"/>
        </a:p>
      </dgm:t>
    </dgm:pt>
    <dgm:pt modelId="{9C9D341A-A398-425D-99F8-0C76832D631F}" type="sibTrans" cxnId="{B3DE9956-0F93-4254-A101-C442090B80F1}">
      <dgm:prSet/>
      <dgm:spPr/>
      <dgm:t>
        <a:bodyPr/>
        <a:lstStyle/>
        <a:p>
          <a:endParaRPr lang="en-US"/>
        </a:p>
      </dgm:t>
    </dgm:pt>
    <dgm:pt modelId="{613FBED0-81D6-4CE8-AAA8-50EE9F6A1177}">
      <dgm:prSet/>
      <dgm:spPr/>
      <dgm:t>
        <a:bodyPr/>
        <a:lstStyle/>
        <a:p>
          <a:r>
            <a:rPr lang="en-US" dirty="0"/>
            <a:t>Debug Errors</a:t>
          </a:r>
        </a:p>
      </dgm:t>
    </dgm:pt>
    <dgm:pt modelId="{72FB816A-1735-42DC-83FE-3E97778745C7}" type="parTrans" cxnId="{F2518E15-F89D-47BC-8512-0CDD0A132AA7}">
      <dgm:prSet/>
      <dgm:spPr/>
      <dgm:t>
        <a:bodyPr/>
        <a:lstStyle/>
        <a:p>
          <a:endParaRPr lang="en-US"/>
        </a:p>
      </dgm:t>
    </dgm:pt>
    <dgm:pt modelId="{D789A83C-FD45-45D0-BBBB-FA4C1FC8E0EB}" type="sibTrans" cxnId="{F2518E15-F89D-47BC-8512-0CDD0A132AA7}">
      <dgm:prSet/>
      <dgm:spPr/>
      <dgm:t>
        <a:bodyPr/>
        <a:lstStyle/>
        <a:p>
          <a:endParaRPr lang="en-US"/>
        </a:p>
      </dgm:t>
    </dgm:pt>
    <dgm:pt modelId="{D62D888D-1AEA-496E-B501-5F09BFB98180}">
      <dgm:prSet/>
      <dgm:spPr/>
      <dgm:t>
        <a:bodyPr/>
        <a:lstStyle/>
        <a:p>
          <a:r>
            <a:rPr lang="en-US" dirty="0"/>
            <a:t>Interact with the page</a:t>
          </a:r>
        </a:p>
      </dgm:t>
    </dgm:pt>
    <dgm:pt modelId="{5DF1DF0C-1E51-48FA-90E5-75137E7ED8F2}" type="parTrans" cxnId="{2C620B65-7B7D-4110-AD6A-0A68A12BE1E7}">
      <dgm:prSet/>
      <dgm:spPr/>
      <dgm:t>
        <a:bodyPr/>
        <a:lstStyle/>
        <a:p>
          <a:endParaRPr lang="en-US"/>
        </a:p>
      </dgm:t>
    </dgm:pt>
    <dgm:pt modelId="{5C563A84-DAFB-41CA-A2D6-4F482103C93C}" type="sibTrans" cxnId="{2C620B65-7B7D-4110-AD6A-0A68A12BE1E7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80C06EB-7335-416D-A046-E789F4AE7C68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F980DD-47E3-41DE-96DA-081E0893AB8D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F1754D28-03EB-4F32-9C8B-98F355EA8D20}" type="pres">
      <dgm:prSet presAssocID="{14982AE2-3A99-411B-9701-0EE39D684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B13E4D-8FB3-401D-8226-5D95E0B5F024}" type="pres">
      <dgm:prSet presAssocID="{14982AE2-3A99-411B-9701-0EE39D684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518E15-F89D-47BC-8512-0CDD0A132AA7}" srcId="{14982AE2-3A99-411B-9701-0EE39D684ADD}" destId="{613FBED0-81D6-4CE8-AAA8-50EE9F6A1177}" srcOrd="3" destOrd="0" parTransId="{72FB816A-1735-42DC-83FE-3E97778745C7}" sibTransId="{D789A83C-FD45-45D0-BBBB-FA4C1FC8E0EB}"/>
    <dgm:cxn modelId="{50B5FD5C-3BE8-4DED-B521-6ABA6E562906}" type="presOf" srcId="{6CD4F242-1F7C-4194-8361-0DCE8423AD23}" destId="{B6B13E4D-8FB3-401D-8226-5D95E0B5F024}" srcOrd="0" destOrd="2" presId="urn:microsoft.com/office/officeart/2005/8/layout/vList2"/>
    <dgm:cxn modelId="{1DA9C35F-7521-46D4-869B-60251102CF19}" srcId="{14982AE2-3A99-411B-9701-0EE39D684ADD}" destId="{75DCD722-30E9-479E-915F-C789F53E0D38}" srcOrd="0" destOrd="0" parTransId="{5E97BB48-807E-4217-9EE9-446114954201}" sibTransId="{D8D7BA83-0B54-404A-B44E-2DB2C0F90B01}"/>
    <dgm:cxn modelId="{2C620B65-7B7D-4110-AD6A-0A68A12BE1E7}" srcId="{14982AE2-3A99-411B-9701-0EE39D684ADD}" destId="{D62D888D-1AEA-496E-B501-5F09BFB98180}" srcOrd="4" destOrd="0" parTransId="{5DF1DF0C-1E51-48FA-90E5-75137E7ED8F2}" sibTransId="{5C563A84-DAFB-41CA-A2D6-4F482103C93C}"/>
    <dgm:cxn modelId="{5DA9B46B-649B-48DF-8808-019FE85AAFEC}" srcId="{14982AE2-3A99-411B-9701-0EE39D684ADD}" destId="{94F8F398-DD83-46D5-AF00-F69094464FE9}" srcOrd="1" destOrd="0" parTransId="{03BCC656-F724-4AF0-A2B5-733B775DA506}" sibTransId="{CDD4BAB0-0115-4E79-8223-4E0D5E8C9364}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931A9C4C-5060-4399-8019-51E92D3E0596}" type="presOf" srcId="{9B2E92F6-7BAF-4085-9E40-66C961C5F1B7}" destId="{F3F980DD-47E3-41DE-96DA-081E0893AB8D}" srcOrd="0" destOrd="0" presId="urn:microsoft.com/office/officeart/2005/8/layout/vList2"/>
    <dgm:cxn modelId="{86962952-7234-4E55-91AA-0B1C09F22783}" type="presOf" srcId="{14982AE2-3A99-411B-9701-0EE39D684ADD}" destId="{F1754D28-03EB-4F32-9C8B-98F355EA8D20}" srcOrd="0" destOrd="0" presId="urn:microsoft.com/office/officeart/2005/8/layout/vList2"/>
    <dgm:cxn modelId="{E29E1074-1E90-47F2-A4F0-FEB614133B4C}" type="presOf" srcId="{75DCD722-30E9-479E-915F-C789F53E0D38}" destId="{B6B13E4D-8FB3-401D-8226-5D95E0B5F024}" srcOrd="0" destOrd="0" presId="urn:microsoft.com/office/officeart/2005/8/layout/vList2"/>
    <dgm:cxn modelId="{B3DE9956-0F93-4254-A101-C442090B80F1}" srcId="{14982AE2-3A99-411B-9701-0EE39D684ADD}" destId="{6CD4F242-1F7C-4194-8361-0DCE8423AD23}" srcOrd="2" destOrd="0" parTransId="{AA34395F-2D3B-4BEB-B70B-3611C6CAAC4C}" sibTransId="{9C9D341A-A398-425D-99F8-0C76832D631F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15C3B979-71C8-4C75-9CD1-8C71FD8EA117}" type="presOf" srcId="{613FBED0-81D6-4CE8-AAA8-50EE9F6A1177}" destId="{B6B13E4D-8FB3-401D-8226-5D95E0B5F024}" srcOrd="0" destOrd="3" presId="urn:microsoft.com/office/officeart/2005/8/layout/vList2"/>
    <dgm:cxn modelId="{5B69D88E-41AF-41CD-B461-E4778492949A}" type="presOf" srcId="{94F8F398-DD83-46D5-AF00-F69094464FE9}" destId="{B6B13E4D-8FB3-401D-8226-5D95E0B5F024}" srcOrd="0" destOrd="1" presId="urn:microsoft.com/office/officeart/2005/8/layout/vList2"/>
    <dgm:cxn modelId="{EC98FDA3-620E-4819-AC14-7DB189C4D006}" type="presOf" srcId="{D62D888D-1AEA-496E-B501-5F09BFB98180}" destId="{B6B13E4D-8FB3-401D-8226-5D95E0B5F024}" srcOrd="0" destOrd="4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3F9E0FBA-3976-4CEE-8DE3-DF1F3E9C13AE}" srcId="{D6E9E912-7F60-4538-B24B-625D2C6713DB}" destId="{14982AE2-3A99-411B-9701-0EE39D684ADD}" srcOrd="1" destOrd="0" parTransId="{0C5C5E77-2AA2-4302-918D-2BC6EEB3B928}" sibTransId="{8BDD8A67-D3C9-4433-9A44-862732B5127E}"/>
    <dgm:cxn modelId="{3BC829EA-F550-462B-B667-AA73A8DD4F3D}" type="presOf" srcId="{B3BCC3BF-CF8C-41DD-9F3C-C16A9C424496}" destId="{C80C06EB-7335-416D-A046-E789F4AE7C68}" srcOrd="0" destOrd="0" presId="urn:microsoft.com/office/officeart/2005/8/layout/vList2"/>
    <dgm:cxn modelId="{50E339B0-F1AA-46DF-910D-9FB99C15F7EA}" type="presParOf" srcId="{77889BAB-3BF8-4D7D-809A-11A6E8C1373B}" destId="{C80C06EB-7335-416D-A046-E789F4AE7C68}" srcOrd="0" destOrd="0" presId="urn:microsoft.com/office/officeart/2005/8/layout/vList2"/>
    <dgm:cxn modelId="{E575E8EB-44C4-4197-85FB-AA79627B5AAD}" type="presParOf" srcId="{77889BAB-3BF8-4D7D-809A-11A6E8C1373B}" destId="{F3F980DD-47E3-41DE-96DA-081E0893AB8D}" srcOrd="1" destOrd="0" presId="urn:microsoft.com/office/officeart/2005/8/layout/vList2"/>
    <dgm:cxn modelId="{F1B2C88E-DB38-4A6E-965C-57484497DE66}" type="presParOf" srcId="{77889BAB-3BF8-4D7D-809A-11A6E8C1373B}" destId="{F1754D28-03EB-4F32-9C8B-98F355EA8D20}" srcOrd="2" destOrd="0" presId="urn:microsoft.com/office/officeart/2005/8/layout/vList2"/>
    <dgm:cxn modelId="{F1449D20-1117-43E7-BBDA-ABD3F20EA1C0}" type="presParOf" srcId="{77889BAB-3BF8-4D7D-809A-11A6E8C1373B}" destId="{B6B13E4D-8FB3-401D-8226-5D95E0B5F0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Open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J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J</a:t>
          </a:r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Clear Console Commands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Windows: Ctrl + 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8450B60-5369-400C-88ED-392379D2B99B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K</a:t>
          </a:r>
        </a:p>
      </dgm:t>
    </dgm:pt>
    <dgm:pt modelId="{18963D8E-B803-4F8E-9902-8F7500FA61C0}" type="parTrans" cxnId="{ED7EE75E-D763-425B-B6B2-C3D7EEC04FB8}">
      <dgm:prSet/>
      <dgm:spPr/>
      <dgm:t>
        <a:bodyPr/>
        <a:lstStyle/>
        <a:p>
          <a:endParaRPr lang="en-US"/>
        </a:p>
      </dgm:t>
    </dgm:pt>
    <dgm:pt modelId="{6F16E81D-E24E-4D8A-839E-D676AA4CABBC}" type="sibTrans" cxnId="{ED7EE75E-D763-425B-B6B2-C3D7EEC04FB8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910ED1F-FB66-460E-93B3-7EC648094067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BC813-F133-46CD-AD93-BEE5765D393A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C985DF3F-C34F-4745-BB14-85A752DCBBA8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2D497-AC03-4A39-B356-25FC664DCB56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C22205-7859-4E23-8922-FDF9FDD086DD}" type="presOf" srcId="{5C8781C8-5330-4745-A312-E522CAF9AD33}" destId="{7F9BC813-F133-46CD-AD93-BEE5765D393A}" srcOrd="0" destOrd="1" presId="urn:microsoft.com/office/officeart/2005/8/layout/vList2"/>
    <dgm:cxn modelId="{8EA61430-6FAE-4893-9C71-C3B5C0538458}" type="presOf" srcId="{1D20B171-934A-462B-A33E-696E779DC763}" destId="{C985DF3F-C34F-4745-BB14-85A752DCBBA8}" srcOrd="0" destOrd="0" presId="urn:microsoft.com/office/officeart/2005/8/layout/vList2"/>
    <dgm:cxn modelId="{B8979D36-5CA6-4540-841F-F91E88DA09A3}" type="presOf" srcId="{0EB567F5-9241-4601-9727-6849F505426F}" destId="{F6E2D497-AC03-4A39-B356-25FC664DCB56}" srcOrd="0" destOrd="0" presId="urn:microsoft.com/office/officeart/2005/8/layout/vList2"/>
    <dgm:cxn modelId="{ED7EE75E-D763-425B-B6B2-C3D7EEC04FB8}" srcId="{1D20B171-934A-462B-A33E-696E779DC763}" destId="{C8450B60-5369-400C-88ED-392379D2B99B}" srcOrd="1" destOrd="0" parTransId="{18963D8E-B803-4F8E-9902-8F7500FA61C0}" sibTransId="{6F16E81D-E24E-4D8A-839E-D676AA4CABB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ED06E6B-9E6E-4474-9041-F043C4026A93}" type="presOf" srcId="{BBFE447B-9A16-4430-8EDA-A64FCCF9B9FB}" destId="{7F9BC813-F133-46CD-AD93-BEE5765D393A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60FFF97A-E9A2-4F18-8E0D-5A230CB47E12}" type="presOf" srcId="{4E2D240C-42BE-4035-A256-C4913901165E}" destId="{B910ED1F-FB66-460E-93B3-7EC648094067}" srcOrd="0" destOrd="0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2AA54F2-3195-48BE-945A-C0719FBA4D7B}" type="presOf" srcId="{C8450B60-5369-400C-88ED-392379D2B99B}" destId="{F6E2D497-AC03-4A39-B356-25FC664DCB56}" srcOrd="0" destOrd="1" presId="urn:microsoft.com/office/officeart/2005/8/layout/vList2"/>
    <dgm:cxn modelId="{EAA07451-3698-42D2-8E4F-DB5AEB7D97C6}" type="presParOf" srcId="{77889BAB-3BF8-4D7D-809A-11A6E8C1373B}" destId="{B910ED1F-FB66-460E-93B3-7EC648094067}" srcOrd="0" destOrd="0" presId="urn:microsoft.com/office/officeart/2005/8/layout/vList2"/>
    <dgm:cxn modelId="{E18FD099-C815-4ECE-9586-2E77235DF826}" type="presParOf" srcId="{77889BAB-3BF8-4D7D-809A-11A6E8C1373B}" destId="{7F9BC813-F133-46CD-AD93-BEE5765D393A}" srcOrd="1" destOrd="0" presId="urn:microsoft.com/office/officeart/2005/8/layout/vList2"/>
    <dgm:cxn modelId="{4239D413-3662-4619-9228-BE067C3E58D3}" type="presParOf" srcId="{77889BAB-3BF8-4D7D-809A-11A6E8C1373B}" destId="{C985DF3F-C34F-4745-BB14-85A752DCBBA8}" srcOrd="2" destOrd="0" presId="urn:microsoft.com/office/officeart/2005/8/layout/vList2"/>
    <dgm:cxn modelId="{7BD2737C-2D56-47DA-8A4A-B3333C20802B}" type="presParOf" srcId="{77889BAB-3BF8-4D7D-809A-11A6E8C1373B}" destId="{F6E2D497-AC03-4A39-B356-25FC664DCB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Console functions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 err="1"/>
            <a:t>console.clear</a:t>
          </a:r>
          <a:r>
            <a:rPr lang="en-US" dirty="0"/>
            <a:t>()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E75C2486-30CA-4390-8177-C4B4E843F795}">
      <dgm:prSet/>
      <dgm:spPr/>
      <dgm:t>
        <a:bodyPr/>
        <a:lstStyle/>
        <a:p>
          <a:r>
            <a:rPr lang="en-US" dirty="0"/>
            <a:t>console.log(message)</a:t>
          </a:r>
        </a:p>
      </dgm:t>
    </dgm:pt>
    <dgm:pt modelId="{DF9D5A0B-66C4-472A-ADD3-0781D415D7D1}" type="parTrans" cxnId="{9F49389D-56D0-48F7-8DFD-4F5F6C281EFC}">
      <dgm:prSet/>
      <dgm:spPr/>
      <dgm:t>
        <a:bodyPr/>
        <a:lstStyle/>
        <a:p>
          <a:endParaRPr lang="en-US"/>
        </a:p>
      </dgm:t>
    </dgm:pt>
    <dgm:pt modelId="{ADD43A38-8ADF-4B61-8821-65980F8F0FE6}" type="sibTrans" cxnId="{9F49389D-56D0-48F7-8DFD-4F5F6C281EFC}">
      <dgm:prSet/>
      <dgm:spPr/>
      <dgm:t>
        <a:bodyPr/>
        <a:lstStyle/>
        <a:p>
          <a:endParaRPr lang="en-US"/>
        </a:p>
      </dgm:t>
    </dgm:pt>
    <dgm:pt modelId="{8C91C875-2687-4A2B-AC7F-B1CE022BEAA0}">
      <dgm:prSet/>
      <dgm:spPr/>
      <dgm:t>
        <a:bodyPr/>
        <a:lstStyle/>
        <a:p>
          <a:r>
            <a:rPr lang="en-US" dirty="0" err="1"/>
            <a:t>console.assert</a:t>
          </a:r>
          <a:r>
            <a:rPr lang="en-US" dirty="0"/>
            <a:t>(condition, message)</a:t>
          </a:r>
        </a:p>
      </dgm:t>
    </dgm:pt>
    <dgm:pt modelId="{109F44BE-DED9-45AD-B897-65161EBA143F}" type="parTrans" cxnId="{6A62E81E-5675-47C9-952F-EB607325095B}">
      <dgm:prSet/>
      <dgm:spPr/>
      <dgm:t>
        <a:bodyPr/>
        <a:lstStyle/>
        <a:p>
          <a:endParaRPr lang="en-US"/>
        </a:p>
      </dgm:t>
    </dgm:pt>
    <dgm:pt modelId="{EDBE8AAE-1430-4FDE-B6A6-EA497EE1B53B}" type="sibTrans" cxnId="{6A62E81E-5675-47C9-952F-EB607325095B}">
      <dgm:prSet/>
      <dgm:spPr/>
      <dgm:t>
        <a:bodyPr/>
        <a:lstStyle/>
        <a:p>
          <a:endParaRPr lang="en-US"/>
        </a:p>
      </dgm:t>
    </dgm:pt>
    <dgm:pt modelId="{70C1CC1F-066D-4FCC-A301-A0EC6E2CE0C4}">
      <dgm:prSet/>
      <dgm:spPr/>
      <dgm:t>
        <a:bodyPr/>
        <a:lstStyle/>
        <a:p>
          <a:r>
            <a:rPr lang="en-US" dirty="0" err="1"/>
            <a:t>console.error</a:t>
          </a:r>
          <a:r>
            <a:rPr lang="en-US" dirty="0"/>
            <a:t>(message)</a:t>
          </a:r>
        </a:p>
      </dgm:t>
    </dgm:pt>
    <dgm:pt modelId="{F81635BF-6C6C-4763-8D5E-E33E188B296C}" type="sibTrans" cxnId="{92E94027-7C0B-49EC-8E8C-5C7C690459CD}">
      <dgm:prSet/>
      <dgm:spPr/>
      <dgm:t>
        <a:bodyPr/>
        <a:lstStyle/>
        <a:p>
          <a:endParaRPr lang="en-US"/>
        </a:p>
      </dgm:t>
    </dgm:pt>
    <dgm:pt modelId="{E7BE4CF6-15D6-4E60-A910-A76FCF98FE34}" type="parTrans" cxnId="{92E94027-7C0B-49EC-8E8C-5C7C690459CD}">
      <dgm:prSet/>
      <dgm:spPr/>
      <dgm:t>
        <a:bodyPr/>
        <a:lstStyle/>
        <a:p>
          <a:endParaRPr lang="en-US"/>
        </a:p>
      </dgm:t>
    </dgm:pt>
    <dgm:pt modelId="{AF53DC07-7A1D-4910-9FA7-69FFF1C45870}">
      <dgm:prSet/>
      <dgm:spPr/>
      <dgm:t>
        <a:bodyPr/>
        <a:lstStyle/>
        <a:p>
          <a:r>
            <a:rPr lang="en-US" dirty="0" err="1"/>
            <a:t>console.warn</a:t>
          </a:r>
          <a:r>
            <a:rPr lang="en-US" dirty="0"/>
            <a:t>(message)</a:t>
          </a:r>
        </a:p>
      </dgm:t>
    </dgm:pt>
    <dgm:pt modelId="{581BDECD-2946-4F02-8619-B88978FC7BB9}" type="sibTrans" cxnId="{99A009FD-EDC1-41F1-859F-67B7B2C9ECAF}">
      <dgm:prSet/>
      <dgm:spPr/>
      <dgm:t>
        <a:bodyPr/>
        <a:lstStyle/>
        <a:p>
          <a:endParaRPr lang="en-US"/>
        </a:p>
      </dgm:t>
    </dgm:pt>
    <dgm:pt modelId="{D15298A3-3DBC-47B0-8D57-EBE53C699CDD}" type="parTrans" cxnId="{99A009FD-EDC1-41F1-859F-67B7B2C9ECAF}">
      <dgm:prSet/>
      <dgm:spPr/>
      <dgm:t>
        <a:bodyPr/>
        <a:lstStyle/>
        <a:p>
          <a:endParaRPr lang="en-US"/>
        </a:p>
      </dgm:t>
    </dgm:pt>
    <dgm:pt modelId="{150733EB-37C3-4F83-AC7B-FDD65036F5C4}">
      <dgm:prSet/>
      <dgm:spPr/>
      <dgm:t>
        <a:bodyPr/>
        <a:lstStyle/>
        <a:p>
          <a:r>
            <a:rPr lang="en-US" dirty="0"/>
            <a:t>console.info(message)</a:t>
          </a:r>
        </a:p>
      </dgm:t>
    </dgm:pt>
    <dgm:pt modelId="{F73EDC7A-57F3-4FD8-BBAA-083D048E5587}" type="sibTrans" cxnId="{57CC974D-FA29-41AA-B25C-1D14F6D62F3B}">
      <dgm:prSet/>
      <dgm:spPr/>
      <dgm:t>
        <a:bodyPr/>
        <a:lstStyle/>
        <a:p>
          <a:endParaRPr lang="en-US"/>
        </a:p>
      </dgm:t>
    </dgm:pt>
    <dgm:pt modelId="{2E2C03A5-F141-4668-B653-392926B7749C}" type="parTrans" cxnId="{57CC974D-FA29-41AA-B25C-1D14F6D62F3B}">
      <dgm:prSet/>
      <dgm:spPr/>
      <dgm:t>
        <a:bodyPr/>
        <a:lstStyle/>
        <a:p>
          <a:endParaRPr lang="en-US"/>
        </a:p>
      </dgm:t>
    </dgm:pt>
    <dgm:pt modelId="{DACA8A57-083A-493C-ABAB-D06BC8475D2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20AB0552-DA69-4778-8B2C-C0091F34E678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ED15F1-AA12-4A98-B9DC-48D683C67944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3F430C-8A7A-4F4A-A345-579E0E89C1E3}" type="presOf" srcId="{4E2D240C-42BE-4035-A256-C4913901165E}" destId="{20AB0552-DA69-4778-8B2C-C0091F34E678}" srcOrd="0" destOrd="0" presId="urn:microsoft.com/office/officeart/2005/8/layout/vList2"/>
    <dgm:cxn modelId="{6A62E81E-5675-47C9-952F-EB607325095B}" srcId="{4E2D240C-42BE-4035-A256-C4913901165E}" destId="{8C91C875-2687-4A2B-AC7F-B1CE022BEAA0}" srcOrd="5" destOrd="0" parTransId="{109F44BE-DED9-45AD-B897-65161EBA143F}" sibTransId="{EDBE8AAE-1430-4FDE-B6A6-EA497EE1B53B}"/>
    <dgm:cxn modelId="{92E94027-7C0B-49EC-8E8C-5C7C690459CD}" srcId="{4E2D240C-42BE-4035-A256-C4913901165E}" destId="{70C1CC1F-066D-4FCC-A301-A0EC6E2CE0C4}" srcOrd="2" destOrd="0" parTransId="{E7BE4CF6-15D6-4E60-A910-A76FCF98FE34}" sibTransId="{F81635BF-6C6C-4763-8D5E-E33E188B296C}"/>
    <dgm:cxn modelId="{35EB352D-AF04-4D38-A68B-846BB5DB20F2}" type="presOf" srcId="{70C1CC1F-066D-4FCC-A301-A0EC6E2CE0C4}" destId="{1AED15F1-AA12-4A98-B9DC-48D683C67944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34A2166-7F8E-4832-84E5-71BFD736F533}" type="presOf" srcId="{150733EB-37C3-4F83-AC7B-FDD65036F5C4}" destId="{1AED15F1-AA12-4A98-B9DC-48D683C67944}" srcOrd="0" destOrd="4" presId="urn:microsoft.com/office/officeart/2005/8/layout/vList2"/>
    <dgm:cxn modelId="{57CC974D-FA29-41AA-B25C-1D14F6D62F3B}" srcId="{4E2D240C-42BE-4035-A256-C4913901165E}" destId="{150733EB-37C3-4F83-AC7B-FDD65036F5C4}" srcOrd="4" destOrd="0" parTransId="{2E2C03A5-F141-4668-B653-392926B7749C}" sibTransId="{F73EDC7A-57F3-4FD8-BBAA-083D048E5587}"/>
    <dgm:cxn modelId="{7E829E7A-1F6B-47C9-838B-6A8FF6AA2479}" type="presOf" srcId="{D6E9E912-7F60-4538-B24B-625D2C6713DB}" destId="{DACA8A57-083A-493C-ABAB-D06BC8475D21}" srcOrd="0" destOrd="0" presId="urn:microsoft.com/office/officeart/2005/8/layout/vList2"/>
    <dgm:cxn modelId="{5D584A85-33D3-41A9-A5D3-86E19DB0E1E7}" type="presOf" srcId="{AF53DC07-7A1D-4910-9FA7-69FFF1C45870}" destId="{1AED15F1-AA12-4A98-B9DC-48D683C67944}" srcOrd="0" destOrd="3" presId="urn:microsoft.com/office/officeart/2005/8/layout/vList2"/>
    <dgm:cxn modelId="{D43FD896-6B28-4EE8-B71E-22BB73CAED42}" type="presOf" srcId="{8C91C875-2687-4A2B-AC7F-B1CE022BEAA0}" destId="{1AED15F1-AA12-4A98-B9DC-48D683C67944}" srcOrd="0" destOrd="5" presId="urn:microsoft.com/office/officeart/2005/8/layout/vList2"/>
    <dgm:cxn modelId="{9F49389D-56D0-48F7-8DFD-4F5F6C281EFC}" srcId="{4E2D240C-42BE-4035-A256-C4913901165E}" destId="{E75C2486-30CA-4390-8177-C4B4E843F795}" srcOrd="1" destOrd="0" parTransId="{DF9D5A0B-66C4-472A-ADD3-0781D415D7D1}" sibTransId="{ADD43A38-8ADF-4B61-8821-65980F8F0FE6}"/>
    <dgm:cxn modelId="{F56711B3-F81A-41C3-9EAD-8419614ED47C}" type="presOf" srcId="{E75C2486-30CA-4390-8177-C4B4E843F795}" destId="{1AED15F1-AA12-4A98-B9DC-48D683C67944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B0213CDE-B6EF-429A-A1EE-8AFEE4FC3921}" type="presOf" srcId="{BBFE447B-9A16-4430-8EDA-A64FCCF9B9FB}" destId="{1AED15F1-AA12-4A98-B9DC-48D683C67944}" srcOrd="0" destOrd="0" presId="urn:microsoft.com/office/officeart/2005/8/layout/vList2"/>
    <dgm:cxn modelId="{99A009FD-EDC1-41F1-859F-67B7B2C9ECAF}" srcId="{4E2D240C-42BE-4035-A256-C4913901165E}" destId="{AF53DC07-7A1D-4910-9FA7-69FFF1C45870}" srcOrd="3" destOrd="0" parTransId="{D15298A3-3DBC-47B0-8D57-EBE53C699CDD}" sibTransId="{581BDECD-2946-4F02-8619-B88978FC7BB9}"/>
    <dgm:cxn modelId="{9A3AA534-7209-4CD7-9954-B1835BF74CE1}" type="presParOf" srcId="{DACA8A57-083A-493C-ABAB-D06BC8475D21}" destId="{20AB0552-DA69-4778-8B2C-C0091F34E678}" srcOrd="0" destOrd="0" presId="urn:microsoft.com/office/officeart/2005/8/layout/vList2"/>
    <dgm:cxn modelId="{84891270-A96E-482E-9D0A-19008431BE31}" type="presParOf" srcId="{DACA8A57-083A-493C-ABAB-D06BC8475D21}" destId="{1AED15F1-AA12-4A98-B9DC-48D683C679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console, enter the following 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EB57AC99-E50A-4517-82F3-97B2D86A78E8}">
      <dgm:prSet custT="1"/>
      <dgm:spPr/>
      <dgm:t>
        <a:bodyPr/>
        <a:lstStyle/>
        <a:p>
          <a:r>
            <a:rPr lang="en-US" sz="3600" dirty="0"/>
            <a:t>headers[0].style.color = "green";</a:t>
          </a:r>
        </a:p>
      </dgm:t>
    </dgm:pt>
    <dgm:pt modelId="{0B6C7BEC-DB82-4D34-9698-CBC0B0D006BC}" type="parTrans" cxnId="{5F74D0AB-9480-47BB-9A04-88C9CB3944C2}">
      <dgm:prSet/>
      <dgm:spPr/>
      <dgm:t>
        <a:bodyPr/>
        <a:lstStyle/>
        <a:p>
          <a:endParaRPr lang="en-US"/>
        </a:p>
      </dgm:t>
    </dgm:pt>
    <dgm:pt modelId="{8EA48A26-A01F-4A68-8E47-E1B4BD720B5A}" type="sibTrans" cxnId="{5F74D0AB-9480-47BB-9A04-88C9CB3944C2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const headers = </a:t>
          </a:r>
          <a:r>
            <a:rPr lang="en-US" sz="3600" dirty="0" err="1"/>
            <a:t>document.querySelectorAll</a:t>
          </a:r>
          <a:r>
            <a:rPr lang="en-US" sz="3600" dirty="0"/>
            <a:t>("h1");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9F69A04E-9DB4-4BF9-8601-407F7B8A34B1}">
      <dgm:prSet custT="1"/>
      <dgm:spPr/>
      <dgm:t>
        <a:bodyPr/>
        <a:lstStyle/>
        <a:p>
          <a:r>
            <a:rPr lang="en-US" sz="3600" dirty="0" err="1"/>
            <a:t>displayEntries</a:t>
          </a:r>
          <a:r>
            <a:rPr lang="en-US" sz="3600" dirty="0"/>
            <a:t>(); // a function defined in scripts.js</a:t>
          </a:r>
        </a:p>
      </dgm:t>
    </dgm:pt>
    <dgm:pt modelId="{495B1D4B-CC42-4FB5-9CDE-BEDED1BFABBA}" type="parTrans" cxnId="{D3B0B0A5-0408-4B27-8058-F196F806AC2A}">
      <dgm:prSet/>
      <dgm:spPr/>
      <dgm:t>
        <a:bodyPr/>
        <a:lstStyle/>
        <a:p>
          <a:endParaRPr lang="en-US"/>
        </a:p>
      </dgm:t>
    </dgm:pt>
    <dgm:pt modelId="{205A8707-4E84-461D-B1B3-EFF18434B3D7}" type="sibTrans" cxnId="{D3B0B0A5-0408-4B27-8058-F196F806AC2A}">
      <dgm:prSet/>
      <dgm:spPr/>
      <dgm:t>
        <a:bodyPr/>
        <a:lstStyle/>
        <a:p>
          <a:endParaRPr lang="en-US"/>
        </a:p>
      </dgm:t>
    </dgm:pt>
    <dgm:pt modelId="{F57607C7-664A-4C58-A4A1-8E9F4644ABF2}">
      <dgm:prSet custT="1"/>
      <dgm:spPr/>
      <dgm:t>
        <a:bodyPr/>
        <a:lstStyle/>
        <a:p>
          <a:r>
            <a:rPr lang="en-US" sz="3600" dirty="0" err="1"/>
            <a:t>document.getElementById</a:t>
          </a:r>
          <a:r>
            <a:rPr lang="en-US" sz="3600" dirty="0"/>
            <a:t>("</a:t>
          </a:r>
          <a:r>
            <a:rPr lang="en-US" sz="3600" dirty="0" err="1"/>
            <a:t>callAPIs</a:t>
          </a:r>
          <a:r>
            <a:rPr lang="en-US" sz="3600" dirty="0"/>
            <a:t>").</a:t>
          </a:r>
          <a:r>
            <a:rPr lang="en-US" sz="3600" dirty="0" err="1"/>
            <a:t>style.display</a:t>
          </a:r>
          <a:r>
            <a:rPr lang="en-US" sz="3600" dirty="0"/>
            <a:t> = "inline-block";</a:t>
          </a:r>
        </a:p>
      </dgm:t>
    </dgm:pt>
    <dgm:pt modelId="{8438648F-9D3D-4F84-BD21-7A0E51CEDABB}" type="parTrans" cxnId="{F5BC51A7-139A-4FFE-9D60-71E5C9997D36}">
      <dgm:prSet/>
      <dgm:spPr/>
      <dgm:t>
        <a:bodyPr/>
        <a:lstStyle/>
        <a:p>
          <a:endParaRPr lang="en-US"/>
        </a:p>
      </dgm:t>
    </dgm:pt>
    <dgm:pt modelId="{C51FEF04-F55F-4E15-A187-5592153EC70F}" type="sibTrans" cxnId="{F5BC51A7-139A-4FFE-9D60-71E5C9997D36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9FD98825-E166-478B-BD42-B2AA089BBB20}" type="presOf" srcId="{F57607C7-664A-4C58-A4A1-8E9F4644ABF2}" destId="{BA603FC8-83FD-4897-BEE3-4CA75F466D3A}" srcOrd="0" destOrd="3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835494A-6E0C-489E-BDB6-140EDF999974}" type="presOf" srcId="{EB57AC99-E50A-4517-82F3-97B2D86A78E8}" destId="{BA603FC8-83FD-4897-BEE3-4CA75F466D3A}" srcOrd="0" destOrd="1" presId="urn:microsoft.com/office/officeart/2005/8/layout/vList2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3B0B0A5-0408-4B27-8058-F196F806AC2A}" srcId="{4E2D240C-42BE-4035-A256-C4913901165E}" destId="{9F69A04E-9DB4-4BF9-8601-407F7B8A34B1}" srcOrd="2" destOrd="0" parTransId="{495B1D4B-CC42-4FB5-9CDE-BEDED1BFABBA}" sibTransId="{205A8707-4E84-461D-B1B3-EFF18434B3D7}"/>
    <dgm:cxn modelId="{F5BC51A7-139A-4FFE-9D60-71E5C9997D36}" srcId="{4E2D240C-42BE-4035-A256-C4913901165E}" destId="{F57607C7-664A-4C58-A4A1-8E9F4644ABF2}" srcOrd="3" destOrd="0" parTransId="{8438648F-9D3D-4F84-BD21-7A0E51CEDABB}" sibTransId="{C51FEF04-F55F-4E15-A187-5592153EC70F}"/>
    <dgm:cxn modelId="{5F74D0AB-9480-47BB-9A04-88C9CB3944C2}" srcId="{4E2D240C-42BE-4035-A256-C4913901165E}" destId="{EB57AC99-E50A-4517-82F3-97B2D86A78E8}" srcOrd="1" destOrd="0" parTransId="{0B6C7BEC-DB82-4D34-9698-CBC0B0D006BC}" sibTransId="{8EA48A26-A01F-4A68-8E47-E1B4BD720B5A}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DCF85B1-BD38-45A6-BB19-3F8DC8B78E4D}" type="presOf" srcId="{9F69A04E-9DB4-4BF9-8601-407F7B8A34B1}" destId="{BA603FC8-83FD-4897-BEE3-4CA75F466D3A}" srcOrd="0" destOrd="2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A874D-011B-4DF6-A1CC-FAD0A3533CCE}">
      <dsp:nvSpPr>
        <dsp:cNvPr id="0" name=""/>
        <dsp:cNvSpPr/>
      </dsp:nvSpPr>
      <dsp:spPr>
        <a:xfrm>
          <a:off x="0" y="0"/>
          <a:ext cx="11155679" cy="501091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Workshop Setup</a:t>
          </a:r>
        </a:p>
      </dsp:txBody>
      <dsp:txXfrm>
        <a:off x="0" y="0"/>
        <a:ext cx="11155679" cy="1503273"/>
      </dsp:txXfrm>
    </dsp:sp>
    <dsp:sp modelId="{A1191794-32BA-47CE-802E-7B73F2D11647}">
      <dsp:nvSpPr>
        <dsp:cNvPr id="0" name=""/>
        <dsp:cNvSpPr/>
      </dsp:nvSpPr>
      <dsp:spPr>
        <a:xfrm>
          <a:off x="1115567" y="1504741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files from</a:t>
          </a:r>
          <a:br>
            <a:rPr lang="en-US" sz="2500" kern="1200" dirty="0"/>
          </a:br>
          <a:r>
            <a:rPr lang="en-US" sz="2500" kern="1200" dirty="0"/>
            <a:t>https://github.com/JakobieBrown/ChromeDevToolsWorkshop</a:t>
          </a:r>
          <a:br>
            <a:rPr lang="en-US" sz="2500" kern="1200" dirty="0"/>
          </a:br>
          <a:r>
            <a:rPr lang="en-US" sz="2500" kern="1200" dirty="0"/>
            <a:t>Or from ACM discord **</a:t>
          </a:r>
        </a:p>
      </dsp:txBody>
      <dsp:txXfrm>
        <a:off x="1159819" y="1548993"/>
        <a:ext cx="8836039" cy="1422354"/>
      </dsp:txXfrm>
    </dsp:sp>
    <dsp:sp modelId="{74E4E5DB-A07D-4F52-B8A4-0A4F802A35C8}">
      <dsp:nvSpPr>
        <dsp:cNvPr id="0" name=""/>
        <dsp:cNvSpPr/>
      </dsp:nvSpPr>
      <dsp:spPr>
        <a:xfrm>
          <a:off x="1115567" y="3248039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File with Chrome Browser and a Text Editor</a:t>
          </a:r>
        </a:p>
      </dsp:txBody>
      <dsp:txXfrm>
        <a:off x="1159819" y="3292291"/>
        <a:ext cx="8836039" cy="14223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7BDD-BEDB-4A24-8EED-5F420C4439EC}">
      <dsp:nvSpPr>
        <dsp:cNvPr id="0" name=""/>
        <dsp:cNvSpPr/>
      </dsp:nvSpPr>
      <dsp:spPr>
        <a:xfrm>
          <a:off x="0" y="12816"/>
          <a:ext cx="7301068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Navigation</a:t>
          </a:r>
        </a:p>
      </dsp:txBody>
      <dsp:txXfrm>
        <a:off x="56201" y="69017"/>
        <a:ext cx="7188666" cy="1038877"/>
      </dsp:txXfrm>
    </dsp:sp>
    <dsp:sp modelId="{7EF6D6DC-BD6E-4AA3-A02D-7741E4DB018D}">
      <dsp:nvSpPr>
        <dsp:cNvPr id="0" name=""/>
        <dsp:cNvSpPr/>
      </dsp:nvSpPr>
      <dsp:spPr>
        <a:xfrm>
          <a:off x="0" y="1164096"/>
          <a:ext cx="7301068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Open Inspector → Sources</a:t>
          </a:r>
        </a:p>
      </dsp:txBody>
      <dsp:txXfrm>
        <a:off x="0" y="1164096"/>
        <a:ext cx="7301068" cy="794880"/>
      </dsp:txXfrm>
    </dsp:sp>
    <dsp:sp modelId="{E3D14E23-9B8A-4005-BA13-8C64878854B4}">
      <dsp:nvSpPr>
        <dsp:cNvPr id="0" name=""/>
        <dsp:cNvSpPr/>
      </dsp:nvSpPr>
      <dsp:spPr>
        <a:xfrm>
          <a:off x="0" y="1958976"/>
          <a:ext cx="7301068" cy="115127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Uses</a:t>
          </a:r>
        </a:p>
      </dsp:txBody>
      <dsp:txXfrm>
        <a:off x="56201" y="2015177"/>
        <a:ext cx="7188666" cy="1038877"/>
      </dsp:txXfrm>
    </dsp:sp>
    <dsp:sp modelId="{A006C9E4-B428-40D6-B54A-85CDC52D28D5}">
      <dsp:nvSpPr>
        <dsp:cNvPr id="0" name=""/>
        <dsp:cNvSpPr/>
      </dsp:nvSpPr>
      <dsp:spPr>
        <a:xfrm>
          <a:off x="0" y="3110255"/>
          <a:ext cx="7301068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Debugging JavaScript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Viewing Loaded Resources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Editing Files in Real-Time</a:t>
          </a:r>
        </a:p>
      </dsp:txBody>
      <dsp:txXfrm>
        <a:off x="0" y="3110255"/>
        <a:ext cx="7301068" cy="1887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6C2C-E48E-4E43-B55C-FA0DEC0C2205}">
      <dsp:nvSpPr>
        <dsp:cNvPr id="0" name=""/>
        <dsp:cNvSpPr/>
      </dsp:nvSpPr>
      <dsp:spPr>
        <a:xfrm>
          <a:off x="0" y="3770"/>
          <a:ext cx="7301068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Set Break Point</a:t>
          </a:r>
        </a:p>
      </dsp:txBody>
      <dsp:txXfrm>
        <a:off x="33955" y="37725"/>
        <a:ext cx="7233158" cy="627655"/>
      </dsp:txXfrm>
    </dsp:sp>
    <dsp:sp modelId="{75D64DDB-CE5D-4A53-BC74-03C0686B442C}">
      <dsp:nvSpPr>
        <dsp:cNvPr id="0" name=""/>
        <dsp:cNvSpPr/>
      </dsp:nvSpPr>
      <dsp:spPr>
        <a:xfrm>
          <a:off x="0" y="699335"/>
          <a:ext cx="7301068" cy="78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Open file in Sources panel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Click line number</a:t>
          </a:r>
        </a:p>
      </dsp:txBody>
      <dsp:txXfrm>
        <a:off x="0" y="699335"/>
        <a:ext cx="7301068" cy="780389"/>
      </dsp:txXfrm>
    </dsp:sp>
    <dsp:sp modelId="{49ADC2B6-67F1-4E06-9EC4-9B86553EDA1D}">
      <dsp:nvSpPr>
        <dsp:cNvPr id="0" name=""/>
        <dsp:cNvSpPr/>
      </dsp:nvSpPr>
      <dsp:spPr>
        <a:xfrm>
          <a:off x="0" y="1479725"/>
          <a:ext cx="7301068" cy="695565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Resume Execution</a:t>
          </a:r>
        </a:p>
      </dsp:txBody>
      <dsp:txXfrm>
        <a:off x="33955" y="1513680"/>
        <a:ext cx="7233158" cy="627655"/>
      </dsp:txXfrm>
    </dsp:sp>
    <dsp:sp modelId="{D6EAC50C-1038-49FC-9798-B57F5804FFE7}">
      <dsp:nvSpPr>
        <dsp:cNvPr id="0" name=""/>
        <dsp:cNvSpPr/>
      </dsp:nvSpPr>
      <dsp:spPr>
        <a:xfrm>
          <a:off x="0" y="217529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F8 – Mac: F8</a:t>
          </a:r>
        </a:p>
      </dsp:txBody>
      <dsp:txXfrm>
        <a:off x="0" y="2175291"/>
        <a:ext cx="7301068" cy="480240"/>
      </dsp:txXfrm>
    </dsp:sp>
    <dsp:sp modelId="{69AA9B7B-9C44-4CC0-9019-129CF315A6B3}">
      <dsp:nvSpPr>
        <dsp:cNvPr id="0" name=""/>
        <dsp:cNvSpPr/>
      </dsp:nvSpPr>
      <dsp:spPr>
        <a:xfrm>
          <a:off x="0" y="2655531"/>
          <a:ext cx="7301068" cy="695565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Over</a:t>
          </a:r>
        </a:p>
      </dsp:txBody>
      <dsp:txXfrm>
        <a:off x="33955" y="2689486"/>
        <a:ext cx="7233158" cy="627655"/>
      </dsp:txXfrm>
    </dsp:sp>
    <dsp:sp modelId="{DF949270-CD90-4DB7-A208-A7ABD16AD2AB}">
      <dsp:nvSpPr>
        <dsp:cNvPr id="0" name=""/>
        <dsp:cNvSpPr/>
      </dsp:nvSpPr>
      <dsp:spPr>
        <a:xfrm>
          <a:off x="0" y="3351096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F10 – Mac: F10</a:t>
          </a:r>
        </a:p>
      </dsp:txBody>
      <dsp:txXfrm>
        <a:off x="0" y="3351096"/>
        <a:ext cx="7301068" cy="480240"/>
      </dsp:txXfrm>
    </dsp:sp>
    <dsp:sp modelId="{F7CFE621-5F1A-4EF1-8F26-79714592AC5E}">
      <dsp:nvSpPr>
        <dsp:cNvPr id="0" name=""/>
        <dsp:cNvSpPr/>
      </dsp:nvSpPr>
      <dsp:spPr>
        <a:xfrm>
          <a:off x="0" y="3831336"/>
          <a:ext cx="7301068" cy="69556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Into</a:t>
          </a:r>
        </a:p>
      </dsp:txBody>
      <dsp:txXfrm>
        <a:off x="33955" y="3865291"/>
        <a:ext cx="7233158" cy="627655"/>
      </dsp:txXfrm>
    </dsp:sp>
    <dsp:sp modelId="{B060885E-A23F-404B-AA99-69C568E67418}">
      <dsp:nvSpPr>
        <dsp:cNvPr id="0" name=""/>
        <dsp:cNvSpPr/>
      </dsp:nvSpPr>
      <dsp:spPr>
        <a:xfrm>
          <a:off x="0" y="452690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F11 – Mac: F11</a:t>
          </a:r>
        </a:p>
      </dsp:txBody>
      <dsp:txXfrm>
        <a:off x="0" y="4526901"/>
        <a:ext cx="7301068" cy="480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573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28009" y="28009"/>
        <a:ext cx="11099662" cy="517758"/>
      </dsp:txXfrm>
    </dsp:sp>
    <dsp:sp modelId="{BA603FC8-83FD-4897-BEE3-4CA75F466D3A}">
      <dsp:nvSpPr>
        <dsp:cNvPr id="0" name=""/>
        <dsp:cNvSpPr/>
      </dsp:nvSpPr>
      <dsp:spPr>
        <a:xfrm>
          <a:off x="0" y="576082"/>
          <a:ext cx="11155680" cy="387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Open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Set break point on line 13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F10 until line 16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F11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F8</a:t>
          </a:r>
        </a:p>
      </dsp:txBody>
      <dsp:txXfrm>
        <a:off x="0" y="576082"/>
        <a:ext cx="11155680" cy="38747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754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36825" y="36825"/>
        <a:ext cx="11082030" cy="680709"/>
      </dsp:txXfrm>
    </dsp:sp>
    <dsp:sp modelId="{BA603FC8-83FD-4897-BEE3-4CA75F466D3A}">
      <dsp:nvSpPr>
        <dsp:cNvPr id="0" name=""/>
        <dsp:cNvSpPr/>
      </dsp:nvSpPr>
      <dsp:spPr>
        <a:xfrm>
          <a:off x="0" y="818642"/>
          <a:ext cx="11155680" cy="35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Expand the sub-panel and locate Break Points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Under scripts.js uncheck the break point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</dsp:txBody>
      <dsp:txXfrm>
        <a:off x="0" y="818642"/>
        <a:ext cx="11155680" cy="3570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938E-233C-4E5A-ABC0-F9D2B2F64574}">
      <dsp:nvSpPr>
        <dsp:cNvPr id="0" name=""/>
        <dsp:cNvSpPr/>
      </dsp:nvSpPr>
      <dsp:spPr>
        <a:xfrm>
          <a:off x="0" y="151595"/>
          <a:ext cx="7301068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Navigation</a:t>
          </a:r>
        </a:p>
      </dsp:txBody>
      <dsp:txXfrm>
        <a:off x="42151" y="193746"/>
        <a:ext cx="7216766" cy="779158"/>
      </dsp:txXfrm>
    </dsp:sp>
    <dsp:sp modelId="{3E6F39D3-8B8F-4BDC-9674-CADDF1EE8188}">
      <dsp:nvSpPr>
        <dsp:cNvPr id="0" name=""/>
        <dsp:cNvSpPr/>
      </dsp:nvSpPr>
      <dsp:spPr>
        <a:xfrm>
          <a:off x="0" y="1015056"/>
          <a:ext cx="730106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Open Inspector → Network</a:t>
          </a:r>
        </a:p>
      </dsp:txBody>
      <dsp:txXfrm>
        <a:off x="0" y="1015056"/>
        <a:ext cx="7301068" cy="596160"/>
      </dsp:txXfrm>
    </dsp:sp>
    <dsp:sp modelId="{3AC168BC-A42B-4276-ACFD-3C3D76A360DA}">
      <dsp:nvSpPr>
        <dsp:cNvPr id="0" name=""/>
        <dsp:cNvSpPr/>
      </dsp:nvSpPr>
      <dsp:spPr>
        <a:xfrm>
          <a:off x="0" y="1611216"/>
          <a:ext cx="7301068" cy="8634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Uses</a:t>
          </a:r>
        </a:p>
      </dsp:txBody>
      <dsp:txXfrm>
        <a:off x="42151" y="1653367"/>
        <a:ext cx="7216766" cy="779158"/>
      </dsp:txXfrm>
    </dsp:sp>
    <dsp:sp modelId="{F15320BB-D18A-4021-B727-201262368731}">
      <dsp:nvSpPr>
        <dsp:cNvPr id="0" name=""/>
        <dsp:cNvSpPr/>
      </dsp:nvSpPr>
      <dsp:spPr>
        <a:xfrm>
          <a:off x="0" y="2474676"/>
          <a:ext cx="7301068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Monitoring Network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Analyzing Performance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Inspecting Request and Response Details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Debugging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Simulating Network Conditions </a:t>
          </a:r>
        </a:p>
      </dsp:txBody>
      <dsp:txXfrm>
        <a:off x="0" y="2474676"/>
        <a:ext cx="7301068" cy="2384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C645A-91F0-41DB-A7C2-B0496AA8A100}">
      <dsp:nvSpPr>
        <dsp:cNvPr id="0" name=""/>
        <dsp:cNvSpPr/>
      </dsp:nvSpPr>
      <dsp:spPr>
        <a:xfrm>
          <a:off x="0" y="0"/>
          <a:ext cx="7301068" cy="738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Instructions</a:t>
          </a:r>
        </a:p>
      </dsp:txBody>
      <dsp:txXfrm>
        <a:off x="36038" y="36038"/>
        <a:ext cx="7228992" cy="666176"/>
      </dsp:txXfrm>
    </dsp:sp>
    <dsp:sp modelId="{4E366A0E-D9C1-4856-97B0-5FBAC0148D00}">
      <dsp:nvSpPr>
        <dsp:cNvPr id="0" name=""/>
        <dsp:cNvSpPr/>
      </dsp:nvSpPr>
      <dsp:spPr>
        <a:xfrm>
          <a:off x="0" y="740929"/>
          <a:ext cx="7301068" cy="430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Navigate to Network Panel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Ensure recording is enabled to see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the Example APIs button and watch the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on the request “10”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Right-click on ‘bootstrap.css’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Select Block Request URL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Block ‘styles.css’ as well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Refresh the page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740929"/>
        <a:ext cx="7301068" cy="43040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F702-F963-4494-933E-E2171EDAFAEF}">
      <dsp:nvSpPr>
        <dsp:cNvPr id="0" name=""/>
        <dsp:cNvSpPr/>
      </dsp:nvSpPr>
      <dsp:spPr>
        <a:xfrm>
          <a:off x="0" y="0"/>
          <a:ext cx="11155680" cy="616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Instructions</a:t>
          </a:r>
        </a:p>
      </dsp:txBody>
      <dsp:txXfrm>
        <a:off x="30098" y="30098"/>
        <a:ext cx="11095484" cy="556356"/>
      </dsp:txXfrm>
    </dsp:sp>
    <dsp:sp modelId="{FA8B4C19-931E-4558-AE74-C8A270EE44BB}">
      <dsp:nvSpPr>
        <dsp:cNvPr id="0" name=""/>
        <dsp:cNvSpPr/>
      </dsp:nvSpPr>
      <dsp:spPr>
        <a:xfrm>
          <a:off x="0" y="589523"/>
          <a:ext cx="11155680" cy="423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 the console, enter the following: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function </a:t>
          </a:r>
          <a:r>
            <a:rPr lang="en-US" sz="2400" kern="1200" dirty="0" err="1"/>
            <a:t>removeEntries</a:t>
          </a:r>
          <a:r>
            <a:rPr lang="en-US" sz="2400" kern="1200" dirty="0"/>
            <a:t>(){ </a:t>
          </a:r>
          <a:br>
            <a:rPr lang="en-US" sz="2400" kern="1200" dirty="0"/>
          </a:br>
          <a:r>
            <a:rPr lang="en-US" sz="2400" kern="1200" dirty="0" err="1"/>
            <a:t>document.getElementById</a:t>
          </a:r>
          <a:r>
            <a:rPr lang="en-US" sz="2400" kern="1200" dirty="0"/>
            <a:t>('data').</a:t>
          </a:r>
          <a:r>
            <a:rPr lang="en-US" sz="2400" kern="1200" dirty="0" err="1"/>
            <a:t>innerHTML</a:t>
          </a:r>
          <a:r>
            <a:rPr lang="en-US" sz="2400" kern="1200" dirty="0"/>
            <a:t> = "";</a:t>
          </a:r>
          <a:br>
            <a:rPr lang="en-US" sz="2400" kern="1200" dirty="0"/>
          </a:br>
          <a:r>
            <a:rPr lang="en-US" sz="2400" kern="1200" dirty="0" err="1"/>
            <a:t>post_index</a:t>
          </a:r>
          <a:r>
            <a:rPr lang="en-US" sz="2400" kern="1200" dirty="0"/>
            <a:t> = 0;</a:t>
          </a:r>
          <a:br>
            <a:rPr lang="en-US" sz="2400" kern="1200" dirty="0"/>
          </a:br>
          <a:r>
            <a:rPr lang="en-US" sz="2400" kern="1200" dirty="0"/>
            <a:t>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</a:t>
          </a:r>
          <a:r>
            <a:rPr lang="en-US" sz="2400" kern="1200" dirty="0" err="1"/>
            <a:t>removeButton</a:t>
          </a:r>
          <a:r>
            <a:rPr lang="en-US" sz="2400" kern="1200" dirty="0"/>
            <a:t> = </a:t>
          </a:r>
          <a:r>
            <a:rPr lang="en-US" sz="2400" kern="1200" dirty="0" err="1"/>
            <a:t>document.createElement</a:t>
          </a:r>
          <a:r>
            <a:rPr lang="en-US" sz="2400" kern="1200" dirty="0"/>
            <a:t>("button");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removeButton.id = "</a:t>
          </a:r>
          <a:r>
            <a:rPr lang="en-US" sz="2400" kern="1200" dirty="0" err="1"/>
            <a:t>removeData</a:t>
          </a:r>
          <a:r>
            <a:rPr lang="en-US" sz="2400" kern="1200" dirty="0"/>
            <a:t>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removeButton.className</a:t>
          </a:r>
          <a:r>
            <a:rPr lang="en-US" sz="2400" kern="1200" dirty="0"/>
            <a:t> = "</a:t>
          </a:r>
          <a:r>
            <a:rPr lang="en-US" sz="2400" kern="1200" dirty="0" err="1"/>
            <a:t>btn</a:t>
          </a:r>
          <a:r>
            <a:rPr lang="en-US" sz="2400" kern="1200" dirty="0"/>
            <a:t> </a:t>
          </a:r>
          <a:r>
            <a:rPr lang="en-US" sz="2400" kern="1200" dirty="0" err="1"/>
            <a:t>btn</a:t>
          </a:r>
          <a:r>
            <a:rPr lang="en-US" sz="2400" kern="1200" dirty="0"/>
            <a:t>-danger w-auto";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removeButton.textContent</a:t>
          </a:r>
          <a:r>
            <a:rPr lang="en-US" sz="2400" kern="1200" dirty="0"/>
            <a:t> = "Remove Data";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removeButton.addEventListener</a:t>
          </a:r>
          <a:r>
            <a:rPr lang="en-US" sz="2400" kern="1200" dirty="0"/>
            <a:t>('click', </a:t>
          </a:r>
          <a:r>
            <a:rPr lang="en-US" sz="2400" kern="1200" dirty="0" err="1"/>
            <a:t>removeEntries</a:t>
          </a:r>
          <a:r>
            <a:rPr lang="en-US" sz="2400" kern="1200" dirty="0"/>
            <a:t>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document.getElementById</a:t>
          </a:r>
          <a:r>
            <a:rPr lang="en-US" sz="2400" kern="1200" dirty="0"/>
            <a:t>('</a:t>
          </a:r>
          <a:r>
            <a:rPr lang="en-US" sz="2400" kern="1200" dirty="0" err="1"/>
            <a:t>button_div</a:t>
          </a:r>
          <a:r>
            <a:rPr lang="en-US" sz="2400" kern="1200" dirty="0"/>
            <a:t>').</a:t>
          </a:r>
          <a:r>
            <a:rPr lang="en-US" sz="2400" kern="1200" dirty="0" err="1"/>
            <a:t>appendChild</a:t>
          </a:r>
          <a:r>
            <a:rPr lang="en-US" sz="2400" kern="1200" dirty="0"/>
            <a:t>(</a:t>
          </a:r>
          <a:r>
            <a:rPr lang="en-US" sz="2400" kern="1200" dirty="0" err="1"/>
            <a:t>removeButton</a:t>
          </a:r>
          <a:r>
            <a:rPr lang="en-US" sz="2400" kern="1200" dirty="0"/>
            <a:t>);</a:t>
          </a:r>
        </a:p>
      </dsp:txBody>
      <dsp:txXfrm>
        <a:off x="0" y="589523"/>
        <a:ext cx="11155680" cy="4238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4E82-7B0C-4CFA-86F7-2B6030BE1681}">
      <dsp:nvSpPr>
        <dsp:cNvPr id="0" name=""/>
        <dsp:cNvSpPr/>
      </dsp:nvSpPr>
      <dsp:spPr>
        <a:xfrm>
          <a:off x="0" y="49760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Keyboard Commands</a:t>
          </a:r>
        </a:p>
      </dsp:txBody>
      <dsp:txXfrm>
        <a:off x="51517" y="101277"/>
        <a:ext cx="7198034" cy="952306"/>
      </dsp:txXfrm>
    </dsp:sp>
    <dsp:sp modelId="{D92ADB9C-0B06-44C7-BC4C-2FE85D7CB726}">
      <dsp:nvSpPr>
        <dsp:cNvPr id="0" name=""/>
        <dsp:cNvSpPr/>
      </dsp:nvSpPr>
      <dsp:spPr>
        <a:xfrm>
          <a:off x="0" y="1105101"/>
          <a:ext cx="7301068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Windows: Ctrl + Shift + I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Mac: </a:t>
          </a:r>
          <a:r>
            <a:rPr lang="en-US" sz="3400" kern="1200" dirty="0" err="1"/>
            <a:t>Cmd</a:t>
          </a:r>
          <a:r>
            <a:rPr lang="en-US" sz="3400" kern="1200" dirty="0"/>
            <a:t> + Option + I</a:t>
          </a:r>
        </a:p>
      </dsp:txBody>
      <dsp:txXfrm>
        <a:off x="0" y="1105101"/>
        <a:ext cx="7301068" cy="1161270"/>
      </dsp:txXfrm>
    </dsp:sp>
    <dsp:sp modelId="{75E2920F-748E-4EFB-BDC7-BB6587F747D6}">
      <dsp:nvSpPr>
        <dsp:cNvPr id="0" name=""/>
        <dsp:cNvSpPr/>
      </dsp:nvSpPr>
      <dsp:spPr>
        <a:xfrm>
          <a:off x="0" y="2266371"/>
          <a:ext cx="7301068" cy="10553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Alternative Navigation</a:t>
          </a:r>
        </a:p>
      </dsp:txBody>
      <dsp:txXfrm>
        <a:off x="51517" y="2317888"/>
        <a:ext cx="7198034" cy="952306"/>
      </dsp:txXfrm>
    </dsp:sp>
    <dsp:sp modelId="{3FF2AAFC-2489-4E1E-BA0F-A4545D89D56C}">
      <dsp:nvSpPr>
        <dsp:cNvPr id="0" name=""/>
        <dsp:cNvSpPr/>
      </dsp:nvSpPr>
      <dsp:spPr>
        <a:xfrm>
          <a:off x="0" y="3321711"/>
          <a:ext cx="7301068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Right-click → Inspect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Menu → More Tools → Developer Tools</a:t>
          </a:r>
        </a:p>
      </dsp:txBody>
      <dsp:txXfrm>
        <a:off x="0" y="3321711"/>
        <a:ext cx="7301068" cy="163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9F9F-D45A-475F-9250-10F7E8B6CBF8}">
      <dsp:nvSpPr>
        <dsp:cNvPr id="0" name=""/>
        <dsp:cNvSpPr/>
      </dsp:nvSpPr>
      <dsp:spPr>
        <a:xfrm>
          <a:off x="0" y="38331"/>
          <a:ext cx="7301068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Keyboard Commands</a:t>
          </a:r>
        </a:p>
      </dsp:txBody>
      <dsp:txXfrm>
        <a:off x="58543" y="96874"/>
        <a:ext cx="7183982" cy="1082164"/>
      </dsp:txXfrm>
    </dsp:sp>
    <dsp:sp modelId="{81A97BE9-518E-430D-A0E7-ED3F3364A641}">
      <dsp:nvSpPr>
        <dsp:cNvPr id="0" name=""/>
        <dsp:cNvSpPr/>
      </dsp:nvSpPr>
      <dsp:spPr>
        <a:xfrm>
          <a:off x="0" y="1237581"/>
          <a:ext cx="7301068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Windows: Ctrl + Shift + C 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Mac: Cmd + Option + C</a:t>
          </a:r>
          <a:endParaRPr lang="en-US" sz="3900" kern="1200" dirty="0"/>
        </a:p>
      </dsp:txBody>
      <dsp:txXfrm>
        <a:off x="0" y="1237581"/>
        <a:ext cx="7301068" cy="1319625"/>
      </dsp:txXfrm>
    </dsp:sp>
    <dsp:sp modelId="{11394498-80DA-49AE-B557-082ED57CC08D}">
      <dsp:nvSpPr>
        <dsp:cNvPr id="0" name=""/>
        <dsp:cNvSpPr/>
      </dsp:nvSpPr>
      <dsp:spPr>
        <a:xfrm>
          <a:off x="0" y="2557206"/>
          <a:ext cx="7301068" cy="119925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Alternative</a:t>
          </a:r>
        </a:p>
      </dsp:txBody>
      <dsp:txXfrm>
        <a:off x="58543" y="2615749"/>
        <a:ext cx="7183982" cy="1082164"/>
      </dsp:txXfrm>
    </dsp:sp>
    <dsp:sp modelId="{2DE940D8-C3D8-4CBC-9D52-20DD1402AA8C}">
      <dsp:nvSpPr>
        <dsp:cNvPr id="0" name=""/>
        <dsp:cNvSpPr/>
      </dsp:nvSpPr>
      <dsp:spPr>
        <a:xfrm>
          <a:off x="0" y="3756456"/>
          <a:ext cx="73010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Right-click on desired Element→ Inspect</a:t>
          </a:r>
        </a:p>
      </dsp:txBody>
      <dsp:txXfrm>
        <a:off x="0" y="3756456"/>
        <a:ext cx="7301068" cy="121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4498-80DA-49AE-B557-082ED57CC08D}">
      <dsp:nvSpPr>
        <dsp:cNvPr id="0" name=""/>
        <dsp:cNvSpPr/>
      </dsp:nvSpPr>
      <dsp:spPr>
        <a:xfrm>
          <a:off x="0" y="96009"/>
          <a:ext cx="7301068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Navigation</a:t>
          </a:r>
        </a:p>
      </dsp:txBody>
      <dsp:txXfrm>
        <a:off x="62055" y="158064"/>
        <a:ext cx="7176958" cy="1147095"/>
      </dsp:txXfrm>
    </dsp:sp>
    <dsp:sp modelId="{2DE940D8-C3D8-4CBC-9D52-20DD1402AA8C}">
      <dsp:nvSpPr>
        <dsp:cNvPr id="0" name=""/>
        <dsp:cNvSpPr/>
      </dsp:nvSpPr>
      <dsp:spPr>
        <a:xfrm>
          <a:off x="0" y="1367214"/>
          <a:ext cx="7301068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Open Inspector → Elements</a:t>
          </a:r>
        </a:p>
      </dsp:txBody>
      <dsp:txXfrm>
        <a:off x="0" y="1367214"/>
        <a:ext cx="7301068" cy="877680"/>
      </dsp:txXfrm>
    </dsp:sp>
    <dsp:sp modelId="{48CDC9AF-4D23-4A24-A861-7A39A655BEC2}">
      <dsp:nvSpPr>
        <dsp:cNvPr id="0" name=""/>
        <dsp:cNvSpPr/>
      </dsp:nvSpPr>
      <dsp:spPr>
        <a:xfrm>
          <a:off x="0" y="2244894"/>
          <a:ext cx="7301068" cy="127120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Uses</a:t>
          </a:r>
        </a:p>
      </dsp:txBody>
      <dsp:txXfrm>
        <a:off x="62055" y="2306949"/>
        <a:ext cx="7176958" cy="1147095"/>
      </dsp:txXfrm>
    </dsp:sp>
    <dsp:sp modelId="{DBB47CC5-7531-44D3-8D7E-A03DE2A21E17}">
      <dsp:nvSpPr>
        <dsp:cNvPr id="0" name=""/>
        <dsp:cNvSpPr/>
      </dsp:nvSpPr>
      <dsp:spPr>
        <a:xfrm>
          <a:off x="0" y="3516099"/>
          <a:ext cx="7301068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Inspect &amp; Edit HTML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View &amp; Modify Styles</a:t>
          </a:r>
        </a:p>
      </dsp:txBody>
      <dsp:txXfrm>
        <a:off x="0" y="3516099"/>
        <a:ext cx="7301068" cy="139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5506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Instructions</a:t>
          </a:r>
        </a:p>
      </dsp:txBody>
      <dsp:txXfrm>
        <a:off x="26880" y="26880"/>
        <a:ext cx="11101920" cy="496881"/>
      </dsp:txXfrm>
    </dsp:sp>
    <dsp:sp modelId="{A372B1B7-F53B-466C-91C7-73EC25968836}">
      <dsp:nvSpPr>
        <dsp:cNvPr id="0" name=""/>
        <dsp:cNvSpPr/>
      </dsp:nvSpPr>
      <dsp:spPr>
        <a:xfrm>
          <a:off x="0" y="553473"/>
          <a:ext cx="11155680" cy="389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Open the Elements tab.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the ‘&lt;h1&gt;’ element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Change "Welcome to the Chrome </a:t>
          </a:r>
          <a:r>
            <a:rPr lang="en-US" sz="2400" b="0" kern="1200" dirty="0" err="1"/>
            <a:t>DevTools</a:t>
          </a:r>
          <a:r>
            <a:rPr lang="en-US" sz="2400" b="0" kern="1200" dirty="0"/>
            <a:t> Demo" to "</a:t>
          </a:r>
          <a:r>
            <a:rPr lang="en-US" sz="2400" b="0" kern="1200" dirty="0" err="1"/>
            <a:t>DevTools</a:t>
          </a:r>
          <a:r>
            <a:rPr lang="en-US" sz="2400" b="0" kern="1200" dirty="0"/>
            <a:t> are Awesome!“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‘&lt;h1&gt;’ color from blue to red.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Modify ‘&lt;button id="</a:t>
          </a:r>
          <a:r>
            <a:rPr lang="en-US" sz="2400" b="0" kern="1200" dirty="0" err="1"/>
            <a:t>loadData</a:t>
          </a:r>
          <a:r>
            <a:rPr lang="en-US" sz="2400" b="0" kern="1200" dirty="0"/>
            <a:t>“&gt;’ by removing the ‘hidden’ attribute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Click the button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‘&lt;button id=“</a:t>
          </a:r>
          <a:r>
            <a:rPr lang="en-US" sz="2400" b="0" kern="1200" dirty="0" err="1"/>
            <a:t>displayData</a:t>
          </a:r>
          <a:r>
            <a:rPr lang="en-US" sz="2400" b="0" kern="1200" dirty="0"/>
            <a:t>”&gt;’ in ‘&lt;div id=“</a:t>
          </a:r>
          <a:r>
            <a:rPr lang="en-US" sz="2400" b="0" kern="1200" dirty="0" err="1"/>
            <a:t>buttonDiv</a:t>
          </a:r>
          <a:r>
            <a:rPr lang="en-US" sz="2400" b="0" kern="1200" dirty="0"/>
            <a:t>”&gt;’ and click on it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the button’s display from ‘none’ to ‘inline-block’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b="0" kern="1200" dirty="0"/>
        </a:p>
      </dsp:txBody>
      <dsp:txXfrm>
        <a:off x="0" y="553473"/>
        <a:ext cx="11155680" cy="3896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06EB-7335-416D-A046-E789F4AE7C68}">
      <dsp:nvSpPr>
        <dsp:cNvPr id="0" name=""/>
        <dsp:cNvSpPr/>
      </dsp:nvSpPr>
      <dsp:spPr>
        <a:xfrm>
          <a:off x="0" y="86211"/>
          <a:ext cx="730106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Navigation</a:t>
          </a:r>
          <a:endParaRPr lang="en-US" sz="3700" kern="1200" dirty="0"/>
        </a:p>
      </dsp:txBody>
      <dsp:txXfrm>
        <a:off x="43321" y="129532"/>
        <a:ext cx="7214426" cy="800803"/>
      </dsp:txXfrm>
    </dsp:sp>
    <dsp:sp modelId="{F3F980DD-47E3-41DE-96DA-081E0893AB8D}">
      <dsp:nvSpPr>
        <dsp:cNvPr id="0" name=""/>
        <dsp:cNvSpPr/>
      </dsp:nvSpPr>
      <dsp:spPr>
        <a:xfrm>
          <a:off x="0" y="973656"/>
          <a:ext cx="7301068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Right-click → Inspect → Console</a:t>
          </a:r>
        </a:p>
      </dsp:txBody>
      <dsp:txXfrm>
        <a:off x="0" y="973656"/>
        <a:ext cx="7301068" cy="612720"/>
      </dsp:txXfrm>
    </dsp:sp>
    <dsp:sp modelId="{F1754D28-03EB-4F32-9C8B-98F355EA8D20}">
      <dsp:nvSpPr>
        <dsp:cNvPr id="0" name=""/>
        <dsp:cNvSpPr/>
      </dsp:nvSpPr>
      <dsp:spPr>
        <a:xfrm>
          <a:off x="0" y="1586376"/>
          <a:ext cx="7301068" cy="8874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Uses</a:t>
          </a:r>
        </a:p>
      </dsp:txBody>
      <dsp:txXfrm>
        <a:off x="43321" y="1629697"/>
        <a:ext cx="7214426" cy="800803"/>
      </dsp:txXfrm>
    </dsp:sp>
    <dsp:sp modelId="{B6B13E4D-8FB3-401D-8226-5D95E0B5F024}">
      <dsp:nvSpPr>
        <dsp:cNvPr id="0" name=""/>
        <dsp:cNvSpPr/>
      </dsp:nvSpPr>
      <dsp:spPr>
        <a:xfrm>
          <a:off x="0" y="2473821"/>
          <a:ext cx="7301068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 Messages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Run JavaScript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Inspect Objects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Debug Errors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Interact with the page</a:t>
          </a:r>
        </a:p>
      </dsp:txBody>
      <dsp:txXfrm>
        <a:off x="0" y="2473821"/>
        <a:ext cx="7301068" cy="245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ED1F-FB66-460E-93B3-7EC648094067}">
      <dsp:nvSpPr>
        <dsp:cNvPr id="0" name=""/>
        <dsp:cNvSpPr/>
      </dsp:nvSpPr>
      <dsp:spPr>
        <a:xfrm>
          <a:off x="0" y="164286"/>
          <a:ext cx="7301068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Open Commands</a:t>
          </a:r>
        </a:p>
      </dsp:txBody>
      <dsp:txXfrm>
        <a:off x="53859" y="218145"/>
        <a:ext cx="7193350" cy="995592"/>
      </dsp:txXfrm>
    </dsp:sp>
    <dsp:sp modelId="{7F9BC813-F133-46CD-AD93-BEE5765D393A}">
      <dsp:nvSpPr>
        <dsp:cNvPr id="0" name=""/>
        <dsp:cNvSpPr/>
      </dsp:nvSpPr>
      <dsp:spPr>
        <a:xfrm>
          <a:off x="0" y="126759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Shift + J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Option + J</a:t>
          </a:r>
        </a:p>
      </dsp:txBody>
      <dsp:txXfrm>
        <a:off x="0" y="1267596"/>
        <a:ext cx="7301068" cy="1237860"/>
      </dsp:txXfrm>
    </dsp:sp>
    <dsp:sp modelId="{C985DF3F-C34F-4745-BB14-85A752DCBBA8}">
      <dsp:nvSpPr>
        <dsp:cNvPr id="0" name=""/>
        <dsp:cNvSpPr/>
      </dsp:nvSpPr>
      <dsp:spPr>
        <a:xfrm>
          <a:off x="0" y="2505456"/>
          <a:ext cx="7301068" cy="110331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Clear Console Commands</a:t>
          </a:r>
        </a:p>
      </dsp:txBody>
      <dsp:txXfrm>
        <a:off x="53859" y="2559315"/>
        <a:ext cx="7193350" cy="995592"/>
      </dsp:txXfrm>
    </dsp:sp>
    <dsp:sp modelId="{F6E2D497-AC03-4A39-B356-25FC664DCB56}">
      <dsp:nvSpPr>
        <dsp:cNvPr id="0" name=""/>
        <dsp:cNvSpPr/>
      </dsp:nvSpPr>
      <dsp:spPr>
        <a:xfrm>
          <a:off x="0" y="360876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K</a:t>
          </a:r>
        </a:p>
      </dsp:txBody>
      <dsp:txXfrm>
        <a:off x="0" y="3608766"/>
        <a:ext cx="7301068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0552-DA69-4778-8B2C-C0091F34E678}">
      <dsp:nvSpPr>
        <dsp:cNvPr id="0" name=""/>
        <dsp:cNvSpPr/>
      </dsp:nvSpPr>
      <dsp:spPr>
        <a:xfrm>
          <a:off x="0" y="19565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Console functions</a:t>
          </a:r>
        </a:p>
      </dsp:txBody>
      <dsp:txXfrm>
        <a:off x="51517" y="71082"/>
        <a:ext cx="7198034" cy="952306"/>
      </dsp:txXfrm>
    </dsp:sp>
    <dsp:sp modelId="{1AED15F1-AA12-4A98-B9DC-48D683C67944}">
      <dsp:nvSpPr>
        <dsp:cNvPr id="0" name=""/>
        <dsp:cNvSpPr/>
      </dsp:nvSpPr>
      <dsp:spPr>
        <a:xfrm>
          <a:off x="0" y="1074906"/>
          <a:ext cx="7301068" cy="391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console.clear</a:t>
          </a:r>
          <a:r>
            <a:rPr lang="en-US" sz="3400" kern="1200" dirty="0"/>
            <a:t>()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console.log(message)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console.error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console.warn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console.info(message)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console.assert</a:t>
          </a:r>
          <a:r>
            <a:rPr lang="en-US" sz="3400" kern="1200" dirty="0"/>
            <a:t>(condition, message)</a:t>
          </a:r>
        </a:p>
      </dsp:txBody>
      <dsp:txXfrm>
        <a:off x="0" y="1074906"/>
        <a:ext cx="7301068" cy="3916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5862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console, enter the following </a:t>
          </a:r>
        </a:p>
      </dsp:txBody>
      <dsp:txXfrm>
        <a:off x="28616" y="28616"/>
        <a:ext cx="11098448" cy="528979"/>
      </dsp:txXfrm>
    </dsp:sp>
    <dsp:sp modelId="{BA603FC8-83FD-4897-BEE3-4CA75F466D3A}">
      <dsp:nvSpPr>
        <dsp:cNvPr id="0" name=""/>
        <dsp:cNvSpPr/>
      </dsp:nvSpPr>
      <dsp:spPr>
        <a:xfrm>
          <a:off x="0" y="587041"/>
          <a:ext cx="11155680" cy="386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const headers = </a:t>
          </a:r>
          <a:r>
            <a:rPr lang="en-US" sz="3600" kern="1200" dirty="0" err="1"/>
            <a:t>document.querySelectorAll</a:t>
          </a:r>
          <a:r>
            <a:rPr lang="en-US" sz="3600" kern="1200" dirty="0"/>
            <a:t>("h1");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headers[0].style.color = "green";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displayEntries</a:t>
          </a:r>
          <a:r>
            <a:rPr lang="en-US" sz="3600" kern="1200" dirty="0"/>
            <a:t>(); // a function defined in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document.getElementById</a:t>
          </a:r>
          <a:r>
            <a:rPr lang="en-US" sz="3600" kern="1200" dirty="0"/>
            <a:t>("</a:t>
          </a:r>
          <a:r>
            <a:rPr lang="en-US" sz="3600" kern="1200" dirty="0" err="1"/>
            <a:t>callAPIs</a:t>
          </a:r>
          <a:r>
            <a:rPr lang="en-US" sz="3600" kern="1200" dirty="0"/>
            <a:t>").</a:t>
          </a:r>
          <a:r>
            <a:rPr lang="en-US" sz="3600" kern="1200" dirty="0" err="1"/>
            <a:t>style.display</a:t>
          </a:r>
          <a:r>
            <a:rPr lang="en-US" sz="3600" kern="1200" dirty="0"/>
            <a:t> = "inline-block";</a:t>
          </a:r>
        </a:p>
      </dsp:txBody>
      <dsp:txXfrm>
        <a:off x="0" y="587041"/>
        <a:ext cx="11155680" cy="386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820C-097B-4BD8-98BE-05C8CD14BDC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62A86-86E8-4763-8C4D-18E7D73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385B4-E13C-62EA-96DD-02677006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4E199-49CC-EF31-3C0C-52DBA3487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B335-0226-7E56-E28A-7CC54150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1898-C3AE-1315-76EB-453D8672A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111C0ECA-E17E-B1F2-66F5-C09E9A21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9A7-E4A8-0830-18E6-C0804CAF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040785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 USI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CBC64-3EC2-1101-3FD1-BA426D771DDB}"/>
              </a:ext>
            </a:extLst>
          </p:cNvPr>
          <p:cNvSpPr txBox="1"/>
          <p:nvPr/>
        </p:nvSpPr>
        <p:spPr>
          <a:xfrm>
            <a:off x="517870" y="586011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05FDAB9-7621-BD15-DAE0-B36D1D359EC0}"/>
              </a:ext>
            </a:extLst>
          </p:cNvPr>
          <p:cNvSpPr txBox="1">
            <a:spLocks/>
          </p:cNvSpPr>
          <p:nvPr/>
        </p:nvSpPr>
        <p:spPr>
          <a:xfrm>
            <a:off x="6633345" y="508090"/>
            <a:ext cx="5040785" cy="544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Topics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Inspecting Elements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Console Website Interaction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Debugging JS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Network Monitoring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What are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 used for?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How do you open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Which panel allows you to modify HTML and CSS?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latin typeface="Aptos" panose="020B0004020202020204" pitchFamily="34" charset="0"/>
              </a:rPr>
              <a:t>How do you halt the execution of JavaScript?</a:t>
            </a:r>
            <a:endParaRPr lang="en-US" sz="28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4A8AE4-489C-CD1A-F883-15F805B2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428996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FB177-907C-9216-B2AE-649D9605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C310A7-F65A-8D4A-FBAC-5EA1231CC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132BFE-D920-D433-05CD-58DDB853B1A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910C1-D809-A7FF-135D-015850B4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0E11-2FC4-C27C-5D5B-BC384275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5C890A28-E7BC-2447-48DE-663C7C51D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41184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E27A-5FA3-52ED-1488-1655E33A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7C8C25-04DC-5903-2EC5-EEF4996A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CB6915-2EB0-570D-4B76-E10C69588BB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F1D10-A960-D6A5-F7FF-B11DF5E8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A52B1-8851-1704-EF71-F1E0A564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B4A870D6-6975-4A4C-2D58-91FF8F2D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16421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44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973CC-3238-2A95-6036-BD0A2B4C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F669DD-D7EF-CBA8-3F70-FAE6DAB3B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796C8-779D-2B90-8FBA-71F3D88E15B3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CB797-E711-EA7A-E765-E58CEFBE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AAFE4-AE5C-C65D-5170-DA20D8FE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DC918-D79B-9314-62A1-7F39A531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46" y="869037"/>
            <a:ext cx="5662985" cy="52188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9CA4D5-1195-7EC8-957F-6BBBFC85C610}"/>
              </a:ext>
            </a:extLst>
          </p:cNvPr>
          <p:cNvSpPr/>
          <p:nvPr/>
        </p:nvSpPr>
        <p:spPr>
          <a:xfrm>
            <a:off x="5569406" y="869037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E126-B567-D01A-7D67-F4A261A0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9EA5FB-5E27-AF48-EE75-BAEA4947F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63C1A-9B84-C7EA-A6A2-F2EBCD3754FF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357D9-1A60-8175-FC96-41E707580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3EFA0-0023-ADD0-9FBA-1C5780FA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B86D691-8B7E-A28C-E6D0-D204A489E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40558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81F481-5830-E966-5DE5-F267859FEA11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Change elements and call a function</a:t>
            </a:r>
          </a:p>
        </p:txBody>
      </p:sp>
    </p:spTree>
    <p:extLst>
      <p:ext uri="{BB962C8B-B14F-4D97-AF65-F5344CB8AC3E}">
        <p14:creationId xmlns:p14="http://schemas.microsoft.com/office/powerpoint/2010/main" val="44004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5CEF4-DE14-C9A4-7552-9620E2AB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D1986E-06C7-390D-57E1-C3968F432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80F221-FBF1-B4A5-3026-1C57820D67D9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CBCCBB-D271-FF67-F7CC-4E0546AB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26FB7-865C-2615-233F-A7D2D8EC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C3D3890-3234-DFE0-AB83-5EA163C7F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5053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BFF19-5856-ABB5-EE4C-7D8FC76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1475BC-5D8F-6A8F-057D-93AE7AC2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034DB-698D-8136-C99C-EA361143C0D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06B3-6E1A-F736-4EEC-D9ADE216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93F79-5DA7-612F-B624-0BC6C190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DF214F8-78C1-73DA-991C-7375E998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04367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57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77AB5-8230-91BD-9DC4-C5046CF5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316920-6289-3436-5A8B-96EC06E16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6401B0-72EA-0929-035D-7D562DDBAC98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Sources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18A3B-9B4C-DCB6-F04F-88B166638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0762B-5B61-4559-1515-31DB8A1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6E3DB-9D7F-AAA1-6533-0455678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36" y="615790"/>
            <a:ext cx="6287377" cy="5725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85D97AC-F934-EB85-38D5-0F0F36357B77}"/>
              </a:ext>
            </a:extLst>
          </p:cNvPr>
          <p:cNvSpPr/>
          <p:nvPr/>
        </p:nvSpPr>
        <p:spPr>
          <a:xfrm>
            <a:off x="6095710" y="610900"/>
            <a:ext cx="1052608" cy="3503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0E6FD-043F-A8E4-E5C3-3B7B593C5D3A}"/>
              </a:ext>
            </a:extLst>
          </p:cNvPr>
          <p:cNvSpPr/>
          <p:nvPr/>
        </p:nvSpPr>
        <p:spPr>
          <a:xfrm>
            <a:off x="4382059" y="4098881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78C4DA-E132-613E-78C2-C27F6B28A15E}"/>
              </a:ext>
            </a:extLst>
          </p:cNvPr>
          <p:cNvSpPr/>
          <p:nvPr/>
        </p:nvSpPr>
        <p:spPr>
          <a:xfrm>
            <a:off x="5602514" y="2180067"/>
            <a:ext cx="493196" cy="247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4BB4E-81D5-FDCC-1091-83DEE63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B2DEBD-FA94-A734-29DD-FF9977AF6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A145E5-B9AF-6B62-133B-CFA5FD503E56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AEBD0-677E-6AC1-A7E3-DF21E42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BD48D-4138-B6AE-FD11-93337C27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1DD0882-D65A-8108-DDE5-FD21E32F6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98815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47F14C-BC3E-BA72-5F09-9B378564BFCF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 break points and use function keys</a:t>
            </a:r>
          </a:p>
        </p:txBody>
      </p:sp>
    </p:spTree>
    <p:extLst>
      <p:ext uri="{BB962C8B-B14F-4D97-AF65-F5344CB8AC3E}">
        <p14:creationId xmlns:p14="http://schemas.microsoft.com/office/powerpoint/2010/main" val="156480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92462-7353-C9B6-974F-021B775E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DB948B-41A4-ABE1-2CAF-2DE76110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A5249C-CF1D-B710-D9FA-D52D1606818B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D5F7B-C585-0315-9E92-4FF3535CD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4BE36-D088-16BE-827B-5EB021A6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4C2271C-651C-4084-EE0D-1921DD813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82277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CE8A5C-1A99-77CC-4A30-9D8E2125C5CB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Toggle break points</a:t>
            </a:r>
          </a:p>
        </p:txBody>
      </p:sp>
    </p:spTree>
    <p:extLst>
      <p:ext uri="{BB962C8B-B14F-4D97-AF65-F5344CB8AC3E}">
        <p14:creationId xmlns:p14="http://schemas.microsoft.com/office/powerpoint/2010/main" val="306521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D85F-B0A7-36A1-F222-C2E14B49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8659EF-A96F-22D6-90FC-2D2D4730E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8B1D7-B17E-B802-5881-37F81D7CA963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Network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8DA0A-F0F3-040D-3E3D-01648B9E7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A869-AF3A-14D1-96E6-881DAB08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E648242-C6E0-340A-7136-5265E41B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27303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7C3AA-5A3C-D08F-752D-E4502385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EC2910-CE4F-4ACC-BEB0-3B91A5D1D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37430-8043-5836-79D7-690B6FF9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08B94-E074-6C4E-3F4D-6CDB2963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36B2F4E-ACB8-C785-49AE-DC8EEFA3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671900"/>
              </p:ext>
            </p:extLst>
          </p:nvPr>
        </p:nvGraphicFramePr>
        <p:xfrm>
          <a:off x="517869" y="923541"/>
          <a:ext cx="11155679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93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42A75-68E3-510A-1EFB-3E9EE19D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97E5DB-CC19-E926-F3A3-7985E349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6D7EC9-2BE0-BB19-9CD1-9A5D9DE1BB30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Network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9D8AE-45BC-A4ED-BBF7-ED94675A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8F8DF-524B-803C-AE27-1ACE62288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42082-F8F0-92A2-7B55-2E0A541A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7" y="620553"/>
            <a:ext cx="6287377" cy="57157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9D13FA-3649-1A92-FF3F-A3FA6E4CD44E}"/>
              </a:ext>
            </a:extLst>
          </p:cNvPr>
          <p:cNvSpPr/>
          <p:nvPr/>
        </p:nvSpPr>
        <p:spPr>
          <a:xfrm>
            <a:off x="4500313" y="869037"/>
            <a:ext cx="550657" cy="2958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1DD8A-A019-223A-25B9-97B545273143}"/>
              </a:ext>
            </a:extLst>
          </p:cNvPr>
          <p:cNvSpPr/>
          <p:nvPr/>
        </p:nvSpPr>
        <p:spPr>
          <a:xfrm>
            <a:off x="6933214" y="616378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7458-A6B1-ABED-B43F-F4B6F3A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84099C-DEE8-FEAD-3816-D7D7AF52C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DF26D7-0CC1-D22D-1B74-E534CEB9EC24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C890C-C975-AB55-5609-ED5AA63A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61FA2-331E-A719-B44B-4F15ED2F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422231CD-05F7-3A4C-BBAA-F136D4B40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391172"/>
              </p:ext>
            </p:extLst>
          </p:nvPr>
        </p:nvGraphicFramePr>
        <p:xfrm>
          <a:off x="4384964" y="978406"/>
          <a:ext cx="7301068" cy="504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6CAAE4-AC4C-1F62-4D4A-E589B800FA35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 and block the API request</a:t>
            </a:r>
          </a:p>
        </p:txBody>
      </p:sp>
    </p:spTree>
    <p:extLst>
      <p:ext uri="{BB962C8B-B14F-4D97-AF65-F5344CB8AC3E}">
        <p14:creationId xmlns:p14="http://schemas.microsoft.com/office/powerpoint/2010/main" val="118246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C62E2-29DD-8484-3F49-7B753FD9D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D1F136-23F6-BC71-53BD-D2C38871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FD0F30-57EA-EE07-5BD9-A4DB16F84991}"/>
              </a:ext>
            </a:extLst>
          </p:cNvPr>
          <p:cNvSpPr txBox="1">
            <a:spLocks/>
          </p:cNvSpPr>
          <p:nvPr/>
        </p:nvSpPr>
        <p:spPr>
          <a:xfrm>
            <a:off x="629412" y="803763"/>
            <a:ext cx="3357789" cy="7233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Bonus Activity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CCB19-1BD9-A476-8D2E-5898EDC7C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698BE-6529-10B9-2494-C23896709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760EB5A-DF9F-BA89-734B-2C50237E6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79694"/>
              </p:ext>
            </p:extLst>
          </p:nvPr>
        </p:nvGraphicFramePr>
        <p:xfrm>
          <a:off x="629412" y="1403656"/>
          <a:ext cx="11155680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537AB2-F847-3FB2-4763-63AC8C5ABD69}"/>
              </a:ext>
            </a:extLst>
          </p:cNvPr>
          <p:cNvSpPr txBox="1"/>
          <p:nvPr/>
        </p:nvSpPr>
        <p:spPr>
          <a:xfrm>
            <a:off x="3987201" y="725515"/>
            <a:ext cx="635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a button with JS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9630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22FFC-D895-4A27-6C55-BC6186E8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42EAF5-B101-FAF1-068B-983B56C9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CAC74BA1-7B25-D191-B57A-561EBB12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3792F-9ED4-41A0-EF2A-D2C2ED04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345" y="494273"/>
            <a:ext cx="5040785" cy="2334248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AF5D50-3737-B524-6DC1-B11D96F5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14777-6A40-A768-E6E3-DE660382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A6C99-4777-5BC4-E079-B37827C21E22}"/>
              </a:ext>
            </a:extLst>
          </p:cNvPr>
          <p:cNvSpPr txBox="1"/>
          <p:nvPr/>
        </p:nvSpPr>
        <p:spPr>
          <a:xfrm>
            <a:off x="9356549" y="565704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59DED8-E23F-3F86-5764-0E3DD2F371EE}"/>
              </a:ext>
            </a:extLst>
          </p:cNvPr>
          <p:cNvSpPr txBox="1">
            <a:spLocks/>
          </p:cNvSpPr>
          <p:nvPr/>
        </p:nvSpPr>
        <p:spPr>
          <a:xfrm>
            <a:off x="517870" y="764422"/>
            <a:ext cx="6115474" cy="558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https://developer.chrome.com/docs/devtools/</a:t>
            </a:r>
            <a:endParaRPr lang="en-US" sz="20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What is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used for?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1200" i="0" dirty="0">
                <a:latin typeface="Aptos" panose="020B0004020202020204" pitchFamily="34" charset="0"/>
                <a:cs typeface="Times New Roman" panose="02020603050405020304" pitchFamily="18" charset="0"/>
              </a:rPr>
              <a:t>●</a:t>
            </a:r>
            <a:r>
              <a:rPr lang="en-US" sz="2000" i="0" dirty="0">
                <a:latin typeface="Aptos" panose="020B0004020202020204" pitchFamily="34" charset="0"/>
                <a:cs typeface="Times New Roman" panose="02020603050405020304" pitchFamily="18" charset="0"/>
              </a:rPr>
              <a:t> Inspecting and debugging websites</a:t>
            </a:r>
            <a:endParaRPr lang="en-US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How do you open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Ctrl + Shift + I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Cmd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 + Options + I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Right-click </a:t>
            </a:r>
            <a:r>
              <a:rPr lang="en-US" sz="1600" dirty="0"/>
              <a:t>→ Inspect</a:t>
            </a:r>
            <a:endParaRPr lang="en-US" sz="20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Which panel in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allows you to modify HTML and CSS?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The Elements Panel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i="0" dirty="0">
                <a:latin typeface="Aptos" panose="020B0004020202020204" pitchFamily="34" charset="0"/>
              </a:rPr>
              <a:t>How do you halt the execution of JavaScript?</a:t>
            </a:r>
            <a:br>
              <a:rPr lang="en-US" sz="21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lang="en-US" sz="1900" i="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Set a breakpoint in the Sources Panel.</a:t>
            </a:r>
            <a:endParaRPr lang="en-US" sz="19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  <a:b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lang="en-US" sz="2000" i="0" dirty="0">
                <a:latin typeface="Aptos" panose="020B0004020202020204" pitchFamily="34" charset="0"/>
              </a:rPr>
              <a:t>Viewing logs, debugging JavaScript errors, and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2000" i="0" dirty="0">
                <a:latin typeface="Aptos" panose="020B0004020202020204" pitchFamily="34" charset="0"/>
              </a:rPr>
              <a:t>  running JavaScript commands.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E7536-89FD-E624-225A-9CCBF657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9" y="3075659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5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6541D-B095-2B79-3D27-7801F6E99D7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Opening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Chrome </a:t>
            </a:r>
            <a:r>
              <a:rPr lang="en-US" sz="4000" dirty="0" err="1"/>
              <a:t>DevTools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8D470F9-1AE7-4565-9742-DD185CFDC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8166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1E7BC-2713-E0D8-BA2D-388DA47AE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40FE5C-ADD0-A790-C98E-8C71F1C5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138E-7469-3737-E07D-813690AF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FA24F4-BA95-B9B1-20E7-50601C08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D0815-9A3F-23C3-D478-38E991D5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38" y="704537"/>
            <a:ext cx="5864231" cy="521168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1FEC10-71EA-3CD8-8D9F-F80E72C1CB92}"/>
              </a:ext>
            </a:extLst>
          </p:cNvPr>
          <p:cNvSpPr/>
          <p:nvPr/>
        </p:nvSpPr>
        <p:spPr>
          <a:xfrm>
            <a:off x="2124625" y="657369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1D70B-1DC5-C349-B724-AA099E8203CC}"/>
              </a:ext>
            </a:extLst>
          </p:cNvPr>
          <p:cNvSpPr txBox="1"/>
          <p:nvPr/>
        </p:nvSpPr>
        <p:spPr>
          <a:xfrm>
            <a:off x="171452" y="321120"/>
            <a:ext cx="278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Panel Navigation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A7CEDC2-1497-629E-9E3D-264D588B93F5}"/>
              </a:ext>
            </a:extLst>
          </p:cNvPr>
          <p:cNvSpPr/>
          <p:nvPr/>
        </p:nvSpPr>
        <p:spPr>
          <a:xfrm>
            <a:off x="7736114" y="1040684"/>
            <a:ext cx="484632" cy="978408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2E89F-D240-C38F-C895-A72C7160C1B3}"/>
              </a:ext>
            </a:extLst>
          </p:cNvPr>
          <p:cNvSpPr/>
          <p:nvPr/>
        </p:nvSpPr>
        <p:spPr>
          <a:xfrm>
            <a:off x="7852229" y="1785257"/>
            <a:ext cx="1596571" cy="2338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B2BFF-DC97-9C1E-3C0E-9082950D280E}"/>
              </a:ext>
            </a:extLst>
          </p:cNvPr>
          <p:cNvSpPr txBox="1"/>
          <p:nvPr/>
        </p:nvSpPr>
        <p:spPr>
          <a:xfrm>
            <a:off x="9088969" y="807566"/>
            <a:ext cx="2677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Errors/Warnings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D546E9-A125-21CE-9D56-0FD3CBE7A804}"/>
              </a:ext>
            </a:extLst>
          </p:cNvPr>
          <p:cNvSpPr/>
          <p:nvPr/>
        </p:nvSpPr>
        <p:spPr>
          <a:xfrm>
            <a:off x="2124625" y="33665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2F439-0FF7-8DAF-A19B-710EE3550D4B}"/>
              </a:ext>
            </a:extLst>
          </p:cNvPr>
          <p:cNvSpPr txBox="1"/>
          <p:nvPr/>
        </p:nvSpPr>
        <p:spPr>
          <a:xfrm>
            <a:off x="1025814" y="2591820"/>
            <a:ext cx="1839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Subpanel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1213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0C989-A2D2-422F-5329-A9938F4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B8F235-ED16-D05A-F4F0-FA6161128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BFD666-F59E-B352-48EB-E3178294FB6D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Inspecting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147C-3E9E-8E27-96FB-4500C93D7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632-0B64-38D1-AF39-276E798B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07E27ACD-FD0F-EFF2-0C83-CD12F0BEB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98618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0EF7-225B-39CD-5B58-6CF6CADE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61CB48-35E8-A776-A26A-4360753EA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53548D-8F70-D9D5-0662-EF5FA512CA30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Element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6EB3D-C096-0ED9-35D7-12E3A22AE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9305E-0D93-74B4-F078-DDBCEE724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E7DC0FD0-6D3E-5A1F-CA7A-2967C1C7D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7669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529E0-5D66-B1C1-EF5E-AE7336D0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94E460-8F8C-D13E-91DE-F8CB74AA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A2F415-C343-8253-8E2D-BFDD2980DAE3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Element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BA699-8A7B-9002-4ACF-924E52AC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54CAA-E09E-1984-F048-E7B8DEA7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2622E-7153-BC2C-8801-BBF22100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87" y="1165459"/>
            <a:ext cx="8871206" cy="46922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98B061-C390-CB18-F9E9-30D41ACA346D}"/>
              </a:ext>
            </a:extLst>
          </p:cNvPr>
          <p:cNvSpPr/>
          <p:nvPr/>
        </p:nvSpPr>
        <p:spPr>
          <a:xfrm>
            <a:off x="2623279" y="5426439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3AD6B6-3D40-0180-87B1-33B8CF869078}"/>
              </a:ext>
            </a:extLst>
          </p:cNvPr>
          <p:cNvSpPr/>
          <p:nvPr/>
        </p:nvSpPr>
        <p:spPr>
          <a:xfrm>
            <a:off x="3675887" y="1143534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C741-9F56-1CFE-957E-F5BD0700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9B4F86-A8D6-C3E1-F663-58C20FBD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B416A4-7A5B-5397-514B-ABD5BBA3C8E1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239B-5F26-797C-881D-8EE09F140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89924-0AB0-2E9A-3419-AC0AE89A9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71513FB-006D-AF27-2DE9-AF68D15DD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43924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CECF91-2A33-7250-C06E-9983C0A71E26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 website’s text and styles in the Elements panel.</a:t>
            </a:r>
          </a:p>
        </p:txBody>
      </p:sp>
    </p:spTree>
    <p:extLst>
      <p:ext uri="{BB962C8B-B14F-4D97-AF65-F5344CB8AC3E}">
        <p14:creationId xmlns:p14="http://schemas.microsoft.com/office/powerpoint/2010/main" val="26173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3D7A5-14E1-5F2F-B689-B96167F6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8CBFD-2496-F4A1-0D81-6AF03BEF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748B8E-0E41-3338-8178-1144A9370694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D9CE-105E-EAE6-B558-445B4F4AB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79EFD-FA49-662C-3249-8D998D79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607A057F-8F73-6D8F-74CD-F72E374A6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9270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302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2204</TotalTime>
  <Words>871</Words>
  <Application>Microsoft Office PowerPoint</Application>
  <PresentationFormat>Widescreen</PresentationFormat>
  <Paragraphs>168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Bierstadt</vt:lpstr>
      <vt:lpstr>GestaltVTI</vt:lpstr>
      <vt:lpstr>Chrome DevTools By ACM 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Chrome DevTools By ACM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29</cp:revision>
  <dcterms:created xsi:type="dcterms:W3CDTF">2025-02-07T16:35:32Z</dcterms:created>
  <dcterms:modified xsi:type="dcterms:W3CDTF">2025-04-01T15:55:44Z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2025-02-07T17:25:02Z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d40935d7-0acf-4ca7-a702-0939316c6545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