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96" r:id="rId4"/>
    <p:sldId id="298" r:id="rId5"/>
    <p:sldId id="301" r:id="rId6"/>
    <p:sldId id="295" r:id="rId7"/>
    <p:sldId id="299" r:id="rId8"/>
    <p:sldId id="278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92" autoAdjust="0"/>
  </p:normalViewPr>
  <p:slideViewPr>
    <p:cSldViewPr>
      <p:cViewPr varScale="1">
        <p:scale>
          <a:sx n="56" d="100"/>
          <a:sy n="5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E86-3DB1-489F-8E0F-9D92684728B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C5F3-EB0A-47A8-BBB0-15F6BD1F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C5F3-EB0A-47A8-BBB0-15F6BD1F1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C5F3-EB0A-47A8-BBB0-15F6BD1F1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Browserify</a:t>
            </a:r>
            <a:r>
              <a:rPr lang="da-DK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da-DK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undle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</a:t>
            </a:r>
            <a:r>
              <a:rPr lang="da-D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a-D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C5F3-EB0A-47A8-BBB0-15F6BD1F1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artjs.org/docs/latest/charts/rada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wserify.org/#insta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why-npm-script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lijahmanor.com/javascript-smel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Dynamic Web Applications</a:t>
            </a:r>
            <a:br>
              <a:rPr lang="da-DK" dirty="0"/>
            </a:br>
            <a:r>
              <a:rPr lang="da-DK" dirty="0" smtClean="0"/>
              <a:t>lecture 07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anva@mmmi.sdu.dk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16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What are we going to do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webpage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that:</a:t>
            </a:r>
          </a:p>
          <a:p>
            <a:pPr marL="914400" lvl="1" indent="-51435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fishes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from some social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network or web-service</a:t>
            </a:r>
          </a:p>
          <a:p>
            <a:pPr marL="914400" lvl="1" indent="-51435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processes it, e.g. computing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some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statistics</a:t>
            </a:r>
          </a:p>
          <a:p>
            <a:pPr marL="914400" lvl="1" indent="-514350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visualizes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result using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diagram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Re-write the same web page, but this time using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browserify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(requires node.js 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to work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webpage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jquery.simpleWeather.js</a:t>
            </a:r>
            <a:r>
              <a:rPr lang="en-US" dirty="0" smtClean="0"/>
              <a:t> plugin</a:t>
            </a:r>
          </a:p>
          <a:p>
            <a:pPr lvl="1"/>
            <a:r>
              <a:rPr lang="en-US" dirty="0" err="1" smtClean="0"/>
              <a:t>socialVisualizationJS</a:t>
            </a:r>
            <a:r>
              <a:rPr lang="en-US" dirty="0" smtClean="0"/>
              <a:t>\test1+2</a:t>
            </a:r>
          </a:p>
          <a:p>
            <a:pPr lvl="2"/>
            <a:r>
              <a:rPr lang="en-US" dirty="0" smtClean="0"/>
              <a:t>Read </a:t>
            </a:r>
            <a:r>
              <a:rPr lang="en-US" dirty="0"/>
              <a:t>temperature of </a:t>
            </a:r>
            <a:r>
              <a:rPr lang="en-US" dirty="0" smtClean="0"/>
              <a:t>1 city</a:t>
            </a:r>
            <a:endParaRPr lang="en-US" dirty="0" smtClean="0"/>
          </a:p>
          <a:p>
            <a:pPr lvl="1"/>
            <a:r>
              <a:rPr lang="en-US" dirty="0" err="1" smtClean="0"/>
              <a:t>socialVisualizationJS</a:t>
            </a:r>
            <a:r>
              <a:rPr lang="en-US" dirty="0" smtClean="0"/>
              <a:t>\test3</a:t>
            </a:r>
            <a:endParaRPr lang="en-US" dirty="0" smtClean="0"/>
          </a:p>
          <a:p>
            <a:pPr lvl="2"/>
            <a:r>
              <a:rPr lang="en-US" dirty="0" smtClean="0"/>
              <a:t>Read temperature of multiple cities</a:t>
            </a:r>
            <a:endParaRPr lang="en-US" dirty="0" smtClean="0"/>
          </a:p>
          <a:p>
            <a:pPr lvl="1"/>
            <a:r>
              <a:rPr lang="en-US" dirty="0" err="1" smtClean="0"/>
              <a:t>socialVisualizationJS</a:t>
            </a:r>
            <a:r>
              <a:rPr lang="en-US" dirty="0" smtClean="0"/>
              <a:t>\test3b</a:t>
            </a:r>
          </a:p>
          <a:p>
            <a:pPr lvl="2"/>
            <a:r>
              <a:rPr lang="en-US" dirty="0" smtClean="0"/>
              <a:t>use </a:t>
            </a:r>
            <a:r>
              <a:rPr lang="en-US" b="1" dirty="0" smtClean="0"/>
              <a:t>chart.js </a:t>
            </a:r>
            <a:r>
              <a:rPr lang="en-US" dirty="0" smtClean="0"/>
              <a:t>to draw diagrams of temperatures</a:t>
            </a:r>
          </a:p>
          <a:p>
            <a:pPr lvl="2"/>
            <a:r>
              <a:rPr lang="en-US" dirty="0" smtClean="0"/>
              <a:t>NOTE: the </a:t>
            </a:r>
            <a:r>
              <a:rPr lang="en-US" dirty="0" err="1" smtClean="0"/>
              <a:t>digram</a:t>
            </a:r>
            <a:r>
              <a:rPr lang="en-US" dirty="0" smtClean="0"/>
              <a:t> is </a:t>
            </a:r>
            <a:r>
              <a:rPr lang="en-US" b="1" dirty="0" smtClean="0"/>
              <a:t>responsive</a:t>
            </a:r>
            <a:r>
              <a:rPr lang="en-US" dirty="0" smtClean="0"/>
              <a:t>, try rescaling the window…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2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Work on </a:t>
            </a:r>
            <a:r>
              <a:rPr lang="en-US" sz="2800" dirty="0" err="1" smtClean="0">
                <a:solidFill>
                  <a:srgbClr val="0070C0"/>
                </a:solidFill>
              </a:rPr>
              <a:t>socialVisualizationJS</a:t>
            </a:r>
            <a:r>
              <a:rPr lang="en-US" sz="2800" dirty="0" smtClean="0">
                <a:solidFill>
                  <a:srgbClr val="0070C0"/>
                </a:solidFill>
              </a:rPr>
              <a:t>\test3b\</a:t>
            </a:r>
            <a:endParaRPr lang="en-US" sz="28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Read the temperatures </a:t>
            </a:r>
            <a:r>
              <a:rPr lang="en-US" sz="2800" dirty="0">
                <a:solidFill>
                  <a:srgbClr val="FF0000"/>
                </a:solidFill>
              </a:rPr>
              <a:t>in </a:t>
            </a:r>
            <a:r>
              <a:rPr lang="en-US" sz="2800" dirty="0" smtClean="0">
                <a:solidFill>
                  <a:srgbClr val="FF0000"/>
                </a:solidFill>
              </a:rPr>
              <a:t>Fahrenheit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Change the color of the </a:t>
            </a:r>
            <a:r>
              <a:rPr lang="en-US" sz="2800" dirty="0" err="1" smtClean="0">
                <a:solidFill>
                  <a:srgbClr val="FF0000"/>
                </a:solidFill>
              </a:rPr>
              <a:t>digram</a:t>
            </a:r>
            <a:r>
              <a:rPr lang="en-US" sz="2800" dirty="0" smtClean="0">
                <a:solidFill>
                  <a:srgbClr val="FF0000"/>
                </a:solidFill>
              </a:rPr>
              <a:t> to green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Look here: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hlinkClick r:id="rId2"/>
              </a:rPr>
              <a:t>http://www.chartjs.org/docs/latest/charts/radar.html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Then add a new RADAR diagram below the existing one; use the same temperature data for the new diagram as the old diagram.</a:t>
            </a:r>
          </a:p>
        </p:txBody>
      </p:sp>
      <p:sp>
        <p:nvSpPr>
          <p:cNvPr id="5" name="Oval 4"/>
          <p:cNvSpPr/>
          <p:nvPr/>
        </p:nvSpPr>
        <p:spPr>
          <a:xfrm>
            <a:off x="7596336" y="33265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smtClean="0"/>
              <a:t>15 </a:t>
            </a:r>
          </a:p>
          <a:p>
            <a:pPr algn="ctr"/>
            <a:r>
              <a:rPr lang="da-DK" sz="2400" b="1" dirty="0" smtClean="0"/>
              <a:t>min</a:t>
            </a:r>
            <a:endParaRPr lang="da-DK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3528" y="3429000"/>
            <a:ext cx="82809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5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Browserify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But first…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outside the </a:t>
            </a:r>
            <a:r>
              <a:rPr lang="en-US" dirty="0" smtClean="0"/>
              <a:t>browser</a:t>
            </a:r>
            <a:endParaRPr lang="en-US" dirty="0"/>
          </a:p>
          <a:p>
            <a:pPr lvl="1"/>
            <a:r>
              <a:rPr lang="en-US" dirty="0" smtClean="0"/>
              <a:t>See </a:t>
            </a:r>
            <a:r>
              <a:rPr lang="en-US" dirty="0" err="1" smtClean="0">
                <a:solidFill>
                  <a:srgbClr val="0070C0"/>
                </a:solidFill>
              </a:rPr>
              <a:t>introToNodeAndNPM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3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Browserify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/>
              <a:t>Browserify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http://browserify.org/#install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lvl="1" indent="0" algn="ctr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“… lets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you require('modules') in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browser…”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Look at: </a:t>
            </a:r>
            <a:r>
              <a:rPr lang="en-US" sz="2000" dirty="0" err="1" smtClean="0">
                <a:solidFill>
                  <a:srgbClr val="0070C0"/>
                </a:solidFill>
              </a:rPr>
              <a:t>socialVisualizationJS</a:t>
            </a:r>
            <a:r>
              <a:rPr lang="en-US" sz="2000" dirty="0">
                <a:solidFill>
                  <a:srgbClr val="0070C0"/>
                </a:solidFill>
              </a:rPr>
              <a:t>[b</a:t>
            </a:r>
            <a:r>
              <a:rPr lang="en-US" sz="2000" dirty="0" smtClean="0">
                <a:solidFill>
                  <a:srgbClr val="0070C0"/>
                </a:solidFill>
              </a:rPr>
              <a:t>]</a:t>
            </a:r>
          </a:p>
          <a:p>
            <a:pPr lvl="1"/>
            <a:r>
              <a:rPr lang="en-US" dirty="0" smtClean="0"/>
              <a:t>Starting from: </a:t>
            </a:r>
            <a:r>
              <a:rPr lang="en-US" sz="2000" dirty="0" err="1" smtClean="0">
                <a:solidFill>
                  <a:srgbClr val="0070C0"/>
                </a:solidFill>
              </a:rPr>
              <a:t>socialVisualizationJS</a:t>
            </a:r>
            <a:r>
              <a:rPr lang="en-US" sz="2000" dirty="0" smtClean="0">
                <a:solidFill>
                  <a:srgbClr val="0070C0"/>
                </a:solidFill>
              </a:rPr>
              <a:t>[b</a:t>
            </a:r>
            <a:r>
              <a:rPr lang="en-US" sz="2000" dirty="0">
                <a:solidFill>
                  <a:srgbClr val="0070C0"/>
                </a:solidFill>
              </a:rPr>
              <a:t>]\test4[</a:t>
            </a:r>
            <a:r>
              <a:rPr lang="en-US" sz="2000" dirty="0" err="1">
                <a:solidFill>
                  <a:srgbClr val="0070C0"/>
                </a:solidFill>
              </a:rPr>
              <a:t>browserify</a:t>
            </a:r>
            <a:r>
              <a:rPr lang="en-US" sz="2000" dirty="0">
                <a:solidFill>
                  <a:srgbClr val="0070C0"/>
                </a:solidFill>
              </a:rPr>
              <a:t>] </a:t>
            </a:r>
          </a:p>
          <a:p>
            <a:pPr lvl="1"/>
            <a:r>
              <a:rPr lang="en-US" dirty="0" smtClean="0"/>
              <a:t>to: </a:t>
            </a:r>
            <a:r>
              <a:rPr lang="en-US" sz="2000" dirty="0" err="1" smtClean="0">
                <a:solidFill>
                  <a:srgbClr val="0070C0"/>
                </a:solidFill>
              </a:rPr>
              <a:t>socialVisualizationJS</a:t>
            </a:r>
            <a:r>
              <a:rPr lang="en-US" sz="2000" dirty="0" smtClean="0">
                <a:solidFill>
                  <a:srgbClr val="0070C0"/>
                </a:solidFill>
              </a:rPr>
              <a:t>[b</a:t>
            </a:r>
            <a:r>
              <a:rPr lang="en-US" sz="2000" dirty="0">
                <a:solidFill>
                  <a:srgbClr val="0070C0"/>
                </a:solidFill>
              </a:rPr>
              <a:t>]\test5_1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now use </a:t>
            </a:r>
            <a:r>
              <a:rPr lang="en-US" dirty="0" err="1" smtClean="0"/>
              <a:t>npm</a:t>
            </a:r>
            <a:r>
              <a:rPr lang="en-US" dirty="0" smtClean="0"/>
              <a:t> to:</a:t>
            </a:r>
          </a:p>
          <a:p>
            <a:pPr lvl="1"/>
            <a:r>
              <a:rPr lang="en-US" dirty="0" err="1" smtClean="0"/>
              <a:t>browserify</a:t>
            </a:r>
            <a:r>
              <a:rPr lang="en-US" dirty="0" smtClean="0"/>
              <a:t> our pages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i="1" dirty="0" smtClean="0"/>
              <a:t>also </a:t>
            </a:r>
            <a:r>
              <a:rPr lang="en-US" b="1" i="1" dirty="0" smtClean="0"/>
              <a:t>c</a:t>
            </a:r>
            <a:r>
              <a:rPr lang="en-US" b="1" i="1" dirty="0" smtClean="0"/>
              <a:t>opy, move and delete files too</a:t>
            </a:r>
          </a:p>
          <a:p>
            <a:pPr lvl="1"/>
            <a:r>
              <a:rPr lang="en-US" i="1" dirty="0" smtClean="0"/>
              <a:t>… and more … (next lecture)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6488668"/>
            <a:ext cx="461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://css-tricks.com/why-npm-scripts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52120" y="5589240"/>
            <a:ext cx="576064" cy="89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4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Exercise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a copy of the folder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socialVisualizationJS</a:t>
            </a:r>
            <a:r>
              <a:rPr lang="en-US" dirty="0" smtClean="0">
                <a:solidFill>
                  <a:schemeClr val="tx2"/>
                </a:solidFill>
              </a:rPr>
              <a:t>[b</a:t>
            </a:r>
            <a:r>
              <a:rPr lang="en-US" dirty="0">
                <a:solidFill>
                  <a:schemeClr val="tx2"/>
                </a:solidFill>
              </a:rPr>
              <a:t>]\test5_1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Modify the code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Compute the average of all temperatures (for all cities) and console.log 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Find a way to add the average as the last city in the diagrams. </a:t>
            </a:r>
            <a:r>
              <a:rPr lang="en-US" i="1" dirty="0" smtClean="0">
                <a:solidFill>
                  <a:srgbClr val="FF0000"/>
                </a:solidFill>
              </a:rPr>
              <a:t>It shoul</a:t>
            </a:r>
            <a:r>
              <a:rPr lang="en-US" i="1" dirty="0" smtClean="0">
                <a:solidFill>
                  <a:srgbClr val="FF0000"/>
                </a:solidFill>
              </a:rPr>
              <a:t>d look like there is 1 more city named “Average” and it is the last one displayed in the </a:t>
            </a:r>
            <a:r>
              <a:rPr lang="en-US" i="1" dirty="0" err="1" smtClean="0">
                <a:solidFill>
                  <a:srgbClr val="FF0000"/>
                </a:solidFill>
              </a:rPr>
              <a:t>digrams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[more complex] </a:t>
            </a: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b="1" dirty="0" err="1" smtClean="0">
                <a:solidFill>
                  <a:srgbClr val="FF0000"/>
                </a:solidFill>
              </a:rPr>
              <a:t>uniq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 the dependencies of your page, in the </a:t>
            </a:r>
            <a:r>
              <a:rPr lang="en-US" dirty="0" err="1" smtClean="0">
                <a:solidFill>
                  <a:srgbClr val="FF0000"/>
                </a:solidFill>
              </a:rPr>
              <a:t>package.json</a:t>
            </a:r>
            <a:r>
              <a:rPr lang="en-US" dirty="0" smtClean="0">
                <a:solidFill>
                  <a:srgbClr val="FF0000"/>
                </a:solidFill>
              </a:rPr>
              <a:t>, then install it.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Now, modify your code to console.log all temperatures without repetitions (using </a:t>
            </a:r>
            <a:r>
              <a:rPr lang="en-US" dirty="0" err="1" smtClean="0">
                <a:solidFill>
                  <a:srgbClr val="FF0000"/>
                </a:solidFill>
              </a:rPr>
              <a:t>uniq</a:t>
            </a:r>
            <a:r>
              <a:rPr lang="en-US" dirty="0" smtClean="0">
                <a:solidFill>
                  <a:srgbClr val="FF0000"/>
                </a:solidFill>
              </a:rPr>
              <a:t>). Check that it works after re-building.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96336" y="33265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smtClean="0"/>
              <a:t>20</a:t>
            </a:r>
          </a:p>
          <a:p>
            <a:pPr algn="ctr"/>
            <a:r>
              <a:rPr lang="da-DK" sz="2400" b="1" dirty="0" smtClean="0"/>
              <a:t>min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131200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Next lecture</a:t>
            </a:r>
            <a:endParaRPr lang="da-DK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more </a:t>
            </a:r>
            <a:r>
              <a:rPr lang="en-US" sz="2400" dirty="0" err="1">
                <a:solidFill>
                  <a:srgbClr val="00B050"/>
                </a:solidFill>
              </a:rPr>
              <a:t>npm</a:t>
            </a:r>
            <a:r>
              <a:rPr lang="en-US" sz="2400" dirty="0">
                <a:solidFill>
                  <a:srgbClr val="00B050"/>
                </a:solidFill>
              </a:rPr>
              <a:t> for </a:t>
            </a:r>
            <a:r>
              <a:rPr lang="en-US" sz="2400" dirty="0" err="1">
                <a:solidFill>
                  <a:srgbClr val="00B050"/>
                </a:solidFill>
              </a:rPr>
              <a:t>dev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testing </a:t>
            </a:r>
            <a:r>
              <a:rPr lang="en-US" sz="2000" dirty="0">
                <a:solidFill>
                  <a:srgbClr val="00B050"/>
                </a:solidFill>
              </a:rPr>
              <a:t>with </a:t>
            </a:r>
            <a:r>
              <a:rPr lang="en-US" sz="2000" dirty="0" smtClean="0">
                <a:solidFill>
                  <a:srgbClr val="00B050"/>
                </a:solidFill>
              </a:rPr>
              <a:t>Mocha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building </a:t>
            </a:r>
            <a:r>
              <a:rPr lang="en-US" sz="2000" dirty="0">
                <a:solidFill>
                  <a:srgbClr val="00B050"/>
                </a:solidFill>
              </a:rPr>
              <a:t>tools, 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linters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bad </a:t>
            </a:r>
            <a:r>
              <a:rPr lang="en-US" sz="2000" dirty="0">
                <a:solidFill>
                  <a:srgbClr val="00B050"/>
                </a:solidFill>
              </a:rPr>
              <a:t>smells and </a:t>
            </a:r>
            <a:r>
              <a:rPr lang="en-US" sz="2000" dirty="0" smtClean="0">
                <a:solidFill>
                  <a:srgbClr val="00B050"/>
                </a:solidFill>
              </a:rPr>
              <a:t>refactoring</a:t>
            </a:r>
          </a:p>
          <a:p>
            <a:pPr lvl="1"/>
            <a:endParaRPr lang="en-US" sz="20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Reading before next time… </a:t>
            </a:r>
            <a:r>
              <a:rPr lang="en-US" sz="2400" dirty="0" smtClean="0">
                <a:solidFill>
                  <a:srgbClr val="FF0000"/>
                </a:solidFill>
              </a:rPr>
              <a:t>free book about </a:t>
            </a:r>
            <a:r>
              <a:rPr lang="en-US" sz="2400" b="1" dirty="0" smtClean="0">
                <a:solidFill>
                  <a:srgbClr val="FF0000"/>
                </a:solidFill>
              </a:rPr>
              <a:t>refactoring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://elijahmanor.com/javascript-smells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 chapter 1</a:t>
            </a:r>
            <a:r>
              <a:rPr lang="en-US" sz="2400" dirty="0" smtClean="0">
                <a:solidFill>
                  <a:srgbClr val="00B050"/>
                </a:solidFill>
              </a:rPr>
              <a:t/>
            </a:r>
            <a:br>
              <a:rPr lang="en-US" sz="2400" dirty="0" smtClean="0">
                <a:solidFill>
                  <a:srgbClr val="00B050"/>
                </a:solidFill>
              </a:rPr>
            </a:b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If you got more time today, please keep working at your portfolio task 1</a:t>
            </a:r>
          </a:p>
        </p:txBody>
      </p:sp>
    </p:spTree>
    <p:extLst>
      <p:ext uri="{BB962C8B-B14F-4D97-AF65-F5344CB8AC3E}">
        <p14:creationId xmlns:p14="http://schemas.microsoft.com/office/powerpoint/2010/main" val="136242975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339</Words>
  <Application>Microsoft Office PowerPoint</Application>
  <PresentationFormat>On-screen Show (4:3)</PresentationFormat>
  <Paragraphs>64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Kontortema</vt:lpstr>
      <vt:lpstr>Dynamic Web Applications lecture 07</vt:lpstr>
      <vt:lpstr>What are we going to do</vt:lpstr>
      <vt:lpstr>1. The webpage </vt:lpstr>
      <vt:lpstr>Exercise 1</vt:lpstr>
      <vt:lpstr>2. Browserify</vt:lpstr>
      <vt:lpstr>2. Browserify</vt:lpstr>
      <vt:lpstr>Exercise 2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Valente</dc:creator>
  <cp:lastModifiedBy>Andrea Valente</cp:lastModifiedBy>
  <cp:revision>682</cp:revision>
  <dcterms:created xsi:type="dcterms:W3CDTF">2015-08-17T09:37:08Z</dcterms:created>
  <dcterms:modified xsi:type="dcterms:W3CDTF">2017-10-24T12:24:48Z</dcterms:modified>
</cp:coreProperties>
</file>