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2" r:id="rId3"/>
    <p:sldId id="294" r:id="rId4"/>
    <p:sldId id="295" r:id="rId5"/>
    <p:sldId id="272" r:id="rId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Look at the </a:t>
            </a:r>
            <a:r>
              <a:rPr lang="da-DK" dirty="0" err="1" smtClean="0"/>
              <a:t>stories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File </a:t>
            </a:r>
            <a:r>
              <a:rPr lang="da-DK" i="1" dirty="0"/>
              <a:t>story cards.txt</a:t>
            </a:r>
          </a:p>
        </p:txBody>
      </p:sp>
    </p:spTree>
    <p:extLst>
      <p:ext uri="{BB962C8B-B14F-4D97-AF65-F5344CB8AC3E}">
        <p14:creationId xmlns:p14="http://schemas.microsoft.com/office/powerpoint/2010/main" val="67081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Results</a:t>
            </a:r>
            <a:r>
              <a:rPr lang="da-DK" dirty="0" smtClean="0"/>
              <a:t> of the </a:t>
            </a:r>
            <a:r>
              <a:rPr lang="da-DK" b="1" dirty="0" err="1" smtClean="0"/>
              <a:t>planning</a:t>
            </a:r>
            <a:r>
              <a:rPr lang="da-DK" b="1" dirty="0" smtClean="0"/>
              <a:t> game </a:t>
            </a:r>
            <a:r>
              <a:rPr lang="da-DK" dirty="0" smtClean="0"/>
              <a:t>on </a:t>
            </a:r>
            <a:r>
              <a:rPr lang="da-DK" dirty="0" err="1" smtClean="0"/>
              <a:t>stories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14712"/>
            <a:ext cx="52070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988840"/>
            <a:ext cx="7171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User rating: (G is green, most </a:t>
            </a:r>
            <a:r>
              <a:rPr lang="da-DK" dirty="0" err="1" smtClean="0"/>
              <a:t>important</a:t>
            </a:r>
            <a:r>
              <a:rPr lang="da-DK" dirty="0" smtClean="0"/>
              <a:t> </a:t>
            </a:r>
            <a:r>
              <a:rPr lang="da-DK" dirty="0" err="1" smtClean="0"/>
              <a:t>stories</a:t>
            </a:r>
            <a:r>
              <a:rPr lang="da-DK" dirty="0" smtClean="0"/>
              <a:t>, Y is </a:t>
            </a:r>
            <a:r>
              <a:rPr lang="da-DK" dirty="0" err="1" smtClean="0"/>
              <a:t>yellow</a:t>
            </a:r>
            <a:r>
              <a:rPr lang="da-DK" dirty="0"/>
              <a:t> </a:t>
            </a:r>
            <a:r>
              <a:rPr lang="da-DK" dirty="0" err="1" smtClean="0"/>
              <a:t>less</a:t>
            </a:r>
            <a:r>
              <a:rPr lang="da-DK" dirty="0" smtClean="0"/>
              <a:t> </a:t>
            </a:r>
            <a:r>
              <a:rPr lang="da-DK" dirty="0" err="1" smtClean="0"/>
              <a:t>important</a:t>
            </a:r>
            <a:r>
              <a:rPr lang="da-DK" dirty="0" smtClean="0"/>
              <a:t>, </a:t>
            </a:r>
            <a:br>
              <a:rPr lang="da-DK" dirty="0" smtClean="0"/>
            </a:br>
            <a:r>
              <a:rPr lang="da-DK" dirty="0" smtClean="0"/>
              <a:t>and R is red, </a:t>
            </a:r>
            <a:r>
              <a:rPr lang="da-DK" dirty="0" err="1" smtClean="0"/>
              <a:t>least</a:t>
            </a:r>
            <a:r>
              <a:rPr lang="da-DK" dirty="0" smtClean="0"/>
              <a:t> </a:t>
            </a:r>
            <a:r>
              <a:rPr lang="da-DK" dirty="0" err="1" smtClean="0"/>
              <a:t>important</a:t>
            </a:r>
            <a:r>
              <a:rPr lang="da-DK" dirty="0" smtClean="0"/>
              <a:t> </a:t>
            </a:r>
            <a:r>
              <a:rPr lang="da-DK" dirty="0" err="1" smtClean="0"/>
              <a:t>stories</a:t>
            </a:r>
            <a:r>
              <a:rPr lang="da-DK" dirty="0" smtClean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809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Results</a:t>
            </a:r>
            <a:r>
              <a:rPr lang="da-DK" dirty="0" smtClean="0"/>
              <a:t> of the </a:t>
            </a:r>
            <a:r>
              <a:rPr lang="da-DK" b="1" dirty="0" err="1" smtClean="0"/>
              <a:t>planning</a:t>
            </a:r>
            <a:r>
              <a:rPr lang="da-DK" b="1" dirty="0" smtClean="0"/>
              <a:t> game </a:t>
            </a:r>
            <a:r>
              <a:rPr lang="da-DK" dirty="0" smtClean="0"/>
              <a:t>on </a:t>
            </a:r>
            <a:r>
              <a:rPr lang="da-DK" dirty="0" err="1" smtClean="0"/>
              <a:t>stories</a:t>
            </a:r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755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Development rating: (1 </a:t>
            </a:r>
            <a:r>
              <a:rPr lang="da-DK" dirty="0" err="1" smtClean="0"/>
              <a:t>are</a:t>
            </a:r>
            <a:r>
              <a:rPr lang="da-DK" dirty="0" smtClean="0"/>
              <a:t> most </a:t>
            </a:r>
            <a:r>
              <a:rPr lang="da-DK" i="1" dirty="0" smtClean="0"/>
              <a:t>clear, </a:t>
            </a:r>
            <a:r>
              <a:rPr lang="da-DK" i="1" dirty="0" err="1" smtClean="0"/>
              <a:t>easy</a:t>
            </a:r>
            <a:r>
              <a:rPr lang="da-DK" i="1" dirty="0" smtClean="0"/>
              <a:t> to </a:t>
            </a:r>
            <a:r>
              <a:rPr lang="da-DK" i="1" dirty="0" err="1" smtClean="0"/>
              <a:t>evaluate</a:t>
            </a:r>
            <a:r>
              <a:rPr lang="da-DK" i="1" dirty="0" smtClean="0"/>
              <a:t> </a:t>
            </a:r>
            <a:r>
              <a:rPr lang="da-DK" dirty="0" err="1" smtClean="0"/>
              <a:t>stories</a:t>
            </a:r>
            <a:r>
              <a:rPr lang="da-DK" dirty="0" smtClean="0"/>
              <a:t>, 2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less</a:t>
            </a:r>
            <a:r>
              <a:rPr lang="da-DK" dirty="0" smtClean="0"/>
              <a:t> clear, </a:t>
            </a:r>
            <a:br>
              <a:rPr lang="da-DK" dirty="0" smtClean="0"/>
            </a:br>
            <a:r>
              <a:rPr lang="da-DK" dirty="0" smtClean="0"/>
              <a:t>and 3 </a:t>
            </a:r>
            <a:r>
              <a:rPr lang="da-DK" dirty="0" err="1" smtClean="0"/>
              <a:t>are</a:t>
            </a:r>
            <a:r>
              <a:rPr lang="da-DK" dirty="0" smtClean="0"/>
              <a:t> most </a:t>
            </a:r>
            <a:r>
              <a:rPr lang="da-DK" dirty="0" err="1" smtClean="0"/>
              <a:t>confusing</a:t>
            </a:r>
            <a:r>
              <a:rPr lang="da-DK" dirty="0" smtClean="0"/>
              <a:t> </a:t>
            </a:r>
            <a:r>
              <a:rPr lang="da-DK" dirty="0" err="1" smtClean="0"/>
              <a:t>ones</a:t>
            </a:r>
            <a:r>
              <a:rPr lang="da-DK" dirty="0" smtClean="0"/>
              <a:t>)</a:t>
            </a: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3456384" cy="309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85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Decision: in the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iteration</a:t>
            </a:r>
            <a:r>
              <a:rPr lang="da-DK" dirty="0" smtClean="0"/>
              <a:t> </a:t>
            </a:r>
            <a:br>
              <a:rPr lang="da-DK" dirty="0" smtClean="0"/>
            </a:br>
            <a:r>
              <a:rPr lang="da-DK" dirty="0" err="1" smtClean="0"/>
              <a:t>develop</a:t>
            </a:r>
            <a:r>
              <a:rPr lang="da-DK" dirty="0" smtClean="0"/>
              <a:t> S1 </a:t>
            </a:r>
            <a:r>
              <a:rPr lang="da-DK" dirty="0" err="1" smtClean="0"/>
              <a:t>then</a:t>
            </a:r>
            <a:r>
              <a:rPr lang="da-DK" dirty="0" smtClean="0"/>
              <a:t> S4 </a:t>
            </a:r>
            <a:r>
              <a:rPr lang="da-DK" dirty="0" err="1" smtClean="0"/>
              <a:t>then</a:t>
            </a:r>
            <a:r>
              <a:rPr lang="da-DK" dirty="0" smtClean="0"/>
              <a:t> S3</a:t>
            </a: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1986204" cy="3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44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Task (for next time)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sz="2800" i="1" dirty="0" smtClean="0">
                <a:solidFill>
                  <a:srgbClr val="FF0000"/>
                </a:solidFill>
              </a:rPr>
              <a:t>Work alone or in </a:t>
            </a:r>
            <a:r>
              <a:rPr lang="da-DK" sz="2800" i="1" dirty="0" err="1" smtClean="0">
                <a:solidFill>
                  <a:srgbClr val="FF0000"/>
                </a:solidFill>
              </a:rPr>
              <a:t>groups</a:t>
            </a:r>
            <a:endParaRPr lang="da-DK" sz="2800" dirty="0" smtClean="0">
              <a:solidFill>
                <a:srgbClr val="FF0000"/>
              </a:solidFill>
            </a:endParaRPr>
          </a:p>
          <a:p>
            <a:r>
              <a:rPr lang="da-DK" sz="2800" dirty="0" err="1" smtClean="0">
                <a:solidFill>
                  <a:srgbClr val="FF0000"/>
                </a:solidFill>
              </a:rPr>
              <a:t>Implement</a:t>
            </a:r>
            <a:r>
              <a:rPr lang="da-DK" sz="2800" dirty="0" smtClean="0">
                <a:solidFill>
                  <a:srgbClr val="FF0000"/>
                </a:solidFill>
              </a:rPr>
              <a:t> the </a:t>
            </a:r>
            <a:r>
              <a:rPr lang="da-DK" sz="2800" dirty="0" smtClean="0">
                <a:solidFill>
                  <a:srgbClr val="FF0000"/>
                </a:solidFill>
              </a:rPr>
              <a:t>al </a:t>
            </a:r>
            <a:r>
              <a:rPr lang="da-DK" sz="2800" dirty="0" err="1" smtClean="0">
                <a:solidFill>
                  <a:srgbClr val="FF0000"/>
                </a:solidFill>
              </a:rPr>
              <a:t>least</a:t>
            </a:r>
            <a:r>
              <a:rPr lang="da-DK" sz="2800" dirty="0" smtClean="0">
                <a:solidFill>
                  <a:srgbClr val="FF0000"/>
                </a:solidFill>
              </a:rPr>
              <a:t> 5 </a:t>
            </a:r>
            <a:r>
              <a:rPr lang="da-DK" sz="2800" dirty="0" err="1" smtClean="0">
                <a:solidFill>
                  <a:srgbClr val="FF0000"/>
                </a:solidFill>
              </a:rPr>
              <a:t>stories</a:t>
            </a:r>
            <a:r>
              <a:rPr lang="da-DK" sz="2800" dirty="0" smtClean="0">
                <a:solidFill>
                  <a:srgbClr val="FF0000"/>
                </a:solidFill>
              </a:rPr>
              <a:t> from the </a:t>
            </a:r>
            <a:r>
              <a:rPr lang="da-DK" sz="2800" dirty="0" smtClean="0">
                <a:solidFill>
                  <a:srgbClr val="FF0000"/>
                </a:solidFill>
              </a:rPr>
              <a:t>pile (the </a:t>
            </a:r>
            <a:r>
              <a:rPr lang="da-DK" sz="2800" dirty="0" err="1" smtClean="0">
                <a:solidFill>
                  <a:srgbClr val="FF0000"/>
                </a:solidFill>
              </a:rPr>
              <a:t>first</a:t>
            </a:r>
            <a:r>
              <a:rPr lang="da-DK" sz="2800" dirty="0" smtClean="0">
                <a:solidFill>
                  <a:srgbClr val="FF0000"/>
                </a:solidFill>
              </a:rPr>
              <a:t> 3 plus 2 more </a:t>
            </a:r>
            <a:r>
              <a:rPr lang="da-DK" sz="2800" dirty="0" err="1" smtClean="0">
                <a:solidFill>
                  <a:srgbClr val="FF0000"/>
                </a:solidFill>
              </a:rPr>
              <a:t>that</a:t>
            </a:r>
            <a:r>
              <a:rPr lang="da-DK" sz="2800" dirty="0" smtClean="0">
                <a:solidFill>
                  <a:srgbClr val="FF0000"/>
                </a:solidFill>
              </a:rPr>
              <a:t> </a:t>
            </a:r>
            <a:r>
              <a:rPr lang="da-DK" sz="2800" dirty="0" err="1" smtClean="0">
                <a:solidFill>
                  <a:srgbClr val="FF0000"/>
                </a:solidFill>
              </a:rPr>
              <a:t>you</a:t>
            </a:r>
            <a:r>
              <a:rPr lang="da-DK" sz="2800" dirty="0" smtClean="0">
                <a:solidFill>
                  <a:srgbClr val="FF0000"/>
                </a:solidFill>
              </a:rPr>
              <a:t> </a:t>
            </a:r>
            <a:r>
              <a:rPr lang="da-DK" sz="2800" dirty="0" err="1" smtClean="0">
                <a:solidFill>
                  <a:srgbClr val="FF0000"/>
                </a:solidFill>
              </a:rPr>
              <a:t>think</a:t>
            </a:r>
            <a:r>
              <a:rPr lang="da-DK" sz="2800" dirty="0" smtClean="0">
                <a:solidFill>
                  <a:srgbClr val="FF0000"/>
                </a:solidFill>
              </a:rPr>
              <a:t> </a:t>
            </a:r>
            <a:r>
              <a:rPr lang="da-DK" sz="2800" dirty="0" err="1" smtClean="0">
                <a:solidFill>
                  <a:srgbClr val="FF0000"/>
                </a:solidFill>
              </a:rPr>
              <a:t>are</a:t>
            </a:r>
            <a:r>
              <a:rPr lang="da-DK" sz="2800" dirty="0" smtClean="0">
                <a:solidFill>
                  <a:srgbClr val="FF0000"/>
                </a:solidFill>
              </a:rPr>
              <a:t> </a:t>
            </a:r>
            <a:r>
              <a:rPr lang="da-DK" sz="2800" dirty="0" err="1" smtClean="0">
                <a:solidFill>
                  <a:srgbClr val="FF0000"/>
                </a:solidFill>
              </a:rPr>
              <a:t>important</a:t>
            </a:r>
            <a:r>
              <a:rPr lang="da-DK" sz="2800" dirty="0">
                <a:solidFill>
                  <a:srgbClr val="FF0000"/>
                </a:solidFill>
              </a:rPr>
              <a:t>)</a:t>
            </a:r>
            <a:r>
              <a:rPr lang="da-DK" sz="2800" dirty="0" smtClean="0">
                <a:solidFill>
                  <a:srgbClr val="FF0000"/>
                </a:solidFill>
              </a:rPr>
              <a:t>, </a:t>
            </a:r>
            <a:r>
              <a:rPr lang="da-DK" sz="2800" dirty="0" err="1" smtClean="0">
                <a:solidFill>
                  <a:srgbClr val="FF0000"/>
                </a:solidFill>
              </a:rPr>
              <a:t>starting</a:t>
            </a:r>
            <a:r>
              <a:rPr lang="da-DK" sz="2800" dirty="0" smtClean="0">
                <a:solidFill>
                  <a:srgbClr val="FF0000"/>
                </a:solidFill>
              </a:rPr>
              <a:t> from the give </a:t>
            </a:r>
            <a:r>
              <a:rPr lang="da-DK" sz="2800" dirty="0" err="1" smtClean="0">
                <a:solidFill>
                  <a:srgbClr val="FF0000"/>
                </a:solidFill>
              </a:rPr>
              <a:t>code</a:t>
            </a:r>
            <a:r>
              <a:rPr lang="da-DK" sz="2800" dirty="0">
                <a:solidFill>
                  <a:srgbClr val="FF0000"/>
                </a:solidFill>
              </a:rPr>
              <a:t> in folder </a:t>
            </a:r>
            <a:r>
              <a:rPr lang="da-DK" sz="2800" b="1" dirty="0" err="1" smtClean="0">
                <a:solidFill>
                  <a:srgbClr val="FF0000"/>
                </a:solidFill>
              </a:rPr>
              <a:t>websiteExample</a:t>
            </a:r>
            <a:r>
              <a:rPr lang="da-DK" sz="2800" dirty="0" smtClean="0">
                <a:solidFill>
                  <a:srgbClr val="FF0000"/>
                </a:solidFill>
              </a:rPr>
              <a:t>, or </a:t>
            </a:r>
            <a:r>
              <a:rPr lang="da-DK" sz="2800" dirty="0" err="1" smtClean="0">
                <a:solidFill>
                  <a:srgbClr val="FF0000"/>
                </a:solidFill>
              </a:rPr>
              <a:t>starting</a:t>
            </a:r>
            <a:r>
              <a:rPr lang="da-DK" sz="2800" dirty="0" smtClean="0">
                <a:solidFill>
                  <a:srgbClr val="FF0000"/>
                </a:solidFill>
              </a:rPr>
              <a:t> from scratch if </a:t>
            </a:r>
            <a:r>
              <a:rPr lang="da-DK" sz="2800" dirty="0" err="1" smtClean="0">
                <a:solidFill>
                  <a:srgbClr val="FF0000"/>
                </a:solidFill>
              </a:rPr>
              <a:t>you</a:t>
            </a:r>
            <a:r>
              <a:rPr lang="da-DK" sz="2800" dirty="0" smtClean="0">
                <a:solidFill>
                  <a:srgbClr val="FF0000"/>
                </a:solidFill>
              </a:rPr>
              <a:t> </a:t>
            </a:r>
            <a:r>
              <a:rPr lang="da-DK" sz="2800" dirty="0" err="1" smtClean="0">
                <a:solidFill>
                  <a:srgbClr val="FF0000"/>
                </a:solidFill>
              </a:rPr>
              <a:t>like</a:t>
            </a:r>
            <a:r>
              <a:rPr lang="da-DK" sz="2800" dirty="0" smtClean="0">
                <a:solidFill>
                  <a:srgbClr val="FF0000"/>
                </a:solidFill>
              </a:rPr>
              <a:t> :)</a:t>
            </a:r>
          </a:p>
          <a:p>
            <a:endParaRPr lang="da-DK" sz="2800" dirty="0" smtClean="0">
              <a:solidFill>
                <a:srgbClr val="FF0000"/>
              </a:solidFill>
            </a:endParaRPr>
          </a:p>
          <a:p>
            <a:r>
              <a:rPr lang="da-DK" sz="2800" b="1" dirty="0" smtClean="0">
                <a:solidFill>
                  <a:srgbClr val="FF0000"/>
                </a:solidFill>
              </a:rPr>
              <a:t>This is the first of your portfolio tasks</a:t>
            </a:r>
          </a:p>
          <a:p>
            <a:pPr lvl="1"/>
            <a:r>
              <a:rPr lang="da-DK" sz="2400" dirty="0">
                <a:solidFill>
                  <a:srgbClr val="FF0000"/>
                </a:solidFill>
              </a:rPr>
              <a:t>y</a:t>
            </a:r>
            <a:r>
              <a:rPr lang="da-DK" sz="2400" dirty="0" smtClean="0">
                <a:solidFill>
                  <a:srgbClr val="FF0000"/>
                </a:solidFill>
              </a:rPr>
              <a:t>ou will deliver them all to </a:t>
            </a:r>
            <a:r>
              <a:rPr lang="da-DK" sz="2400" dirty="0" err="1" smtClean="0">
                <a:solidFill>
                  <a:srgbClr val="FF0000"/>
                </a:solidFill>
              </a:rPr>
              <a:t>me</a:t>
            </a:r>
            <a:r>
              <a:rPr lang="da-DK" sz="2400" dirty="0" smtClean="0">
                <a:solidFill>
                  <a:srgbClr val="FF0000"/>
                </a:solidFill>
              </a:rPr>
              <a:t> by </a:t>
            </a:r>
            <a:r>
              <a:rPr lang="da-DK" sz="2400" u="sng" dirty="0" smtClean="0">
                <a:solidFill>
                  <a:srgbClr val="FF0000"/>
                </a:solidFill>
              </a:rPr>
              <a:t>November 16th</a:t>
            </a:r>
          </a:p>
          <a:p>
            <a:pPr lvl="1"/>
            <a:r>
              <a:rPr lang="da-DK" sz="2400" dirty="0">
                <a:solidFill>
                  <a:srgbClr val="FF0000"/>
                </a:solidFill>
              </a:rPr>
              <a:t>w</a:t>
            </a:r>
            <a:r>
              <a:rPr lang="da-DK" sz="2400" dirty="0" smtClean="0">
                <a:solidFill>
                  <a:srgbClr val="FF0000"/>
                </a:solidFill>
              </a:rPr>
              <a:t>rite down who participated to the implementation, so that if you worked in group I will only get 1 delivery per </a:t>
            </a:r>
            <a:r>
              <a:rPr lang="da-DK" sz="2400" dirty="0" err="1" smtClean="0">
                <a:solidFill>
                  <a:srgbClr val="FF0000"/>
                </a:solidFill>
              </a:rPr>
              <a:t>group</a:t>
            </a:r>
            <a:endParaRPr lang="da-DK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3255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155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Kontortema</vt:lpstr>
      <vt:lpstr>Look at the stories</vt:lpstr>
      <vt:lpstr>Results of the planning game on stories</vt:lpstr>
      <vt:lpstr>Results of the planning game on stories</vt:lpstr>
      <vt:lpstr>Decision: in the first iteration  develop S1 then S4 then S3</vt:lpstr>
      <vt:lpstr>Task (for next time)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Valente</dc:creator>
  <cp:lastModifiedBy>Andrea Valente</cp:lastModifiedBy>
  <cp:revision>572</cp:revision>
  <dcterms:created xsi:type="dcterms:W3CDTF">2015-08-17T09:37:08Z</dcterms:created>
  <dcterms:modified xsi:type="dcterms:W3CDTF">2017-10-13T08:55:26Z</dcterms:modified>
</cp:coreProperties>
</file>