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pen Sans ExtraBold"/>
      <p:bold r:id="rId18"/>
      <p:boldItalic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141b3ab5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1141b3ab5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1141b3ab5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61141b3ab5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141b3ab5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61141b3ab5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02353cd4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6102353cd4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102353cd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6102353c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141b3ab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61141b3ab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[Junior Consultant]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5025" y="6182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Model Development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89200" y="898600"/>
            <a:ext cx="8565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Profit based on total number of customers and gender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05025" y="1676625"/>
            <a:ext cx="33471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Customers of Age 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cluster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 between 40-49 generates more profit in both genders.</a:t>
            </a:r>
            <a:endParaRPr b="1"/>
          </a:p>
        </p:txBody>
      </p:sp>
      <p:sp>
        <p:nvSpPr>
          <p:cNvPr id="150" name="Google Shape;150;p22"/>
          <p:cNvSpPr/>
          <p:nvPr/>
        </p:nvSpPr>
        <p:spPr>
          <a:xfrm>
            <a:off x="4969973" y="2164723"/>
            <a:ext cx="3800700" cy="264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 title="Profit Based on Age Cluster and Fema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351" y="1491900"/>
            <a:ext cx="5538675" cy="34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2950" y="15600"/>
            <a:ext cx="8565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Model Development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62950" y="820525"/>
            <a:ext cx="8565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800"/>
              <a:t>RFM Analysis and Customer Profile</a:t>
            </a:r>
            <a:endParaRPr b="1" sz="1800"/>
          </a:p>
        </p:txBody>
      </p:sp>
      <p:sp>
        <p:nvSpPr>
          <p:cNvPr id="159" name="Google Shape;159;p23"/>
          <p:cNvSpPr/>
          <p:nvPr/>
        </p:nvSpPr>
        <p:spPr>
          <a:xfrm>
            <a:off x="205025" y="1435075"/>
            <a:ext cx="2920800" cy="3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Based on the Recency of the purchase of the customer, frequency of the purchase and monetary, made a Customer Profile Visual.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Most of the customers are Platinum customers,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followed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by Gold, Silver and then Bronze.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4969973" y="2164723"/>
            <a:ext cx="3800700" cy="264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3" title="RFM Total vs Customer Profi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300" y="1307200"/>
            <a:ext cx="5385051" cy="350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Interpretation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205025" y="1083300"/>
            <a:ext cx="8565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Customer Classification: Targeting high value customers.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05025" y="2416700"/>
            <a:ext cx="80643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Customers between the age of 40-49.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Customers who work in Manufacturing, Financial and Health industry.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Customers who are leaving in New South Wales, and Victoria States.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Most of the high value </a:t>
            </a: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 are females.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Most f the high value customers are of Mass Wealth Segment.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05025" y="1576700"/>
            <a:ext cx="8565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i="1" lang="en-US" sz="1700">
                <a:latin typeface="Open Sans"/>
                <a:ea typeface="Open Sans"/>
                <a:cs typeface="Open Sans"/>
                <a:sym typeface="Open Sans"/>
              </a:rPr>
              <a:t>Based on </a:t>
            </a:r>
            <a:r>
              <a:rPr i="1" lang="en-US" sz="170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i="1" lang="en-US" sz="1700">
                <a:latin typeface="Open Sans"/>
                <a:ea typeface="Open Sans"/>
                <a:cs typeface="Open Sans"/>
                <a:sym typeface="Open Sans"/>
              </a:rPr>
              <a:t> data analysis and the visuals generated. These are the high value customers that should be targeted. </a:t>
            </a:r>
            <a:endParaRPr i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1" lang="en-US"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you.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5025" y="1083300"/>
            <a:ext cx="3958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Identify the problem.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5025" y="1719224"/>
            <a:ext cx="41346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Sprocket Central Pty Ltd is a company that specialize in high quality bikes and accessories.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The Marketing team wants to boost their sales.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They want to </a:t>
            </a: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 1000 new customers to bring the most value to the business.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577375" y="1719224"/>
            <a:ext cx="41346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Age Distribution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Bike related purchases for the last 3 years.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Job industry  category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Wealth Segments by age category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Number of cars on each state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❖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Customer profile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665575" y="1083300"/>
            <a:ext cx="3958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Data Analysis Approach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5500" y="-19475"/>
            <a:ext cx="9191400" cy="466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900" y="-1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91350" y="447028"/>
            <a:ext cx="8565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Data Quality Assessment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91350" y="960625"/>
            <a:ext cx="8050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Data Quality assessment for the Transaction, Customer Demographic and Customer Address datasets. 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-15650" y="2179700"/>
            <a:ext cx="9191400" cy="296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" y="1541125"/>
            <a:ext cx="9144000" cy="36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Data Extraction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205025" y="1083300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Byke related purchases based on the Age of the customers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05025" y="1804499"/>
            <a:ext cx="41346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Most of the byke related purchases were made by customers between the age of 40 - 49.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Purchases ranges between the age of 20 to 69.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7" title="COUNT of past_3_years_bike_related_purchases vs. Grouped 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025" y="1719225"/>
            <a:ext cx="4401550" cy="34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Data Extraction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Byke related purchases based on the Age of the customers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205025" y="1804499"/>
            <a:ext cx="41346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Females had a relatively high purchases compared to Males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969973" y="2164723"/>
            <a:ext cx="3800700" cy="264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8" title="COUNT of past_3_years_bike_related_purchases vs. gend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625" y="1795750"/>
            <a:ext cx="4558925" cy="3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Bike Related Purchases Based on Job Category.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7150" y="2164725"/>
            <a:ext cx="3645600" cy="2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best three Job Category that generates more profit are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Manufacturing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, Financial, and Health services.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Most of the Job Category generate a profit less than $50,000.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4969973" y="2164723"/>
            <a:ext cx="3800700" cy="264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 title="Profit Based on Job Categor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575" y="1648200"/>
            <a:ext cx="4958675" cy="3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05025" y="898574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Bike Related Purchases Based on Job Category.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7150" y="2164725"/>
            <a:ext cx="3645600" cy="2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Mass Customer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segmentation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generates the highest profit throughout the age clusters.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Customers between the Age of 40-49 generates the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highest profit.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Mass Customer between the age of 40-49  generates the highest profit more than other clusters.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969973" y="2164723"/>
            <a:ext cx="3800700" cy="264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0" title="Profit of raised as per Wealth Segment Based on Age Clust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750" y="1406625"/>
            <a:ext cx="5762248" cy="38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Model Development</a:t>
            </a:r>
            <a:endParaRPr b="1"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205025" y="1083300"/>
            <a:ext cx="85656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Cars owned in each State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05025" y="216473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South Wales has many customers who own Cars, followed by Victoria, then Queensland.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Customers who don’t own cars are also many in New South Wales.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969975" y="1477700"/>
            <a:ext cx="3800700" cy="333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1" name="Google Shape;141;p21" title="New South Wales, Queensland, Victoria and Grand Tot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975" y="1420850"/>
            <a:ext cx="3651026" cy="34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