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5" r:id="rId5"/>
    <p:sldId id="257" r:id="rId6"/>
    <p:sldId id="258" r:id="rId7"/>
    <p:sldId id="262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ABA17-4A32-49DA-BC5A-22254C18E3D2}" v="3311" dt="2021-03-30T14:45:34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ulianus.hr/" TargetMode="External"/><Relationship Id="rId2" Type="http://schemas.openxmlformats.org/officeDocument/2006/relationships/hyperlink" Target="https://www.pd-glasistre.h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s.hr/planinarstvo/oprem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cs typeface="Calibri Light"/>
              </a:rPr>
              <a:t>Rockreacija</a:t>
            </a:r>
            <a:endParaRPr lang="en-US" sz="5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Korisnička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sučelja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A84EC-25B0-43CF-8288-337062574F57}"/>
              </a:ext>
            </a:extLst>
          </p:cNvPr>
          <p:cNvSpPr txBox="1"/>
          <p:nvPr/>
        </p:nvSpPr>
        <p:spPr>
          <a:xfrm>
            <a:off x="852616" y="488915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Izradili</a:t>
            </a:r>
            <a:r>
              <a:rPr lang="en-US" dirty="0"/>
              <a:t>:</a:t>
            </a:r>
          </a:p>
          <a:p>
            <a:r>
              <a:rPr lang="en-US" dirty="0">
                <a:cs typeface="Calibri" panose="020F0502020204030204"/>
              </a:rPr>
              <a:t>Jakov Spahija</a:t>
            </a:r>
          </a:p>
          <a:p>
            <a:r>
              <a:rPr lang="en-US" dirty="0">
                <a:cs typeface="Calibri" panose="020F0502020204030204"/>
              </a:rPr>
              <a:t>Ive Vasiljević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762E8-13E7-4783-8175-62134D04E9CD}"/>
              </a:ext>
            </a:extLst>
          </p:cNvPr>
          <p:cNvSpPr txBox="1"/>
          <p:nvPr/>
        </p:nvSpPr>
        <p:spPr>
          <a:xfrm>
            <a:off x="8585886" y="480677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Mentor:</a:t>
            </a:r>
          </a:p>
          <a:p>
            <a:pPr algn="r"/>
            <a:r>
              <a:rPr lang="en-US" dirty="0">
                <a:cs typeface="Calibri" panose="020F0502020204030204"/>
              </a:rPr>
              <a:t>Mario Čagalj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81B4-49F3-4E47-BBC9-4993EA63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Implementacija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3DEF-E901-451E-A5F1-A3B085B4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Izrađeno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React </a:t>
            </a:r>
            <a:r>
              <a:rPr lang="en-US" dirty="0" err="1">
                <a:cs typeface="Calibri" panose="020F0502020204030204"/>
              </a:rPr>
              <a:t>platformi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koristeći</a:t>
            </a:r>
            <a:r>
              <a:rPr lang="en-US" dirty="0">
                <a:cs typeface="Calibri" panose="020F0502020204030204"/>
              </a:rPr>
              <a:t> Gatsby framework </a:t>
            </a:r>
            <a:r>
              <a:rPr lang="en-US" dirty="0" err="1">
                <a:cs typeface="Calibri" panose="020F0502020204030204"/>
              </a:rPr>
              <a:t>kao</a:t>
            </a:r>
            <a:r>
              <a:rPr lang="en-US" dirty="0">
                <a:cs typeface="Calibri" panose="020F0502020204030204"/>
              </a:rPr>
              <a:t> front-end, </a:t>
            </a:r>
            <a:r>
              <a:rPr lang="en-US" dirty="0" err="1">
                <a:cs typeface="Calibri" panose="020F0502020204030204"/>
              </a:rPr>
              <a:t>izrada</a:t>
            </a:r>
            <a:r>
              <a:rPr lang="en-US" dirty="0">
                <a:cs typeface="Calibri" panose="020F0502020204030204"/>
              </a:rPr>
              <a:t> je </a:t>
            </a:r>
            <a:r>
              <a:rPr lang="en-US" dirty="0" err="1">
                <a:cs typeface="Calibri" panose="020F0502020204030204"/>
              </a:rPr>
              <a:t>započela</a:t>
            </a:r>
            <a:r>
              <a:rPr lang="en-US" dirty="0">
                <a:cs typeface="Calibri" panose="020F0502020204030204"/>
              </a:rPr>
              <a:t> sa </a:t>
            </a:r>
            <a:r>
              <a:rPr lang="en-US" dirty="0" err="1">
                <a:cs typeface="Calibri" panose="020F0502020204030204"/>
              </a:rPr>
              <a:t>izradom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globalnog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layouta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Svaki</a:t>
            </a:r>
            <a:r>
              <a:rPr lang="en-US" dirty="0">
                <a:ea typeface="+mn-lt"/>
                <a:cs typeface="+mn-lt"/>
              </a:rPr>
              <a:t> od </a:t>
            </a:r>
            <a:r>
              <a:rPr lang="en-US" dirty="0" err="1">
                <a:ea typeface="+mn-lt"/>
                <a:cs typeface="+mn-lt"/>
              </a:rPr>
              <a:t>studenata</a:t>
            </a:r>
            <a:r>
              <a:rPr lang="en-US" dirty="0">
                <a:ea typeface="+mn-lt"/>
                <a:cs typeface="+mn-lt"/>
              </a:rPr>
              <a:t> je radio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svojim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cjelinama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stranicama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kraju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stil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objedinio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nekoliko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kompromisa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favoritizirajući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minimalistički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pristup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A528-8DD3-4E08-A91E-E5D3DF52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Zaključak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inspiracije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8B6A-F34C-478C-909F-680299AB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https://www.pd-glasistre.hr/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http://www.marulianus.hr/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https://www.hps.hr/planinarstvo/oprema/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1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6287-92CC-4E6B-99B2-6D3CAA5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Mogućnosti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svrha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svake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stranice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439A-19FA-4BE2-899D-80F3BEA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Početna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stranica</a:t>
            </a:r>
          </a:p>
          <a:p>
            <a:r>
              <a:rPr lang="en-US" dirty="0" err="1">
                <a:ea typeface="+mn-lt"/>
                <a:cs typeface="+mn-lt"/>
              </a:rPr>
              <a:t>Izleti</a:t>
            </a:r>
          </a:p>
          <a:p>
            <a:r>
              <a:rPr lang="en-US" dirty="0" err="1">
                <a:ea typeface="+mn-lt"/>
                <a:cs typeface="+mn-lt"/>
              </a:rPr>
              <a:t>Tečajevi</a:t>
            </a:r>
          </a:p>
        </p:txBody>
      </p:sp>
    </p:spTree>
    <p:extLst>
      <p:ext uri="{BB962C8B-B14F-4D97-AF65-F5344CB8AC3E}">
        <p14:creationId xmlns:p14="http://schemas.microsoft.com/office/powerpoint/2010/main" val="42016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FDE7-2F5B-4984-8AD6-F3B6B343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Mogućnosti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svrha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svake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stranice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DC67-B35B-461D-9260-73981179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Blog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Događaji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izleti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zbivanja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planinarskom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društvu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Oprema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Najam, </a:t>
            </a:r>
            <a:r>
              <a:rPr lang="en-US" dirty="0" err="1">
                <a:cs typeface="Calibri"/>
              </a:rPr>
              <a:t>kupovina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planinarske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opreme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odjeće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obuće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7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8952-52B8-4CC4-95A8-7132D5B0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Dodatno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A1DE-73CC-4B15-A89F-08BC135D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Prijava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Košarica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11161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22-4D62-41F4-BD70-58D9B227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Low fidelity </a:t>
            </a:r>
            <a:r>
              <a:rPr lang="en-US" dirty="0" err="1">
                <a:cs typeface="Calibri Light"/>
              </a:rPr>
              <a:t>dizajn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DDF4-8B48-48B5-B649-7C851C66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Prvo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postavljena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glavna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hijerarhija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navigacije</a:t>
            </a:r>
            <a:endParaRPr lang="en-US" dirty="0" err="1"/>
          </a:p>
          <a:p>
            <a:r>
              <a:rPr lang="en-US" dirty="0" err="1">
                <a:cs typeface="Calibri"/>
              </a:rPr>
              <a:t>Odnosi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između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veličina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sadržaja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slika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teksta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06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04A1-473B-478C-A78D-A184237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fidelity </a:t>
            </a:r>
            <a:r>
              <a:rPr lang="en-US" dirty="0" err="1">
                <a:cs typeface="Calibri Light"/>
              </a:rPr>
              <a:t>dizajn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5AC-F08D-49CE-89A3-1127BE1C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Počevši</a:t>
            </a:r>
            <a:r>
              <a:rPr lang="en-US" dirty="0">
                <a:cs typeface="Calibri"/>
              </a:rPr>
              <a:t> od </a:t>
            </a:r>
            <a:r>
              <a:rPr lang="en-US" err="1">
                <a:cs typeface="Calibri"/>
              </a:rPr>
              <a:t>nekakvih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osnovnih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pretpostavki</a:t>
            </a:r>
            <a:r>
              <a:rPr lang="en-US" dirty="0">
                <a:cs typeface="Calibri"/>
              </a:rPr>
              <a:t> o </a:t>
            </a:r>
            <a:r>
              <a:rPr lang="en-US" err="1">
                <a:cs typeface="Calibri"/>
              </a:rPr>
              <a:t>potrebama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korisnika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stil</a:t>
            </a:r>
            <a:r>
              <a:rPr lang="en-US" dirty="0">
                <a:cs typeface="Calibri"/>
              </a:rPr>
              <a:t> se </a:t>
            </a:r>
            <a:r>
              <a:rPr lang="en-US" err="1">
                <a:cs typeface="Calibri"/>
              </a:rPr>
              <a:t>kasnije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razvijao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tijekom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izrade</a:t>
            </a:r>
            <a:r>
              <a:rPr lang="en-US" dirty="0">
                <a:cs typeface="Calibri"/>
              </a:rPr>
              <a:t> u </a:t>
            </a:r>
            <a:r>
              <a:rPr lang="en-US" err="1">
                <a:cs typeface="Calibri"/>
              </a:rPr>
              <a:t>skladu</a:t>
            </a:r>
            <a:r>
              <a:rPr lang="en-US" dirty="0">
                <a:cs typeface="Calibri"/>
              </a:rPr>
              <a:t> sa </a:t>
            </a:r>
            <a:r>
              <a:rPr lang="en-US" err="1">
                <a:cs typeface="Calibri"/>
              </a:rPr>
              <a:t>Normanovim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principima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BCC-E245-406E-BC60-B5622D4C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Uvod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opis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motivacija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C2B7-1D30-4CEF-A6C2-8ACAA756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Rockreacija</a:t>
            </a:r>
            <a:r>
              <a:rPr lang="en-US" dirty="0">
                <a:cs typeface="Calibri" panose="020F0502020204030204"/>
              </a:rPr>
              <a:t> je </a:t>
            </a:r>
            <a:r>
              <a:rPr lang="en-US" dirty="0" err="1">
                <a:cs typeface="Calibri" panose="020F0502020204030204"/>
              </a:rPr>
              <a:t>zamišljena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stranica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koja</a:t>
            </a:r>
            <a:r>
              <a:rPr lang="en-US" dirty="0">
                <a:cs typeface="Calibri" panose="020F0502020204030204"/>
              </a:rPr>
              <a:t> je </a:t>
            </a:r>
            <a:r>
              <a:rPr lang="en-US" dirty="0" err="1">
                <a:cs typeface="Calibri" panose="020F0502020204030204"/>
              </a:rPr>
              <a:t>usmjerena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planinarima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onim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iskusnim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onim</a:t>
            </a:r>
            <a:r>
              <a:rPr lang="en-US" dirty="0">
                <a:cs typeface="Calibri" panose="020F0502020204030204"/>
              </a:rPr>
              <a:t> koji </a:t>
            </a:r>
            <a:r>
              <a:rPr lang="en-US" dirty="0" err="1">
                <a:cs typeface="Calibri" panose="020F0502020204030204"/>
              </a:rPr>
              <a:t>će</a:t>
            </a:r>
            <a:r>
              <a:rPr lang="en-US" dirty="0">
                <a:cs typeface="Calibri" panose="020F0502020204030204"/>
              </a:rPr>
              <a:t> to </a:t>
            </a:r>
            <a:r>
              <a:rPr lang="en-US" dirty="0" err="1">
                <a:cs typeface="Calibri" panose="020F0502020204030204"/>
              </a:rPr>
              <a:t>tek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postati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Ali je </a:t>
            </a:r>
            <a:r>
              <a:rPr lang="en-US" dirty="0" err="1">
                <a:cs typeface="Calibri" panose="020F0502020204030204"/>
              </a:rPr>
              <a:t>ipak</a:t>
            </a:r>
            <a:r>
              <a:rPr lang="en-US" dirty="0">
                <a:cs typeface="Calibri" panose="020F0502020204030204"/>
              </a:rPr>
              <a:t> je </a:t>
            </a:r>
            <a:r>
              <a:rPr lang="en-US" dirty="0" err="1">
                <a:cs typeface="Calibri" panose="020F0502020204030204"/>
              </a:rPr>
              <a:t>otvorena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široj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domeni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korisnika</a:t>
            </a:r>
            <a:r>
              <a:rPr lang="en-US" dirty="0">
                <a:cs typeface="Calibri" panose="020F0502020204030204"/>
              </a:rPr>
              <a:t>, sa </a:t>
            </a:r>
            <a:r>
              <a:rPr lang="en-US" dirty="0" err="1">
                <a:cs typeface="Calibri" panose="020F0502020204030204"/>
              </a:rPr>
              <a:t>svojom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bazom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fotogalerije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blogova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01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696D-6B13-4A78-8C8C-078B5BE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Stilovi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F20-A2F7-4210-872B-6BC46C84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Boje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povučene</a:t>
            </a:r>
            <a:r>
              <a:rPr lang="en-US" dirty="0">
                <a:cs typeface="Calibri" panose="020F0502020204030204"/>
              </a:rPr>
              <a:t> is </a:t>
            </a:r>
            <a:r>
              <a:rPr lang="en-US" dirty="0" err="1">
                <a:cs typeface="Calibri" panose="020F0502020204030204"/>
              </a:rPr>
              <a:t>svjetle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palete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Korišten</a:t>
            </a:r>
            <a:r>
              <a:rPr lang="en-US" dirty="0">
                <a:cs typeface="Calibri" panose="020F0502020204030204"/>
              </a:rPr>
              <a:t> je </a:t>
            </a:r>
            <a:r>
              <a:rPr lang="en-US" dirty="0" err="1">
                <a:cs typeface="Calibri" panose="020F0502020204030204"/>
              </a:rPr>
              <a:t>uglavnom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isti</a:t>
            </a:r>
            <a:r>
              <a:rPr lang="en-US" dirty="0">
                <a:cs typeface="Calibri" panose="020F0502020204030204"/>
              </a:rPr>
              <a:t> font </a:t>
            </a:r>
            <a:r>
              <a:rPr lang="en-US" dirty="0" err="1">
                <a:cs typeface="Calibri" panose="020F0502020204030204"/>
              </a:rPr>
              <a:t>preko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cjele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stranice</a:t>
            </a:r>
            <a:r>
              <a:rPr lang="en-US" dirty="0">
                <a:cs typeface="Calibri" panose="020F0502020204030204"/>
              </a:rPr>
              <a:t>: Montserrat</a:t>
            </a:r>
          </a:p>
          <a:p>
            <a:r>
              <a:rPr lang="en-US" dirty="0" err="1">
                <a:cs typeface="Calibri" panose="020F0502020204030204"/>
              </a:rPr>
              <a:t>Botuni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razini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projekta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korišteni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osnovna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komponenta</a:t>
            </a:r>
            <a:r>
              <a:rPr lang="en-US" dirty="0">
                <a:cs typeface="Calibri" panose="020F0502020204030204"/>
              </a:rPr>
              <a:t> sa </a:t>
            </a:r>
            <a:r>
              <a:rPr lang="en-US" dirty="0" err="1">
                <a:cs typeface="Calibri" panose="020F0502020204030204"/>
              </a:rPr>
              <a:t>svojim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oblim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rubovima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povratnom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animacijom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nakon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klika</a:t>
            </a:r>
            <a:r>
              <a:rPr lang="en-US" dirty="0">
                <a:cs typeface="Calibri" panose="020F0502020204030204"/>
              </a:rPr>
              <a:t>.</a:t>
            </a:r>
          </a:p>
          <a:p>
            <a:r>
              <a:rPr lang="en-US" dirty="0" err="1">
                <a:cs typeface="Calibri" panose="020F0502020204030204"/>
              </a:rPr>
              <a:t>Kartice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dizajnirane</a:t>
            </a:r>
            <a:r>
              <a:rPr lang="en-US" dirty="0">
                <a:cs typeface="Calibri" panose="020F0502020204030204"/>
              </a:rPr>
              <a:t> u </a:t>
            </a:r>
            <a:r>
              <a:rPr lang="en-US" dirty="0" err="1">
                <a:cs typeface="Calibri" panose="020F0502020204030204"/>
              </a:rPr>
              <a:t>skladu</a:t>
            </a:r>
            <a:r>
              <a:rPr lang="en-US" dirty="0">
                <a:cs typeface="Calibri" panose="020F0502020204030204"/>
              </a:rPr>
              <a:t> sa </a:t>
            </a:r>
            <a:r>
              <a:rPr lang="en-US" dirty="0" err="1">
                <a:cs typeface="Calibri" panose="020F0502020204030204"/>
              </a:rPr>
              <a:t>njihovom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namjenom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prateći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stil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botuna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kartice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slike</a:t>
            </a:r>
            <a:r>
              <a:rPr lang="en-US" dirty="0">
                <a:cs typeface="Calibri" panose="020F0502020204030204"/>
              </a:rPr>
              <a:t> sa </a:t>
            </a:r>
            <a:r>
              <a:rPr lang="en-US" dirty="0" err="1">
                <a:cs typeface="Calibri" panose="020F0502020204030204"/>
              </a:rPr>
              <a:t>obllim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rubovima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interaktivni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00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E786-6332-42A3-9130-D2597C41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Najistaknutiji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principi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dizanja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8C67-0017-4A51-99E9-A4B0D96D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Razni </a:t>
            </a:r>
            <a:r>
              <a:rPr lang="en-US" dirty="0" err="1">
                <a:ea typeface="+mn-lt"/>
                <a:cs typeface="+mn-lt"/>
              </a:rPr>
              <a:t>meni</a:t>
            </a:r>
          </a:p>
          <a:p>
            <a:r>
              <a:rPr lang="en-US" dirty="0" err="1">
                <a:ea typeface="+mn-lt"/>
                <a:cs typeface="+mn-lt"/>
              </a:rPr>
              <a:t>Selekcije</a:t>
            </a:r>
          </a:p>
          <a:p>
            <a:r>
              <a:rPr lang="en-US" dirty="0">
                <a:ea typeface="+mn-lt"/>
                <a:cs typeface="+mn-lt"/>
              </a:rPr>
              <a:t>Feedback </a:t>
            </a:r>
            <a:r>
              <a:rPr lang="en-US" dirty="0" err="1">
                <a:ea typeface="+mn-lt"/>
                <a:cs typeface="+mn-lt"/>
              </a:rPr>
              <a:t>Mehanizmi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8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Rockreacija</vt:lpstr>
      <vt:lpstr>Mogućnosti, svrha svake stranice</vt:lpstr>
      <vt:lpstr>Mogućnosti, svrha svake stranice</vt:lpstr>
      <vt:lpstr>Dodatno</vt:lpstr>
      <vt:lpstr>Low fidelity dizajn</vt:lpstr>
      <vt:lpstr>High fidelity dizajn</vt:lpstr>
      <vt:lpstr>Uvod, opis, motivacija</vt:lpstr>
      <vt:lpstr>Stilovi</vt:lpstr>
      <vt:lpstr>Najistaknutiji principi dizanja</vt:lpstr>
      <vt:lpstr>Implementacija</vt:lpstr>
      <vt:lpstr>Zaključak, inspiracije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247</cp:revision>
  <dcterms:created xsi:type="dcterms:W3CDTF">2021-03-30T13:42:22Z</dcterms:created>
  <dcterms:modified xsi:type="dcterms:W3CDTF">2021-03-30T14:46:18Z</dcterms:modified>
</cp:coreProperties>
</file>