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A09B3-6633-4BA9-A68F-BFB44730A8F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A5F9D3-708A-4AAD-9918-51A6D44AA10D}">
      <dgm:prSet/>
      <dgm:spPr/>
      <dgm:t>
        <a:bodyPr/>
        <a:lstStyle/>
        <a:p>
          <a:r>
            <a:rPr lang="hr-HR" dirty="0"/>
            <a:t>Cilj projekta?</a:t>
          </a:r>
          <a:endParaRPr lang="en-US" dirty="0"/>
        </a:p>
      </dgm:t>
    </dgm:pt>
    <dgm:pt modelId="{84A7D4B4-15AB-4ED9-9055-3C5D4E8B35FC}" type="parTrans" cxnId="{3B1BE772-1EA4-4A55-BAB8-9561FD22C0C8}">
      <dgm:prSet/>
      <dgm:spPr/>
      <dgm:t>
        <a:bodyPr/>
        <a:lstStyle/>
        <a:p>
          <a:endParaRPr lang="en-US"/>
        </a:p>
      </dgm:t>
    </dgm:pt>
    <dgm:pt modelId="{D082A4AD-B891-4275-8508-41D3AE725083}" type="sibTrans" cxnId="{3B1BE772-1EA4-4A55-BAB8-9561FD22C0C8}">
      <dgm:prSet/>
      <dgm:spPr/>
      <dgm:t>
        <a:bodyPr/>
        <a:lstStyle/>
        <a:p>
          <a:endParaRPr lang="en-US"/>
        </a:p>
      </dgm:t>
    </dgm:pt>
    <dgm:pt modelId="{CB36708A-4E11-4130-8A3F-B669F62DA3D4}">
      <dgm:prSet/>
      <dgm:spPr/>
      <dgm:t>
        <a:bodyPr/>
        <a:lstStyle/>
        <a:p>
          <a:r>
            <a:rPr lang="hr-HR" dirty="0"/>
            <a:t>Kreirati sustav koji automatski upravlja roletama na temelju okoline.</a:t>
          </a:r>
          <a:endParaRPr lang="en-US" dirty="0"/>
        </a:p>
      </dgm:t>
    </dgm:pt>
    <dgm:pt modelId="{B0D3A558-B95B-4E55-8EB9-8D72E3A6B6D0}" type="parTrans" cxnId="{A3E42B8E-9EC1-49F8-9EFD-7F6D5D8BD39B}">
      <dgm:prSet/>
      <dgm:spPr/>
      <dgm:t>
        <a:bodyPr/>
        <a:lstStyle/>
        <a:p>
          <a:endParaRPr lang="en-US"/>
        </a:p>
      </dgm:t>
    </dgm:pt>
    <dgm:pt modelId="{0171320E-2053-48CA-BAF4-3949A7F096AB}" type="sibTrans" cxnId="{A3E42B8E-9EC1-49F8-9EFD-7F6D5D8BD39B}">
      <dgm:prSet/>
      <dgm:spPr/>
      <dgm:t>
        <a:bodyPr/>
        <a:lstStyle/>
        <a:p>
          <a:endParaRPr lang="en-US"/>
        </a:p>
      </dgm:t>
    </dgm:pt>
    <dgm:pt modelId="{8C4355B9-807D-47F7-9FE7-4B3CBB9C61F1}">
      <dgm:prSet/>
      <dgm:spPr/>
      <dgm:t>
        <a:bodyPr/>
        <a:lstStyle/>
        <a:p>
          <a:r>
            <a:rPr lang="hr-HR"/>
            <a:t>Opis projekta?</a:t>
          </a:r>
          <a:endParaRPr lang="en-US"/>
        </a:p>
      </dgm:t>
    </dgm:pt>
    <dgm:pt modelId="{6AE3F1EB-47CE-46A1-B982-2DD5C825FD36}" type="parTrans" cxnId="{1ED5E3F4-1545-4A36-ADA8-8AFAA40C2489}">
      <dgm:prSet/>
      <dgm:spPr/>
      <dgm:t>
        <a:bodyPr/>
        <a:lstStyle/>
        <a:p>
          <a:endParaRPr lang="en-US"/>
        </a:p>
      </dgm:t>
    </dgm:pt>
    <dgm:pt modelId="{77D1DFE3-624E-46C9-ACD4-F5F48BEEE9C0}" type="sibTrans" cxnId="{1ED5E3F4-1545-4A36-ADA8-8AFAA40C2489}">
      <dgm:prSet/>
      <dgm:spPr/>
      <dgm:t>
        <a:bodyPr/>
        <a:lstStyle/>
        <a:p>
          <a:endParaRPr lang="en-US"/>
        </a:p>
      </dgm:t>
    </dgm:pt>
    <dgm:pt modelId="{D7A1810A-C694-4010-8207-FDE010298A69}">
      <dgm:prSet/>
      <dgm:spPr/>
      <dgm:t>
        <a:bodyPr/>
        <a:lstStyle/>
        <a:p>
          <a:r>
            <a:rPr lang="hr-HR" dirty="0"/>
            <a:t>Sustav razvijen pomoću arduino MEGA platforme koji omogućuje regulaciju roleta na temelju svjetla, temperature i vremena dana.</a:t>
          </a:r>
          <a:endParaRPr lang="en-US" dirty="0"/>
        </a:p>
      </dgm:t>
    </dgm:pt>
    <dgm:pt modelId="{8CDE9BC1-156C-426E-ADAB-6DD8FC5D493F}" type="parTrans" cxnId="{3937870B-677B-4200-AA16-48563DBFDBDC}">
      <dgm:prSet/>
      <dgm:spPr/>
      <dgm:t>
        <a:bodyPr/>
        <a:lstStyle/>
        <a:p>
          <a:endParaRPr lang="en-US"/>
        </a:p>
      </dgm:t>
    </dgm:pt>
    <dgm:pt modelId="{C9C2D1BE-D807-4B29-90C6-BBEE3EF72D97}" type="sibTrans" cxnId="{3937870B-677B-4200-AA16-48563DBFDBDC}">
      <dgm:prSet/>
      <dgm:spPr/>
      <dgm:t>
        <a:bodyPr/>
        <a:lstStyle/>
        <a:p>
          <a:endParaRPr lang="en-US"/>
        </a:p>
      </dgm:t>
    </dgm:pt>
    <dgm:pt modelId="{029D346C-7B26-4A99-8866-300CCE952571}" type="pres">
      <dgm:prSet presAssocID="{05BA09B3-6633-4BA9-A68F-BFB44730A8FD}" presName="linear" presStyleCnt="0">
        <dgm:presLayoutVars>
          <dgm:animLvl val="lvl"/>
          <dgm:resizeHandles val="exact"/>
        </dgm:presLayoutVars>
      </dgm:prSet>
      <dgm:spPr/>
    </dgm:pt>
    <dgm:pt modelId="{59287822-0400-453F-96AC-F19D21CCBFE9}" type="pres">
      <dgm:prSet presAssocID="{01A5F9D3-708A-4AAD-9918-51A6D44AA1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51DBA8-55CE-4D7C-BC4F-48DA2F5AF24F}" type="pres">
      <dgm:prSet presAssocID="{01A5F9D3-708A-4AAD-9918-51A6D44AA10D}" presName="childText" presStyleLbl="revTx" presStyleIdx="0" presStyleCnt="2">
        <dgm:presLayoutVars>
          <dgm:bulletEnabled val="1"/>
        </dgm:presLayoutVars>
      </dgm:prSet>
      <dgm:spPr/>
    </dgm:pt>
    <dgm:pt modelId="{D04BAE4C-3C22-46AD-959F-DD99C04AEBA6}" type="pres">
      <dgm:prSet presAssocID="{8C4355B9-807D-47F7-9FE7-4B3CBB9C61F1}" presName="parentText" presStyleLbl="node1" presStyleIdx="1" presStyleCnt="2" custLinFactNeighborX="-2594" custLinFactNeighborY="-1208">
        <dgm:presLayoutVars>
          <dgm:chMax val="0"/>
          <dgm:bulletEnabled val="1"/>
        </dgm:presLayoutVars>
      </dgm:prSet>
      <dgm:spPr/>
    </dgm:pt>
    <dgm:pt modelId="{7ACF7E27-B563-47C3-A175-EC1C529766F2}" type="pres">
      <dgm:prSet presAssocID="{8C4355B9-807D-47F7-9FE7-4B3CBB9C61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37870B-677B-4200-AA16-48563DBFDBDC}" srcId="{8C4355B9-807D-47F7-9FE7-4B3CBB9C61F1}" destId="{D7A1810A-C694-4010-8207-FDE010298A69}" srcOrd="0" destOrd="0" parTransId="{8CDE9BC1-156C-426E-ADAB-6DD8FC5D493F}" sibTransId="{C9C2D1BE-D807-4B29-90C6-BBEE3EF72D97}"/>
    <dgm:cxn modelId="{735A4B42-9697-4D9C-9B17-74FAD8F0D605}" type="presOf" srcId="{D7A1810A-C694-4010-8207-FDE010298A69}" destId="{7ACF7E27-B563-47C3-A175-EC1C529766F2}" srcOrd="0" destOrd="0" presId="urn:microsoft.com/office/officeart/2005/8/layout/vList2"/>
    <dgm:cxn modelId="{3B1BE772-1EA4-4A55-BAB8-9561FD22C0C8}" srcId="{05BA09B3-6633-4BA9-A68F-BFB44730A8FD}" destId="{01A5F9D3-708A-4AAD-9918-51A6D44AA10D}" srcOrd="0" destOrd="0" parTransId="{84A7D4B4-15AB-4ED9-9055-3C5D4E8B35FC}" sibTransId="{D082A4AD-B891-4275-8508-41D3AE725083}"/>
    <dgm:cxn modelId="{404FD389-C4CC-4630-B32A-14B6FFF59558}" type="presOf" srcId="{05BA09B3-6633-4BA9-A68F-BFB44730A8FD}" destId="{029D346C-7B26-4A99-8866-300CCE952571}" srcOrd="0" destOrd="0" presId="urn:microsoft.com/office/officeart/2005/8/layout/vList2"/>
    <dgm:cxn modelId="{A3E42B8E-9EC1-49F8-9EFD-7F6D5D8BD39B}" srcId="{01A5F9D3-708A-4AAD-9918-51A6D44AA10D}" destId="{CB36708A-4E11-4130-8A3F-B669F62DA3D4}" srcOrd="0" destOrd="0" parTransId="{B0D3A558-B95B-4E55-8EB9-8D72E3A6B6D0}" sibTransId="{0171320E-2053-48CA-BAF4-3949A7F096AB}"/>
    <dgm:cxn modelId="{B2C1F999-5B2B-4FB3-AE67-60739E2575E3}" type="presOf" srcId="{CB36708A-4E11-4130-8A3F-B669F62DA3D4}" destId="{4B51DBA8-55CE-4D7C-BC4F-48DA2F5AF24F}" srcOrd="0" destOrd="0" presId="urn:microsoft.com/office/officeart/2005/8/layout/vList2"/>
    <dgm:cxn modelId="{36D5EEA7-7479-45A9-9951-2417E3CF3CF3}" type="presOf" srcId="{01A5F9D3-708A-4AAD-9918-51A6D44AA10D}" destId="{59287822-0400-453F-96AC-F19D21CCBFE9}" srcOrd="0" destOrd="0" presId="urn:microsoft.com/office/officeart/2005/8/layout/vList2"/>
    <dgm:cxn modelId="{1ED5E3F4-1545-4A36-ADA8-8AFAA40C2489}" srcId="{05BA09B3-6633-4BA9-A68F-BFB44730A8FD}" destId="{8C4355B9-807D-47F7-9FE7-4B3CBB9C61F1}" srcOrd="1" destOrd="0" parTransId="{6AE3F1EB-47CE-46A1-B982-2DD5C825FD36}" sibTransId="{77D1DFE3-624E-46C9-ACD4-F5F48BEEE9C0}"/>
    <dgm:cxn modelId="{7F1AD9F6-F66A-45B1-ACB4-49178024483E}" type="presOf" srcId="{8C4355B9-807D-47F7-9FE7-4B3CBB9C61F1}" destId="{D04BAE4C-3C22-46AD-959F-DD99C04AEBA6}" srcOrd="0" destOrd="0" presId="urn:microsoft.com/office/officeart/2005/8/layout/vList2"/>
    <dgm:cxn modelId="{116ADDFB-AA2E-4E42-AACB-CD64C3F14BD7}" type="presParOf" srcId="{029D346C-7B26-4A99-8866-300CCE952571}" destId="{59287822-0400-453F-96AC-F19D21CCBFE9}" srcOrd="0" destOrd="0" presId="urn:microsoft.com/office/officeart/2005/8/layout/vList2"/>
    <dgm:cxn modelId="{DFA30EAD-1D39-4256-96EF-907AE38EBDBD}" type="presParOf" srcId="{029D346C-7B26-4A99-8866-300CCE952571}" destId="{4B51DBA8-55CE-4D7C-BC4F-48DA2F5AF24F}" srcOrd="1" destOrd="0" presId="urn:microsoft.com/office/officeart/2005/8/layout/vList2"/>
    <dgm:cxn modelId="{9BDA5EFC-1EAF-49C6-92BF-F9D4359FD2E2}" type="presParOf" srcId="{029D346C-7B26-4A99-8866-300CCE952571}" destId="{D04BAE4C-3C22-46AD-959F-DD99C04AEBA6}" srcOrd="2" destOrd="0" presId="urn:microsoft.com/office/officeart/2005/8/layout/vList2"/>
    <dgm:cxn modelId="{7A851533-C3ED-43CA-8BC9-0FCA39D9CF8A}" type="presParOf" srcId="{029D346C-7B26-4A99-8866-300CCE952571}" destId="{7ACF7E27-B563-47C3-A175-EC1C529766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4C501-5822-48E7-A255-39C86628A3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B65950-4CB7-4692-91D8-6520095D4C96}">
      <dgm:prSet/>
      <dgm:spPr/>
      <dgm:t>
        <a:bodyPr/>
        <a:lstStyle/>
        <a:p>
          <a:r>
            <a:rPr lang="hr-HR"/>
            <a:t>Hardver:</a:t>
          </a:r>
          <a:endParaRPr lang="en-US"/>
        </a:p>
      </dgm:t>
    </dgm:pt>
    <dgm:pt modelId="{DC55D9FB-291D-455B-BC66-8ABE596D17E0}" type="parTrans" cxnId="{D9B268CB-768E-4EA5-AB44-20F7099A4290}">
      <dgm:prSet/>
      <dgm:spPr/>
      <dgm:t>
        <a:bodyPr/>
        <a:lstStyle/>
        <a:p>
          <a:endParaRPr lang="en-US"/>
        </a:p>
      </dgm:t>
    </dgm:pt>
    <dgm:pt modelId="{305BCC70-1C91-4687-A459-D624722C1703}" type="sibTrans" cxnId="{D9B268CB-768E-4EA5-AB44-20F7099A4290}">
      <dgm:prSet/>
      <dgm:spPr/>
      <dgm:t>
        <a:bodyPr/>
        <a:lstStyle/>
        <a:p>
          <a:endParaRPr lang="en-US"/>
        </a:p>
      </dgm:t>
    </dgm:pt>
    <dgm:pt modelId="{95C766DD-280E-4F88-AB0A-EF524842BD07}">
      <dgm:prSet/>
      <dgm:spPr/>
      <dgm:t>
        <a:bodyPr/>
        <a:lstStyle/>
        <a:p>
          <a:r>
            <a:rPr lang="hr-HR"/>
            <a:t>- Arduino (MEGA)</a:t>
          </a:r>
          <a:endParaRPr lang="en-US"/>
        </a:p>
      </dgm:t>
    </dgm:pt>
    <dgm:pt modelId="{65CE9055-670F-4B79-B78B-0DC8B98EA8B4}" type="parTrans" cxnId="{3C5044E7-1369-48C2-93E6-0DDED32A8665}">
      <dgm:prSet/>
      <dgm:spPr/>
      <dgm:t>
        <a:bodyPr/>
        <a:lstStyle/>
        <a:p>
          <a:endParaRPr lang="en-US"/>
        </a:p>
      </dgm:t>
    </dgm:pt>
    <dgm:pt modelId="{DCD14FF8-2760-4B81-B7C7-B14F875C491E}" type="sibTrans" cxnId="{3C5044E7-1369-48C2-93E6-0DDED32A8665}">
      <dgm:prSet/>
      <dgm:spPr/>
      <dgm:t>
        <a:bodyPr/>
        <a:lstStyle/>
        <a:p>
          <a:endParaRPr lang="en-US"/>
        </a:p>
      </dgm:t>
    </dgm:pt>
    <dgm:pt modelId="{6C844075-6758-463F-A320-C638A568B1A5}">
      <dgm:prSet/>
      <dgm:spPr/>
      <dgm:t>
        <a:bodyPr/>
        <a:lstStyle/>
        <a:p>
          <a:r>
            <a:rPr lang="hr-HR"/>
            <a:t>- Senzori (LDR,DHT22 i RTC)</a:t>
          </a:r>
          <a:endParaRPr lang="en-US"/>
        </a:p>
      </dgm:t>
    </dgm:pt>
    <dgm:pt modelId="{A03C91BE-0A47-441F-9C87-F79AAB72FE26}" type="parTrans" cxnId="{D9B3CAA1-6B22-4B89-A5A3-B1AF2668E094}">
      <dgm:prSet/>
      <dgm:spPr/>
      <dgm:t>
        <a:bodyPr/>
        <a:lstStyle/>
        <a:p>
          <a:endParaRPr lang="en-US"/>
        </a:p>
      </dgm:t>
    </dgm:pt>
    <dgm:pt modelId="{89842891-0B06-433C-B8A8-F2F707823200}" type="sibTrans" cxnId="{D9B3CAA1-6B22-4B89-A5A3-B1AF2668E094}">
      <dgm:prSet/>
      <dgm:spPr/>
      <dgm:t>
        <a:bodyPr/>
        <a:lstStyle/>
        <a:p>
          <a:endParaRPr lang="en-US"/>
        </a:p>
      </dgm:t>
    </dgm:pt>
    <dgm:pt modelId="{D45147E8-ADF6-4B6C-B2B7-53F1AEFD4EEF}">
      <dgm:prSet/>
      <dgm:spPr/>
      <dgm:t>
        <a:bodyPr/>
        <a:lstStyle/>
        <a:p>
          <a:r>
            <a:rPr lang="hr-HR"/>
            <a:t>- Servo motor</a:t>
          </a:r>
          <a:endParaRPr lang="en-US"/>
        </a:p>
      </dgm:t>
    </dgm:pt>
    <dgm:pt modelId="{53E32BC6-8F98-43A7-80FF-5FA0B395A977}" type="parTrans" cxnId="{DA862F02-3A4A-4F21-BA18-4517843B55F8}">
      <dgm:prSet/>
      <dgm:spPr/>
      <dgm:t>
        <a:bodyPr/>
        <a:lstStyle/>
        <a:p>
          <a:endParaRPr lang="en-US"/>
        </a:p>
      </dgm:t>
    </dgm:pt>
    <dgm:pt modelId="{477D3A8B-9BA4-4EFF-8EB0-47DD6C272D88}" type="sibTrans" cxnId="{DA862F02-3A4A-4F21-BA18-4517843B55F8}">
      <dgm:prSet/>
      <dgm:spPr/>
      <dgm:t>
        <a:bodyPr/>
        <a:lstStyle/>
        <a:p>
          <a:endParaRPr lang="en-US"/>
        </a:p>
      </dgm:t>
    </dgm:pt>
    <dgm:pt modelId="{B51C780B-7A4F-4D91-9281-550C64146B16}">
      <dgm:prSet/>
      <dgm:spPr/>
      <dgm:t>
        <a:bodyPr/>
        <a:lstStyle/>
        <a:p>
          <a:r>
            <a:rPr lang="hr-HR"/>
            <a:t>Softver:</a:t>
          </a:r>
          <a:endParaRPr lang="en-US"/>
        </a:p>
      </dgm:t>
    </dgm:pt>
    <dgm:pt modelId="{874E860A-D5F1-4329-9971-7EE79C81D086}" type="parTrans" cxnId="{6BB87167-67D4-4CA1-8E3E-6F52F7E83159}">
      <dgm:prSet/>
      <dgm:spPr/>
      <dgm:t>
        <a:bodyPr/>
        <a:lstStyle/>
        <a:p>
          <a:endParaRPr lang="en-US"/>
        </a:p>
      </dgm:t>
    </dgm:pt>
    <dgm:pt modelId="{56545D83-6E73-47F4-B654-26BA29E2D521}" type="sibTrans" cxnId="{6BB87167-67D4-4CA1-8E3E-6F52F7E83159}">
      <dgm:prSet/>
      <dgm:spPr/>
      <dgm:t>
        <a:bodyPr/>
        <a:lstStyle/>
        <a:p>
          <a:endParaRPr lang="en-US"/>
        </a:p>
      </dgm:t>
    </dgm:pt>
    <dgm:pt modelId="{3ED28AA5-4B1B-4C9A-8E09-BC5DB14A0CFC}">
      <dgm:prSet/>
      <dgm:spPr/>
      <dgm:t>
        <a:bodyPr/>
        <a:lstStyle/>
        <a:p>
          <a:r>
            <a:rPr lang="hr-HR"/>
            <a:t>- Arduino IDE</a:t>
          </a:r>
          <a:endParaRPr lang="en-US"/>
        </a:p>
      </dgm:t>
    </dgm:pt>
    <dgm:pt modelId="{0E655C36-778C-4488-859A-C7677D28AAB9}" type="parTrans" cxnId="{13EE28B2-E3CD-4D1E-A371-8AB72BA444EB}">
      <dgm:prSet/>
      <dgm:spPr/>
      <dgm:t>
        <a:bodyPr/>
        <a:lstStyle/>
        <a:p>
          <a:endParaRPr lang="en-US"/>
        </a:p>
      </dgm:t>
    </dgm:pt>
    <dgm:pt modelId="{499E4589-C57A-4326-97E0-D022E0B9E15A}" type="sibTrans" cxnId="{13EE28B2-E3CD-4D1E-A371-8AB72BA444EB}">
      <dgm:prSet/>
      <dgm:spPr/>
      <dgm:t>
        <a:bodyPr/>
        <a:lstStyle/>
        <a:p>
          <a:endParaRPr lang="en-US"/>
        </a:p>
      </dgm:t>
    </dgm:pt>
    <dgm:pt modelId="{EC82FD8D-A4E1-4CBB-94D4-F53B58763AF4}">
      <dgm:prSet/>
      <dgm:spPr/>
      <dgm:t>
        <a:bodyPr/>
        <a:lstStyle/>
        <a:p>
          <a:r>
            <a:rPr lang="hr-HR"/>
            <a:t>Biblioteke (RTClib, DHT, Servo)</a:t>
          </a:r>
          <a:endParaRPr lang="en-US"/>
        </a:p>
      </dgm:t>
    </dgm:pt>
    <dgm:pt modelId="{4636B4BD-1FC9-4E22-9185-A16C8A935071}" type="parTrans" cxnId="{F996FA28-12B9-435B-AB58-92FB59D3360E}">
      <dgm:prSet/>
      <dgm:spPr/>
      <dgm:t>
        <a:bodyPr/>
        <a:lstStyle/>
        <a:p>
          <a:endParaRPr lang="en-US"/>
        </a:p>
      </dgm:t>
    </dgm:pt>
    <dgm:pt modelId="{12DB717F-95F2-45F0-96C9-A07CFF16941D}" type="sibTrans" cxnId="{F996FA28-12B9-435B-AB58-92FB59D3360E}">
      <dgm:prSet/>
      <dgm:spPr/>
      <dgm:t>
        <a:bodyPr/>
        <a:lstStyle/>
        <a:p>
          <a:endParaRPr lang="en-US"/>
        </a:p>
      </dgm:t>
    </dgm:pt>
    <dgm:pt modelId="{7A5BB8A1-3112-47F5-92AE-165132D5FF2F}">
      <dgm:prSet/>
      <dgm:spPr/>
      <dgm:t>
        <a:bodyPr/>
        <a:lstStyle/>
        <a:p>
          <a:r>
            <a:rPr lang="hr-HR"/>
            <a:t>Wokwi </a:t>
          </a:r>
          <a:endParaRPr lang="en-US"/>
        </a:p>
      </dgm:t>
    </dgm:pt>
    <dgm:pt modelId="{DB6CBFEC-04BA-4B00-9F5D-97087DC5E749}" type="parTrans" cxnId="{394878C1-9D73-487F-AB8D-A55F63D30D4F}">
      <dgm:prSet/>
      <dgm:spPr/>
      <dgm:t>
        <a:bodyPr/>
        <a:lstStyle/>
        <a:p>
          <a:endParaRPr lang="en-US"/>
        </a:p>
      </dgm:t>
    </dgm:pt>
    <dgm:pt modelId="{BFB3C65B-915F-4EDF-B3ED-DAEF59D68C07}" type="sibTrans" cxnId="{394878C1-9D73-487F-AB8D-A55F63D30D4F}">
      <dgm:prSet/>
      <dgm:spPr/>
      <dgm:t>
        <a:bodyPr/>
        <a:lstStyle/>
        <a:p>
          <a:endParaRPr lang="en-US"/>
        </a:p>
      </dgm:t>
    </dgm:pt>
    <dgm:pt modelId="{5E825C39-8DB7-4936-9F27-75AC9A4B74AE}" type="pres">
      <dgm:prSet presAssocID="{7344C501-5822-48E7-A255-39C86628A3B8}" presName="linear" presStyleCnt="0">
        <dgm:presLayoutVars>
          <dgm:animLvl val="lvl"/>
          <dgm:resizeHandles val="exact"/>
        </dgm:presLayoutVars>
      </dgm:prSet>
      <dgm:spPr/>
    </dgm:pt>
    <dgm:pt modelId="{BE0A2A7D-79A6-4875-B34C-B745C6790644}" type="pres">
      <dgm:prSet presAssocID="{A4B65950-4CB7-4692-91D8-6520095D4C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20F3F9-EF7E-4465-8E47-C54567D136DB}" type="pres">
      <dgm:prSet presAssocID="{A4B65950-4CB7-4692-91D8-6520095D4C96}" presName="childText" presStyleLbl="revTx" presStyleIdx="0" presStyleCnt="2">
        <dgm:presLayoutVars>
          <dgm:bulletEnabled val="1"/>
        </dgm:presLayoutVars>
      </dgm:prSet>
      <dgm:spPr/>
    </dgm:pt>
    <dgm:pt modelId="{D1DEF115-A70B-47B6-9BAE-AD605B639AFB}" type="pres">
      <dgm:prSet presAssocID="{B51C780B-7A4F-4D91-9281-550C64146B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85B8B4-9262-4FDB-B0F2-2EC574258D0B}" type="pres">
      <dgm:prSet presAssocID="{B51C780B-7A4F-4D91-9281-550C64146B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862F02-3A4A-4F21-BA18-4517843B55F8}" srcId="{A4B65950-4CB7-4692-91D8-6520095D4C96}" destId="{D45147E8-ADF6-4B6C-B2B7-53F1AEFD4EEF}" srcOrd="2" destOrd="0" parTransId="{53E32BC6-8F98-43A7-80FF-5FA0B395A977}" sibTransId="{477D3A8B-9BA4-4EFF-8EB0-47DD6C272D88}"/>
    <dgm:cxn modelId="{F996FA28-12B9-435B-AB58-92FB59D3360E}" srcId="{3ED28AA5-4B1B-4C9A-8E09-BC5DB14A0CFC}" destId="{EC82FD8D-A4E1-4CBB-94D4-F53B58763AF4}" srcOrd="0" destOrd="0" parTransId="{4636B4BD-1FC9-4E22-9185-A16C8A935071}" sibTransId="{12DB717F-95F2-45F0-96C9-A07CFF16941D}"/>
    <dgm:cxn modelId="{0FECE32E-FA40-407E-99E1-F79642D7092C}" type="presOf" srcId="{EC82FD8D-A4E1-4CBB-94D4-F53B58763AF4}" destId="{1185B8B4-9262-4FDB-B0F2-2EC574258D0B}" srcOrd="0" destOrd="1" presId="urn:microsoft.com/office/officeart/2005/8/layout/vList2"/>
    <dgm:cxn modelId="{FE237439-9B8A-484D-AD1C-650DA48BB4F2}" type="presOf" srcId="{B51C780B-7A4F-4D91-9281-550C64146B16}" destId="{D1DEF115-A70B-47B6-9BAE-AD605B639AFB}" srcOrd="0" destOrd="0" presId="urn:microsoft.com/office/officeart/2005/8/layout/vList2"/>
    <dgm:cxn modelId="{6BB87167-67D4-4CA1-8E3E-6F52F7E83159}" srcId="{7344C501-5822-48E7-A255-39C86628A3B8}" destId="{B51C780B-7A4F-4D91-9281-550C64146B16}" srcOrd="1" destOrd="0" parTransId="{874E860A-D5F1-4329-9971-7EE79C81D086}" sibTransId="{56545D83-6E73-47F4-B654-26BA29E2D521}"/>
    <dgm:cxn modelId="{95FA076A-2B17-469E-82CB-37B7C64326AE}" type="presOf" srcId="{A4B65950-4CB7-4692-91D8-6520095D4C96}" destId="{BE0A2A7D-79A6-4875-B34C-B745C6790644}" srcOrd="0" destOrd="0" presId="urn:microsoft.com/office/officeart/2005/8/layout/vList2"/>
    <dgm:cxn modelId="{B04B4A53-270A-4BCE-9AD5-093BB658AFD8}" type="presOf" srcId="{D45147E8-ADF6-4B6C-B2B7-53F1AEFD4EEF}" destId="{C920F3F9-EF7E-4465-8E47-C54567D136DB}" srcOrd="0" destOrd="2" presId="urn:microsoft.com/office/officeart/2005/8/layout/vList2"/>
    <dgm:cxn modelId="{50FA3455-2BCF-4AA0-A411-D16743D6C929}" type="presOf" srcId="{7A5BB8A1-3112-47F5-92AE-165132D5FF2F}" destId="{1185B8B4-9262-4FDB-B0F2-2EC574258D0B}" srcOrd="0" destOrd="2" presId="urn:microsoft.com/office/officeart/2005/8/layout/vList2"/>
    <dgm:cxn modelId="{D9B3CAA1-6B22-4B89-A5A3-B1AF2668E094}" srcId="{A4B65950-4CB7-4692-91D8-6520095D4C96}" destId="{6C844075-6758-463F-A320-C638A568B1A5}" srcOrd="1" destOrd="0" parTransId="{A03C91BE-0A47-441F-9C87-F79AAB72FE26}" sibTransId="{89842891-0B06-433C-B8A8-F2F707823200}"/>
    <dgm:cxn modelId="{654646A4-6833-4001-8B61-E50A814C5CF1}" type="presOf" srcId="{6C844075-6758-463F-A320-C638A568B1A5}" destId="{C920F3F9-EF7E-4465-8E47-C54567D136DB}" srcOrd="0" destOrd="1" presId="urn:microsoft.com/office/officeart/2005/8/layout/vList2"/>
    <dgm:cxn modelId="{13EE28B2-E3CD-4D1E-A371-8AB72BA444EB}" srcId="{B51C780B-7A4F-4D91-9281-550C64146B16}" destId="{3ED28AA5-4B1B-4C9A-8E09-BC5DB14A0CFC}" srcOrd="0" destOrd="0" parTransId="{0E655C36-778C-4488-859A-C7677D28AAB9}" sibTransId="{499E4589-C57A-4326-97E0-D022E0B9E15A}"/>
    <dgm:cxn modelId="{394878C1-9D73-487F-AB8D-A55F63D30D4F}" srcId="{3ED28AA5-4B1B-4C9A-8E09-BC5DB14A0CFC}" destId="{7A5BB8A1-3112-47F5-92AE-165132D5FF2F}" srcOrd="1" destOrd="0" parTransId="{DB6CBFEC-04BA-4B00-9F5D-97087DC5E749}" sibTransId="{BFB3C65B-915F-4EDF-B3ED-DAEF59D68C07}"/>
    <dgm:cxn modelId="{308F0FC2-BE7D-40E6-A69C-E432B4579FDB}" type="presOf" srcId="{3ED28AA5-4B1B-4C9A-8E09-BC5DB14A0CFC}" destId="{1185B8B4-9262-4FDB-B0F2-2EC574258D0B}" srcOrd="0" destOrd="0" presId="urn:microsoft.com/office/officeart/2005/8/layout/vList2"/>
    <dgm:cxn modelId="{C4AD38C6-3686-4BE6-AE64-C6B91F06108C}" type="presOf" srcId="{95C766DD-280E-4F88-AB0A-EF524842BD07}" destId="{C920F3F9-EF7E-4465-8E47-C54567D136DB}" srcOrd="0" destOrd="0" presId="urn:microsoft.com/office/officeart/2005/8/layout/vList2"/>
    <dgm:cxn modelId="{D9B268CB-768E-4EA5-AB44-20F7099A4290}" srcId="{7344C501-5822-48E7-A255-39C86628A3B8}" destId="{A4B65950-4CB7-4692-91D8-6520095D4C96}" srcOrd="0" destOrd="0" parTransId="{DC55D9FB-291D-455B-BC66-8ABE596D17E0}" sibTransId="{305BCC70-1C91-4687-A459-D624722C1703}"/>
    <dgm:cxn modelId="{3C5044E7-1369-48C2-93E6-0DDED32A8665}" srcId="{A4B65950-4CB7-4692-91D8-6520095D4C96}" destId="{95C766DD-280E-4F88-AB0A-EF524842BD07}" srcOrd="0" destOrd="0" parTransId="{65CE9055-670F-4B79-B78B-0DC8B98EA8B4}" sibTransId="{DCD14FF8-2760-4B81-B7C7-B14F875C491E}"/>
    <dgm:cxn modelId="{BA6389F8-716E-4245-8AC7-13C3271AEBE4}" type="presOf" srcId="{7344C501-5822-48E7-A255-39C86628A3B8}" destId="{5E825C39-8DB7-4936-9F27-75AC9A4B74AE}" srcOrd="0" destOrd="0" presId="urn:microsoft.com/office/officeart/2005/8/layout/vList2"/>
    <dgm:cxn modelId="{716EB9A6-5806-4398-91D9-044FBF04B131}" type="presParOf" srcId="{5E825C39-8DB7-4936-9F27-75AC9A4B74AE}" destId="{BE0A2A7D-79A6-4875-B34C-B745C6790644}" srcOrd="0" destOrd="0" presId="urn:microsoft.com/office/officeart/2005/8/layout/vList2"/>
    <dgm:cxn modelId="{E427D341-3ED7-4B81-A505-D97A833F8BBB}" type="presParOf" srcId="{5E825C39-8DB7-4936-9F27-75AC9A4B74AE}" destId="{C920F3F9-EF7E-4465-8E47-C54567D136DB}" srcOrd="1" destOrd="0" presId="urn:microsoft.com/office/officeart/2005/8/layout/vList2"/>
    <dgm:cxn modelId="{4E56D4B1-911E-4288-BD21-665021DC7944}" type="presParOf" srcId="{5E825C39-8DB7-4936-9F27-75AC9A4B74AE}" destId="{D1DEF115-A70B-47B6-9BAE-AD605B639AFB}" srcOrd="2" destOrd="0" presId="urn:microsoft.com/office/officeart/2005/8/layout/vList2"/>
    <dgm:cxn modelId="{80BA45F3-D065-4CAD-817D-06403E431538}" type="presParOf" srcId="{5E825C39-8DB7-4936-9F27-75AC9A4B74AE}" destId="{1185B8B4-9262-4FDB-B0F2-2EC574258D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68A34-21F2-4310-B0CF-5F7C78762B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E4043D-FAB6-4907-B29B-19F97ADE8D7F}">
      <dgm:prSet/>
      <dgm:spPr/>
      <dgm:t>
        <a:bodyPr/>
        <a:lstStyle/>
        <a:p>
          <a:r>
            <a:rPr lang="hr-HR"/>
            <a:t>Problemi</a:t>
          </a:r>
          <a:endParaRPr lang="en-US"/>
        </a:p>
      </dgm:t>
    </dgm:pt>
    <dgm:pt modelId="{77AE376A-5283-42D5-B0A0-CC3DD7D70BE9}" type="parTrans" cxnId="{491BEA70-03EE-40EA-97E7-5BB61A39E5DD}">
      <dgm:prSet/>
      <dgm:spPr/>
      <dgm:t>
        <a:bodyPr/>
        <a:lstStyle/>
        <a:p>
          <a:endParaRPr lang="en-US"/>
        </a:p>
      </dgm:t>
    </dgm:pt>
    <dgm:pt modelId="{35ACCDDE-3BBA-43E0-8265-3C811DAABCCE}" type="sibTrans" cxnId="{491BEA70-03EE-40EA-97E7-5BB61A39E5DD}">
      <dgm:prSet/>
      <dgm:spPr/>
      <dgm:t>
        <a:bodyPr/>
        <a:lstStyle/>
        <a:p>
          <a:endParaRPr lang="en-US"/>
        </a:p>
      </dgm:t>
    </dgm:pt>
    <dgm:pt modelId="{18CB7C0C-D7E8-44A1-925F-21FF7355B6A2}">
      <dgm:prSet/>
      <dgm:spPr/>
      <dgm:t>
        <a:bodyPr/>
        <a:lstStyle/>
        <a:p>
          <a:r>
            <a:rPr lang="hr-HR"/>
            <a:t>Potreba za ručnim spuštanjem/podizanjem roleta</a:t>
          </a:r>
          <a:endParaRPr lang="en-US"/>
        </a:p>
      </dgm:t>
    </dgm:pt>
    <dgm:pt modelId="{F2E29C6D-DA0C-4E0E-AF7A-913CEB764125}" type="parTrans" cxnId="{F1D836B2-8373-49AD-955C-8F72CD2F14DF}">
      <dgm:prSet/>
      <dgm:spPr/>
      <dgm:t>
        <a:bodyPr/>
        <a:lstStyle/>
        <a:p>
          <a:endParaRPr lang="en-US"/>
        </a:p>
      </dgm:t>
    </dgm:pt>
    <dgm:pt modelId="{9780D2F3-B13E-44C1-94AE-DF3FE6D657C4}" type="sibTrans" cxnId="{F1D836B2-8373-49AD-955C-8F72CD2F14DF}">
      <dgm:prSet/>
      <dgm:spPr/>
      <dgm:t>
        <a:bodyPr/>
        <a:lstStyle/>
        <a:p>
          <a:endParaRPr lang="en-US"/>
        </a:p>
      </dgm:t>
    </dgm:pt>
    <dgm:pt modelId="{ADC678ED-83D3-4DE2-B576-B1FA0B68AA01}">
      <dgm:prSet/>
      <dgm:spPr/>
      <dgm:t>
        <a:bodyPr/>
        <a:lstStyle/>
        <a:p>
          <a:r>
            <a:rPr lang="hr-HR"/>
            <a:t>Neoptimalno upravljanje koje dovodi do gubitka energije</a:t>
          </a:r>
          <a:endParaRPr lang="en-US"/>
        </a:p>
      </dgm:t>
    </dgm:pt>
    <dgm:pt modelId="{A6050F48-74D2-4F4D-A412-E90A3C8D0C65}" type="parTrans" cxnId="{25529AD5-BBB9-464E-B0AC-A9F1258FEB5B}">
      <dgm:prSet/>
      <dgm:spPr/>
      <dgm:t>
        <a:bodyPr/>
        <a:lstStyle/>
        <a:p>
          <a:endParaRPr lang="en-US"/>
        </a:p>
      </dgm:t>
    </dgm:pt>
    <dgm:pt modelId="{4B799C8B-44CD-4DE5-AEBB-392ACBEDA174}" type="sibTrans" cxnId="{25529AD5-BBB9-464E-B0AC-A9F1258FEB5B}">
      <dgm:prSet/>
      <dgm:spPr/>
      <dgm:t>
        <a:bodyPr/>
        <a:lstStyle/>
        <a:p>
          <a:endParaRPr lang="en-US"/>
        </a:p>
      </dgm:t>
    </dgm:pt>
    <dgm:pt modelId="{C53FACCC-9B98-42DA-AC78-F591BCAA5C67}">
      <dgm:prSet/>
      <dgm:spPr/>
      <dgm:t>
        <a:bodyPr/>
        <a:lstStyle/>
        <a:p>
          <a:r>
            <a:rPr lang="hr-HR"/>
            <a:t>Implementirana rješenja</a:t>
          </a:r>
          <a:endParaRPr lang="en-US"/>
        </a:p>
      </dgm:t>
    </dgm:pt>
    <dgm:pt modelId="{F8CC7FED-E180-48D6-8357-96ACD27B9712}" type="parTrans" cxnId="{B9B0F6BC-F97B-46F0-A38D-B19ACF26B611}">
      <dgm:prSet/>
      <dgm:spPr/>
      <dgm:t>
        <a:bodyPr/>
        <a:lstStyle/>
        <a:p>
          <a:endParaRPr lang="en-US"/>
        </a:p>
      </dgm:t>
    </dgm:pt>
    <dgm:pt modelId="{A4620ECB-7CB7-45B1-93BA-99F41E6A05ED}" type="sibTrans" cxnId="{B9B0F6BC-F97B-46F0-A38D-B19ACF26B611}">
      <dgm:prSet/>
      <dgm:spPr/>
      <dgm:t>
        <a:bodyPr/>
        <a:lstStyle/>
        <a:p>
          <a:endParaRPr lang="en-US"/>
        </a:p>
      </dgm:t>
    </dgm:pt>
    <dgm:pt modelId="{B97D57D3-9163-439B-ACA0-D541D24009F6}">
      <dgm:prSet/>
      <dgm:spPr/>
      <dgm:t>
        <a:bodyPr/>
        <a:lstStyle/>
        <a:p>
          <a:r>
            <a:rPr lang="hr-HR"/>
            <a:t>Automatska regulacija roleta</a:t>
          </a:r>
          <a:endParaRPr lang="en-US"/>
        </a:p>
      </dgm:t>
    </dgm:pt>
    <dgm:pt modelId="{0463E321-A19F-46C9-AE68-9FF7F0E403E8}" type="parTrans" cxnId="{12B1C5C5-06F1-46D9-A8FE-85B86771FE8A}">
      <dgm:prSet/>
      <dgm:spPr/>
      <dgm:t>
        <a:bodyPr/>
        <a:lstStyle/>
        <a:p>
          <a:endParaRPr lang="en-US"/>
        </a:p>
      </dgm:t>
    </dgm:pt>
    <dgm:pt modelId="{09504493-B995-48A7-9BC9-59732589F1B1}" type="sibTrans" cxnId="{12B1C5C5-06F1-46D9-A8FE-85B86771FE8A}">
      <dgm:prSet/>
      <dgm:spPr/>
      <dgm:t>
        <a:bodyPr/>
        <a:lstStyle/>
        <a:p>
          <a:endParaRPr lang="en-US"/>
        </a:p>
      </dgm:t>
    </dgm:pt>
    <dgm:pt modelId="{D57CD02E-6FB2-44B0-AC17-C213A7F6BF9C}">
      <dgm:prSet/>
      <dgm:spPr/>
      <dgm:t>
        <a:bodyPr/>
        <a:lstStyle/>
        <a:p>
          <a:r>
            <a:rPr lang="hr-HR"/>
            <a:t>Hibridni način rada (Ručno i Automatsko upravljanje)</a:t>
          </a:r>
          <a:endParaRPr lang="en-US"/>
        </a:p>
      </dgm:t>
    </dgm:pt>
    <dgm:pt modelId="{42F2C27D-D456-4988-AB38-EC28F0A1305B}" type="parTrans" cxnId="{D814A2DD-292B-4668-8E21-A8ECBDACABCB}">
      <dgm:prSet/>
      <dgm:spPr/>
      <dgm:t>
        <a:bodyPr/>
        <a:lstStyle/>
        <a:p>
          <a:endParaRPr lang="en-US"/>
        </a:p>
      </dgm:t>
    </dgm:pt>
    <dgm:pt modelId="{B639ABFD-7E85-424E-9266-CB3E507723BF}" type="sibTrans" cxnId="{D814A2DD-292B-4668-8E21-A8ECBDACABCB}">
      <dgm:prSet/>
      <dgm:spPr/>
      <dgm:t>
        <a:bodyPr/>
        <a:lstStyle/>
        <a:p>
          <a:endParaRPr lang="en-US"/>
        </a:p>
      </dgm:t>
    </dgm:pt>
    <dgm:pt modelId="{5977C6BD-9DAE-4A23-B3B9-AE7A688E7BD9}">
      <dgm:prSet/>
      <dgm:spPr/>
      <dgm:t>
        <a:bodyPr/>
        <a:lstStyle/>
        <a:p>
          <a:r>
            <a:rPr lang="hr-HR"/>
            <a:t>Optimizacija potrošnje energije</a:t>
          </a:r>
          <a:endParaRPr lang="en-US"/>
        </a:p>
      </dgm:t>
    </dgm:pt>
    <dgm:pt modelId="{14CA4203-6FA0-4F8C-AAA8-05C2C178A690}" type="parTrans" cxnId="{BAF29B19-D2C5-4C36-9112-DF6045A0A17A}">
      <dgm:prSet/>
      <dgm:spPr/>
      <dgm:t>
        <a:bodyPr/>
        <a:lstStyle/>
        <a:p>
          <a:endParaRPr lang="en-US"/>
        </a:p>
      </dgm:t>
    </dgm:pt>
    <dgm:pt modelId="{384208AC-CF66-4E17-BB1F-25D94FBAF512}" type="sibTrans" cxnId="{BAF29B19-D2C5-4C36-9112-DF6045A0A17A}">
      <dgm:prSet/>
      <dgm:spPr/>
      <dgm:t>
        <a:bodyPr/>
        <a:lstStyle/>
        <a:p>
          <a:endParaRPr lang="en-US"/>
        </a:p>
      </dgm:t>
    </dgm:pt>
    <dgm:pt modelId="{ADDCD90A-2D22-4BF1-91E5-3A33D6D3C4BC}" type="pres">
      <dgm:prSet presAssocID="{EF968A34-21F2-4310-B0CF-5F7C78762B2B}" presName="Name0" presStyleCnt="0">
        <dgm:presLayoutVars>
          <dgm:dir/>
          <dgm:animLvl val="lvl"/>
          <dgm:resizeHandles val="exact"/>
        </dgm:presLayoutVars>
      </dgm:prSet>
      <dgm:spPr/>
    </dgm:pt>
    <dgm:pt modelId="{E20A767A-5BA3-4EEA-8BEC-34A269C57C6A}" type="pres">
      <dgm:prSet presAssocID="{17E4043D-FAB6-4907-B29B-19F97ADE8D7F}" presName="composite" presStyleCnt="0"/>
      <dgm:spPr/>
    </dgm:pt>
    <dgm:pt modelId="{2842F62D-3C70-4695-AC4C-01C895C8BE50}" type="pres">
      <dgm:prSet presAssocID="{17E4043D-FAB6-4907-B29B-19F97ADE8D7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DAC5AA-6581-4D37-A14A-B5298B9C395C}" type="pres">
      <dgm:prSet presAssocID="{17E4043D-FAB6-4907-B29B-19F97ADE8D7F}" presName="desTx" presStyleLbl="alignAccFollowNode1" presStyleIdx="0" presStyleCnt="2">
        <dgm:presLayoutVars>
          <dgm:bulletEnabled val="1"/>
        </dgm:presLayoutVars>
      </dgm:prSet>
      <dgm:spPr/>
    </dgm:pt>
    <dgm:pt modelId="{7D1569C2-6DDA-4350-962A-3E16C4D9A0E2}" type="pres">
      <dgm:prSet presAssocID="{35ACCDDE-3BBA-43E0-8265-3C811DAABCCE}" presName="space" presStyleCnt="0"/>
      <dgm:spPr/>
    </dgm:pt>
    <dgm:pt modelId="{D1C98FDC-A0FA-40D1-923C-68B061FB09E1}" type="pres">
      <dgm:prSet presAssocID="{C53FACCC-9B98-42DA-AC78-F591BCAA5C67}" presName="composite" presStyleCnt="0"/>
      <dgm:spPr/>
    </dgm:pt>
    <dgm:pt modelId="{0AF35968-9453-4CAB-A1B6-19E5AEA4B908}" type="pres">
      <dgm:prSet presAssocID="{C53FACCC-9B98-42DA-AC78-F591BCAA5C6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18ED752-B1EF-463B-BDAF-FBB44EFC68FA}" type="pres">
      <dgm:prSet presAssocID="{C53FACCC-9B98-42DA-AC78-F591BCAA5C6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AF29B19-D2C5-4C36-9112-DF6045A0A17A}" srcId="{C53FACCC-9B98-42DA-AC78-F591BCAA5C67}" destId="{5977C6BD-9DAE-4A23-B3B9-AE7A688E7BD9}" srcOrd="2" destOrd="0" parTransId="{14CA4203-6FA0-4F8C-AAA8-05C2C178A690}" sibTransId="{384208AC-CF66-4E17-BB1F-25D94FBAF512}"/>
    <dgm:cxn modelId="{04B51935-75E8-446B-8590-E9F0D369AA17}" type="presOf" srcId="{EF968A34-21F2-4310-B0CF-5F7C78762B2B}" destId="{ADDCD90A-2D22-4BF1-91E5-3A33D6D3C4BC}" srcOrd="0" destOrd="0" presId="urn:microsoft.com/office/officeart/2005/8/layout/hList1"/>
    <dgm:cxn modelId="{79626638-A175-4875-8520-FD6BF1D4135F}" type="presOf" srcId="{C53FACCC-9B98-42DA-AC78-F591BCAA5C67}" destId="{0AF35968-9453-4CAB-A1B6-19E5AEA4B908}" srcOrd="0" destOrd="0" presId="urn:microsoft.com/office/officeart/2005/8/layout/hList1"/>
    <dgm:cxn modelId="{9453824C-6779-4D7D-BA13-E427E9A23267}" type="presOf" srcId="{18CB7C0C-D7E8-44A1-925F-21FF7355B6A2}" destId="{45DAC5AA-6581-4D37-A14A-B5298B9C395C}" srcOrd="0" destOrd="0" presId="urn:microsoft.com/office/officeart/2005/8/layout/hList1"/>
    <dgm:cxn modelId="{491BEA70-03EE-40EA-97E7-5BB61A39E5DD}" srcId="{EF968A34-21F2-4310-B0CF-5F7C78762B2B}" destId="{17E4043D-FAB6-4907-B29B-19F97ADE8D7F}" srcOrd="0" destOrd="0" parTransId="{77AE376A-5283-42D5-B0A0-CC3DD7D70BE9}" sibTransId="{35ACCDDE-3BBA-43E0-8265-3C811DAABCCE}"/>
    <dgm:cxn modelId="{CBEA7277-CF83-4FA0-BC21-FC28788EEE56}" type="presOf" srcId="{B97D57D3-9163-439B-ACA0-D541D24009F6}" destId="{D18ED752-B1EF-463B-BDAF-FBB44EFC68FA}" srcOrd="0" destOrd="0" presId="urn:microsoft.com/office/officeart/2005/8/layout/hList1"/>
    <dgm:cxn modelId="{B03BA983-0F9B-456E-864B-8C2AB4955DEF}" type="presOf" srcId="{17E4043D-FAB6-4907-B29B-19F97ADE8D7F}" destId="{2842F62D-3C70-4695-AC4C-01C895C8BE50}" srcOrd="0" destOrd="0" presId="urn:microsoft.com/office/officeart/2005/8/layout/hList1"/>
    <dgm:cxn modelId="{5EF6B785-5A11-45EA-9644-AF45ECC491AA}" type="presOf" srcId="{ADC678ED-83D3-4DE2-B576-B1FA0B68AA01}" destId="{45DAC5AA-6581-4D37-A14A-B5298B9C395C}" srcOrd="0" destOrd="1" presId="urn:microsoft.com/office/officeart/2005/8/layout/hList1"/>
    <dgm:cxn modelId="{F1D836B2-8373-49AD-955C-8F72CD2F14DF}" srcId="{17E4043D-FAB6-4907-B29B-19F97ADE8D7F}" destId="{18CB7C0C-D7E8-44A1-925F-21FF7355B6A2}" srcOrd="0" destOrd="0" parTransId="{F2E29C6D-DA0C-4E0E-AF7A-913CEB764125}" sibTransId="{9780D2F3-B13E-44C1-94AE-DF3FE6D657C4}"/>
    <dgm:cxn modelId="{059E1CB7-878A-4DFE-8E96-E43582DE20F6}" type="presOf" srcId="{D57CD02E-6FB2-44B0-AC17-C213A7F6BF9C}" destId="{D18ED752-B1EF-463B-BDAF-FBB44EFC68FA}" srcOrd="0" destOrd="1" presId="urn:microsoft.com/office/officeart/2005/8/layout/hList1"/>
    <dgm:cxn modelId="{B9B0F6BC-F97B-46F0-A38D-B19ACF26B611}" srcId="{EF968A34-21F2-4310-B0CF-5F7C78762B2B}" destId="{C53FACCC-9B98-42DA-AC78-F591BCAA5C67}" srcOrd="1" destOrd="0" parTransId="{F8CC7FED-E180-48D6-8357-96ACD27B9712}" sibTransId="{A4620ECB-7CB7-45B1-93BA-99F41E6A05ED}"/>
    <dgm:cxn modelId="{12B1C5C5-06F1-46D9-A8FE-85B86771FE8A}" srcId="{C53FACCC-9B98-42DA-AC78-F591BCAA5C67}" destId="{B97D57D3-9163-439B-ACA0-D541D24009F6}" srcOrd="0" destOrd="0" parTransId="{0463E321-A19F-46C9-AE68-9FF7F0E403E8}" sibTransId="{09504493-B995-48A7-9BC9-59732589F1B1}"/>
    <dgm:cxn modelId="{D964C8C7-1F88-43D3-A4B2-9E3F7E36D4F8}" type="presOf" srcId="{5977C6BD-9DAE-4A23-B3B9-AE7A688E7BD9}" destId="{D18ED752-B1EF-463B-BDAF-FBB44EFC68FA}" srcOrd="0" destOrd="2" presId="urn:microsoft.com/office/officeart/2005/8/layout/hList1"/>
    <dgm:cxn modelId="{25529AD5-BBB9-464E-B0AC-A9F1258FEB5B}" srcId="{17E4043D-FAB6-4907-B29B-19F97ADE8D7F}" destId="{ADC678ED-83D3-4DE2-B576-B1FA0B68AA01}" srcOrd="1" destOrd="0" parTransId="{A6050F48-74D2-4F4D-A412-E90A3C8D0C65}" sibTransId="{4B799C8B-44CD-4DE5-AEBB-392ACBEDA174}"/>
    <dgm:cxn modelId="{D814A2DD-292B-4668-8E21-A8ECBDACABCB}" srcId="{C53FACCC-9B98-42DA-AC78-F591BCAA5C67}" destId="{D57CD02E-6FB2-44B0-AC17-C213A7F6BF9C}" srcOrd="1" destOrd="0" parTransId="{42F2C27D-D456-4988-AB38-EC28F0A1305B}" sibTransId="{B639ABFD-7E85-424E-9266-CB3E507723BF}"/>
    <dgm:cxn modelId="{6E8FAB90-F442-4232-9F2A-1688171822D6}" type="presParOf" srcId="{ADDCD90A-2D22-4BF1-91E5-3A33D6D3C4BC}" destId="{E20A767A-5BA3-4EEA-8BEC-34A269C57C6A}" srcOrd="0" destOrd="0" presId="urn:microsoft.com/office/officeart/2005/8/layout/hList1"/>
    <dgm:cxn modelId="{DB90145F-44C2-485D-B242-CD4C4C387A1B}" type="presParOf" srcId="{E20A767A-5BA3-4EEA-8BEC-34A269C57C6A}" destId="{2842F62D-3C70-4695-AC4C-01C895C8BE50}" srcOrd="0" destOrd="0" presId="urn:microsoft.com/office/officeart/2005/8/layout/hList1"/>
    <dgm:cxn modelId="{8F12EA5D-CB66-4F2E-8C45-496CC9AAD52F}" type="presParOf" srcId="{E20A767A-5BA3-4EEA-8BEC-34A269C57C6A}" destId="{45DAC5AA-6581-4D37-A14A-B5298B9C395C}" srcOrd="1" destOrd="0" presId="urn:microsoft.com/office/officeart/2005/8/layout/hList1"/>
    <dgm:cxn modelId="{D7B3568F-20A7-47DD-AE61-A4F5FB124047}" type="presParOf" srcId="{ADDCD90A-2D22-4BF1-91E5-3A33D6D3C4BC}" destId="{7D1569C2-6DDA-4350-962A-3E16C4D9A0E2}" srcOrd="1" destOrd="0" presId="urn:microsoft.com/office/officeart/2005/8/layout/hList1"/>
    <dgm:cxn modelId="{CCA56E27-FF00-496C-BA27-6FD05EE21C25}" type="presParOf" srcId="{ADDCD90A-2D22-4BF1-91E5-3A33D6D3C4BC}" destId="{D1C98FDC-A0FA-40D1-923C-68B061FB09E1}" srcOrd="2" destOrd="0" presId="urn:microsoft.com/office/officeart/2005/8/layout/hList1"/>
    <dgm:cxn modelId="{DA3F8EB6-838B-49AF-BF3E-6D81A5ED65F3}" type="presParOf" srcId="{D1C98FDC-A0FA-40D1-923C-68B061FB09E1}" destId="{0AF35968-9453-4CAB-A1B6-19E5AEA4B908}" srcOrd="0" destOrd="0" presId="urn:microsoft.com/office/officeart/2005/8/layout/hList1"/>
    <dgm:cxn modelId="{C59D17AD-C235-499C-9F8D-97838C482837}" type="presParOf" srcId="{D1C98FDC-A0FA-40D1-923C-68B061FB09E1}" destId="{D18ED752-B1EF-463B-BDAF-FBB44EFC68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7E5C0D-AE22-416C-8839-AD603C4F4A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B66F02-876A-4841-929C-AF35AD1456AF}">
      <dgm:prSet/>
      <dgm:spPr/>
      <dgm:t>
        <a:bodyPr/>
        <a:lstStyle/>
        <a:p>
          <a:r>
            <a:rPr lang="hr-HR"/>
            <a:t>Automatski način rada:</a:t>
          </a:r>
          <a:endParaRPr lang="en-US"/>
        </a:p>
      </dgm:t>
    </dgm:pt>
    <dgm:pt modelId="{42671A67-B102-42A9-B163-725EC3392700}" type="parTrans" cxnId="{56460692-BA32-4FE8-BD18-8396FF0CDE73}">
      <dgm:prSet/>
      <dgm:spPr/>
      <dgm:t>
        <a:bodyPr/>
        <a:lstStyle/>
        <a:p>
          <a:endParaRPr lang="en-US"/>
        </a:p>
      </dgm:t>
    </dgm:pt>
    <dgm:pt modelId="{0A888769-AAFF-4D78-80A7-79FE67043FA8}" type="sibTrans" cxnId="{56460692-BA32-4FE8-BD18-8396FF0CDE73}">
      <dgm:prSet/>
      <dgm:spPr/>
      <dgm:t>
        <a:bodyPr/>
        <a:lstStyle/>
        <a:p>
          <a:endParaRPr lang="en-US"/>
        </a:p>
      </dgm:t>
    </dgm:pt>
    <dgm:pt modelId="{9231CFD4-68F7-4B87-A69C-E62458EC188B}">
      <dgm:prSet/>
      <dgm:spPr/>
      <dgm:t>
        <a:bodyPr/>
        <a:lstStyle/>
        <a:p>
          <a:r>
            <a:rPr lang="hr-HR"/>
            <a:t>- Upravljanje po svjetlini</a:t>
          </a:r>
          <a:endParaRPr lang="en-US"/>
        </a:p>
      </dgm:t>
    </dgm:pt>
    <dgm:pt modelId="{9F0BCA64-CABC-476C-9962-38955F0D8A4D}" type="parTrans" cxnId="{D8DCF999-B4F5-4D4E-9DF6-5EB4E900942A}">
      <dgm:prSet/>
      <dgm:spPr/>
      <dgm:t>
        <a:bodyPr/>
        <a:lstStyle/>
        <a:p>
          <a:endParaRPr lang="en-US"/>
        </a:p>
      </dgm:t>
    </dgm:pt>
    <dgm:pt modelId="{63F2DCA6-7E51-4134-ABD5-B58F2B5DC522}" type="sibTrans" cxnId="{D8DCF999-B4F5-4D4E-9DF6-5EB4E900942A}">
      <dgm:prSet/>
      <dgm:spPr/>
      <dgm:t>
        <a:bodyPr/>
        <a:lstStyle/>
        <a:p>
          <a:endParaRPr lang="en-US"/>
        </a:p>
      </dgm:t>
    </dgm:pt>
    <dgm:pt modelId="{E2B9C897-ADF0-4281-AD50-6C54736D79E1}">
      <dgm:prSet/>
      <dgm:spPr/>
      <dgm:t>
        <a:bodyPr/>
        <a:lstStyle/>
        <a:p>
          <a:r>
            <a:rPr lang="hr-HR"/>
            <a:t>- Upravljanje po temperaturi</a:t>
          </a:r>
          <a:endParaRPr lang="en-US"/>
        </a:p>
      </dgm:t>
    </dgm:pt>
    <dgm:pt modelId="{DA409F54-55AF-4D60-B50E-94604B6F2BE8}" type="parTrans" cxnId="{3CB3926D-998A-4D9F-88D1-23454AAAD006}">
      <dgm:prSet/>
      <dgm:spPr/>
      <dgm:t>
        <a:bodyPr/>
        <a:lstStyle/>
        <a:p>
          <a:endParaRPr lang="en-US"/>
        </a:p>
      </dgm:t>
    </dgm:pt>
    <dgm:pt modelId="{780943DA-7B96-4418-BA1C-6C5BB1FF4E1A}" type="sibTrans" cxnId="{3CB3926D-998A-4D9F-88D1-23454AAAD006}">
      <dgm:prSet/>
      <dgm:spPr/>
      <dgm:t>
        <a:bodyPr/>
        <a:lstStyle/>
        <a:p>
          <a:endParaRPr lang="en-US"/>
        </a:p>
      </dgm:t>
    </dgm:pt>
    <dgm:pt modelId="{CB5FCD0E-E394-4CA7-95F2-1474F879D2FB}">
      <dgm:prSet/>
      <dgm:spPr/>
      <dgm:t>
        <a:bodyPr/>
        <a:lstStyle/>
        <a:p>
          <a:r>
            <a:rPr lang="hr-HR"/>
            <a:t>- Vremenska kontrola (dnevno/noćno)</a:t>
          </a:r>
          <a:endParaRPr lang="en-US"/>
        </a:p>
      </dgm:t>
    </dgm:pt>
    <dgm:pt modelId="{97102ABE-03DA-4566-AD43-BF01E3393284}" type="parTrans" cxnId="{20C44228-E713-403C-829D-C86770B5C969}">
      <dgm:prSet/>
      <dgm:spPr/>
      <dgm:t>
        <a:bodyPr/>
        <a:lstStyle/>
        <a:p>
          <a:endParaRPr lang="en-US"/>
        </a:p>
      </dgm:t>
    </dgm:pt>
    <dgm:pt modelId="{1D17F627-678E-4D0C-9820-4294E0DAB040}" type="sibTrans" cxnId="{20C44228-E713-403C-829D-C86770B5C969}">
      <dgm:prSet/>
      <dgm:spPr/>
      <dgm:t>
        <a:bodyPr/>
        <a:lstStyle/>
        <a:p>
          <a:endParaRPr lang="en-US"/>
        </a:p>
      </dgm:t>
    </dgm:pt>
    <dgm:pt modelId="{786A2136-8CD2-4FD1-BDFA-DE3128772213}">
      <dgm:prSet/>
      <dgm:spPr/>
      <dgm:t>
        <a:bodyPr/>
        <a:lstStyle/>
        <a:p>
          <a:r>
            <a:rPr lang="hr-HR"/>
            <a:t>Ručni način rada</a:t>
          </a:r>
          <a:endParaRPr lang="en-US"/>
        </a:p>
      </dgm:t>
    </dgm:pt>
    <dgm:pt modelId="{843E5BA1-5EDA-487D-A0F5-2CEB7272AF90}" type="parTrans" cxnId="{A05C7B35-18B5-471B-AA3F-CCED5B9EC880}">
      <dgm:prSet/>
      <dgm:spPr/>
      <dgm:t>
        <a:bodyPr/>
        <a:lstStyle/>
        <a:p>
          <a:endParaRPr lang="en-US"/>
        </a:p>
      </dgm:t>
    </dgm:pt>
    <dgm:pt modelId="{731ABA1A-E904-4373-A2B9-75052DA20F04}" type="sibTrans" cxnId="{A05C7B35-18B5-471B-AA3F-CCED5B9EC880}">
      <dgm:prSet/>
      <dgm:spPr/>
      <dgm:t>
        <a:bodyPr/>
        <a:lstStyle/>
        <a:p>
          <a:endParaRPr lang="en-US"/>
        </a:p>
      </dgm:t>
    </dgm:pt>
    <dgm:pt modelId="{53D048F9-8F26-4DBC-8BBD-8EB7601E4C5E}">
      <dgm:prSet/>
      <dgm:spPr/>
      <dgm:t>
        <a:bodyPr/>
        <a:lstStyle/>
        <a:p>
          <a:r>
            <a:rPr lang="hr-HR"/>
            <a:t>Dijagnostika kroz serijski monitor</a:t>
          </a:r>
          <a:endParaRPr lang="en-US"/>
        </a:p>
      </dgm:t>
    </dgm:pt>
    <dgm:pt modelId="{CDC3B517-60F5-4425-BB18-F42534146AEB}" type="parTrans" cxnId="{10A39925-E1E8-4201-B230-07EE461F00BD}">
      <dgm:prSet/>
      <dgm:spPr/>
      <dgm:t>
        <a:bodyPr/>
        <a:lstStyle/>
        <a:p>
          <a:endParaRPr lang="en-US"/>
        </a:p>
      </dgm:t>
    </dgm:pt>
    <dgm:pt modelId="{997836A1-A4FA-494D-8D21-F9B3F615FDEC}" type="sibTrans" cxnId="{10A39925-E1E8-4201-B230-07EE461F00BD}">
      <dgm:prSet/>
      <dgm:spPr/>
      <dgm:t>
        <a:bodyPr/>
        <a:lstStyle/>
        <a:p>
          <a:endParaRPr lang="en-US"/>
        </a:p>
      </dgm:t>
    </dgm:pt>
    <dgm:pt modelId="{4E3848D5-3E8F-42E3-8C01-BEA6FA6E1538}" type="pres">
      <dgm:prSet presAssocID="{587E5C0D-AE22-416C-8839-AD603C4F4A02}" presName="linear" presStyleCnt="0">
        <dgm:presLayoutVars>
          <dgm:animLvl val="lvl"/>
          <dgm:resizeHandles val="exact"/>
        </dgm:presLayoutVars>
      </dgm:prSet>
      <dgm:spPr/>
    </dgm:pt>
    <dgm:pt modelId="{009DCEF4-80EE-4D4D-B924-67B2A86282B2}" type="pres">
      <dgm:prSet presAssocID="{D6B66F02-876A-4841-929C-AF35AD1456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B0D46E-6DC0-4214-8753-3C7CF4739030}" type="pres">
      <dgm:prSet presAssocID="{D6B66F02-876A-4841-929C-AF35AD1456AF}" presName="childText" presStyleLbl="revTx" presStyleIdx="0" presStyleCnt="1">
        <dgm:presLayoutVars>
          <dgm:bulletEnabled val="1"/>
        </dgm:presLayoutVars>
      </dgm:prSet>
      <dgm:spPr/>
    </dgm:pt>
    <dgm:pt modelId="{EB28C7A1-43FD-4D22-A46A-AA545E10A2D9}" type="pres">
      <dgm:prSet presAssocID="{786A2136-8CD2-4FD1-BDFA-DE31287722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B89D84-DCD5-48DC-866E-79C36FEEB78F}" type="pres">
      <dgm:prSet presAssocID="{731ABA1A-E904-4373-A2B9-75052DA20F04}" presName="spacer" presStyleCnt="0"/>
      <dgm:spPr/>
    </dgm:pt>
    <dgm:pt modelId="{BC8EDE26-1900-4D3D-8B02-4FDDE09611B5}" type="pres">
      <dgm:prSet presAssocID="{53D048F9-8F26-4DBC-8BBD-8EB7601E4C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3E0C17-38DB-48EC-8F67-9D42E14B3D73}" type="presOf" srcId="{CB5FCD0E-E394-4CA7-95F2-1474F879D2FB}" destId="{72B0D46E-6DC0-4214-8753-3C7CF4739030}" srcOrd="0" destOrd="2" presId="urn:microsoft.com/office/officeart/2005/8/layout/vList2"/>
    <dgm:cxn modelId="{10A39925-E1E8-4201-B230-07EE461F00BD}" srcId="{587E5C0D-AE22-416C-8839-AD603C4F4A02}" destId="{53D048F9-8F26-4DBC-8BBD-8EB7601E4C5E}" srcOrd="2" destOrd="0" parTransId="{CDC3B517-60F5-4425-BB18-F42534146AEB}" sibTransId="{997836A1-A4FA-494D-8D21-F9B3F615FDEC}"/>
    <dgm:cxn modelId="{20C44228-E713-403C-829D-C86770B5C969}" srcId="{D6B66F02-876A-4841-929C-AF35AD1456AF}" destId="{CB5FCD0E-E394-4CA7-95F2-1474F879D2FB}" srcOrd="2" destOrd="0" parTransId="{97102ABE-03DA-4566-AD43-BF01E3393284}" sibTransId="{1D17F627-678E-4D0C-9820-4294E0DAB040}"/>
    <dgm:cxn modelId="{A05C7B35-18B5-471B-AA3F-CCED5B9EC880}" srcId="{587E5C0D-AE22-416C-8839-AD603C4F4A02}" destId="{786A2136-8CD2-4FD1-BDFA-DE3128772213}" srcOrd="1" destOrd="0" parTransId="{843E5BA1-5EDA-487D-A0F5-2CEB7272AF90}" sibTransId="{731ABA1A-E904-4373-A2B9-75052DA20F04}"/>
    <dgm:cxn modelId="{D94B6764-E226-47A3-BAB0-EC3240E392BB}" type="presOf" srcId="{53D048F9-8F26-4DBC-8BBD-8EB7601E4C5E}" destId="{BC8EDE26-1900-4D3D-8B02-4FDDE09611B5}" srcOrd="0" destOrd="0" presId="urn:microsoft.com/office/officeart/2005/8/layout/vList2"/>
    <dgm:cxn modelId="{2F4DDB64-83DA-4C69-96C1-87B417F30265}" type="presOf" srcId="{587E5C0D-AE22-416C-8839-AD603C4F4A02}" destId="{4E3848D5-3E8F-42E3-8C01-BEA6FA6E1538}" srcOrd="0" destOrd="0" presId="urn:microsoft.com/office/officeart/2005/8/layout/vList2"/>
    <dgm:cxn modelId="{3CB3926D-998A-4D9F-88D1-23454AAAD006}" srcId="{D6B66F02-876A-4841-929C-AF35AD1456AF}" destId="{E2B9C897-ADF0-4281-AD50-6C54736D79E1}" srcOrd="1" destOrd="0" parTransId="{DA409F54-55AF-4D60-B50E-94604B6F2BE8}" sibTransId="{780943DA-7B96-4418-BA1C-6C5BB1FF4E1A}"/>
    <dgm:cxn modelId="{56460692-BA32-4FE8-BD18-8396FF0CDE73}" srcId="{587E5C0D-AE22-416C-8839-AD603C4F4A02}" destId="{D6B66F02-876A-4841-929C-AF35AD1456AF}" srcOrd="0" destOrd="0" parTransId="{42671A67-B102-42A9-B163-725EC3392700}" sibTransId="{0A888769-AAFF-4D78-80A7-79FE67043FA8}"/>
    <dgm:cxn modelId="{D8DCF999-B4F5-4D4E-9DF6-5EB4E900942A}" srcId="{D6B66F02-876A-4841-929C-AF35AD1456AF}" destId="{9231CFD4-68F7-4B87-A69C-E62458EC188B}" srcOrd="0" destOrd="0" parTransId="{9F0BCA64-CABC-476C-9962-38955F0D8A4D}" sibTransId="{63F2DCA6-7E51-4134-ABD5-B58F2B5DC522}"/>
    <dgm:cxn modelId="{877272CC-0F3B-4372-9E7E-0F251B8A66C0}" type="presOf" srcId="{E2B9C897-ADF0-4281-AD50-6C54736D79E1}" destId="{72B0D46E-6DC0-4214-8753-3C7CF4739030}" srcOrd="0" destOrd="1" presId="urn:microsoft.com/office/officeart/2005/8/layout/vList2"/>
    <dgm:cxn modelId="{324599D2-9061-4476-AF0D-7A25C55DE73C}" type="presOf" srcId="{786A2136-8CD2-4FD1-BDFA-DE3128772213}" destId="{EB28C7A1-43FD-4D22-A46A-AA545E10A2D9}" srcOrd="0" destOrd="0" presId="urn:microsoft.com/office/officeart/2005/8/layout/vList2"/>
    <dgm:cxn modelId="{3D7897E7-3A44-4FAF-8EE8-8E1CD84E2843}" type="presOf" srcId="{9231CFD4-68F7-4B87-A69C-E62458EC188B}" destId="{72B0D46E-6DC0-4214-8753-3C7CF4739030}" srcOrd="0" destOrd="0" presId="urn:microsoft.com/office/officeart/2005/8/layout/vList2"/>
    <dgm:cxn modelId="{D7152DED-F747-4011-B25A-35A0A88CD5D7}" type="presOf" srcId="{D6B66F02-876A-4841-929C-AF35AD1456AF}" destId="{009DCEF4-80EE-4D4D-B924-67B2A86282B2}" srcOrd="0" destOrd="0" presId="urn:microsoft.com/office/officeart/2005/8/layout/vList2"/>
    <dgm:cxn modelId="{CF969157-BCFB-48C2-8522-CBFE2DA5127C}" type="presParOf" srcId="{4E3848D5-3E8F-42E3-8C01-BEA6FA6E1538}" destId="{009DCEF4-80EE-4D4D-B924-67B2A86282B2}" srcOrd="0" destOrd="0" presId="urn:microsoft.com/office/officeart/2005/8/layout/vList2"/>
    <dgm:cxn modelId="{E8B2FB22-9140-461F-A321-64FEE906A8F7}" type="presParOf" srcId="{4E3848D5-3E8F-42E3-8C01-BEA6FA6E1538}" destId="{72B0D46E-6DC0-4214-8753-3C7CF4739030}" srcOrd="1" destOrd="0" presId="urn:microsoft.com/office/officeart/2005/8/layout/vList2"/>
    <dgm:cxn modelId="{8F37C640-89E2-4DFE-AD6E-575D0ED8BF8E}" type="presParOf" srcId="{4E3848D5-3E8F-42E3-8C01-BEA6FA6E1538}" destId="{EB28C7A1-43FD-4D22-A46A-AA545E10A2D9}" srcOrd="2" destOrd="0" presId="urn:microsoft.com/office/officeart/2005/8/layout/vList2"/>
    <dgm:cxn modelId="{DAF4CE46-E1C1-44EF-95D6-D5FAD4A09BC0}" type="presParOf" srcId="{4E3848D5-3E8F-42E3-8C01-BEA6FA6E1538}" destId="{E3B89D84-DCD5-48DC-866E-79C36FEEB78F}" srcOrd="3" destOrd="0" presId="urn:microsoft.com/office/officeart/2005/8/layout/vList2"/>
    <dgm:cxn modelId="{D0A84665-7EFE-43BD-AF96-348907452F65}" type="presParOf" srcId="{4E3848D5-3E8F-42E3-8C01-BEA6FA6E1538}" destId="{BC8EDE26-1900-4D3D-8B02-4FDDE09611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87822-0400-453F-96AC-F19D21CCBFE9}">
      <dsp:nvSpPr>
        <dsp:cNvPr id="0" name=""/>
        <dsp:cNvSpPr/>
      </dsp:nvSpPr>
      <dsp:spPr>
        <a:xfrm>
          <a:off x="0" y="3545"/>
          <a:ext cx="626796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100" kern="1200" dirty="0"/>
            <a:t>Cilj projekta?</a:t>
          </a:r>
          <a:endParaRPr lang="en-US" sz="4100" kern="1200" dirty="0"/>
        </a:p>
      </dsp:txBody>
      <dsp:txXfrm>
        <a:off x="46834" y="50379"/>
        <a:ext cx="6174292" cy="865732"/>
      </dsp:txXfrm>
    </dsp:sp>
    <dsp:sp modelId="{4B51DBA8-55CE-4D7C-BC4F-48DA2F5AF24F}">
      <dsp:nvSpPr>
        <dsp:cNvPr id="0" name=""/>
        <dsp:cNvSpPr/>
      </dsp:nvSpPr>
      <dsp:spPr>
        <a:xfrm>
          <a:off x="0" y="962945"/>
          <a:ext cx="6267960" cy="140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 dirty="0"/>
            <a:t>Kreirati sustav koji automatski upravlja roletama na temelju okoline.</a:t>
          </a:r>
          <a:endParaRPr lang="en-US" sz="3200" kern="1200" dirty="0"/>
        </a:p>
      </dsp:txBody>
      <dsp:txXfrm>
        <a:off x="0" y="962945"/>
        <a:ext cx="6267960" cy="1400355"/>
      </dsp:txXfrm>
    </dsp:sp>
    <dsp:sp modelId="{D04BAE4C-3C22-46AD-959F-DD99C04AEBA6}">
      <dsp:nvSpPr>
        <dsp:cNvPr id="0" name=""/>
        <dsp:cNvSpPr/>
      </dsp:nvSpPr>
      <dsp:spPr>
        <a:xfrm>
          <a:off x="0" y="2336131"/>
          <a:ext cx="6267960" cy="9594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100" kern="1200"/>
            <a:t>Opis projekta?</a:t>
          </a:r>
          <a:endParaRPr lang="en-US" sz="4100" kern="1200"/>
        </a:p>
      </dsp:txBody>
      <dsp:txXfrm>
        <a:off x="46834" y="2382965"/>
        <a:ext cx="6174292" cy="865732"/>
      </dsp:txXfrm>
    </dsp:sp>
    <dsp:sp modelId="{7ACF7E27-B563-47C3-A175-EC1C529766F2}">
      <dsp:nvSpPr>
        <dsp:cNvPr id="0" name=""/>
        <dsp:cNvSpPr/>
      </dsp:nvSpPr>
      <dsp:spPr>
        <a:xfrm>
          <a:off x="0" y="3322700"/>
          <a:ext cx="6267960" cy="2249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 dirty="0"/>
            <a:t>Sustav razvijen pomoću arduino MEGA platforme koji omogućuje regulaciju roleta na temelju svjetla, temperature i vremena dana.</a:t>
          </a:r>
          <a:endParaRPr lang="en-US" sz="3200" kern="1200" dirty="0"/>
        </a:p>
      </dsp:txBody>
      <dsp:txXfrm>
        <a:off x="0" y="3322700"/>
        <a:ext cx="6267960" cy="2249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A2A7D-79A6-4875-B34C-B745C6790644}">
      <dsp:nvSpPr>
        <dsp:cNvPr id="0" name=""/>
        <dsp:cNvSpPr/>
      </dsp:nvSpPr>
      <dsp:spPr>
        <a:xfrm>
          <a:off x="0" y="7879"/>
          <a:ext cx="6171948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100" kern="1200"/>
            <a:t>Hardver:</a:t>
          </a:r>
          <a:endParaRPr lang="en-US" sz="4100" kern="1200"/>
        </a:p>
      </dsp:txBody>
      <dsp:txXfrm>
        <a:off x="46834" y="54713"/>
        <a:ext cx="6078280" cy="865732"/>
      </dsp:txXfrm>
    </dsp:sp>
    <dsp:sp modelId="{C920F3F9-EF7E-4465-8E47-C54567D136DB}">
      <dsp:nvSpPr>
        <dsp:cNvPr id="0" name=""/>
        <dsp:cNvSpPr/>
      </dsp:nvSpPr>
      <dsp:spPr>
        <a:xfrm>
          <a:off x="0" y="967279"/>
          <a:ext cx="6171948" cy="157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59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/>
            <a:t>- Arduino (MEGA)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/>
            <a:t>- Senzori (LDR,DHT22 i RTC)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/>
            <a:t>- Servo motor</a:t>
          </a:r>
          <a:endParaRPr lang="en-US" sz="3200" kern="1200"/>
        </a:p>
      </dsp:txBody>
      <dsp:txXfrm>
        <a:off x="0" y="967279"/>
        <a:ext cx="6171948" cy="1570095"/>
      </dsp:txXfrm>
    </dsp:sp>
    <dsp:sp modelId="{D1DEF115-A70B-47B6-9BAE-AD605B639AFB}">
      <dsp:nvSpPr>
        <dsp:cNvPr id="0" name=""/>
        <dsp:cNvSpPr/>
      </dsp:nvSpPr>
      <dsp:spPr>
        <a:xfrm>
          <a:off x="0" y="2537375"/>
          <a:ext cx="6171948" cy="9594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100" kern="1200"/>
            <a:t>Softver:</a:t>
          </a:r>
          <a:endParaRPr lang="en-US" sz="4100" kern="1200"/>
        </a:p>
      </dsp:txBody>
      <dsp:txXfrm>
        <a:off x="46834" y="2584209"/>
        <a:ext cx="6078280" cy="865732"/>
      </dsp:txXfrm>
    </dsp:sp>
    <dsp:sp modelId="{1185B8B4-9262-4FDB-B0F2-2EC574258D0B}">
      <dsp:nvSpPr>
        <dsp:cNvPr id="0" name=""/>
        <dsp:cNvSpPr/>
      </dsp:nvSpPr>
      <dsp:spPr>
        <a:xfrm>
          <a:off x="0" y="3496774"/>
          <a:ext cx="6171948" cy="199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59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/>
            <a:t>- Arduino IDE</a:t>
          </a:r>
          <a:endParaRPr 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/>
            <a:t>Biblioteke (RTClib, DHT, Servo)</a:t>
          </a:r>
          <a:endParaRPr 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200" kern="1200"/>
            <a:t>Wokwi </a:t>
          </a:r>
          <a:endParaRPr lang="en-US" sz="3200" kern="1200"/>
        </a:p>
      </dsp:txBody>
      <dsp:txXfrm>
        <a:off x="0" y="3496774"/>
        <a:ext cx="6171948" cy="1994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2F62D-3C70-4695-AC4C-01C895C8BE50}">
      <dsp:nvSpPr>
        <dsp:cNvPr id="0" name=""/>
        <dsp:cNvSpPr/>
      </dsp:nvSpPr>
      <dsp:spPr>
        <a:xfrm>
          <a:off x="52" y="15853"/>
          <a:ext cx="49961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/>
            <a:t>Problemi</a:t>
          </a:r>
          <a:endParaRPr lang="en-US" sz="2900" kern="1200"/>
        </a:p>
      </dsp:txBody>
      <dsp:txXfrm>
        <a:off x="52" y="15853"/>
        <a:ext cx="4996125" cy="835200"/>
      </dsp:txXfrm>
    </dsp:sp>
    <dsp:sp modelId="{45DAC5AA-6581-4D37-A14A-B5298B9C395C}">
      <dsp:nvSpPr>
        <dsp:cNvPr id="0" name=""/>
        <dsp:cNvSpPr/>
      </dsp:nvSpPr>
      <dsp:spPr>
        <a:xfrm>
          <a:off x="52" y="851053"/>
          <a:ext cx="4996125" cy="2873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900" kern="1200"/>
            <a:t>Potreba za ručnim spuštanjem/podizanjem roleta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900" kern="1200"/>
            <a:t>Neoptimalno upravljanje koje dovodi do gubitka energije</a:t>
          </a:r>
          <a:endParaRPr lang="en-US" sz="2900" kern="1200"/>
        </a:p>
      </dsp:txBody>
      <dsp:txXfrm>
        <a:off x="52" y="851053"/>
        <a:ext cx="4996125" cy="2873242"/>
      </dsp:txXfrm>
    </dsp:sp>
    <dsp:sp modelId="{0AF35968-9453-4CAB-A1B6-19E5AEA4B908}">
      <dsp:nvSpPr>
        <dsp:cNvPr id="0" name=""/>
        <dsp:cNvSpPr/>
      </dsp:nvSpPr>
      <dsp:spPr>
        <a:xfrm>
          <a:off x="5695634" y="15853"/>
          <a:ext cx="49961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/>
            <a:t>Implementirana rješenja</a:t>
          </a:r>
          <a:endParaRPr lang="en-US" sz="2900" kern="1200"/>
        </a:p>
      </dsp:txBody>
      <dsp:txXfrm>
        <a:off x="5695634" y="15853"/>
        <a:ext cx="4996125" cy="835200"/>
      </dsp:txXfrm>
    </dsp:sp>
    <dsp:sp modelId="{D18ED752-B1EF-463B-BDAF-FBB44EFC68FA}">
      <dsp:nvSpPr>
        <dsp:cNvPr id="0" name=""/>
        <dsp:cNvSpPr/>
      </dsp:nvSpPr>
      <dsp:spPr>
        <a:xfrm>
          <a:off x="5695634" y="851053"/>
          <a:ext cx="4996125" cy="2873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900" kern="1200"/>
            <a:t>Automatska regulacija roleta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900" kern="1200"/>
            <a:t>Hibridni način rada (Ručno i Automatsko upravljanje)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900" kern="1200"/>
            <a:t>Optimizacija potrošnje energije</a:t>
          </a:r>
          <a:endParaRPr lang="en-US" sz="2900" kern="1200"/>
        </a:p>
      </dsp:txBody>
      <dsp:txXfrm>
        <a:off x="5695634" y="851053"/>
        <a:ext cx="4996125" cy="2873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CEF4-80EE-4D4D-B924-67B2A86282B2}">
      <dsp:nvSpPr>
        <dsp:cNvPr id="0" name=""/>
        <dsp:cNvSpPr/>
      </dsp:nvSpPr>
      <dsp:spPr>
        <a:xfrm>
          <a:off x="0" y="564351"/>
          <a:ext cx="7442201" cy="889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800" kern="1200"/>
            <a:t>Automatski način rada:</a:t>
          </a:r>
          <a:endParaRPr lang="en-US" sz="3800" kern="1200"/>
        </a:p>
      </dsp:txBody>
      <dsp:txXfrm>
        <a:off x="43407" y="607758"/>
        <a:ext cx="7355387" cy="802386"/>
      </dsp:txXfrm>
    </dsp:sp>
    <dsp:sp modelId="{72B0D46E-6DC0-4214-8753-3C7CF4739030}">
      <dsp:nvSpPr>
        <dsp:cNvPr id="0" name=""/>
        <dsp:cNvSpPr/>
      </dsp:nvSpPr>
      <dsp:spPr>
        <a:xfrm>
          <a:off x="0" y="1453551"/>
          <a:ext cx="7442201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90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000" kern="1200"/>
            <a:t>- Upravljanje po svjetlini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000" kern="1200"/>
            <a:t>- Upravljanje po temperaturi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3000" kern="1200"/>
            <a:t>- Vremenska kontrola (dnevno/noćno)</a:t>
          </a:r>
          <a:endParaRPr lang="en-US" sz="3000" kern="1200"/>
        </a:p>
      </dsp:txBody>
      <dsp:txXfrm>
        <a:off x="0" y="1453551"/>
        <a:ext cx="7442201" cy="1494540"/>
      </dsp:txXfrm>
    </dsp:sp>
    <dsp:sp modelId="{EB28C7A1-43FD-4D22-A46A-AA545E10A2D9}">
      <dsp:nvSpPr>
        <dsp:cNvPr id="0" name=""/>
        <dsp:cNvSpPr/>
      </dsp:nvSpPr>
      <dsp:spPr>
        <a:xfrm>
          <a:off x="0" y="2948091"/>
          <a:ext cx="7442201" cy="88920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800" kern="1200"/>
            <a:t>Ručni način rada</a:t>
          </a:r>
          <a:endParaRPr lang="en-US" sz="3800" kern="1200"/>
        </a:p>
      </dsp:txBody>
      <dsp:txXfrm>
        <a:off x="43407" y="2991498"/>
        <a:ext cx="7355387" cy="802386"/>
      </dsp:txXfrm>
    </dsp:sp>
    <dsp:sp modelId="{BC8EDE26-1900-4D3D-8B02-4FDDE09611B5}">
      <dsp:nvSpPr>
        <dsp:cNvPr id="0" name=""/>
        <dsp:cNvSpPr/>
      </dsp:nvSpPr>
      <dsp:spPr>
        <a:xfrm>
          <a:off x="0" y="3946732"/>
          <a:ext cx="7442201" cy="8892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800" kern="1200"/>
            <a:t>Dijagnostika kroz serijski monitor</a:t>
          </a:r>
          <a:endParaRPr lang="en-US" sz="3800" kern="1200"/>
        </a:p>
      </dsp:txBody>
      <dsp:txXfrm>
        <a:off x="43407" y="3990139"/>
        <a:ext cx="7355387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429041010088079361" TargetMode="External"/><Relationship Id="rId2" Type="http://schemas.openxmlformats.org/officeDocument/2006/relationships/hyperlink" Target="https://github.com/JakovStanusic/RUS-Sustav-energetski-ucinkovitog-upravljanja-roletam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B5440-E52D-27E4-39EE-98CEAAFB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r-HR" sz="5500" dirty="0"/>
              <a:t>Sustav energetski učinkovitog upravljanja roletama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46565-17AB-3E0C-3B58-ADD60BE51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967333"/>
            <a:ext cx="4253163" cy="982016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Napravili: Karlo Budišin</a:t>
            </a:r>
          </a:p>
          <a:p>
            <a:pPr>
              <a:lnSpc>
                <a:spcPct val="100000"/>
              </a:lnSpc>
            </a:pPr>
            <a:r>
              <a:rPr lang="hr-HR" dirty="0"/>
              <a:t>	    Jakov Stanušić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ECEA9BC2-AF7D-91F9-6784-A79C5C56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69"/>
          <a:stretch/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CE8C0-3968-298C-DD01-85BBC71C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520" y="616964"/>
            <a:ext cx="4217229" cy="3334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4400" dirty="0"/>
              <a:t>Promjena načina rada i ručno upravljanje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EFC91-061E-D774-ACE4-71FF20C03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53" y="325796"/>
            <a:ext cx="5638715" cy="59220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59788-5E85-F51C-06EE-F28873E6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Funkcije za podizanje i spuštanje roleta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6AF05-C3D6-EC4C-8B16-4E52C80D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632" y="347980"/>
            <a:ext cx="5834288" cy="6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2FC3-581E-FBE2-61A7-C1EC8075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95" y="1737360"/>
            <a:ext cx="10394085" cy="1371600"/>
          </a:xfrm>
        </p:spPr>
        <p:txBody>
          <a:bodyPr>
            <a:normAutofit/>
          </a:bodyPr>
          <a:lstStyle/>
          <a:p>
            <a:r>
              <a:rPr lang="hr-HR" sz="6000" dirty="0"/>
              <a:t>Hvala na pozornosti!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EBE1-6F85-D561-B490-02896BB6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3429000"/>
            <a:ext cx="7185660" cy="2532888"/>
          </a:xfrm>
        </p:spPr>
        <p:txBody>
          <a:bodyPr/>
          <a:lstStyle/>
          <a:p>
            <a:r>
              <a:rPr lang="hr-HR" dirty="0"/>
              <a:t>GitHub projekta:</a:t>
            </a:r>
          </a:p>
          <a:p>
            <a:pPr marL="0" indent="0">
              <a:buNone/>
            </a:pPr>
            <a:r>
              <a:rPr lang="hr-HR" dirty="0">
                <a:hlinkClick r:id="rId2"/>
              </a:rPr>
              <a:t>https://github.com/JakovStanusic/RUS-Sustav-energetski-ucinkovitog-upravljanja-roletama/</a:t>
            </a:r>
            <a:endParaRPr lang="hr-HR" dirty="0"/>
          </a:p>
          <a:p>
            <a:r>
              <a:rPr lang="hr-HR" dirty="0"/>
              <a:t>Wokwi projekta</a:t>
            </a:r>
          </a:p>
          <a:p>
            <a:pPr marL="0" indent="0">
              <a:buNone/>
            </a:pPr>
            <a:r>
              <a:rPr lang="hr-HR" dirty="0">
                <a:hlinkClick r:id="rId3"/>
              </a:rPr>
              <a:t>https://wokwi.com/projects/429041010088079361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784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155E-9BB2-9D48-8A7A-15785BCF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330961"/>
            <a:ext cx="3481832" cy="3169919"/>
          </a:xfrm>
        </p:spPr>
        <p:txBody>
          <a:bodyPr>
            <a:normAutofit/>
          </a:bodyPr>
          <a:lstStyle/>
          <a:p>
            <a:r>
              <a:rPr lang="hr-HR" sz="7200" dirty="0"/>
              <a:t>Uvod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09A00-C500-6699-DD53-2CB5439DF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171545"/>
              </p:ext>
            </p:extLst>
          </p:nvPr>
        </p:nvGraphicFramePr>
        <p:xfrm>
          <a:off x="4348480" y="723900"/>
          <a:ext cx="626796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7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AD03F-7F07-9D49-C028-1A31CE2D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hr-HR" dirty="0"/>
              <a:t>Korištene tehnologije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AC4B2-AD1F-77DA-D126-126597BAE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8452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1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8978-5FAE-22FE-962E-50B198F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hr-HR" dirty="0"/>
              <a:t>Glavni Problemi projekta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8C857-7CBC-5507-29E4-4B47DBCA2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81254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4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4E992-8FC3-6750-C406-9EA00BAD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hr-HR" sz="3000"/>
              <a:t>Korištene komponente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7545773F-54DE-6592-90D0-FC5EF87CF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17476"/>
              </p:ext>
            </p:extLst>
          </p:nvPr>
        </p:nvGraphicFramePr>
        <p:xfrm>
          <a:off x="4500478" y="723900"/>
          <a:ext cx="6416846" cy="540028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2726730">
                  <a:extLst>
                    <a:ext uri="{9D8B030D-6E8A-4147-A177-3AD203B41FA5}">
                      <a16:colId xmlns:a16="http://schemas.microsoft.com/office/drawing/2014/main" val="3189188768"/>
                    </a:ext>
                  </a:extLst>
                </a:gridCol>
                <a:gridCol w="3690116">
                  <a:extLst>
                    <a:ext uri="{9D8B030D-6E8A-4147-A177-3AD203B41FA5}">
                      <a16:colId xmlns:a16="http://schemas.microsoft.com/office/drawing/2014/main" val="870646325"/>
                    </a:ext>
                  </a:extLst>
                </a:gridCol>
              </a:tblGrid>
              <a:tr h="807102">
                <a:tc>
                  <a:txBody>
                    <a:bodyPr/>
                    <a:lstStyle/>
                    <a:p>
                      <a:pPr algn="l"/>
                      <a:r>
                        <a:rPr lang="hr-HR" sz="2000" b="1" cap="all" spc="60">
                          <a:solidFill>
                            <a:schemeClr val="tx1"/>
                          </a:solidFill>
                          <a:effectLst/>
                        </a:rPr>
                        <a:t>Komponenta</a:t>
                      </a:r>
                    </a:p>
                  </a:txBody>
                  <a:tcPr marL="230485" marR="230485" marT="230485" marB="230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b="1" cap="all" spc="60" dirty="0">
                          <a:solidFill>
                            <a:schemeClr val="tx1"/>
                          </a:solidFill>
                          <a:effectLst/>
                        </a:rPr>
                        <a:t>Svrha</a:t>
                      </a:r>
                    </a:p>
                  </a:txBody>
                  <a:tcPr marL="230485" marR="230485" marT="230485" marB="230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92356"/>
                  </a:ext>
                </a:extLst>
              </a:tr>
              <a:tr h="1161253"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Arduino MEGA</a:t>
                      </a:r>
                    </a:p>
                  </a:txBody>
                  <a:tcPr marL="153657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Glavna kontrolna jedinica</a:t>
                      </a:r>
                    </a:p>
                  </a:txBody>
                  <a:tcPr marL="160058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807953"/>
                  </a:ext>
                </a:extLst>
              </a:tr>
              <a:tr h="756893"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LDR senzor</a:t>
                      </a:r>
                    </a:p>
                  </a:txBody>
                  <a:tcPr marL="153657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Mjerenje svjetline</a:t>
                      </a:r>
                    </a:p>
                  </a:txBody>
                  <a:tcPr marL="160058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8022"/>
                  </a:ext>
                </a:extLst>
              </a:tr>
              <a:tr h="756893"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DHT22</a:t>
                      </a:r>
                    </a:p>
                  </a:txBody>
                  <a:tcPr marL="153657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Mjerenje temperature</a:t>
                      </a:r>
                    </a:p>
                  </a:txBody>
                  <a:tcPr marL="160058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81115"/>
                  </a:ext>
                </a:extLst>
              </a:tr>
              <a:tr h="756893"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Servo motor</a:t>
                      </a:r>
                    </a:p>
                  </a:txBody>
                  <a:tcPr marL="153657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Pokretanje roleta</a:t>
                      </a:r>
                    </a:p>
                  </a:txBody>
                  <a:tcPr marL="160058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31531"/>
                  </a:ext>
                </a:extLst>
              </a:tr>
              <a:tr h="1161253">
                <a:tc>
                  <a:txBody>
                    <a:bodyPr/>
                    <a:lstStyle/>
                    <a:p>
                      <a:r>
                        <a:rPr lang="hr-HR" sz="2700" cap="none" spc="0">
                          <a:solidFill>
                            <a:schemeClr val="tx1"/>
                          </a:solidFill>
                          <a:effectLst/>
                        </a:rPr>
                        <a:t>RTC </a:t>
                      </a:r>
                    </a:p>
                  </a:txBody>
                  <a:tcPr marL="153657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700" cap="none" spc="0" dirty="0">
                          <a:solidFill>
                            <a:schemeClr val="tx1"/>
                          </a:solidFill>
                          <a:effectLst/>
                        </a:rPr>
                        <a:t>Praćenje točnoga vremena</a:t>
                      </a:r>
                    </a:p>
                  </a:txBody>
                  <a:tcPr marL="160058" marR="160058" marT="160058" marB="1536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17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3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6CEA9-200D-EE2D-F55D-E05AEA6C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hr-HR" sz="2200"/>
              <a:t>Funkcionalnosti projekta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E6F48DF-FC4A-03D3-8ECE-206C790F2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688539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753F1-4A40-21C3-CD65-795C2937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Shema spoja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0B5C9-DF90-B1E5-69E6-BB37584C5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92" y="295918"/>
            <a:ext cx="7521749" cy="62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044B6-6AAE-5FA7-EECD-DE1D9AFF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Inicijalizacija komponenti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76DDA-B0E8-B67E-3CB1-DB8CF6F1D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441685"/>
            <a:ext cx="6433383" cy="580612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F2297-1D63-CB6E-433E-DB97FAEA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6127750" cy="9394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 err="1"/>
              <a:t>Upravljanje</a:t>
            </a:r>
            <a:r>
              <a:rPr lang="en-US" sz="4800" dirty="0"/>
              <a:t> </a:t>
            </a:r>
            <a:r>
              <a:rPr lang="en-US" sz="4800" dirty="0" err="1"/>
              <a:t>roletom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A2D30-4E93-7E96-AE2F-38EA2DE5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70" y="167250"/>
            <a:ext cx="8229600" cy="548521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050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Sustav energetski učinkovitog upravljanja roletama</vt:lpstr>
      <vt:lpstr>Uvod</vt:lpstr>
      <vt:lpstr>Korištene tehnologije</vt:lpstr>
      <vt:lpstr>Glavni Problemi projekta</vt:lpstr>
      <vt:lpstr>Korištene komponente</vt:lpstr>
      <vt:lpstr>Funkcionalnosti projekta</vt:lpstr>
      <vt:lpstr>Shema spoja</vt:lpstr>
      <vt:lpstr>Inicijalizacija komponenti</vt:lpstr>
      <vt:lpstr>Upravljanje roletom</vt:lpstr>
      <vt:lpstr>Promjena načina rada i ručno upravljanje</vt:lpstr>
      <vt:lpstr>Funkcije za podizanje i spuštanje roleta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Stanušić</dc:creator>
  <cp:lastModifiedBy>Jakov Stanušić</cp:lastModifiedBy>
  <cp:revision>1</cp:revision>
  <dcterms:created xsi:type="dcterms:W3CDTF">2025-04-29T09:55:45Z</dcterms:created>
  <dcterms:modified xsi:type="dcterms:W3CDTF">2025-04-29T11:17:10Z</dcterms:modified>
</cp:coreProperties>
</file>