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A75D6-4A90-F5F8-6CBE-6AC7DDFEC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F5828D9-2AD3-0CC9-CA07-95BD83967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66E7FC9-AAA1-DC5A-63E6-DD2FF7209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B832-A74A-4F32-AF79-17DEEEDAAC6E}" type="datetimeFigureOut">
              <a:rPr lang="da-DK" smtClean="0"/>
              <a:t>15-03-2024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C37B1AE-17F5-64F6-FA8B-7D8A4B3C3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204B6AF-F984-ECE7-CC1F-BCA9F666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A621-DA8F-4B64-A637-3C4190609A0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658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7217BB-8E41-EE91-3DA8-4778D36E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DD7DD87-A92F-65A1-EAFE-AD327D9CF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70DFA91-6784-4F1C-CD69-6C0B7C7E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B832-A74A-4F32-AF79-17DEEEDAAC6E}" type="datetimeFigureOut">
              <a:rPr lang="da-DK" smtClean="0"/>
              <a:t>15-03-2024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C126466-1E2C-19ED-5666-A11A1255D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9F30F21-7160-ABE2-6C6E-DDD0C3891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A621-DA8F-4B64-A637-3C4190609A0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1704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555F4E2F-C2A0-9E9B-DDB5-91C6D87DE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55F3231-A5D5-3F5D-2B7F-32B640B4C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438289A-E3E9-7AF3-DCB4-3B1195275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B832-A74A-4F32-AF79-17DEEEDAAC6E}" type="datetimeFigureOut">
              <a:rPr lang="da-DK" smtClean="0"/>
              <a:t>15-03-2024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2618EA9-1190-BE90-A249-CD7881355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A2729FB-E70A-7EFC-7EF8-FDB25A26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A621-DA8F-4B64-A637-3C4190609A0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357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886C67-07D7-A9F1-9B28-358ABF29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F753CEC-FD00-D24F-21C7-14F583026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E23FEA4-6145-19DE-4A4D-305D2E364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B832-A74A-4F32-AF79-17DEEEDAAC6E}" type="datetimeFigureOut">
              <a:rPr lang="da-DK" smtClean="0"/>
              <a:t>15-03-2024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2B994E7-7ACD-0AB2-E1B8-9F5698D14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18803F3-FCE6-3421-6F56-2997678FD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A621-DA8F-4B64-A637-3C4190609A0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2880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BB8E3D-285F-4171-458A-0FF706474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5428F46-EDCB-3E15-52D9-143C7F01A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0D15244-3D52-CCEB-799A-430500F14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B832-A74A-4F32-AF79-17DEEEDAAC6E}" type="datetimeFigureOut">
              <a:rPr lang="da-DK" smtClean="0"/>
              <a:t>15-03-2024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B1A49F1-C75F-911B-F063-CDFF195A3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1F88002-87D9-F37B-420F-9F60F3A7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A621-DA8F-4B64-A637-3C4190609A0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695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376587-C711-5E8A-8082-57707606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3FCDA87-0E87-E7AD-A2D1-F3B2178A5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AF9E31D-9F89-5F77-EFDF-5305A9ABA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C40DBA4-3CC9-F9E7-E9B1-AC10226E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B832-A74A-4F32-AF79-17DEEEDAAC6E}" type="datetimeFigureOut">
              <a:rPr lang="da-DK" smtClean="0"/>
              <a:t>15-03-2024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DECC872-1402-0E91-1036-48E3F367A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05A82AF-7E61-EA30-35A2-D9D8C11E3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A621-DA8F-4B64-A637-3C4190609A0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806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983CD-14C1-D243-C0A1-DF6C48B71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9073BA4-9BC1-92D8-83C9-E729D0D8D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7AB67C3-A0DC-9E77-6A60-77CE07159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A71DB8F6-8CF5-BDBF-A763-70E7888D0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63643EBD-029D-73F8-C5E9-F59E52225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F7DC3CCC-ADE1-C3C6-A73F-15FE19201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B832-A74A-4F32-AF79-17DEEEDAAC6E}" type="datetimeFigureOut">
              <a:rPr lang="da-DK" smtClean="0"/>
              <a:t>15-03-2024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A20A5289-1AC2-AD62-BBA8-F7B5E83FD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61566794-DAE3-9EDF-5C81-A948C024C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A621-DA8F-4B64-A637-3C4190609A0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78503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BE2329-F4B4-4F4E-919B-ABF0F2471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669C3104-4EB2-A5AF-56CF-C0C76F2B6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B832-A74A-4F32-AF79-17DEEEDAAC6E}" type="datetimeFigureOut">
              <a:rPr lang="da-DK" smtClean="0"/>
              <a:t>15-03-2024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4EDF79B6-875D-7386-5CC6-41EA4EC88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EA8FC5D-4000-E447-249A-B6E0CE3A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A621-DA8F-4B64-A637-3C4190609A0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044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12B991B5-B039-FF0C-2A38-3E808DA42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B832-A74A-4F32-AF79-17DEEEDAAC6E}" type="datetimeFigureOut">
              <a:rPr lang="da-DK" smtClean="0"/>
              <a:t>15-03-2024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9A9C65E2-1132-0627-AC9A-D07C3C997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89928B97-810B-7EFD-C40F-4117299BB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A621-DA8F-4B64-A637-3C4190609A0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05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CC8B8-02EF-A328-1966-AD80B2327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BD6DC1C-8225-2504-0AAD-1B95F9656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EB90613-1466-83F5-4ADA-FEEBEB1E2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B0E90C6-F571-0A69-EC0C-D82D8760F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B832-A74A-4F32-AF79-17DEEEDAAC6E}" type="datetimeFigureOut">
              <a:rPr lang="da-DK" smtClean="0"/>
              <a:t>15-03-2024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61CDB58-16C6-9386-16BC-53087CAD1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AE05B17-A5BB-0A7A-2399-DADA923EE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A621-DA8F-4B64-A637-3C4190609A0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6843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FF4A34-C997-F5EA-4145-19AD36217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A5E60A3A-8FAB-7E3C-B3E1-3E7392FCA6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E43554C3-55EF-D127-B3B3-7EBD7EF28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50CE8D9-CFD6-4BBF-5B62-ED656D54A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B832-A74A-4F32-AF79-17DEEEDAAC6E}" type="datetimeFigureOut">
              <a:rPr lang="da-DK" smtClean="0"/>
              <a:t>15-03-2024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23F2237-1D8F-02E9-38A6-FFE235D1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44BD4C8-4899-DAD3-FC9E-A2FE8EF9E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A621-DA8F-4B64-A637-3C4190609A0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4294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BBB0957C-57B6-6E7C-83F7-4C54B0B49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D2C8CE0-B05A-77E9-DE89-D60F1F6A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802AC98-D847-437C-3283-91F931364F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46B832-A74A-4F32-AF79-17DEEEDAAC6E}" type="datetimeFigureOut">
              <a:rPr lang="da-DK" smtClean="0"/>
              <a:t>15-03-2024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5EBD918-C06F-9AA1-F0A1-4ADA7584E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C8807C9-511D-3045-D9F3-053CDBFDD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D1A621-DA8F-4B64-A637-3C4190609A0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036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ælkebøtte_small_02">
            <a:hlinkClick r:id="" action="ppaction://media"/>
            <a:extLst>
              <a:ext uri="{FF2B5EF4-FFF2-40B4-BE49-F238E27FC236}">
                <a16:creationId xmlns:a16="http://schemas.microsoft.com/office/drawing/2014/main" id="{03A013A9-F5B9-5A7C-D3A9-62D11C65A4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" t="4182" r="16758" b="12619"/>
          <a:stretch/>
        </p:blipFill>
        <p:spPr>
          <a:xfrm>
            <a:off x="0" y="0"/>
            <a:ext cx="12326169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D7EFEDF-029E-E53B-2197-E368B9836B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Case opgave 1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4320A97-F1FA-7DDE-1898-7A891B72F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Af Jakob &amp; Jonas</a:t>
            </a:r>
          </a:p>
        </p:txBody>
      </p:sp>
      <p:pic>
        <p:nvPicPr>
          <p:cNvPr id="5" name="Billede 6" descr="Et billede, der indeholder tegning, mad&#10;&#10;Automatisk genereret beskrivelse">
            <a:extLst>
              <a:ext uri="{FF2B5EF4-FFF2-40B4-BE49-F238E27FC236}">
                <a16:creationId xmlns:a16="http://schemas.microsoft.com/office/drawing/2014/main" id="{0E156796-29A9-A4B3-24A6-EE012FC4B0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147" y="181572"/>
            <a:ext cx="697779" cy="11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7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9166C-E16B-E393-50A8-80773FCD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Agenda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3447F7D-38E9-94BB-579B-2C627AEA2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Opbygning og tilgang</a:t>
            </a:r>
          </a:p>
          <a:p>
            <a:endParaRPr lang="da-DK" dirty="0"/>
          </a:p>
          <a:p>
            <a:r>
              <a:rPr lang="da-DK" dirty="0"/>
              <a:t>Database</a:t>
            </a:r>
          </a:p>
          <a:p>
            <a:endParaRPr lang="da-DK" dirty="0"/>
          </a:p>
          <a:p>
            <a:r>
              <a:rPr lang="da-DK" dirty="0"/>
              <a:t>Systemet</a:t>
            </a:r>
          </a:p>
          <a:p>
            <a:endParaRPr lang="da-DK" dirty="0"/>
          </a:p>
          <a:p>
            <a:r>
              <a:rPr lang="da-DK" dirty="0"/>
              <a:t>Hjælpe klasser</a:t>
            </a:r>
          </a:p>
        </p:txBody>
      </p:sp>
    </p:spTree>
    <p:extLst>
      <p:ext uri="{BB962C8B-B14F-4D97-AF65-F5344CB8AC3E}">
        <p14:creationId xmlns:p14="http://schemas.microsoft.com/office/powerpoint/2010/main" val="745719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D0EA8-51AC-4DFF-BF14-F9300F407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Tilgang &amp; opbygning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24CCEA2-5CCB-F6A7-0AE0-61248D98E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Splittede opgave til mindre dele</a:t>
            </a:r>
          </a:p>
          <a:p>
            <a:endParaRPr lang="da-DK" dirty="0"/>
          </a:p>
          <a:p>
            <a:r>
              <a:rPr lang="da-DK" dirty="0"/>
              <a:t>Diskussion der overgik til organisk</a:t>
            </a:r>
          </a:p>
          <a:p>
            <a:endParaRPr lang="da-DK" dirty="0"/>
          </a:p>
          <a:p>
            <a:r>
              <a:rPr lang="da-DK" dirty="0"/>
              <a:t>Stump funktioner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dirty="0"/>
              <a:t>Patterns (</a:t>
            </a:r>
            <a:r>
              <a:rPr lang="da-DK" dirty="0" err="1"/>
              <a:t>Strategy</a:t>
            </a:r>
            <a:r>
              <a:rPr lang="da-DK" dirty="0"/>
              <a:t>, observer og </a:t>
            </a:r>
            <a:r>
              <a:rPr lang="da-DK" dirty="0" err="1"/>
              <a:t>decorator</a:t>
            </a:r>
            <a:r>
              <a:rPr lang="da-DK" dirty="0"/>
              <a:t>)</a:t>
            </a: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86470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42BCDB-A821-06E3-F7AA-ECEBB59A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Database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BB7C35C-8F97-D850-00B4-CC73F353E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Pandas dataframe</a:t>
            </a:r>
          </a:p>
          <a:p>
            <a:endParaRPr lang="da-DK" dirty="0"/>
          </a:p>
          <a:p>
            <a:r>
              <a:rPr lang="da-DK" dirty="0"/>
              <a:t>Excel</a:t>
            </a:r>
          </a:p>
          <a:p>
            <a:endParaRPr lang="da-DK" dirty="0"/>
          </a:p>
          <a:p>
            <a:r>
              <a:rPr lang="da-DK" dirty="0"/>
              <a:t>Problemer med data fortolkning</a:t>
            </a:r>
          </a:p>
          <a:p>
            <a:endParaRPr lang="da-DK" dirty="0"/>
          </a:p>
          <a:p>
            <a:r>
              <a:rPr lang="da-DK" dirty="0"/>
              <a:t>”Aktive” og ”passive” felter</a:t>
            </a:r>
          </a:p>
        </p:txBody>
      </p:sp>
    </p:spTree>
    <p:extLst>
      <p:ext uri="{BB962C8B-B14F-4D97-AF65-F5344CB8AC3E}">
        <p14:creationId xmlns:p14="http://schemas.microsoft.com/office/powerpoint/2010/main" val="376489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F2148B-2E80-ECD4-5266-D51FFCEF2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Systemet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7BA130B-5438-7AB3-DF2A-92592A08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Overordnet menu</a:t>
            </a:r>
          </a:p>
          <a:p>
            <a:endParaRPr lang="da-DK" dirty="0"/>
          </a:p>
          <a:p>
            <a:r>
              <a:rPr lang="da-DK" dirty="0"/>
              <a:t>Uafhængige</a:t>
            </a:r>
          </a:p>
          <a:p>
            <a:endParaRPr lang="da-DK" dirty="0"/>
          </a:p>
          <a:p>
            <a:r>
              <a:rPr lang="da-DK" dirty="0"/>
              <a:t>Generelle actions</a:t>
            </a:r>
          </a:p>
          <a:p>
            <a:endParaRPr lang="da-DK" dirty="0"/>
          </a:p>
          <a:p>
            <a:r>
              <a:rPr lang="da-DK" dirty="0"/>
              <a:t>Hjælpe funktioner</a:t>
            </a:r>
          </a:p>
        </p:txBody>
      </p:sp>
    </p:spTree>
    <p:extLst>
      <p:ext uri="{BB962C8B-B14F-4D97-AF65-F5344CB8AC3E}">
        <p14:creationId xmlns:p14="http://schemas.microsoft.com/office/powerpoint/2010/main" val="1739715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D69FCB-9355-708A-10F4-4C6957655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Hjælpe klasser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07F6DF1-2FD2-0738-BEF7-A355C758D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Skaber data</a:t>
            </a:r>
          </a:p>
          <a:p>
            <a:endParaRPr lang="da-DK" dirty="0"/>
          </a:p>
          <a:p>
            <a:r>
              <a:rPr lang="da-DK"/>
              <a:t>Transformere data</a:t>
            </a:r>
          </a:p>
        </p:txBody>
      </p:sp>
    </p:spTree>
    <p:extLst>
      <p:ext uri="{BB962C8B-B14F-4D97-AF65-F5344CB8AC3E}">
        <p14:creationId xmlns:p14="http://schemas.microsoft.com/office/powerpoint/2010/main" val="38751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4A01C4-861B-5F6D-EA4B-10785558D7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Demo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68CFC1A-E991-8F15-B59C-7242BA765E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7682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4A01C4-861B-5F6D-EA4B-10785558D7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Spørgsmål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68CFC1A-E991-8F15-B59C-7242BA765E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4101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70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Office-tema</vt:lpstr>
      <vt:lpstr>Case opgave 1</vt:lpstr>
      <vt:lpstr>Agenda</vt:lpstr>
      <vt:lpstr>Tilgang &amp; opbygning</vt:lpstr>
      <vt:lpstr>Database</vt:lpstr>
      <vt:lpstr>Systemet</vt:lpstr>
      <vt:lpstr>Hjælpe klasser</vt:lpstr>
      <vt:lpstr>Demo</vt:lpstr>
      <vt:lpstr>Spørgsmål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PowerBI</dc:title>
  <dc:creator>Jakob Kofoed Skovlund</dc:creator>
  <cp:lastModifiedBy>Jakob Kofoed Skovlund</cp:lastModifiedBy>
  <cp:revision>17</cp:revision>
  <dcterms:created xsi:type="dcterms:W3CDTF">2024-02-21T07:54:08Z</dcterms:created>
  <dcterms:modified xsi:type="dcterms:W3CDTF">2024-03-15T11:33:59Z</dcterms:modified>
</cp:coreProperties>
</file>