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2" r:id="rId4"/>
    <p:sldId id="263" r:id="rId5"/>
    <p:sldId id="264" r:id="rId6"/>
    <p:sldId id="265" r:id="rId7"/>
    <p:sldId id="260" r:id="rId8"/>
  </p:sldIdLst>
  <p:sldSz cx="12192000" cy="6858000"/>
  <p:notesSz cx="6858000" cy="9144000"/>
  <p:defaultTextStyle>
    <a:defPPr rtl="0"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C6AED7-765E-437F-B36C-48B0BF1084B9}" type="datetime1">
              <a:rPr lang="da-DK" smtClean="0"/>
              <a:t>19-04-2024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41F34-A921-4A87-B4F9-43AA1EB11FA3}" type="datetime1">
              <a:rPr lang="da-DK" smtClean="0"/>
              <a:pPr/>
              <a:t>19-04-2024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301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3726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4933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9021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8950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75DD71E-E358-4C48-91C0-DAB47A68FADA}" type="datetime1">
              <a:rPr lang="da-DK" noProof="0" smtClean="0"/>
              <a:t>19-04-2024</a:t>
            </a:fld>
            <a:endParaRPr lang="da-DK" noProof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a-DK" noProof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6CB68-D20D-45B5-830A-0F38E2120606}" type="datetime1">
              <a:rPr lang="da-DK" noProof="0" smtClean="0"/>
              <a:t>19-04-2024</a:t>
            </a:fld>
            <a:endParaRPr lang="da-DK" noProof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Lodret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BFBCCA3-A068-4B85-9CAE-27B5A9566312}" type="datetime1">
              <a:rPr lang="da-DK" noProof="0" smtClean="0"/>
              <a:t>19-04-2024</a:t>
            </a:fld>
            <a:endParaRPr lang="da-DK" noProof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839EC1-4EB3-4A5E-84D1-E9469131539E}" type="datetime1">
              <a:rPr lang="da-DK" noProof="0" smtClean="0"/>
              <a:t>19-04-2024</a:t>
            </a:fld>
            <a:endParaRPr lang="da-DK" noProof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Rediger teksttypografier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540ECB-3C0D-4AC1-A4D5-85D94AB20299}" type="datetime1">
              <a:rPr lang="da-DK" noProof="0" smtClean="0"/>
              <a:t>19-04-2024</a:t>
            </a:fld>
            <a:endParaRPr lang="da-DK" noProof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a-DK" noProof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BD870C-00D4-4EB2-934E-EB6276BFE554}" type="datetime1">
              <a:rPr lang="da-DK" noProof="0" smtClean="0"/>
              <a:t>19-04-2024</a:t>
            </a:fld>
            <a:endParaRPr lang="da-DK" noProof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Rediger teksttypografier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Rediger teksttypografier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56F095-0024-4825-969A-2298A60C231A}" type="datetime1">
              <a:rPr lang="da-DK" noProof="0" smtClean="0"/>
              <a:t>19-04-2024</a:t>
            </a:fld>
            <a:endParaRPr lang="da-DK" noProof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C628F6-FC58-4F9E-A8BF-4707C86722B8}" type="datetime1">
              <a:rPr lang="da-DK" noProof="0" smtClean="0"/>
              <a:t>19-04-2024</a:t>
            </a:fld>
            <a:endParaRPr lang="da-DK" noProof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sp>
        <p:nvSpPr>
          <p:cNvPr id="7" name="Rektangel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0A7CEC-675D-4579-8AF9-D89D65D8484F}" type="datetime1">
              <a:rPr lang="da-DK" noProof="0" smtClean="0"/>
              <a:t>19-04-2024</a:t>
            </a:fld>
            <a:endParaRPr lang="da-DK" noProof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Rediger teksttypografier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BFB6AA5-E5F1-4D8D-9B4C-686B6D356C1C}" type="datetime1">
              <a:rPr lang="da-DK" noProof="0" smtClean="0"/>
              <a:t>19-04-2024</a:t>
            </a:fld>
            <a:endParaRPr lang="da-DK" noProof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billed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Rediger teksttypografier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8744EB-39CF-4352-AFA5-FCD4B61AEC5B}" type="datetime1">
              <a:rPr lang="da-DK" noProof="0" smtClean="0"/>
              <a:t>19-04-2024</a:t>
            </a:fld>
            <a:endParaRPr lang="da-DK" noProof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F3D5AB56-E4A8-4ED3-B055-E54F46C4C533}" type="datetime1">
              <a:rPr lang="da-DK" noProof="0" smtClean="0"/>
              <a:t>19-04-2024</a:t>
            </a:fld>
            <a:endParaRPr lang="da-DK" noProof="0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a-DK" noProof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sp>
        <p:nvSpPr>
          <p:cNvPr id="9" name="Rektangel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ktangel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ktangel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ktangel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/>
          </a:p>
        </p:txBody>
      </p:sp>
      <p:pic>
        <p:nvPicPr>
          <p:cNvPr id="7" name="Billede 6" descr="Digitale forbindelser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a-DK"/>
            </a:p>
          </p:txBody>
        </p:sp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a-DK"/>
            </a:p>
          </p:txBody>
        </p:sp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a-DK"/>
            </a:p>
          </p:txBody>
        </p:sp>
      </p:grpSp>
      <p:sp>
        <p:nvSpPr>
          <p:cNvPr id="22" name="Rektangel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a-DK" sz="6000" dirty="0">
                <a:solidFill>
                  <a:schemeClr val="bg1"/>
                </a:solidFill>
                <a:latin typeface="+mn-lt"/>
              </a:rPr>
              <a:t>Pdf downloader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da-DK" dirty="0">
                <a:solidFill>
                  <a:srgbClr val="7CEBFF"/>
                </a:solidFill>
              </a:rPr>
              <a:t>Af Jakob Kofoed </a:t>
            </a:r>
            <a:r>
              <a:rPr lang="da-DK" dirty="0" err="1">
                <a:solidFill>
                  <a:srgbClr val="7CEBFF"/>
                </a:solidFill>
              </a:rPr>
              <a:t>Skovliund</a:t>
            </a:r>
            <a:endParaRPr lang="da-DK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/>
              <a:t>Procesforløb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7FA824C-3E1A-F0E5-0FFE-82895FB3A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844" y="2209149"/>
            <a:ext cx="11202312" cy="4031395"/>
          </a:xfrm>
        </p:spPr>
        <p:txBody>
          <a:bodyPr/>
          <a:lstStyle/>
          <a:p>
            <a:r>
              <a:rPr lang="da-DK" dirty="0"/>
              <a:t>Starten</a:t>
            </a:r>
          </a:p>
          <a:p>
            <a:pPr lvl="1"/>
            <a:r>
              <a:rPr lang="da-DK" dirty="0"/>
              <a:t>Startede med research som blev oversat til en </a:t>
            </a:r>
            <a:r>
              <a:rPr lang="da-DK" dirty="0" err="1"/>
              <a:t>kravspec</a:t>
            </a:r>
            <a:endParaRPr lang="da-DK" dirty="0"/>
          </a:p>
          <a:p>
            <a:pPr lvl="1"/>
            <a:r>
              <a:rPr lang="da-DK" dirty="0"/>
              <a:t>Fulgte </a:t>
            </a:r>
            <a:r>
              <a:rPr lang="da-DK" dirty="0" err="1"/>
              <a:t>kravspec’en</a:t>
            </a:r>
            <a:r>
              <a:rPr lang="da-DK" dirty="0"/>
              <a:t> og det planlagte</a:t>
            </a:r>
          </a:p>
          <a:p>
            <a:pPr lvl="2"/>
            <a:r>
              <a:rPr lang="da-DK" dirty="0"/>
              <a:t>Små ændringer i forhold til </a:t>
            </a:r>
            <a:r>
              <a:rPr lang="da-DK" dirty="0" err="1"/>
              <a:t>kravspec</a:t>
            </a:r>
            <a:r>
              <a:rPr lang="da-DK" dirty="0"/>
              <a:t> efter fund af bedre </a:t>
            </a:r>
            <a:r>
              <a:rPr lang="da-DK" dirty="0" err="1"/>
              <a:t>libraries</a:t>
            </a:r>
            <a:endParaRPr lang="da-DK" dirty="0"/>
          </a:p>
          <a:p>
            <a:r>
              <a:rPr lang="da-DK" dirty="0"/>
              <a:t>Selve kode processen</a:t>
            </a:r>
          </a:p>
          <a:p>
            <a:pPr lvl="1"/>
            <a:r>
              <a:rPr lang="da-DK" dirty="0"/>
              <a:t>Gik som det skulle uden nogen </a:t>
            </a:r>
            <a:r>
              <a:rPr lang="da-DK" dirty="0" err="1"/>
              <a:t>setbacks</a:t>
            </a:r>
            <a:endParaRPr lang="da-DK" dirty="0"/>
          </a:p>
          <a:p>
            <a:pPr lvl="1"/>
            <a:r>
              <a:rPr lang="da-DK" dirty="0"/>
              <a:t>Skiftede fra </a:t>
            </a:r>
            <a:r>
              <a:rPr lang="da-DK" dirty="0" err="1"/>
              <a:t>request</a:t>
            </a:r>
            <a:r>
              <a:rPr lang="da-DK" dirty="0"/>
              <a:t> </a:t>
            </a:r>
            <a:r>
              <a:rPr lang="da-DK" dirty="0" err="1"/>
              <a:t>library</a:t>
            </a:r>
            <a:r>
              <a:rPr lang="da-DK" dirty="0"/>
              <a:t> til </a:t>
            </a:r>
            <a:r>
              <a:rPr lang="da-DK" dirty="0" err="1"/>
              <a:t>urllib</a:t>
            </a:r>
            <a:r>
              <a:rPr lang="da-DK" dirty="0"/>
              <a:t> </a:t>
            </a:r>
            <a:r>
              <a:rPr lang="da-DK" dirty="0" err="1"/>
              <a:t>library</a:t>
            </a:r>
            <a:r>
              <a:rPr lang="da-DK" dirty="0"/>
              <a:t> her da det passede bedst til det jeg skulle bruge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/>
              <a:t>Læring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7FA824C-3E1A-F0E5-0FFE-82895FB3A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844" y="2228003"/>
            <a:ext cx="11202312" cy="4031395"/>
          </a:xfrm>
        </p:spPr>
        <p:txBody>
          <a:bodyPr/>
          <a:lstStyle/>
          <a:p>
            <a:r>
              <a:rPr lang="da-DK" dirty="0"/>
              <a:t>Fik genlært lidt om </a:t>
            </a:r>
            <a:r>
              <a:rPr lang="da-DK" dirty="0" err="1"/>
              <a:t>multithreading</a:t>
            </a:r>
            <a:r>
              <a:rPr lang="da-DK" dirty="0"/>
              <a:t> da jeg besluttede for at inkludere dette i min løsning.</a:t>
            </a:r>
          </a:p>
          <a:p>
            <a:r>
              <a:rPr lang="da-DK" dirty="0"/>
              <a:t>Fik også genlært at bruge </a:t>
            </a:r>
            <a:r>
              <a:rPr lang="da-DK" dirty="0" err="1"/>
              <a:t>Json</a:t>
            </a:r>
            <a:r>
              <a:rPr lang="da-DK" dirty="0"/>
              <a:t> filer, samt manipulering af disse</a:t>
            </a:r>
          </a:p>
        </p:txBody>
      </p:sp>
    </p:spTree>
    <p:extLst>
      <p:ext uri="{BB962C8B-B14F-4D97-AF65-F5344CB8AC3E}">
        <p14:creationId xmlns:p14="http://schemas.microsoft.com/office/powerpoint/2010/main" val="394645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/>
              <a:t>Eksempler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356A3309-851A-80A8-8E33-3C78B48C19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23753" t="13172" r="38142" b="39443"/>
          <a:stretch/>
        </p:blipFill>
        <p:spPr>
          <a:xfrm>
            <a:off x="803087" y="3174798"/>
            <a:ext cx="4631972" cy="3240087"/>
          </a:xfr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0A13432C-3205-E580-78B3-4969DD0046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60" t="11944" r="40469" b="37222"/>
          <a:stretch/>
        </p:blipFill>
        <p:spPr>
          <a:xfrm>
            <a:off x="6978837" y="3051767"/>
            <a:ext cx="4410076" cy="3486150"/>
          </a:xfrm>
          <a:prstGeom prst="rect">
            <a:avLst/>
          </a:prstGeom>
        </p:spPr>
      </p:pic>
      <p:sp>
        <p:nvSpPr>
          <p:cNvPr id="8" name="Pladsholder til indhold 3">
            <a:extLst>
              <a:ext uri="{FF2B5EF4-FFF2-40B4-BE49-F238E27FC236}">
                <a16:creationId xmlns:a16="http://schemas.microsoft.com/office/drawing/2014/main" id="{0C245A2C-2D8B-6DC8-E024-F0D6DCE82DC4}"/>
              </a:ext>
            </a:extLst>
          </p:cNvPr>
          <p:cNvSpPr txBox="1">
            <a:spLocks/>
          </p:cNvSpPr>
          <p:nvPr/>
        </p:nvSpPr>
        <p:spPr>
          <a:xfrm>
            <a:off x="494844" y="1972996"/>
            <a:ext cx="11202312" cy="827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/>
              <a:t>Forskellen på </a:t>
            </a:r>
            <a:r>
              <a:rPr lang="da-DK" dirty="0" err="1"/>
              <a:t>multithread</a:t>
            </a:r>
            <a:r>
              <a:rPr lang="da-DK" dirty="0"/>
              <a:t> og </a:t>
            </a:r>
            <a:r>
              <a:rPr lang="da-DK" dirty="0" err="1"/>
              <a:t>singlethread</a:t>
            </a:r>
            <a:r>
              <a:rPr lang="da-DK" dirty="0"/>
              <a:t> versionen, </a:t>
            </a:r>
            <a:r>
              <a:rPr lang="da-DK" dirty="0" err="1"/>
              <a:t>multithread</a:t>
            </a:r>
            <a:r>
              <a:rPr lang="da-DK" dirty="0"/>
              <a:t> har en pool af </a:t>
            </a:r>
            <a:r>
              <a:rPr lang="da-DK" dirty="0" err="1"/>
              <a:t>thread</a:t>
            </a:r>
            <a:r>
              <a:rPr lang="da-DK" dirty="0"/>
              <a:t> at bruge, og loader placering på relevante </a:t>
            </a:r>
            <a:r>
              <a:rPr lang="da-DK" dirty="0" err="1"/>
              <a:t>fælter</a:t>
            </a:r>
            <a:r>
              <a:rPr lang="da-DK" dirty="0"/>
              <a:t> fra en </a:t>
            </a:r>
            <a:r>
              <a:rPr lang="da-DK" dirty="0" err="1"/>
              <a:t>json</a:t>
            </a:r>
            <a:r>
              <a:rPr lang="da-DK" dirty="0"/>
              <a:t> i stedet.</a:t>
            </a:r>
          </a:p>
        </p:txBody>
      </p:sp>
    </p:spTree>
    <p:extLst>
      <p:ext uri="{BB962C8B-B14F-4D97-AF65-F5344CB8AC3E}">
        <p14:creationId xmlns:p14="http://schemas.microsoft.com/office/powerpoint/2010/main" val="371519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/>
              <a:t>Udfordringer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7FA824C-3E1A-F0E5-0FFE-82895FB3A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844" y="2228003"/>
            <a:ext cx="11202312" cy="4031395"/>
          </a:xfrm>
        </p:spPr>
        <p:txBody>
          <a:bodyPr/>
          <a:lstStyle/>
          <a:p>
            <a:r>
              <a:rPr lang="da-DK" dirty="0"/>
              <a:t>En af de eneste udfordringer som var, var hvordan jeg skulle læse GRI filen uden at læse det hele ind i </a:t>
            </a:r>
            <a:r>
              <a:rPr lang="da-DK" dirty="0" err="1"/>
              <a:t>memory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Før brugte løsninger såsom </a:t>
            </a:r>
            <a:r>
              <a:rPr lang="da-DK" dirty="0" err="1"/>
              <a:t>numpy</a:t>
            </a:r>
            <a:r>
              <a:rPr lang="da-DK" dirty="0"/>
              <a:t> eller </a:t>
            </a:r>
            <a:r>
              <a:rPr lang="da-DK" dirty="0" err="1"/>
              <a:t>csv</a:t>
            </a:r>
            <a:r>
              <a:rPr lang="da-DK" dirty="0"/>
              <a:t> </a:t>
            </a:r>
            <a:r>
              <a:rPr lang="da-DK" dirty="0" err="1"/>
              <a:t>reader</a:t>
            </a:r>
            <a:r>
              <a:rPr lang="da-DK" dirty="0"/>
              <a:t> virkede ikke her da det er en .</a:t>
            </a:r>
            <a:r>
              <a:rPr lang="da-DK" dirty="0" err="1"/>
              <a:t>xsls</a:t>
            </a:r>
            <a:r>
              <a:rPr lang="da-DK" dirty="0"/>
              <a:t> fil</a:t>
            </a:r>
          </a:p>
          <a:p>
            <a:pPr lvl="1"/>
            <a:r>
              <a:rPr lang="da-DK" dirty="0"/>
              <a:t>Skulle finde en ny løsning som kunne dette, og skulle lige sætte mig ind i det </a:t>
            </a:r>
            <a:r>
              <a:rPr lang="da-DK" dirty="0" err="1"/>
              <a:t>library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6672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 err="1"/>
              <a:t>Next</a:t>
            </a:r>
            <a:r>
              <a:rPr lang="da-DK" dirty="0"/>
              <a:t> step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7FA824C-3E1A-F0E5-0FFE-82895FB3A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844" y="2228003"/>
            <a:ext cx="11202312" cy="4031395"/>
          </a:xfrm>
        </p:spPr>
        <p:txBody>
          <a:bodyPr/>
          <a:lstStyle/>
          <a:p>
            <a:r>
              <a:rPr lang="da-DK" dirty="0"/>
              <a:t>Næste step ville være at måske gøre den mere sikker. </a:t>
            </a:r>
          </a:p>
          <a:p>
            <a:r>
              <a:rPr lang="da-DK" dirty="0"/>
              <a:t>Man kunne også have givet den noget UI, hvorfra man evt. kunne ændre på flere </a:t>
            </a:r>
            <a:r>
              <a:rPr lang="da-DK" dirty="0" err="1"/>
              <a:t>settings</a:t>
            </a:r>
            <a:r>
              <a:rPr lang="da-DK" dirty="0"/>
              <a:t> uden at skulle genstarte programmet hele tiden.</a:t>
            </a:r>
          </a:p>
        </p:txBody>
      </p:sp>
    </p:spTree>
    <p:extLst>
      <p:ext uri="{BB962C8B-B14F-4D97-AF65-F5344CB8AC3E}">
        <p14:creationId xmlns:p14="http://schemas.microsoft.com/office/powerpoint/2010/main" val="212194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ktangel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a-DK"/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a-DK"/>
            </a:p>
          </p:txBody>
        </p:sp>
        <p:sp>
          <p:nvSpPr>
            <p:cNvPr id="17" name="Rektangel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a-DK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da-DK" dirty="0">
                <a:solidFill>
                  <a:srgbClr val="FFFFFF"/>
                </a:solidFill>
              </a:rPr>
              <a:t>Tak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da-DK" dirty="0">
                <a:solidFill>
                  <a:schemeClr val="bg2"/>
                </a:solidFill>
              </a:rPr>
              <a:t>nogen@example.com</a:t>
            </a:r>
          </a:p>
          <a:p>
            <a:pPr rtl="0"/>
            <a:endParaRPr lang="da-DK" dirty="0">
              <a:solidFill>
                <a:schemeClr val="bg2"/>
              </a:solidFill>
            </a:endParaRPr>
          </a:p>
          <a:p>
            <a:pPr rtl="0"/>
            <a:endParaRPr lang="da-DK" dirty="0">
              <a:solidFill>
                <a:schemeClr val="bg2"/>
              </a:solidFill>
            </a:endParaRPr>
          </a:p>
        </p:txBody>
      </p:sp>
      <p:pic>
        <p:nvPicPr>
          <p:cNvPr id="5" name="Billede 4" descr="Digitale tal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797_TF56390039_Win32" id="{AE254C6F-F7E8-4F25-A4D3-23F86273077C}" vid="{8B9F4FE5-7D19-4631-AE7A-59C70CC8768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{58477D19-D130-49CE-84F0-F0D8CC30DD98}tf56390039_win32</Template>
  <TotalTime>95</TotalTime>
  <Words>231</Words>
  <Application>Microsoft Office PowerPoint</Application>
  <PresentationFormat>Widescreen</PresentationFormat>
  <Paragraphs>31</Paragraphs>
  <Slides>7</Slides>
  <Notes>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Dividende</vt:lpstr>
      <vt:lpstr>Pdf downloader</vt:lpstr>
      <vt:lpstr>Procesforløb</vt:lpstr>
      <vt:lpstr>Læring</vt:lpstr>
      <vt:lpstr>Eksempler</vt:lpstr>
      <vt:lpstr>Udfordringer</vt:lpstr>
      <vt:lpstr>Next step</vt:lpstr>
      <vt:lpstr>Tak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Teknisk design</dc:title>
  <dc:creator>Jakob Kofoed Skovlund</dc:creator>
  <cp:lastModifiedBy>Jakob Kofoed Skovlund</cp:lastModifiedBy>
  <cp:revision>3</cp:revision>
  <dcterms:created xsi:type="dcterms:W3CDTF">2024-04-19T07:53:04Z</dcterms:created>
  <dcterms:modified xsi:type="dcterms:W3CDTF">2024-04-19T09:28:04Z</dcterms:modified>
</cp:coreProperties>
</file>