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8A02CD-28CC-DA7A-48BF-12896D9F09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cs-CZ" dirty="0"/>
              <a:t>Linux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89DAD6F-1856-2B73-C5EE-4BD3025A9C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cs-CZ" dirty="0"/>
              <a:t>Jakub Beneš</a:t>
            </a:r>
          </a:p>
        </p:txBody>
      </p:sp>
    </p:spTree>
    <p:extLst>
      <p:ext uri="{BB962C8B-B14F-4D97-AF65-F5344CB8AC3E}">
        <p14:creationId xmlns:p14="http://schemas.microsoft.com/office/powerpoint/2010/main" val="462138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D40E70-5B14-63B3-0C90-6234FCC83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ABA06E8-820D-66B8-73C6-2E258F155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rdfsdf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15189238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1</TotalTime>
  <Words>4</Words>
  <Application>Microsoft Office PowerPoint</Application>
  <PresentationFormat>Širokoúhlá obrazovka</PresentationFormat>
  <Paragraphs>3</Paragraphs>
  <Slides>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</vt:i4>
      </vt:variant>
    </vt:vector>
  </HeadingPairs>
  <TitlesOfParts>
    <vt:vector size="5" baseType="lpstr">
      <vt:lpstr>Arial</vt:lpstr>
      <vt:lpstr>Trebuchet MS</vt:lpstr>
      <vt:lpstr>Berlín</vt:lpstr>
      <vt:lpstr>Linux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Beneš Jakub</dc:creator>
  <cp:lastModifiedBy>Beneš Jakub</cp:lastModifiedBy>
  <cp:revision>1</cp:revision>
  <dcterms:created xsi:type="dcterms:W3CDTF">2023-01-06T13:49:45Z</dcterms:created>
  <dcterms:modified xsi:type="dcterms:W3CDTF">2023-01-06T13:50:47Z</dcterms:modified>
</cp:coreProperties>
</file>