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97" autoAdjust="0"/>
  </p:normalViewPr>
  <p:slideViewPr>
    <p:cSldViewPr snapToGrid="0">
      <p:cViewPr varScale="1">
        <p:scale>
          <a:sx n="103" d="100"/>
          <a:sy n="103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B6FA3-EA73-4C76-9A50-C350990F3718}" type="datetimeFigureOut">
              <a:rPr lang="cs-CZ" smtClean="0"/>
              <a:t>12.01.2023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2C61E-B012-4FBE-A281-EE11B83DE7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94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Live cd= systém na </a:t>
            </a:r>
            <a:r>
              <a:rPr lang="cs-CZ" dirty="0" err="1"/>
              <a:t>bootovatelnem</a:t>
            </a:r>
            <a:r>
              <a:rPr lang="cs-CZ" dirty="0"/>
              <a:t> cd </a:t>
            </a:r>
            <a:r>
              <a:rPr lang="cs-CZ" dirty="0" err="1"/>
              <a:t>pricemz</a:t>
            </a:r>
            <a:r>
              <a:rPr lang="cs-CZ" dirty="0"/>
              <a:t> </a:t>
            </a:r>
            <a:r>
              <a:rPr lang="cs-CZ" dirty="0" err="1"/>
              <a:t>nemusi</a:t>
            </a:r>
            <a:r>
              <a:rPr lang="cs-CZ" dirty="0"/>
              <a:t> byt </a:t>
            </a:r>
            <a:r>
              <a:rPr lang="cs-CZ" dirty="0" err="1"/>
              <a:t>nainstalovany</a:t>
            </a:r>
            <a:r>
              <a:rPr lang="cs-CZ" dirty="0"/>
              <a:t> v </a:t>
            </a:r>
            <a:r>
              <a:rPr lang="cs-CZ" dirty="0" err="1"/>
              <a:t>pevne</a:t>
            </a:r>
            <a:r>
              <a:rPr lang="cs-CZ" dirty="0"/>
              <a:t> </a:t>
            </a:r>
            <a:r>
              <a:rPr lang="cs-CZ" dirty="0" err="1"/>
              <a:t>pameti</a:t>
            </a:r>
            <a:r>
              <a:rPr lang="cs-CZ" dirty="0"/>
              <a:t> </a:t>
            </a:r>
            <a:r>
              <a:rPr lang="cs-CZ" dirty="0" err="1"/>
              <a:t>pc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43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8A02CD-28CC-DA7A-48BF-12896D9F0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/>
              <a:t>Linux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89DAD6F-1856-2B73-C5EE-4BD3025A9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cs-CZ" dirty="0"/>
              <a:t>Jakub Beneš</a:t>
            </a:r>
          </a:p>
        </p:txBody>
      </p:sp>
    </p:spTree>
    <p:extLst>
      <p:ext uri="{BB962C8B-B14F-4D97-AF65-F5344CB8AC3E}">
        <p14:creationId xmlns:p14="http://schemas.microsoft.com/office/powerpoint/2010/main" val="46213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795A42-F7B4-A092-815F-5318135A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to Linux?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CDE3B4-18E1-0B96-A275-46DA21F1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Linux je označení pro </a:t>
            </a:r>
            <a:r>
              <a:rPr lang="cs-CZ" dirty="0">
                <a:solidFill>
                  <a:schemeClr val="bg1"/>
                </a:solidFill>
                <a:latin typeface="Arial" panose="020B0604020202020204" pitchFamily="34" charset="0"/>
              </a:rPr>
              <a:t>svobodný</a:t>
            </a:r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a </a:t>
            </a:r>
            <a:r>
              <a:rPr lang="cs-CZ" dirty="0">
                <a:solidFill>
                  <a:schemeClr val="bg1"/>
                </a:solidFill>
                <a:latin typeface="Arial" panose="020B0604020202020204" pitchFamily="34" charset="0"/>
              </a:rPr>
              <a:t>otevřený</a:t>
            </a:r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počítačový </a:t>
            </a:r>
            <a:r>
              <a:rPr lang="cs-CZ" dirty="0">
                <a:solidFill>
                  <a:schemeClr val="bg1"/>
                </a:solidFill>
                <a:latin typeface="Arial" panose="020B0604020202020204" pitchFamily="34" charset="0"/>
              </a:rPr>
              <a:t>operační systém</a:t>
            </a:r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který je založený na </a:t>
            </a:r>
            <a:r>
              <a:rPr lang="cs-CZ" dirty="0">
                <a:solidFill>
                  <a:schemeClr val="bg1"/>
                </a:solidFill>
                <a:latin typeface="Arial" panose="020B0604020202020204" pitchFamily="34" charset="0"/>
              </a:rPr>
              <a:t>linuxovém jádru</a:t>
            </a:r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cs-CZ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Linuxové systémy jsou šířeny v podobě distribucí, které je možné </a:t>
            </a:r>
            <a:r>
              <a:rPr lang="cs-CZ" dirty="0">
                <a:solidFill>
                  <a:schemeClr val="bg1"/>
                </a:solidFill>
                <a:latin typeface="Arial" panose="020B0604020202020204" pitchFamily="34" charset="0"/>
              </a:rPr>
              <a:t>nainstalovat</a:t>
            </a:r>
            <a:r>
              <a:rPr lang="cs-CZ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nebo používat bez instalace (live cd) https://cs.wikipedia.org/wiki/Linux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5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940D4E-BEC9-4ADD-344D-0C2C930C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Čím se Linux odlišuje od jiných operačních systémů?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37F88F-17C9-4CD3-0226-4086265AF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Licence Linuxu </a:t>
            </a:r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umožňují systém zdarma a velmi volně používat, distribuovat (kopírovat, sdílet) i </a:t>
            </a:r>
            <a:r>
              <a:rPr lang="cs-CZ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upravovat.Tím</a:t>
            </a:r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se odlišuje od systémů (např. </a:t>
            </a:r>
            <a:r>
              <a:rPr lang="cs-CZ" dirty="0">
                <a:solidFill>
                  <a:schemeClr val="bg1"/>
                </a:solidFill>
                <a:latin typeface="Arial" panose="020B0604020202020204" pitchFamily="34" charset="0"/>
              </a:rPr>
              <a:t>Windows</a:t>
            </a:r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či </a:t>
            </a:r>
            <a:r>
              <a:rPr lang="cs-CZ" dirty="0">
                <a:solidFill>
                  <a:schemeClr val="bg1"/>
                </a:solidFill>
                <a:latin typeface="Arial" panose="020B0604020202020204" pitchFamily="34" charset="0"/>
              </a:rPr>
              <a:t>macOS</a:t>
            </a:r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), za které je nutné platit a dodržovat omezující </a:t>
            </a:r>
            <a:r>
              <a:rPr lang="cs-CZ" dirty="0">
                <a:solidFill>
                  <a:schemeClr val="bg1"/>
                </a:solidFill>
                <a:latin typeface="Arial" panose="020B0604020202020204" pitchFamily="34" charset="0"/>
              </a:rPr>
              <a:t>licence</a:t>
            </a:r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cs-CZ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342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0844C5-5CEE-2BD4-8168-41F468EF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2569D2-4299-B616-61BA-5E4D6E40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05179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97</TotalTime>
  <Words>124</Words>
  <Application>Microsoft Office PowerPoint</Application>
  <PresentationFormat>Širokoúhlá obrazovka</PresentationFormat>
  <Paragraphs>9</Paragraphs>
  <Slides>4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8" baseType="lpstr">
      <vt:lpstr>Arial</vt:lpstr>
      <vt:lpstr>Calibri</vt:lpstr>
      <vt:lpstr>Trebuchet MS</vt:lpstr>
      <vt:lpstr>Berlín</vt:lpstr>
      <vt:lpstr>Linux</vt:lpstr>
      <vt:lpstr>Co je to Linux?</vt:lpstr>
      <vt:lpstr>Čím se Linux odlišuje od jiných operačních systémů?</vt:lpstr>
      <vt:lpstr>Historie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Beneš Jakub</dc:creator>
  <cp:lastModifiedBy>Beneš Jakub</cp:lastModifiedBy>
  <cp:revision>3</cp:revision>
  <dcterms:created xsi:type="dcterms:W3CDTF">2023-01-06T13:49:45Z</dcterms:created>
  <dcterms:modified xsi:type="dcterms:W3CDTF">2023-01-12T16:15:18Z</dcterms:modified>
</cp:coreProperties>
</file>