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</a:t>
            </a:r>
            <a:r>
              <a:rPr lang="cs-CZ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cd) https://cs.wikipedia.org/wiki/Linux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36</TotalTime>
  <Words>73</Words>
  <Application>Microsoft Office PowerPoint</Application>
  <PresentationFormat>Širokoúhlá obrazovka</PresentationFormat>
  <Paragraphs>6</Paragraphs>
  <Slides>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Berlín</vt:lpstr>
      <vt:lpstr>Linux</vt:lpstr>
      <vt:lpstr>Co je to Linux?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2</cp:revision>
  <dcterms:created xsi:type="dcterms:W3CDTF">2023-01-06T13:49:45Z</dcterms:created>
  <dcterms:modified xsi:type="dcterms:W3CDTF">2023-01-08T14:36:57Z</dcterms:modified>
</cp:coreProperties>
</file>