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720" y="-114"/>
      </p:cViewPr>
      <p:guideLst>
        <p:guide orient="horz" pos="2267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28.11.2019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Odhad parametru rovnoměrného rozdělení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3464" y="1304828"/>
            <a:ext cx="97699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Náhodná veličina x má rozdělení U(0, </a:t>
            </a:r>
            <a:r>
              <a:rPr lang="cs-CZ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Jaký je nejlepší odhad meze </a:t>
            </a:r>
            <a:r>
              <a:rPr lang="cs-CZ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na základě souboru </a:t>
            </a:r>
            <a:r>
              <a:rPr lang="cs-CZ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měření veličiny </a:t>
            </a:r>
            <a:r>
              <a:rPr lang="cs-CZ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43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2. Odhad </a:t>
            </a:r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parametrů z malého vzorku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3464" y="1304828"/>
            <a:ext cx="57625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 excelu vygenerujte podobnou tabulku rozšíření intervalu nejistoty podle studentova t-rozdělení:</a:t>
            </a:r>
          </a:p>
          <a:p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cs-CZ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490"/>
              </p:ext>
            </p:extLst>
          </p:nvPr>
        </p:nvGraphicFramePr>
        <p:xfrm>
          <a:off x="6941237" y="992408"/>
          <a:ext cx="3678763" cy="606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List" r:id="rId3" imgW="6010326" imgH="10048809" progId="Excel.Sheet.8">
                  <p:embed/>
                </p:oleObj>
              </mc:Choice>
              <mc:Fallback>
                <p:oleObj name="List" r:id="rId3" imgW="6010326" imgH="100488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237" y="992408"/>
                        <a:ext cx="3678763" cy="6069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-1" y="2511317"/>
            <a:ext cx="67983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distribuční funkce normovaného normálního rozdělení</a:t>
            </a:r>
          </a:p>
          <a:p>
            <a:pPr lvl="2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F(x,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=1):	NORM.S.DIST(x,TRUE)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inverzní funkce k F: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cs-CZ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(p):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NORM.S.INV(p)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studentovo t-rozdělení s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stupni volnosti v bodě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T.DIST(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FALSE)</a:t>
            </a: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... a jeho distribuční funkce: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	T.DIST(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TRUE)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(oboustranně) 	T.DIST.2T(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... a její inverzní funkce: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(levý doběh)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T.INV(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(oboustranně)	T.INV.2T(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93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</TotalTime>
  <Words>45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Motiv Office</vt:lpstr>
      <vt:lpstr>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Vojta</dc:creator>
  <cp:lastModifiedBy>Vojtěch Chlan</cp:lastModifiedBy>
  <cp:revision>82</cp:revision>
  <dcterms:created xsi:type="dcterms:W3CDTF">2019-10-02T09:35:26Z</dcterms:created>
  <dcterms:modified xsi:type="dcterms:W3CDTF">2019-11-28T12:59:51Z</dcterms:modified>
</cp:coreProperties>
</file>