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258" r:id="rId6"/>
    <p:sldId id="263" r:id="rId7"/>
    <p:sldId id="262" r:id="rId8"/>
    <p:sldId id="264" r:id="rId9"/>
    <p:sldId id="259" r:id="rId10"/>
    <p:sldId id="266" r:id="rId11"/>
    <p:sldId id="268" r:id="rId12"/>
    <p:sldId id="265" r:id="rId13"/>
    <p:sldId id="269" r:id="rId14"/>
    <p:sldId id="270" r:id="rId15"/>
    <p:sldId id="260" r:id="rId16"/>
    <p:sldId id="261" r:id="rId17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801" autoAdjust="0"/>
  </p:normalViewPr>
  <p:slideViewPr>
    <p:cSldViewPr snapToGrid="0">
      <p:cViewPr varScale="1">
        <p:scale>
          <a:sx n="103" d="100"/>
          <a:sy n="103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_documents\Teaching\&#218;vod%20do%20praktick&#233;%20fyziky\2019\seminar3\simulace-exp-rozpa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_documents\Teaching\&#218;vod%20do%20praktick&#233;%20fyziky\2019\seminar3\simulace-exp-rozpa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_documents\Teaching\&#218;vod%20do%20praktick&#233;%20fyziky\2019\seminar3\simulace-exp-rozpa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generátor</a:t>
            </a:r>
            <a:r>
              <a:rPr lang="cs-CZ" baseline="0"/>
              <a:t> náhodných čísel</a:t>
            </a:r>
            <a:endParaRPr lang="cs-CZ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yVal>
            <c:numRef>
              <c:f>List1!$D$1:$D$10001</c:f>
              <c:numCache>
                <c:formatCode>General</c:formatCode>
                <c:ptCount val="10001"/>
                <c:pt idx="0">
                  <c:v>2.2603664557730623E-5</c:v>
                </c:pt>
                <c:pt idx="1">
                  <c:v>0.37989979022177855</c:v>
                </c:pt>
                <c:pt idx="2">
                  <c:v>0.9757742574325643</c:v>
                </c:pt>
                <c:pt idx="3">
                  <c:v>0.83794466910788079</c:v>
                </c:pt>
                <c:pt idx="4">
                  <c:v>0.33605369615184782</c:v>
                </c:pt>
                <c:pt idx="5">
                  <c:v>5.4471224106136348E-2</c:v>
                </c:pt>
                <c:pt idx="6">
                  <c:v>0.49786355183360331</c:v>
                </c:pt>
                <c:pt idx="7">
                  <c:v>0.59271566737104009</c:v>
                </c:pt>
                <c:pt idx="8">
                  <c:v>0.77222150507020837</c:v>
                </c:pt>
                <c:pt idx="9">
                  <c:v>0.72683571499159361</c:v>
                </c:pt>
                <c:pt idx="10">
                  <c:v>0.92786186371364721</c:v>
                </c:pt>
                <c:pt idx="11">
                  <c:v>0.57434343526807774</c:v>
                </c:pt>
                <c:pt idx="12">
                  <c:v>0.99011655058251535</c:v>
                </c:pt>
                <c:pt idx="13">
                  <c:v>0.88886564033518811</c:v>
                </c:pt>
                <c:pt idx="14">
                  <c:v>0.16481711350605688</c:v>
                </c:pt>
                <c:pt idx="15">
                  <c:v>8.1226696298097589E-2</c:v>
                </c:pt>
                <c:pt idx="16">
                  <c:v>0.17708468212610329</c:v>
                </c:pt>
                <c:pt idx="17">
                  <c:v>0.26225249341793938</c:v>
                </c:pt>
                <c:pt idx="18">
                  <c:v>0.67765687530751195</c:v>
                </c:pt>
                <c:pt idx="19">
                  <c:v>0.37910329335327414</c:v>
                </c:pt>
                <c:pt idx="20">
                  <c:v>0.58905138847839622</c:v>
                </c:pt>
                <c:pt idx="21">
                  <c:v>0.18668615640452418</c:v>
                </c:pt>
                <c:pt idx="22">
                  <c:v>0.63423069083794514</c:v>
                </c:pt>
                <c:pt idx="23">
                  <c:v>0.51522091334463138</c:v>
                </c:pt>
                <c:pt idx="24">
                  <c:v>0.317890583219887</c:v>
                </c:pt>
                <c:pt idx="25">
                  <c:v>0.78703217664129665</c:v>
                </c:pt>
                <c:pt idx="26">
                  <c:v>0.6497928102732603</c:v>
                </c:pt>
                <c:pt idx="27">
                  <c:v>6.7762262685113706E-2</c:v>
                </c:pt>
                <c:pt idx="28">
                  <c:v>0.88034894870610392</c:v>
                </c:pt>
                <c:pt idx="29">
                  <c:v>2.4780903488761236E-2</c:v>
                </c:pt>
                <c:pt idx="30">
                  <c:v>0.49264493561007311</c:v>
                </c:pt>
                <c:pt idx="31">
                  <c:v>0.88343279849897738</c:v>
                </c:pt>
                <c:pt idx="32">
                  <c:v>0.85504437231227959</c:v>
                </c:pt>
                <c:pt idx="33">
                  <c:v>0.73076545248309399</c:v>
                </c:pt>
                <c:pt idx="34">
                  <c:v>0.97495988336157047</c:v>
                </c:pt>
                <c:pt idx="35">
                  <c:v>0.15075965791510401</c:v>
                </c:pt>
                <c:pt idx="36">
                  <c:v>0.81757057915328568</c:v>
                </c:pt>
                <c:pt idx="37">
                  <c:v>0.90872382927160888</c:v>
                </c:pt>
                <c:pt idx="38">
                  <c:v>0.92139856793051522</c:v>
                </c:pt>
                <c:pt idx="39">
                  <c:v>0.94573120816877632</c:v>
                </c:pt>
                <c:pt idx="40">
                  <c:v>0.9044156926238982</c:v>
                </c:pt>
                <c:pt idx="41">
                  <c:v>0.51454592985778391</c:v>
                </c:pt>
                <c:pt idx="42">
                  <c:v>0.97344311977431319</c:v>
                </c:pt>
                <c:pt idx="43">
                  <c:v>0.65851404688251858</c:v>
                </c:pt>
                <c:pt idx="44">
                  <c:v>0.64558595448992495</c:v>
                </c:pt>
                <c:pt idx="45">
                  <c:v>0.36313711216819339</c:v>
                </c:pt>
                <c:pt idx="46">
                  <c:v>0.2454442108261605</c:v>
                </c:pt>
                <c:pt idx="47">
                  <c:v>0.18085135527926094</c:v>
                </c:pt>
                <c:pt idx="48">
                  <c:v>0.56872817853872115</c:v>
                </c:pt>
                <c:pt idx="49">
                  <c:v>0.61449670028616521</c:v>
                </c:pt>
                <c:pt idx="50">
                  <c:v>0.84604170957861546</c:v>
                </c:pt>
                <c:pt idx="51">
                  <c:v>0.42301288779033946</c:v>
                </c:pt>
                <c:pt idx="52">
                  <c:v>0.57760509223565693</c:v>
                </c:pt>
                <c:pt idx="53">
                  <c:v>0.8087852046865901</c:v>
                </c:pt>
                <c:pt idx="54">
                  <c:v>0.25293516751981115</c:v>
                </c:pt>
                <c:pt idx="55">
                  <c:v>8.1360505466051641E-2</c:v>
                </c:pt>
                <c:pt idx="56">
                  <c:v>0.42601536792983086</c:v>
                </c:pt>
                <c:pt idx="57">
                  <c:v>4.0288796667144071E-2</c:v>
                </c:pt>
                <c:pt idx="58">
                  <c:v>0.13380558469044304</c:v>
                </c:pt>
                <c:pt idx="59">
                  <c:v>0.87046189227628612</c:v>
                </c:pt>
                <c:pt idx="60">
                  <c:v>0.85302348754043855</c:v>
                </c:pt>
                <c:pt idx="61">
                  <c:v>0.7657550921504177</c:v>
                </c:pt>
                <c:pt idx="62">
                  <c:v>4.583377206969716E-2</c:v>
                </c:pt>
                <c:pt idx="63">
                  <c:v>0.32820717540020455</c:v>
                </c:pt>
                <c:pt idx="64">
                  <c:v>0.17799695123825079</c:v>
                </c:pt>
                <c:pt idx="65">
                  <c:v>0.59475946128124346</c:v>
                </c:pt>
                <c:pt idx="66">
                  <c:v>0.1222657538588465</c:v>
                </c:pt>
                <c:pt idx="67">
                  <c:v>0.92052510563308609</c:v>
                </c:pt>
                <c:pt idx="68">
                  <c:v>0.2654503752782244</c:v>
                </c:pt>
                <c:pt idx="69">
                  <c:v>0.42445730111769275</c:v>
                </c:pt>
                <c:pt idx="70">
                  <c:v>0.85385988506202581</c:v>
                </c:pt>
                <c:pt idx="71">
                  <c:v>0.82308823746772863</c:v>
                </c:pt>
                <c:pt idx="72">
                  <c:v>0.64400712011568584</c:v>
                </c:pt>
                <c:pt idx="73">
                  <c:v>0.82766778433121169</c:v>
                </c:pt>
                <c:pt idx="74">
                  <c:v>0.61245125467537498</c:v>
                </c:pt>
                <c:pt idx="75">
                  <c:v>0.46823732902679466</c:v>
                </c:pt>
                <c:pt idx="76">
                  <c:v>0.66478895333818577</c:v>
                </c:pt>
                <c:pt idx="77">
                  <c:v>0.10793875488822291</c:v>
                </c:pt>
                <c:pt idx="78">
                  <c:v>0.12665340636235356</c:v>
                </c:pt>
                <c:pt idx="79">
                  <c:v>0.66380073207607526</c:v>
                </c:pt>
                <c:pt idx="80">
                  <c:v>0.49890400259704515</c:v>
                </c:pt>
                <c:pt idx="81">
                  <c:v>7.9571648537913167E-2</c:v>
                </c:pt>
                <c:pt idx="82">
                  <c:v>0.36069697670671019</c:v>
                </c:pt>
                <c:pt idx="83">
                  <c:v>0.23408750967778616</c:v>
                </c:pt>
                <c:pt idx="84">
                  <c:v>0.30877515455185212</c:v>
                </c:pt>
                <c:pt idx="85">
                  <c:v>0.58402255297825789</c:v>
                </c:pt>
                <c:pt idx="86">
                  <c:v>0.66704790558062865</c:v>
                </c:pt>
                <c:pt idx="87">
                  <c:v>7.4149093625205151E-2</c:v>
                </c:pt>
                <c:pt idx="88">
                  <c:v>0.22381655882290405</c:v>
                </c:pt>
                <c:pt idx="89">
                  <c:v>0.68490413654823978</c:v>
                </c:pt>
                <c:pt idx="90">
                  <c:v>0.18382296626634104</c:v>
                </c:pt>
                <c:pt idx="91">
                  <c:v>0.51259403839362505</c:v>
                </c:pt>
                <c:pt idx="92">
                  <c:v>0.16800328165665421</c:v>
                </c:pt>
                <c:pt idx="93">
                  <c:v>0.63115480338742713</c:v>
                </c:pt>
                <c:pt idx="94">
                  <c:v>0.81878053248803151</c:v>
                </c:pt>
                <c:pt idx="95">
                  <c:v>0.24440952634644206</c:v>
                </c:pt>
                <c:pt idx="96">
                  <c:v>0.79090930465185516</c:v>
                </c:pt>
                <c:pt idx="97">
                  <c:v>0.81268328372979692</c:v>
                </c:pt>
                <c:pt idx="98">
                  <c:v>0.76794964669642485</c:v>
                </c:pt>
                <c:pt idx="99">
                  <c:v>0.92971202681293341</c:v>
                </c:pt>
                <c:pt idx="100">
                  <c:v>0.6700346449716178</c:v>
                </c:pt>
                <c:pt idx="101">
                  <c:v>0.27227803798032835</c:v>
                </c:pt>
                <c:pt idx="102">
                  <c:v>0.17698433537827074</c:v>
                </c:pt>
                <c:pt idx="103">
                  <c:v>0.57572470259653619</c:v>
                </c:pt>
                <c:pt idx="104">
                  <c:v>0.2050765399844742</c:v>
                </c:pt>
                <c:pt idx="105">
                  <c:v>0.72140751905804845</c:v>
                </c:pt>
                <c:pt idx="106">
                  <c:v>0.69617280862115916</c:v>
                </c:pt>
                <c:pt idx="107">
                  <c:v>0.57639449582267299</c:v>
                </c:pt>
                <c:pt idx="108">
                  <c:v>0.46229129166449012</c:v>
                </c:pt>
                <c:pt idx="109">
                  <c:v>0.72973900508589062</c:v>
                </c:pt>
                <c:pt idx="110">
                  <c:v>0.72345847856414436</c:v>
                </c:pt>
                <c:pt idx="111">
                  <c:v>0.16664922757383865</c:v>
                </c:pt>
                <c:pt idx="112">
                  <c:v>0.87356783350630096</c:v>
                </c:pt>
                <c:pt idx="113">
                  <c:v>5.4577740400367294E-2</c:v>
                </c:pt>
                <c:pt idx="114">
                  <c:v>0.28808290897313643</c:v>
                </c:pt>
                <c:pt idx="115">
                  <c:v>0.80945111150362115</c:v>
                </c:pt>
                <c:pt idx="116">
                  <c:v>0.44483104136066093</c:v>
                </c:pt>
                <c:pt idx="117">
                  <c:v>0.27531214862843612</c:v>
                </c:pt>
                <c:pt idx="118">
                  <c:v>0.17128199812550191</c:v>
                </c:pt>
                <c:pt idx="119">
                  <c:v>0.73654249531055915</c:v>
                </c:pt>
                <c:pt idx="120">
                  <c:v>6.9718684567938879E-2</c:v>
                </c:pt>
                <c:pt idx="121">
                  <c:v>0.76193153334871466</c:v>
                </c:pt>
                <c:pt idx="122">
                  <c:v>0.78328099184822342</c:v>
                </c:pt>
                <c:pt idx="123">
                  <c:v>0.6036299930902338</c:v>
                </c:pt>
                <c:pt idx="124">
                  <c:v>0.20929386755884338</c:v>
                </c:pt>
                <c:pt idx="125">
                  <c:v>0.60203206148093191</c:v>
                </c:pt>
                <c:pt idx="126">
                  <c:v>0.35285731002355802</c:v>
                </c:pt>
                <c:pt idx="127">
                  <c:v>0.47280956593938617</c:v>
                </c:pt>
                <c:pt idx="128">
                  <c:v>0.5103747432634117</c:v>
                </c:pt>
                <c:pt idx="129">
                  <c:v>0.86831002816013525</c:v>
                </c:pt>
                <c:pt idx="130">
                  <c:v>0.68664328739356406</c:v>
                </c:pt>
                <c:pt idx="131">
                  <c:v>0.41373122363059373</c:v>
                </c:pt>
                <c:pt idx="132">
                  <c:v>0.58067555938878823</c:v>
                </c:pt>
                <c:pt idx="133">
                  <c:v>0.41412664736347582</c:v>
                </c:pt>
                <c:pt idx="134">
                  <c:v>0.22656223793819652</c:v>
                </c:pt>
                <c:pt idx="135">
                  <c:v>0.83153302726872869</c:v>
                </c:pt>
                <c:pt idx="136">
                  <c:v>0.57558930552359178</c:v>
                </c:pt>
                <c:pt idx="137">
                  <c:v>0.9294579350061053</c:v>
                </c:pt>
                <c:pt idx="138">
                  <c:v>0.39951364761195779</c:v>
                </c:pt>
                <c:pt idx="139">
                  <c:v>0.62587541417492343</c:v>
                </c:pt>
                <c:pt idx="140">
                  <c:v>8.8086037937591802E-2</c:v>
                </c:pt>
                <c:pt idx="141">
                  <c:v>0.46203961710540559</c:v>
                </c:pt>
                <c:pt idx="142">
                  <c:v>0.499844690551909</c:v>
                </c:pt>
                <c:pt idx="143">
                  <c:v>0.88971410593470279</c:v>
                </c:pt>
                <c:pt idx="144">
                  <c:v>0.42497844455064204</c:v>
                </c:pt>
                <c:pt idx="145">
                  <c:v>0.61271756264041999</c:v>
                </c:pt>
                <c:pt idx="146">
                  <c:v>0.94407529753822617</c:v>
                </c:pt>
                <c:pt idx="147">
                  <c:v>7.3525724966789469E-2</c:v>
                </c:pt>
                <c:pt idx="148">
                  <c:v>0.74685951683058382</c:v>
                </c:pt>
                <c:pt idx="149">
                  <c:v>0.46789937162208339</c:v>
                </c:pt>
                <c:pt idx="150">
                  <c:v>0.98473885235597325</c:v>
                </c:pt>
                <c:pt idx="151">
                  <c:v>0.50589154684259163</c:v>
                </c:pt>
                <c:pt idx="152">
                  <c:v>0.51922778343745868</c:v>
                </c:pt>
                <c:pt idx="153">
                  <c:v>0.66135623336832794</c:v>
                </c:pt>
                <c:pt idx="154">
                  <c:v>0.41421422148785286</c:v>
                </c:pt>
                <c:pt idx="155">
                  <c:v>0.69842054634281459</c:v>
                </c:pt>
                <c:pt idx="156">
                  <c:v>0.35412238368490823</c:v>
                </c:pt>
                <c:pt idx="157">
                  <c:v>0.73490259225242893</c:v>
                </c:pt>
                <c:pt idx="158">
                  <c:v>0.50786798657284493</c:v>
                </c:pt>
                <c:pt idx="159">
                  <c:v>0.73725032980425764</c:v>
                </c:pt>
                <c:pt idx="160">
                  <c:v>0.96629302015821128</c:v>
                </c:pt>
                <c:pt idx="161">
                  <c:v>0.4867897990563837</c:v>
                </c:pt>
                <c:pt idx="162">
                  <c:v>0.4761527406406369</c:v>
                </c:pt>
                <c:pt idx="163">
                  <c:v>0.69911194718401504</c:v>
                </c:pt>
                <c:pt idx="164">
                  <c:v>0.97449632174079137</c:v>
                </c:pt>
                <c:pt idx="165">
                  <c:v>0.35967949748024319</c:v>
                </c:pt>
                <c:pt idx="166">
                  <c:v>0.13331415044763784</c:v>
                </c:pt>
                <c:pt idx="167">
                  <c:v>0.61092657344924595</c:v>
                </c:pt>
                <c:pt idx="168">
                  <c:v>0.84291996147619563</c:v>
                </c:pt>
                <c:pt idx="169">
                  <c:v>0.95579253041920831</c:v>
                </c:pt>
                <c:pt idx="170">
                  <c:v>5.0587556348455865E-3</c:v>
                </c:pt>
                <c:pt idx="171">
                  <c:v>2.250595484976934E-2</c:v>
                </c:pt>
                <c:pt idx="172">
                  <c:v>0.25758316007330229</c:v>
                </c:pt>
                <c:pt idx="173">
                  <c:v>0.20017135199167363</c:v>
                </c:pt>
                <c:pt idx="174">
                  <c:v>0.27991292405869483</c:v>
                </c:pt>
                <c:pt idx="175">
                  <c:v>0.49651465448388582</c:v>
                </c:pt>
                <c:pt idx="176">
                  <c:v>0.92179791066879313</c:v>
                </c:pt>
                <c:pt idx="177">
                  <c:v>0.65748461040551054</c:v>
                </c:pt>
                <c:pt idx="178">
                  <c:v>0.34384708541624576</c:v>
                </c:pt>
                <c:pt idx="179">
                  <c:v>3.7964590842819119E-2</c:v>
                </c:pt>
                <c:pt idx="180">
                  <c:v>7.0878295260890525E-2</c:v>
                </c:pt>
                <c:pt idx="181">
                  <c:v>0.25150844978704512</c:v>
                </c:pt>
                <c:pt idx="182">
                  <c:v>0.10251557086711544</c:v>
                </c:pt>
                <c:pt idx="183">
                  <c:v>0.97919956360906346</c:v>
                </c:pt>
                <c:pt idx="184">
                  <c:v>0.40706557752893568</c:v>
                </c:pt>
                <c:pt idx="185">
                  <c:v>0.55116152882164415</c:v>
                </c:pt>
                <c:pt idx="186">
                  <c:v>0.37181490537329337</c:v>
                </c:pt>
                <c:pt idx="187">
                  <c:v>9.3114608942118759E-2</c:v>
                </c:pt>
                <c:pt idx="188">
                  <c:v>0.9772324901899474</c:v>
                </c:pt>
                <c:pt idx="189">
                  <c:v>0.34646262244622344</c:v>
                </c:pt>
                <c:pt idx="190">
                  <c:v>0.99729545367755712</c:v>
                </c:pt>
                <c:pt idx="191">
                  <c:v>0.54468995870309411</c:v>
                </c:pt>
                <c:pt idx="192">
                  <c:v>0.60413592290325835</c:v>
                </c:pt>
                <c:pt idx="193">
                  <c:v>0.71245623506254341</c:v>
                </c:pt>
                <c:pt idx="194">
                  <c:v>0.25194269616712944</c:v>
                </c:pt>
                <c:pt idx="195">
                  <c:v>0.40089448094409635</c:v>
                </c:pt>
                <c:pt idx="196">
                  <c:v>0.83354122742709758</c:v>
                </c:pt>
                <c:pt idx="197">
                  <c:v>0.32740936722951447</c:v>
                </c:pt>
                <c:pt idx="198">
                  <c:v>0.76923502644954023</c:v>
                </c:pt>
                <c:pt idx="199">
                  <c:v>0.5330895374217488</c:v>
                </c:pt>
                <c:pt idx="200">
                  <c:v>0.63585544733137611</c:v>
                </c:pt>
                <c:pt idx="201">
                  <c:v>0.82250329843838854</c:v>
                </c:pt>
                <c:pt idx="202">
                  <c:v>0.81293685399598292</c:v>
                </c:pt>
                <c:pt idx="203">
                  <c:v>2.970511048552818E-2</c:v>
                </c:pt>
                <c:pt idx="204">
                  <c:v>0.25379193027214703</c:v>
                </c:pt>
                <c:pt idx="205">
                  <c:v>0.48097208397508229</c:v>
                </c:pt>
                <c:pt idx="206">
                  <c:v>0.69781536920825737</c:v>
                </c:pt>
                <c:pt idx="207">
                  <c:v>0.18291028318130889</c:v>
                </c:pt>
                <c:pt idx="208">
                  <c:v>0.17312942825869165</c:v>
                </c:pt>
                <c:pt idx="209">
                  <c:v>0.78630074383053028</c:v>
                </c:pt>
                <c:pt idx="210">
                  <c:v>0.35660155972307622</c:v>
                </c:pt>
                <c:pt idx="211">
                  <c:v>0.40241426574178707</c:v>
                </c:pt>
                <c:pt idx="212">
                  <c:v>0.37656432221483638</c:v>
                </c:pt>
                <c:pt idx="213">
                  <c:v>0.9165634647554548</c:v>
                </c:pt>
                <c:pt idx="214">
                  <c:v>0.6821521449285336</c:v>
                </c:pt>
                <c:pt idx="215">
                  <c:v>0.93109981386507856</c:v>
                </c:pt>
                <c:pt idx="216">
                  <c:v>0.99457163037479468</c:v>
                </c:pt>
                <c:pt idx="217">
                  <c:v>0.76539170917374633</c:v>
                </c:pt>
                <c:pt idx="218">
                  <c:v>0.93845608315358686</c:v>
                </c:pt>
                <c:pt idx="219">
                  <c:v>0.6313895623345811</c:v>
                </c:pt>
                <c:pt idx="220">
                  <c:v>0.76437415730411851</c:v>
                </c:pt>
                <c:pt idx="221">
                  <c:v>0.83646181031896816</c:v>
                </c:pt>
                <c:pt idx="222">
                  <c:v>0.41364603089804108</c:v>
                </c:pt>
                <c:pt idx="223">
                  <c:v>0.14884130337687271</c:v>
                </c:pt>
                <c:pt idx="224">
                  <c:v>0.57578585509945912</c:v>
                </c:pt>
                <c:pt idx="225">
                  <c:v>0.23286665660928313</c:v>
                </c:pt>
                <c:pt idx="226">
                  <c:v>0.78989763222164366</c:v>
                </c:pt>
                <c:pt idx="227">
                  <c:v>0.80950474916468595</c:v>
                </c:pt>
                <c:pt idx="228">
                  <c:v>0.34631921087685935</c:v>
                </c:pt>
                <c:pt idx="229">
                  <c:v>0.58697720737521408</c:v>
                </c:pt>
                <c:pt idx="230">
                  <c:v>0.32592435522280838</c:v>
                </c:pt>
                <c:pt idx="231">
                  <c:v>0.81063822974014943</c:v>
                </c:pt>
                <c:pt idx="232">
                  <c:v>0.396727242691781</c:v>
                </c:pt>
                <c:pt idx="233">
                  <c:v>0.79476792076358937</c:v>
                </c:pt>
                <c:pt idx="234">
                  <c:v>0.66444427364712777</c:v>
                </c:pt>
                <c:pt idx="235">
                  <c:v>0.31490718727694228</c:v>
                </c:pt>
                <c:pt idx="236">
                  <c:v>0.64509656356884937</c:v>
                </c:pt>
                <c:pt idx="237">
                  <c:v>0.1379439016515128</c:v>
                </c:pt>
                <c:pt idx="238">
                  <c:v>0.42315505697538847</c:v>
                </c:pt>
                <c:pt idx="239">
                  <c:v>0.96704258535385257</c:v>
                </c:pt>
                <c:pt idx="240">
                  <c:v>8.4732042199341606E-2</c:v>
                </c:pt>
                <c:pt idx="241">
                  <c:v>9.14332443342699E-2</c:v>
                </c:pt>
                <c:pt idx="242">
                  <c:v>0.71853752607411592</c:v>
                </c:pt>
                <c:pt idx="243">
                  <c:v>0.46020072766589037</c:v>
                </c:pt>
                <c:pt idx="244">
                  <c:v>0.59362988061906297</c:v>
                </c:pt>
                <c:pt idx="245">
                  <c:v>0.13740356459161432</c:v>
                </c:pt>
                <c:pt idx="246">
                  <c:v>0.34171009126198948</c:v>
                </c:pt>
                <c:pt idx="247">
                  <c:v>0.12150384025718264</c:v>
                </c:pt>
                <c:pt idx="248">
                  <c:v>0.11504320246867984</c:v>
                </c:pt>
                <c:pt idx="249">
                  <c:v>0.53110389110217981</c:v>
                </c:pt>
                <c:pt idx="250">
                  <c:v>0.26309775433647342</c:v>
                </c:pt>
                <c:pt idx="251">
                  <c:v>0.88395713310873003</c:v>
                </c:pt>
                <c:pt idx="252">
                  <c:v>0.6675361584255175</c:v>
                </c:pt>
                <c:pt idx="253">
                  <c:v>0.28021465767184955</c:v>
                </c:pt>
                <c:pt idx="254">
                  <c:v>0.56775149077538001</c:v>
                </c:pt>
                <c:pt idx="255">
                  <c:v>0.19930546181244099</c:v>
                </c:pt>
                <c:pt idx="256">
                  <c:v>0.72689668169566279</c:v>
                </c:pt>
                <c:pt idx="257">
                  <c:v>0.95252925900394525</c:v>
                </c:pt>
                <c:pt idx="258">
                  <c:v>0.15925607930834224</c:v>
                </c:pt>
                <c:pt idx="259">
                  <c:v>0.61692493530778447</c:v>
                </c:pt>
                <c:pt idx="260">
                  <c:v>0.65738771793310891</c:v>
                </c:pt>
                <c:pt idx="261">
                  <c:v>0.71537530176126174</c:v>
                </c:pt>
                <c:pt idx="262">
                  <c:v>0.31269670152696627</c:v>
                </c:pt>
                <c:pt idx="263">
                  <c:v>0.49346256372214414</c:v>
                </c:pt>
                <c:pt idx="264">
                  <c:v>0.62530847807662027</c:v>
                </c:pt>
                <c:pt idx="265">
                  <c:v>0.55959103375654251</c:v>
                </c:pt>
                <c:pt idx="266">
                  <c:v>4.6504346209813072E-2</c:v>
                </c:pt>
                <c:pt idx="267">
                  <c:v>0.59854674832827726</c:v>
                </c:pt>
                <c:pt idx="268">
                  <c:v>0.77519915335588119</c:v>
                </c:pt>
                <c:pt idx="269">
                  <c:v>0.77217045229495063</c:v>
                </c:pt>
                <c:pt idx="270">
                  <c:v>0.8687917212344668</c:v>
                </c:pt>
                <c:pt idx="271">
                  <c:v>0.78245878768267985</c:v>
                </c:pt>
                <c:pt idx="272">
                  <c:v>0.78484458280021541</c:v>
                </c:pt>
                <c:pt idx="273">
                  <c:v>0.88290312321991804</c:v>
                </c:pt>
                <c:pt idx="274">
                  <c:v>0.95279195716268938</c:v>
                </c:pt>
                <c:pt idx="275">
                  <c:v>0.57442403332070635</c:v>
                </c:pt>
                <c:pt idx="276">
                  <c:v>0.34472802111167833</c:v>
                </c:pt>
                <c:pt idx="277">
                  <c:v>0.84385082397789268</c:v>
                </c:pt>
                <c:pt idx="278">
                  <c:v>0.60079859644211764</c:v>
                </c:pt>
                <c:pt idx="279">
                  <c:v>0.62201040267106633</c:v>
                </c:pt>
                <c:pt idx="280">
                  <c:v>0.12883769261130956</c:v>
                </c:pt>
                <c:pt idx="281">
                  <c:v>0.37509971827971733</c:v>
                </c:pt>
                <c:pt idx="282">
                  <c:v>0.30096512720965085</c:v>
                </c:pt>
                <c:pt idx="283">
                  <c:v>0.32089301260229808</c:v>
                </c:pt>
                <c:pt idx="284">
                  <c:v>0.24886280682350639</c:v>
                </c:pt>
                <c:pt idx="285">
                  <c:v>0.63719428267199285</c:v>
                </c:pt>
                <c:pt idx="286">
                  <c:v>0.32430886818296689</c:v>
                </c:pt>
                <c:pt idx="287">
                  <c:v>0.6591475511245185</c:v>
                </c:pt>
                <c:pt idx="288">
                  <c:v>0.292891749782903</c:v>
                </c:pt>
                <c:pt idx="289">
                  <c:v>0.6316386012507782</c:v>
                </c:pt>
                <c:pt idx="290">
                  <c:v>0.94997122182975113</c:v>
                </c:pt>
                <c:pt idx="291">
                  <c:v>0.16632529262747861</c:v>
                </c:pt>
                <c:pt idx="292">
                  <c:v>0.42919319003317186</c:v>
                </c:pt>
                <c:pt idx="293">
                  <c:v>0.44994488751978839</c:v>
                </c:pt>
                <c:pt idx="294">
                  <c:v>0.22372454508381176</c:v>
                </c:pt>
                <c:pt idx="295">
                  <c:v>0.13842922362425794</c:v>
                </c:pt>
                <c:pt idx="296">
                  <c:v>0.57996145290320811</c:v>
                </c:pt>
                <c:pt idx="297">
                  <c:v>0.4121389442179999</c:v>
                </c:pt>
                <c:pt idx="298">
                  <c:v>0.81923547192441093</c:v>
                </c:pt>
                <c:pt idx="299">
                  <c:v>0.89057663357377825</c:v>
                </c:pt>
                <c:pt idx="300">
                  <c:v>0.92148047449136172</c:v>
                </c:pt>
                <c:pt idx="301">
                  <c:v>0.32233477631692531</c:v>
                </c:pt>
                <c:pt idx="302">
                  <c:v>0.48058555856374352</c:v>
                </c:pt>
                <c:pt idx="303">
                  <c:v>0.20148278083721305</c:v>
                </c:pt>
                <c:pt idx="304">
                  <c:v>0.32109753103977884</c:v>
                </c:pt>
                <c:pt idx="305">
                  <c:v>0.6862041855632347</c:v>
                </c:pt>
                <c:pt idx="306">
                  <c:v>3.3746761285581982E-2</c:v>
                </c:pt>
                <c:pt idx="307">
                  <c:v>0.18181692677634625</c:v>
                </c:pt>
                <c:pt idx="308">
                  <c:v>0.7970883300514372</c:v>
                </c:pt>
                <c:pt idx="309">
                  <c:v>0.66356317450458335</c:v>
                </c:pt>
                <c:pt idx="310">
                  <c:v>0.50627389853181037</c:v>
                </c:pt>
                <c:pt idx="311">
                  <c:v>0.94541262413627125</c:v>
                </c:pt>
                <c:pt idx="312">
                  <c:v>0.5499738583108289</c:v>
                </c:pt>
                <c:pt idx="313">
                  <c:v>0.41063663010049456</c:v>
                </c:pt>
                <c:pt idx="314">
                  <c:v>0.56984209901180216</c:v>
                </c:pt>
                <c:pt idx="315">
                  <c:v>0.33615809135891406</c:v>
                </c:pt>
                <c:pt idx="316">
                  <c:v>0.80904146926898579</c:v>
                </c:pt>
                <c:pt idx="317">
                  <c:v>0.55997400384395102</c:v>
                </c:pt>
                <c:pt idx="318">
                  <c:v>0.48308260528514285</c:v>
                </c:pt>
                <c:pt idx="319">
                  <c:v>0.16934702739554786</c:v>
                </c:pt>
                <c:pt idx="320">
                  <c:v>0.21548943697264858</c:v>
                </c:pt>
                <c:pt idx="321">
                  <c:v>0.73096719930459153</c:v>
                </c:pt>
                <c:pt idx="322">
                  <c:v>0.36571871226919755</c:v>
                </c:pt>
                <c:pt idx="323">
                  <c:v>0.63439710840321939</c:v>
                </c:pt>
                <c:pt idx="324">
                  <c:v>0.31220093290889678</c:v>
                </c:pt>
                <c:pt idx="325">
                  <c:v>0.16107939982837038</c:v>
                </c:pt>
                <c:pt idx="326">
                  <c:v>0.2614729154209946</c:v>
                </c:pt>
                <c:pt idx="327">
                  <c:v>0.57528948065605456</c:v>
                </c:pt>
                <c:pt idx="328">
                  <c:v>0.89030138630899669</c:v>
                </c:pt>
                <c:pt idx="329">
                  <c:v>0.29539969530673682</c:v>
                </c:pt>
                <c:pt idx="330">
                  <c:v>0.78267902032596948</c:v>
                </c:pt>
                <c:pt idx="331">
                  <c:v>0.48629461856852035</c:v>
                </c:pt>
                <c:pt idx="332">
                  <c:v>0.15365428112151766</c:v>
                </c:pt>
                <c:pt idx="333">
                  <c:v>0.46750280934735333</c:v>
                </c:pt>
                <c:pt idx="334">
                  <c:v>0.31971670096726934</c:v>
                </c:pt>
                <c:pt idx="335">
                  <c:v>0.47859315689587645</c:v>
                </c:pt>
                <c:pt idx="336">
                  <c:v>0.71518794899582305</c:v>
                </c:pt>
                <c:pt idx="337">
                  <c:v>0.16385877279744426</c:v>
                </c:pt>
                <c:pt idx="338">
                  <c:v>0.97439440664574239</c:v>
                </c:pt>
                <c:pt idx="339">
                  <c:v>0.64679249499309455</c:v>
                </c:pt>
                <c:pt idx="340">
                  <c:v>0.64146334894069623</c:v>
                </c:pt>
                <c:pt idx="341">
                  <c:v>7.4505646282111135E-2</c:v>
                </c:pt>
                <c:pt idx="342">
                  <c:v>0.21639706344175946</c:v>
                </c:pt>
                <c:pt idx="343">
                  <c:v>0.98544526565142221</c:v>
                </c:pt>
                <c:pt idx="344">
                  <c:v>0.37857980345309705</c:v>
                </c:pt>
                <c:pt idx="345">
                  <c:v>0.7907566362017564</c:v>
                </c:pt>
                <c:pt idx="346">
                  <c:v>0.24678464291933208</c:v>
                </c:pt>
                <c:pt idx="347">
                  <c:v>0.70949354521440977</c:v>
                </c:pt>
                <c:pt idx="348">
                  <c:v>0.45801441858430131</c:v>
                </c:pt>
                <c:pt idx="349">
                  <c:v>0.84833314635247603</c:v>
                </c:pt>
                <c:pt idx="350">
                  <c:v>0.93519074606485231</c:v>
                </c:pt>
                <c:pt idx="351">
                  <c:v>0.75086911197326567</c:v>
                </c:pt>
                <c:pt idx="352">
                  <c:v>0.85716493467668298</c:v>
                </c:pt>
                <c:pt idx="353">
                  <c:v>0.371057111011379</c:v>
                </c:pt>
                <c:pt idx="354">
                  <c:v>0.35686476824659147</c:v>
                </c:pt>
                <c:pt idx="355">
                  <c:v>0.82615992046248166</c:v>
                </c:pt>
                <c:pt idx="356">
                  <c:v>0.26978321292893181</c:v>
                </c:pt>
                <c:pt idx="357">
                  <c:v>0.24645969655665556</c:v>
                </c:pt>
                <c:pt idx="358">
                  <c:v>0.24812002770980821</c:v>
                </c:pt>
                <c:pt idx="359">
                  <c:v>0.15330571874664431</c:v>
                </c:pt>
                <c:pt idx="360">
                  <c:v>0.60921497485098197</c:v>
                </c:pt>
                <c:pt idx="361">
                  <c:v>7.6082320453637428E-2</c:v>
                </c:pt>
                <c:pt idx="362">
                  <c:v>0.71555986428426577</c:v>
                </c:pt>
                <c:pt idx="363">
                  <c:v>0.41463902565401001</c:v>
                </c:pt>
                <c:pt idx="364">
                  <c:v>0.83810416694642242</c:v>
                </c:pt>
                <c:pt idx="365">
                  <c:v>1.6733868521048627E-2</c:v>
                </c:pt>
                <c:pt idx="366">
                  <c:v>0.24612823326426012</c:v>
                </c:pt>
                <c:pt idx="367">
                  <c:v>0.6772164724195453</c:v>
                </c:pt>
                <c:pt idx="368">
                  <c:v>0.97725195529742725</c:v>
                </c:pt>
                <c:pt idx="369">
                  <c:v>0.67361268385947337</c:v>
                </c:pt>
                <c:pt idx="370">
                  <c:v>0.40837762616964879</c:v>
                </c:pt>
                <c:pt idx="371">
                  <c:v>0.60276303328702363</c:v>
                </c:pt>
                <c:pt idx="372">
                  <c:v>0.63830045500691068</c:v>
                </c:pt>
                <c:pt idx="373">
                  <c:v>0.91574730114813307</c:v>
                </c:pt>
                <c:pt idx="374">
                  <c:v>0.96489039667178433</c:v>
                </c:pt>
                <c:pt idx="375">
                  <c:v>0.91289686267864745</c:v>
                </c:pt>
                <c:pt idx="376">
                  <c:v>5.757104002757512E-2</c:v>
                </c:pt>
                <c:pt idx="377">
                  <c:v>0.59646974345504755</c:v>
                </c:pt>
                <c:pt idx="378">
                  <c:v>0.86697824898500842</c:v>
                </c:pt>
                <c:pt idx="379">
                  <c:v>0.30343069103706194</c:v>
                </c:pt>
                <c:pt idx="380">
                  <c:v>0.75962425990012672</c:v>
                </c:pt>
                <c:pt idx="381">
                  <c:v>4.9361414299049144E-3</c:v>
                </c:pt>
                <c:pt idx="382">
                  <c:v>0.9617290124118929</c:v>
                </c:pt>
                <c:pt idx="383">
                  <c:v>0.77951160668372721</c:v>
                </c:pt>
                <c:pt idx="384">
                  <c:v>0.25157353340255728</c:v>
                </c:pt>
                <c:pt idx="385">
                  <c:v>0.19637589677999537</c:v>
                </c:pt>
                <c:pt idx="386">
                  <c:v>0.48969718138207552</c:v>
                </c:pt>
                <c:pt idx="387">
                  <c:v>0.34052748854296633</c:v>
                </c:pt>
                <c:pt idx="388">
                  <c:v>0.24549994163471273</c:v>
                </c:pt>
                <c:pt idx="389">
                  <c:v>0.11751905461657748</c:v>
                </c:pt>
                <c:pt idx="390">
                  <c:v>0.14275094081775794</c:v>
                </c:pt>
                <c:pt idx="391">
                  <c:v>0.21506232405782785</c:v>
                </c:pt>
                <c:pt idx="392">
                  <c:v>0.55248043991275153</c:v>
                </c:pt>
                <c:pt idx="393">
                  <c:v>0.5387536136148281</c:v>
                </c:pt>
                <c:pt idx="394">
                  <c:v>0.83198402441664787</c:v>
                </c:pt>
                <c:pt idx="395">
                  <c:v>0.15549837060063071</c:v>
                </c:pt>
                <c:pt idx="396">
                  <c:v>0.46111468480020512</c:v>
                </c:pt>
                <c:pt idx="397">
                  <c:v>0.95450743704778485</c:v>
                </c:pt>
                <c:pt idx="398">
                  <c:v>0.40649446212057699</c:v>
                </c:pt>
                <c:pt idx="399">
                  <c:v>0.95242486053724995</c:v>
                </c:pt>
                <c:pt idx="400">
                  <c:v>0.4046310495606768</c:v>
                </c:pt>
                <c:pt idx="401">
                  <c:v>0.63404996629527299</c:v>
                </c:pt>
                <c:pt idx="402">
                  <c:v>0.47778352465377355</c:v>
                </c:pt>
                <c:pt idx="403">
                  <c:v>0.10769885597177728</c:v>
                </c:pt>
                <c:pt idx="404">
                  <c:v>9.4672317660726757E-2</c:v>
                </c:pt>
                <c:pt idx="405">
                  <c:v>0.15764292383456738</c:v>
                </c:pt>
                <c:pt idx="406">
                  <c:v>0.50462088757409751</c:v>
                </c:pt>
                <c:pt idx="407">
                  <c:v>0.16325745785760576</c:v>
                </c:pt>
                <c:pt idx="408">
                  <c:v>0.86809421277981913</c:v>
                </c:pt>
                <c:pt idx="409">
                  <c:v>5.9434190420170403E-2</c:v>
                </c:pt>
                <c:pt idx="410">
                  <c:v>0.91043839180396791</c:v>
                </c:pt>
                <c:pt idx="411">
                  <c:v>0.73805104928931731</c:v>
                </c:pt>
                <c:pt idx="412">
                  <c:v>0.42398540555685077</c:v>
                </c:pt>
                <c:pt idx="413">
                  <c:v>0.92271119399122481</c:v>
                </c:pt>
                <c:pt idx="414">
                  <c:v>7.0374105158436161E-3</c:v>
                </c:pt>
                <c:pt idx="415">
                  <c:v>0.27775853978365594</c:v>
                </c:pt>
                <c:pt idx="416">
                  <c:v>0.28777814390499989</c:v>
                </c:pt>
                <c:pt idx="417">
                  <c:v>0.68726461133326622</c:v>
                </c:pt>
                <c:pt idx="418">
                  <c:v>0.85632267820477614</c:v>
                </c:pt>
                <c:pt idx="419">
                  <c:v>0.21525258767197494</c:v>
                </c:pt>
                <c:pt idx="420">
                  <c:v>0.75024100288294304</c:v>
                </c:pt>
                <c:pt idx="421">
                  <c:v>0.30053545362341005</c:v>
                </c:pt>
                <c:pt idx="422">
                  <c:v>9.9369048652876657E-2</c:v>
                </c:pt>
                <c:pt idx="423">
                  <c:v>9.560070889797094E-2</c:v>
                </c:pt>
                <c:pt idx="424">
                  <c:v>0.76111444819770491</c:v>
                </c:pt>
                <c:pt idx="425">
                  <c:v>5.0530858827070736E-2</c:v>
                </c:pt>
                <c:pt idx="426">
                  <c:v>0.2721443065778093</c:v>
                </c:pt>
                <c:pt idx="427">
                  <c:v>0.92936065324086725</c:v>
                </c:pt>
                <c:pt idx="428">
                  <c:v>0.76449901925609398</c:v>
                </c:pt>
                <c:pt idx="429">
                  <c:v>0.93501663717209205</c:v>
                </c:pt>
                <c:pt idx="430">
                  <c:v>0.8246209513510675</c:v>
                </c:pt>
                <c:pt idx="431">
                  <c:v>0.40432935739137665</c:v>
                </c:pt>
                <c:pt idx="432">
                  <c:v>0.56350967686786768</c:v>
                </c:pt>
                <c:pt idx="433">
                  <c:v>0.90713911825192117</c:v>
                </c:pt>
                <c:pt idx="434">
                  <c:v>0.28716046003958234</c:v>
                </c:pt>
                <c:pt idx="435">
                  <c:v>0.30585188526001383</c:v>
                </c:pt>
                <c:pt idx="436">
                  <c:v>0.45263556505210489</c:v>
                </c:pt>
                <c:pt idx="437">
                  <c:v>0.44594183072724464</c:v>
                </c:pt>
                <c:pt idx="438">
                  <c:v>0.94434903280080718</c:v>
                </c:pt>
                <c:pt idx="439">
                  <c:v>0.67419428316605945</c:v>
                </c:pt>
                <c:pt idx="440">
                  <c:v>0.18331717196075115</c:v>
                </c:pt>
                <c:pt idx="441">
                  <c:v>1.1709144344417912E-2</c:v>
                </c:pt>
                <c:pt idx="442">
                  <c:v>0.79558899663183325</c:v>
                </c:pt>
                <c:pt idx="443">
                  <c:v>0.46426639122155794</c:v>
                </c:pt>
                <c:pt idx="444">
                  <c:v>0.92523726072406265</c:v>
                </c:pt>
                <c:pt idx="445">
                  <c:v>0.46264098932158249</c:v>
                </c:pt>
                <c:pt idx="446">
                  <c:v>0.60710752783674171</c:v>
                </c:pt>
                <c:pt idx="447">
                  <c:v>0.65622035211707486</c:v>
                </c:pt>
                <c:pt idx="448">
                  <c:v>9.5458031676457278E-2</c:v>
                </c:pt>
                <c:pt idx="449">
                  <c:v>0.36313838621747607</c:v>
                </c:pt>
                <c:pt idx="450">
                  <c:v>0.26685715711994895</c:v>
                </c:pt>
                <c:pt idx="451">
                  <c:v>6.82397149820997E-2</c:v>
                </c:pt>
                <c:pt idx="452">
                  <c:v>0.90488970414963077</c:v>
                </c:pt>
                <c:pt idx="453">
                  <c:v>0.48125764284341488</c:v>
                </c:pt>
                <c:pt idx="454">
                  <c:v>0.49720326927360298</c:v>
                </c:pt>
                <c:pt idx="455">
                  <c:v>0.49534668144553279</c:v>
                </c:pt>
                <c:pt idx="456">
                  <c:v>0.2916750550696976</c:v>
                </c:pt>
                <c:pt idx="457">
                  <c:v>0.18265055640724048</c:v>
                </c:pt>
                <c:pt idx="458">
                  <c:v>0.80790153649072238</c:v>
                </c:pt>
                <c:pt idx="459">
                  <c:v>0.4011237995704281</c:v>
                </c:pt>
                <c:pt idx="460">
                  <c:v>0.68769938018531507</c:v>
                </c:pt>
                <c:pt idx="461">
                  <c:v>0.16348277459083255</c:v>
                </c:pt>
                <c:pt idx="462">
                  <c:v>0.65499254812253294</c:v>
                </c:pt>
                <c:pt idx="463">
                  <c:v>0.45975629541080271</c:v>
                </c:pt>
                <c:pt idx="464">
                  <c:v>0.12405696936140627</c:v>
                </c:pt>
                <c:pt idx="465">
                  <c:v>2.5484057155197512E-2</c:v>
                </c:pt>
                <c:pt idx="466">
                  <c:v>0.31054860740459928</c:v>
                </c:pt>
                <c:pt idx="467">
                  <c:v>0.39044464909957938</c:v>
                </c:pt>
                <c:pt idx="468">
                  <c:v>0.20321741663069343</c:v>
                </c:pt>
                <c:pt idx="469">
                  <c:v>0.47512131206464081</c:v>
                </c:pt>
                <c:pt idx="470">
                  <c:v>0.36389187041851312</c:v>
                </c:pt>
                <c:pt idx="471">
                  <c:v>0.93066612395023285</c:v>
                </c:pt>
                <c:pt idx="472">
                  <c:v>0.70554523156282734</c:v>
                </c:pt>
                <c:pt idx="473">
                  <c:v>9.8706876439371552E-2</c:v>
                </c:pt>
                <c:pt idx="474">
                  <c:v>0.96647231651771459</c:v>
                </c:pt>
                <c:pt idx="475">
                  <c:v>0.50022371322858317</c:v>
                </c:pt>
                <c:pt idx="476">
                  <c:v>0.25994823279788171</c:v>
                </c:pt>
                <c:pt idx="477">
                  <c:v>0.94994863399767715</c:v>
                </c:pt>
                <c:pt idx="478">
                  <c:v>0.78669159896052054</c:v>
                </c:pt>
                <c:pt idx="479">
                  <c:v>0.92570372946825985</c:v>
                </c:pt>
                <c:pt idx="480">
                  <c:v>0.30258117304303739</c:v>
                </c:pt>
                <c:pt idx="481">
                  <c:v>0.48177533432923969</c:v>
                </c:pt>
                <c:pt idx="482">
                  <c:v>0.19804407153187509</c:v>
                </c:pt>
                <c:pt idx="483">
                  <c:v>0.52671023622467661</c:v>
                </c:pt>
                <c:pt idx="484">
                  <c:v>0.41894022813948811</c:v>
                </c:pt>
                <c:pt idx="485">
                  <c:v>0.12841434037704688</c:v>
                </c:pt>
                <c:pt idx="486">
                  <c:v>0.2598187170269986</c:v>
                </c:pt>
                <c:pt idx="487">
                  <c:v>0.77317707276585379</c:v>
                </c:pt>
                <c:pt idx="488">
                  <c:v>0.78706197570406922</c:v>
                </c:pt>
                <c:pt idx="489">
                  <c:v>0.15062565829168337</c:v>
                </c:pt>
                <c:pt idx="490">
                  <c:v>0.56543890832245303</c:v>
                </c:pt>
                <c:pt idx="491">
                  <c:v>0.33173217546741113</c:v>
                </c:pt>
                <c:pt idx="492">
                  <c:v>0.42267308077899418</c:v>
                </c:pt>
                <c:pt idx="493">
                  <c:v>0.86646865255500594</c:v>
                </c:pt>
                <c:pt idx="494">
                  <c:v>0.73864349198464463</c:v>
                </c:pt>
                <c:pt idx="495">
                  <c:v>0.38116978592293793</c:v>
                </c:pt>
                <c:pt idx="496">
                  <c:v>0.32059200681773575</c:v>
                </c:pt>
                <c:pt idx="497">
                  <c:v>0.1898585856844944</c:v>
                </c:pt>
                <c:pt idx="498">
                  <c:v>0.95324959929718156</c:v>
                </c:pt>
                <c:pt idx="499">
                  <c:v>0.26601538772974881</c:v>
                </c:pt>
                <c:pt idx="500">
                  <c:v>0.92062157388805488</c:v>
                </c:pt>
                <c:pt idx="501">
                  <c:v>0.88679233653787171</c:v>
                </c:pt>
                <c:pt idx="502">
                  <c:v>0.31880019200909893</c:v>
                </c:pt>
                <c:pt idx="503">
                  <c:v>7.4827096925502226E-2</c:v>
                </c:pt>
                <c:pt idx="504">
                  <c:v>0.61901802691585295</c:v>
                </c:pt>
                <c:pt idx="505">
                  <c:v>0.83597837474009873</c:v>
                </c:pt>
                <c:pt idx="506">
                  <c:v>0.28854425684015467</c:v>
                </c:pt>
                <c:pt idx="507">
                  <c:v>0.5633247124791726</c:v>
                </c:pt>
                <c:pt idx="508">
                  <c:v>0.79844263745399313</c:v>
                </c:pt>
                <c:pt idx="509">
                  <c:v>0.42540768926283701</c:v>
                </c:pt>
                <c:pt idx="510">
                  <c:v>0.82703344050191041</c:v>
                </c:pt>
                <c:pt idx="511">
                  <c:v>0.95103451560765251</c:v>
                </c:pt>
                <c:pt idx="512">
                  <c:v>3.7103817815475081E-2</c:v>
                </c:pt>
                <c:pt idx="513">
                  <c:v>0.60386602468968653</c:v>
                </c:pt>
                <c:pt idx="514">
                  <c:v>0.1762769595609405</c:v>
                </c:pt>
                <c:pt idx="515">
                  <c:v>0.68685934072679811</c:v>
                </c:pt>
                <c:pt idx="516">
                  <c:v>4.4939595295553837E-2</c:v>
                </c:pt>
                <c:pt idx="517">
                  <c:v>0.29977813237336376</c:v>
                </c:pt>
                <c:pt idx="518">
                  <c:v>0.37107079912492574</c:v>
                </c:pt>
                <c:pt idx="519">
                  <c:v>0.58692089262740732</c:v>
                </c:pt>
                <c:pt idx="520">
                  <c:v>0.37944238883417208</c:v>
                </c:pt>
                <c:pt idx="521">
                  <c:v>0.28822913593064486</c:v>
                </c:pt>
                <c:pt idx="522">
                  <c:v>0.26708758634845148</c:v>
                </c:pt>
                <c:pt idx="523">
                  <c:v>0.94106375842404721</c:v>
                </c:pt>
                <c:pt idx="524">
                  <c:v>0.45858783296243655</c:v>
                </c:pt>
                <c:pt idx="525">
                  <c:v>0.48570859967065444</c:v>
                </c:pt>
                <c:pt idx="526">
                  <c:v>0.30443466468920682</c:v>
                </c:pt>
                <c:pt idx="527">
                  <c:v>0.63340943149915407</c:v>
                </c:pt>
                <c:pt idx="528">
                  <c:v>0.71231520628198763</c:v>
                </c:pt>
                <c:pt idx="529">
                  <c:v>0.88167198136526714</c:v>
                </c:pt>
                <c:pt idx="530">
                  <c:v>0.26099080604547209</c:v>
                </c:pt>
                <c:pt idx="531">
                  <c:v>0.47247720624901224</c:v>
                </c:pt>
                <c:pt idx="532">
                  <c:v>0.9244054271487544</c:v>
                </c:pt>
                <c:pt idx="533">
                  <c:v>0.48201408911590188</c:v>
                </c:pt>
                <c:pt idx="534">
                  <c:v>0.21079577096309315</c:v>
                </c:pt>
                <c:pt idx="535">
                  <c:v>0.84452257670672726</c:v>
                </c:pt>
                <c:pt idx="536">
                  <c:v>0.8909467099657965</c:v>
                </c:pt>
                <c:pt idx="537">
                  <c:v>0.14135439514245576</c:v>
                </c:pt>
                <c:pt idx="538">
                  <c:v>0.74331915925411474</c:v>
                </c:pt>
                <c:pt idx="539">
                  <c:v>0.9651095839054834</c:v>
                </c:pt>
                <c:pt idx="540">
                  <c:v>0.59677669945954193</c:v>
                </c:pt>
                <c:pt idx="541">
                  <c:v>2.5987816520960917E-2</c:v>
                </c:pt>
                <c:pt idx="542">
                  <c:v>0.77723226779011645</c:v>
                </c:pt>
                <c:pt idx="543">
                  <c:v>0.94272474848792176</c:v>
                </c:pt>
                <c:pt idx="544">
                  <c:v>0.37484783650135989</c:v>
                </c:pt>
                <c:pt idx="545">
                  <c:v>6.7588078355224845E-2</c:v>
                </c:pt>
                <c:pt idx="546">
                  <c:v>0.95283291626387878</c:v>
                </c:pt>
                <c:pt idx="547">
                  <c:v>0.26282364701052369</c:v>
                </c:pt>
                <c:pt idx="548">
                  <c:v>0.27703530587117903</c:v>
                </c:pt>
                <c:pt idx="549">
                  <c:v>0.13238577690552258</c:v>
                </c:pt>
                <c:pt idx="550">
                  <c:v>7.7524511179665346E-3</c:v>
                </c:pt>
                <c:pt idx="551">
                  <c:v>0.2954459396635396</c:v>
                </c:pt>
                <c:pt idx="552">
                  <c:v>0.55990792511026743</c:v>
                </c:pt>
                <c:pt idx="553">
                  <c:v>0.37249732826487036</c:v>
                </c:pt>
                <c:pt idx="554">
                  <c:v>0.56259614767627608</c:v>
                </c:pt>
                <c:pt idx="555">
                  <c:v>0.5534539951726114</c:v>
                </c:pt>
                <c:pt idx="556">
                  <c:v>0.90129686608039628</c:v>
                </c:pt>
                <c:pt idx="557">
                  <c:v>9.6428213220289077E-2</c:v>
                </c:pt>
                <c:pt idx="558">
                  <c:v>0.66897959339850566</c:v>
                </c:pt>
                <c:pt idx="559">
                  <c:v>0.54002624868416516</c:v>
                </c:pt>
                <c:pt idx="560">
                  <c:v>0.22116163476424369</c:v>
                </c:pt>
                <c:pt idx="561">
                  <c:v>6.3595482643505313E-2</c:v>
                </c:pt>
                <c:pt idx="562">
                  <c:v>0.84927678939387052</c:v>
                </c:pt>
                <c:pt idx="563">
                  <c:v>0.79499934278195694</c:v>
                </c:pt>
                <c:pt idx="564">
                  <c:v>0.55395413635017077</c:v>
                </c:pt>
                <c:pt idx="565">
                  <c:v>0.30716963732017655</c:v>
                </c:pt>
                <c:pt idx="566">
                  <c:v>0.60009444020692937</c:v>
                </c:pt>
                <c:pt idx="567">
                  <c:v>0.7872565578609968</c:v>
                </c:pt>
                <c:pt idx="568">
                  <c:v>0.42096796977378798</c:v>
                </c:pt>
                <c:pt idx="569">
                  <c:v>0.20866798805476539</c:v>
                </c:pt>
                <c:pt idx="570">
                  <c:v>8.2875236441788833E-2</c:v>
                </c:pt>
                <c:pt idx="571">
                  <c:v>0.88409887714502344</c:v>
                </c:pt>
                <c:pt idx="572">
                  <c:v>4.9828176409857428E-2</c:v>
                </c:pt>
                <c:pt idx="573">
                  <c:v>0.4621609204738219</c:v>
                </c:pt>
                <c:pt idx="574">
                  <c:v>0.53859040352450238</c:v>
                </c:pt>
                <c:pt idx="575">
                  <c:v>8.8912036311306078E-2</c:v>
                </c:pt>
                <c:pt idx="576">
                  <c:v>0.34459428412122384</c:v>
                </c:pt>
                <c:pt idx="577">
                  <c:v>0.59613322540937608</c:v>
                </c:pt>
                <c:pt idx="578">
                  <c:v>0.21111945538368052</c:v>
                </c:pt>
                <c:pt idx="579">
                  <c:v>0.28468663351828544</c:v>
                </c:pt>
                <c:pt idx="580">
                  <c:v>0.72824954182293711</c:v>
                </c:pt>
                <c:pt idx="581">
                  <c:v>0.69004941810390419</c:v>
                </c:pt>
                <c:pt idx="582">
                  <c:v>0.66057007231776144</c:v>
                </c:pt>
                <c:pt idx="583">
                  <c:v>0.2012054446158956</c:v>
                </c:pt>
                <c:pt idx="584">
                  <c:v>0.65990765935737061</c:v>
                </c:pt>
                <c:pt idx="585">
                  <c:v>6.8030819328516179E-2</c:v>
                </c:pt>
                <c:pt idx="586">
                  <c:v>0.39398045437130169</c:v>
                </c:pt>
                <c:pt idx="587">
                  <c:v>0.62949661846714866</c:v>
                </c:pt>
                <c:pt idx="588">
                  <c:v>0.94966657736788807</c:v>
                </c:pt>
                <c:pt idx="589">
                  <c:v>4.616582209531489E-2</c:v>
                </c:pt>
                <c:pt idx="590">
                  <c:v>0.90897195595734381</c:v>
                </c:pt>
                <c:pt idx="591">
                  <c:v>9.1663775076933102E-2</c:v>
                </c:pt>
                <c:pt idx="592">
                  <c:v>0.59306771801461822</c:v>
                </c:pt>
                <c:pt idx="593">
                  <c:v>0.689136671688937</c:v>
                </c:pt>
                <c:pt idx="594">
                  <c:v>0.32004107596354608</c:v>
                </c:pt>
                <c:pt idx="595">
                  <c:v>0.93036371931916273</c:v>
                </c:pt>
                <c:pt idx="596">
                  <c:v>0.62303059716850084</c:v>
                </c:pt>
                <c:pt idx="597">
                  <c:v>0.27524661099316861</c:v>
                </c:pt>
                <c:pt idx="598">
                  <c:v>6.9790962184682004E-2</c:v>
                </c:pt>
                <c:pt idx="599">
                  <c:v>0.97670143795046094</c:v>
                </c:pt>
                <c:pt idx="600">
                  <c:v>0.42106763339651171</c:v>
                </c:pt>
                <c:pt idx="601">
                  <c:v>0.88371449517259115</c:v>
                </c:pt>
                <c:pt idx="602">
                  <c:v>0.58952036573994926</c:v>
                </c:pt>
                <c:pt idx="603">
                  <c:v>6.8786991326504843E-2</c:v>
                </c:pt>
                <c:pt idx="604">
                  <c:v>0.10296322456699016</c:v>
                </c:pt>
                <c:pt idx="605">
                  <c:v>0.50291529740342655</c:v>
                </c:pt>
                <c:pt idx="606">
                  <c:v>0.49740345938941627</c:v>
                </c:pt>
                <c:pt idx="607">
                  <c:v>0.85994195791890005</c:v>
                </c:pt>
                <c:pt idx="608">
                  <c:v>4.4486742953065199E-2</c:v>
                </c:pt>
                <c:pt idx="609">
                  <c:v>0.68868881216677313</c:v>
                </c:pt>
                <c:pt idx="610">
                  <c:v>0.79286608695651684</c:v>
                </c:pt>
                <c:pt idx="611">
                  <c:v>0.70032347817920315</c:v>
                </c:pt>
                <c:pt idx="612">
                  <c:v>0.33669775786655853</c:v>
                </c:pt>
                <c:pt idx="613">
                  <c:v>0.87921646324881186</c:v>
                </c:pt>
                <c:pt idx="614">
                  <c:v>0.99109782278123215</c:v>
                </c:pt>
                <c:pt idx="615">
                  <c:v>0.38110748416795742</c:v>
                </c:pt>
                <c:pt idx="616">
                  <c:v>0.27348641086066439</c:v>
                </c:pt>
                <c:pt idx="617">
                  <c:v>0.48610733518661342</c:v>
                </c:pt>
                <c:pt idx="618">
                  <c:v>5.9824814116500695E-3</c:v>
                </c:pt>
                <c:pt idx="619">
                  <c:v>0.54756508560272166</c:v>
                </c:pt>
                <c:pt idx="620">
                  <c:v>0.92639372494369454</c:v>
                </c:pt>
                <c:pt idx="621">
                  <c:v>0.89933512867397403</c:v>
                </c:pt>
                <c:pt idx="622">
                  <c:v>0.12550762348133496</c:v>
                </c:pt>
                <c:pt idx="623">
                  <c:v>0.40662785079638841</c:v>
                </c:pt>
                <c:pt idx="624">
                  <c:v>0.19428833489971623</c:v>
                </c:pt>
                <c:pt idx="625">
                  <c:v>0.40404465953076474</c:v>
                </c:pt>
                <c:pt idx="626">
                  <c:v>0.77859273356320002</c:v>
                </c:pt>
                <c:pt idx="627">
                  <c:v>0.80807299670207922</c:v>
                </c:pt>
                <c:pt idx="628">
                  <c:v>0.28285557184501348</c:v>
                </c:pt>
                <c:pt idx="629">
                  <c:v>0.95359599914103566</c:v>
                </c:pt>
                <c:pt idx="630">
                  <c:v>8.7957563385347631E-2</c:v>
                </c:pt>
                <c:pt idx="631">
                  <c:v>0.30276781753765786</c:v>
                </c:pt>
                <c:pt idx="632">
                  <c:v>0.61870935541517535</c:v>
                </c:pt>
                <c:pt idx="633">
                  <c:v>0.64813646285242232</c:v>
                </c:pt>
                <c:pt idx="634">
                  <c:v>0.22953116066266371</c:v>
                </c:pt>
                <c:pt idx="635">
                  <c:v>0.73021725738896859</c:v>
                </c:pt>
                <c:pt idx="636">
                  <c:v>0.76144493639536437</c:v>
                </c:pt>
                <c:pt idx="637">
                  <c:v>0.60504599688809646</c:v>
                </c:pt>
                <c:pt idx="638">
                  <c:v>8.0696982369151422E-3</c:v>
                </c:pt>
                <c:pt idx="639">
                  <c:v>0.62741826783279808</c:v>
                </c:pt>
                <c:pt idx="640">
                  <c:v>1.8827465837275362E-2</c:v>
                </c:pt>
                <c:pt idx="641">
                  <c:v>0.43321832708698621</c:v>
                </c:pt>
                <c:pt idx="642">
                  <c:v>0.1004233509769772</c:v>
                </c:pt>
                <c:pt idx="643">
                  <c:v>0.81525987005571832</c:v>
                </c:pt>
                <c:pt idx="644">
                  <c:v>7.2636026457248273E-2</c:v>
                </c:pt>
                <c:pt idx="645">
                  <c:v>0.7936966669716391</c:v>
                </c:pt>
                <c:pt idx="646">
                  <c:v>0.65988179233850996</c:v>
                </c:pt>
                <c:pt idx="647">
                  <c:v>0.63328383333668292</c:v>
                </c:pt>
                <c:pt idx="648">
                  <c:v>0.60138688962971176</c:v>
                </c:pt>
                <c:pt idx="649">
                  <c:v>0.50945400656641182</c:v>
                </c:pt>
                <c:pt idx="650">
                  <c:v>0.39348836168343593</c:v>
                </c:pt>
                <c:pt idx="651">
                  <c:v>0.3588948135072807</c:v>
                </c:pt>
                <c:pt idx="652">
                  <c:v>0.94513061686657862</c:v>
                </c:pt>
                <c:pt idx="653">
                  <c:v>0.81027767658712235</c:v>
                </c:pt>
                <c:pt idx="654">
                  <c:v>0.33691039976520015</c:v>
                </c:pt>
                <c:pt idx="655">
                  <c:v>0.45308885371921997</c:v>
                </c:pt>
                <c:pt idx="656">
                  <c:v>6.4364458929917059E-2</c:v>
                </c:pt>
                <c:pt idx="657">
                  <c:v>0.77346123511598508</c:v>
                </c:pt>
                <c:pt idx="658">
                  <c:v>0.56297859436039743</c:v>
                </c:pt>
                <c:pt idx="659">
                  <c:v>0.98123541520034685</c:v>
                </c:pt>
                <c:pt idx="660">
                  <c:v>0.62362327222881064</c:v>
                </c:pt>
                <c:pt idx="661">
                  <c:v>0.23633634961970912</c:v>
                </c:pt>
                <c:pt idx="662">
                  <c:v>0.10502805845114778</c:v>
                </c:pt>
                <c:pt idx="663">
                  <c:v>0.20657838844069204</c:v>
                </c:pt>
                <c:pt idx="664">
                  <c:v>0.96297452271123163</c:v>
                </c:pt>
                <c:pt idx="665">
                  <c:v>0.71280320766978111</c:v>
                </c:pt>
                <c:pt idx="666">
                  <c:v>8.3511306011821745E-2</c:v>
                </c:pt>
                <c:pt idx="667">
                  <c:v>0.57452014068817725</c:v>
                </c:pt>
                <c:pt idx="668">
                  <c:v>0.96000454619527076</c:v>
                </c:pt>
                <c:pt idx="669">
                  <c:v>0.79640790391546112</c:v>
                </c:pt>
                <c:pt idx="670">
                  <c:v>0.22764110715484298</c:v>
                </c:pt>
                <c:pt idx="671">
                  <c:v>0.96408795144599302</c:v>
                </c:pt>
                <c:pt idx="672">
                  <c:v>0.42619995280457657</c:v>
                </c:pt>
                <c:pt idx="673">
                  <c:v>0.14260678651864026</c:v>
                </c:pt>
                <c:pt idx="674">
                  <c:v>0.79226101878670097</c:v>
                </c:pt>
                <c:pt idx="675">
                  <c:v>0.53094274808230935</c:v>
                </c:pt>
                <c:pt idx="676">
                  <c:v>0.55476701937372197</c:v>
                </c:pt>
                <c:pt idx="677">
                  <c:v>0.96929461414427243</c:v>
                </c:pt>
                <c:pt idx="678">
                  <c:v>0.93457992278718383</c:v>
                </c:pt>
                <c:pt idx="679">
                  <c:v>0.48476228419913087</c:v>
                </c:pt>
                <c:pt idx="680">
                  <c:v>0.39971053479225865</c:v>
                </c:pt>
                <c:pt idx="681">
                  <c:v>0.93495825349118478</c:v>
                </c:pt>
                <c:pt idx="682">
                  <c:v>0.84336642634280323</c:v>
                </c:pt>
                <c:pt idx="683">
                  <c:v>0.45952754349425784</c:v>
                </c:pt>
                <c:pt idx="684">
                  <c:v>0.27942350799190974</c:v>
                </c:pt>
                <c:pt idx="685">
                  <c:v>0.27089882002719623</c:v>
                </c:pt>
                <c:pt idx="686">
                  <c:v>0.99646819708704404</c:v>
                </c:pt>
                <c:pt idx="687">
                  <c:v>0.64098844194830784</c:v>
                </c:pt>
                <c:pt idx="688">
                  <c:v>9.274382521060473E-2</c:v>
                </c:pt>
                <c:pt idx="689">
                  <c:v>0.74547031463378588</c:v>
                </c:pt>
                <c:pt idx="690">
                  <c:v>0.11957805003951213</c:v>
                </c:pt>
                <c:pt idx="691">
                  <c:v>0.74828701408034515</c:v>
                </c:pt>
                <c:pt idx="692">
                  <c:v>0.4598456483612981</c:v>
                </c:pt>
                <c:pt idx="693">
                  <c:v>0.62581200833703021</c:v>
                </c:pt>
                <c:pt idx="694">
                  <c:v>2.2424120466422347E-2</c:v>
                </c:pt>
                <c:pt idx="695">
                  <c:v>0.88219267916036426</c:v>
                </c:pt>
                <c:pt idx="696">
                  <c:v>1.2358648242595907E-2</c:v>
                </c:pt>
                <c:pt idx="697">
                  <c:v>0.71180101330941592</c:v>
                </c:pt>
                <c:pt idx="698">
                  <c:v>0.2396306913530597</c:v>
                </c:pt>
                <c:pt idx="699">
                  <c:v>0.47302957087430619</c:v>
                </c:pt>
                <c:pt idx="700">
                  <c:v>0.20799768446385752</c:v>
                </c:pt>
                <c:pt idx="701">
                  <c:v>0.81708278405344248</c:v>
                </c:pt>
                <c:pt idx="702">
                  <c:v>0.7103515862069798</c:v>
                </c:pt>
                <c:pt idx="703">
                  <c:v>0.8791093807104553</c:v>
                </c:pt>
                <c:pt idx="704">
                  <c:v>0.19136160062223748</c:v>
                </c:pt>
                <c:pt idx="705">
                  <c:v>0.21442165794522577</c:v>
                </c:pt>
                <c:pt idx="706">
                  <c:v>0.78480508540980753</c:v>
                </c:pt>
                <c:pt idx="707">
                  <c:v>0.21907048263543774</c:v>
                </c:pt>
                <c:pt idx="708">
                  <c:v>0.91760165380202308</c:v>
                </c:pt>
                <c:pt idx="709">
                  <c:v>0.13099545060237658</c:v>
                </c:pt>
                <c:pt idx="710">
                  <c:v>0.64053827414314179</c:v>
                </c:pt>
                <c:pt idx="711">
                  <c:v>0.52677352378460274</c:v>
                </c:pt>
                <c:pt idx="712">
                  <c:v>0.4826142478187635</c:v>
                </c:pt>
                <c:pt idx="713">
                  <c:v>0.29766308995786267</c:v>
                </c:pt>
                <c:pt idx="714">
                  <c:v>0.82355292179787198</c:v>
                </c:pt>
                <c:pt idx="715">
                  <c:v>0.45395665683502173</c:v>
                </c:pt>
                <c:pt idx="716">
                  <c:v>0.6495314262106695</c:v>
                </c:pt>
                <c:pt idx="717">
                  <c:v>0.67468032272284861</c:v>
                </c:pt>
                <c:pt idx="718">
                  <c:v>0.35218400291734564</c:v>
                </c:pt>
                <c:pt idx="719">
                  <c:v>0.15653703182774459</c:v>
                </c:pt>
                <c:pt idx="720">
                  <c:v>0.91789392890310562</c:v>
                </c:pt>
                <c:pt idx="721">
                  <c:v>4.3263074496417808E-2</c:v>
                </c:pt>
                <c:pt idx="722">
                  <c:v>0.12249306129407746</c:v>
                </c:pt>
                <c:pt idx="723">
                  <c:v>0.7408811695598444</c:v>
                </c:pt>
                <c:pt idx="724">
                  <c:v>0.98981679230454234</c:v>
                </c:pt>
                <c:pt idx="725">
                  <c:v>0.85082826244217724</c:v>
                </c:pt>
                <c:pt idx="726">
                  <c:v>0.87060686567360857</c:v>
                </c:pt>
                <c:pt idx="727">
                  <c:v>0.28959137633889515</c:v>
                </c:pt>
                <c:pt idx="728">
                  <c:v>0.1622621278102799</c:v>
                </c:pt>
                <c:pt idx="729">
                  <c:v>0.13958210737425</c:v>
                </c:pt>
                <c:pt idx="730">
                  <c:v>0.95647863901987606</c:v>
                </c:pt>
                <c:pt idx="731">
                  <c:v>0.53648600705735661</c:v>
                </c:pt>
                <c:pt idx="732">
                  <c:v>0.72032061299324068</c:v>
                </c:pt>
                <c:pt idx="733">
                  <c:v>0.4285425773954683</c:v>
                </c:pt>
                <c:pt idx="734">
                  <c:v>0.51509828563551341</c:v>
                </c:pt>
                <c:pt idx="735">
                  <c:v>0.25688667607348725</c:v>
                </c:pt>
                <c:pt idx="736">
                  <c:v>0.49436476709990052</c:v>
                </c:pt>
                <c:pt idx="737">
                  <c:v>0.78864064802818035</c:v>
                </c:pt>
                <c:pt idx="738">
                  <c:v>0.68337140962638487</c:v>
                </c:pt>
                <c:pt idx="739">
                  <c:v>0.42328159065138621</c:v>
                </c:pt>
                <c:pt idx="740">
                  <c:v>9.369407784831435E-2</c:v>
                </c:pt>
                <c:pt idx="741">
                  <c:v>0.71636639661917756</c:v>
                </c:pt>
                <c:pt idx="742">
                  <c:v>0.97002797851805944</c:v>
                </c:pt>
                <c:pt idx="743">
                  <c:v>0.26023495302546534</c:v>
                </c:pt>
                <c:pt idx="744">
                  <c:v>0.76885549899603034</c:v>
                </c:pt>
                <c:pt idx="745">
                  <c:v>0.15437162628135254</c:v>
                </c:pt>
                <c:pt idx="746">
                  <c:v>0.52392291069213437</c:v>
                </c:pt>
                <c:pt idx="747">
                  <c:v>0.57236000270226972</c:v>
                </c:pt>
                <c:pt idx="748">
                  <c:v>0.65456541704692195</c:v>
                </c:pt>
                <c:pt idx="749">
                  <c:v>0.28096430761784513</c:v>
                </c:pt>
                <c:pt idx="750">
                  <c:v>0.16711813312355342</c:v>
                </c:pt>
                <c:pt idx="751">
                  <c:v>0.7544634075623301</c:v>
                </c:pt>
                <c:pt idx="752">
                  <c:v>0.26649090008181098</c:v>
                </c:pt>
                <c:pt idx="753">
                  <c:v>0.91255767499681451</c:v>
                </c:pt>
                <c:pt idx="754">
                  <c:v>0.35684367146196017</c:v>
                </c:pt>
                <c:pt idx="755">
                  <c:v>0.47158626116420432</c:v>
                </c:pt>
                <c:pt idx="756">
                  <c:v>0.95029138678232739</c:v>
                </c:pt>
                <c:pt idx="757">
                  <c:v>0.54733765057629791</c:v>
                </c:pt>
                <c:pt idx="758">
                  <c:v>0.10389323583985365</c:v>
                </c:pt>
                <c:pt idx="759">
                  <c:v>0.13361476042010578</c:v>
                </c:pt>
                <c:pt idx="760">
                  <c:v>0.66327838071774614</c:v>
                </c:pt>
                <c:pt idx="761">
                  <c:v>0.71974472315970095</c:v>
                </c:pt>
                <c:pt idx="762">
                  <c:v>0.7495621450941834</c:v>
                </c:pt>
                <c:pt idx="763">
                  <c:v>0.89097259793941519</c:v>
                </c:pt>
                <c:pt idx="764">
                  <c:v>0.57645356775096324</c:v>
                </c:pt>
                <c:pt idx="765">
                  <c:v>0.45511319043818543</c:v>
                </c:pt>
                <c:pt idx="766">
                  <c:v>8.7391694582715493E-2</c:v>
                </c:pt>
                <c:pt idx="767">
                  <c:v>0.79221085169921202</c:v>
                </c:pt>
                <c:pt idx="768">
                  <c:v>0.68778450865661001</c:v>
                </c:pt>
                <c:pt idx="769">
                  <c:v>0.59423699164494737</c:v>
                </c:pt>
                <c:pt idx="770">
                  <c:v>0.34111857662960821</c:v>
                </c:pt>
                <c:pt idx="771">
                  <c:v>0.17991741382513074</c:v>
                </c:pt>
                <c:pt idx="772">
                  <c:v>0.87197415897248975</c:v>
                </c:pt>
                <c:pt idx="773">
                  <c:v>0.26968985063475082</c:v>
                </c:pt>
                <c:pt idx="774">
                  <c:v>0.67731961825737708</c:v>
                </c:pt>
                <c:pt idx="775">
                  <c:v>0.71082405173723773</c:v>
                </c:pt>
                <c:pt idx="776">
                  <c:v>0.81983754775479323</c:v>
                </c:pt>
                <c:pt idx="777">
                  <c:v>9.665114809603019E-3</c:v>
                </c:pt>
                <c:pt idx="778">
                  <c:v>0.44158460499792573</c:v>
                </c:pt>
                <c:pt idx="779">
                  <c:v>0.71245620013794686</c:v>
                </c:pt>
                <c:pt idx="780">
                  <c:v>0.25135571847267252</c:v>
                </c:pt>
                <c:pt idx="781">
                  <c:v>0.53556037020662817</c:v>
                </c:pt>
                <c:pt idx="782">
                  <c:v>0.16314206279960558</c:v>
                </c:pt>
                <c:pt idx="783">
                  <c:v>0.9286494729708179</c:v>
                </c:pt>
                <c:pt idx="784">
                  <c:v>0.81169222053684864</c:v>
                </c:pt>
                <c:pt idx="785">
                  <c:v>0.11115056281497263</c:v>
                </c:pt>
                <c:pt idx="786">
                  <c:v>0.10750923124491667</c:v>
                </c:pt>
                <c:pt idx="787">
                  <c:v>0.90764953331446718</c:v>
                </c:pt>
                <c:pt idx="788">
                  <c:v>0.86570641625006983</c:v>
                </c:pt>
                <c:pt idx="789">
                  <c:v>0.92773791492345647</c:v>
                </c:pt>
                <c:pt idx="790">
                  <c:v>0.49113611853268746</c:v>
                </c:pt>
                <c:pt idx="791">
                  <c:v>0.52474417887849001</c:v>
                </c:pt>
                <c:pt idx="792">
                  <c:v>0.37541441078084259</c:v>
                </c:pt>
                <c:pt idx="793">
                  <c:v>0.59000199362170047</c:v>
                </c:pt>
                <c:pt idx="794">
                  <c:v>0.16350679991930109</c:v>
                </c:pt>
                <c:pt idx="795">
                  <c:v>5.8786243693337889E-2</c:v>
                </c:pt>
                <c:pt idx="796">
                  <c:v>2.0397753929904547E-2</c:v>
                </c:pt>
                <c:pt idx="797">
                  <c:v>0.82505029990572964</c:v>
                </c:pt>
                <c:pt idx="798">
                  <c:v>0.62039051559771896</c:v>
                </c:pt>
                <c:pt idx="799">
                  <c:v>0.90339565086336604</c:v>
                </c:pt>
                <c:pt idx="800">
                  <c:v>0.37070406059301647</c:v>
                </c:pt>
                <c:pt idx="801">
                  <c:v>0.42314638682787603</c:v>
                </c:pt>
                <c:pt idx="802">
                  <c:v>0.82132341611260706</c:v>
                </c:pt>
                <c:pt idx="803">
                  <c:v>0.98265460458707743</c:v>
                </c:pt>
                <c:pt idx="804">
                  <c:v>0.47593929501061294</c:v>
                </c:pt>
                <c:pt idx="805">
                  <c:v>0.11173124337183835</c:v>
                </c:pt>
                <c:pt idx="806">
                  <c:v>0.86700735048717226</c:v>
                </c:pt>
                <c:pt idx="807">
                  <c:v>0.79253963790486548</c:v>
                </c:pt>
                <c:pt idx="808">
                  <c:v>0.21369426707443515</c:v>
                </c:pt>
                <c:pt idx="809">
                  <c:v>0.55954672003143779</c:v>
                </c:pt>
                <c:pt idx="810">
                  <c:v>0.30172356837509368</c:v>
                </c:pt>
                <c:pt idx="811">
                  <c:v>6.8013680199167537E-2</c:v>
                </c:pt>
                <c:pt idx="812">
                  <c:v>0.10592310740888264</c:v>
                </c:pt>
                <c:pt idx="813">
                  <c:v>0.24966622109043701</c:v>
                </c:pt>
                <c:pt idx="814">
                  <c:v>0.14017786697492834</c:v>
                </c:pt>
                <c:pt idx="815">
                  <c:v>0.96941024762085182</c:v>
                </c:pt>
                <c:pt idx="816">
                  <c:v>0.87803176365701097</c:v>
                </c:pt>
                <c:pt idx="817">
                  <c:v>7.9851783383568645E-2</c:v>
                </c:pt>
                <c:pt idx="818">
                  <c:v>6.8923327638266293E-2</c:v>
                </c:pt>
                <c:pt idx="819">
                  <c:v>0.39436761634162049</c:v>
                </c:pt>
                <c:pt idx="820">
                  <c:v>0.13652785361582778</c:v>
                </c:pt>
                <c:pt idx="821">
                  <c:v>0.6236357212176713</c:v>
                </c:pt>
                <c:pt idx="822">
                  <c:v>0.44556650540119341</c:v>
                </c:pt>
                <c:pt idx="823">
                  <c:v>0.63625627785746763</c:v>
                </c:pt>
                <c:pt idx="824">
                  <c:v>0.55926195045898763</c:v>
                </c:pt>
                <c:pt idx="825">
                  <c:v>0.51560136420447444</c:v>
                </c:pt>
                <c:pt idx="826">
                  <c:v>0.71212818460172422</c:v>
                </c:pt>
                <c:pt idx="827">
                  <c:v>0.73839860117919676</c:v>
                </c:pt>
                <c:pt idx="828">
                  <c:v>0.26529001876026859</c:v>
                </c:pt>
                <c:pt idx="829">
                  <c:v>0.72934530383411111</c:v>
                </c:pt>
                <c:pt idx="830">
                  <c:v>0.10652153990535138</c:v>
                </c:pt>
                <c:pt idx="831">
                  <c:v>0.3075211892405158</c:v>
                </c:pt>
                <c:pt idx="832">
                  <c:v>0.50862756534881315</c:v>
                </c:pt>
                <c:pt idx="833">
                  <c:v>0.50349081750190394</c:v>
                </c:pt>
                <c:pt idx="834">
                  <c:v>0.17016975449871727</c:v>
                </c:pt>
                <c:pt idx="835">
                  <c:v>4.3063859941001918E-2</c:v>
                </c:pt>
                <c:pt idx="836">
                  <c:v>0.77429402841920691</c:v>
                </c:pt>
                <c:pt idx="837">
                  <c:v>0.5597356416097542</c:v>
                </c:pt>
                <c:pt idx="838">
                  <c:v>0.47692853513962058</c:v>
                </c:pt>
                <c:pt idx="839">
                  <c:v>0.7378900916026393</c:v>
                </c:pt>
                <c:pt idx="840">
                  <c:v>0.71876956555935068</c:v>
                </c:pt>
                <c:pt idx="841">
                  <c:v>0.36008835600693168</c:v>
                </c:pt>
                <c:pt idx="842">
                  <c:v>4.9994085007344412E-3</c:v>
                </c:pt>
                <c:pt idx="843">
                  <c:v>2.5058671843753509E-2</c:v>
                </c:pt>
                <c:pt idx="844">
                  <c:v>0.16109767796522831</c:v>
                </c:pt>
                <c:pt idx="845">
                  <c:v>0.56867356159196869</c:v>
                </c:pt>
                <c:pt idx="846">
                  <c:v>0.69654967621739472</c:v>
                </c:pt>
                <c:pt idx="847">
                  <c:v>0.91040818575323013</c:v>
                </c:pt>
                <c:pt idx="848">
                  <c:v>0.23037795453815627</c:v>
                </c:pt>
                <c:pt idx="849">
                  <c:v>0.9622819227922158</c:v>
                </c:pt>
                <c:pt idx="850">
                  <c:v>7.2276368770877078E-2</c:v>
                </c:pt>
                <c:pt idx="851">
                  <c:v>0.74892993213093373</c:v>
                </c:pt>
                <c:pt idx="852">
                  <c:v>0.26536932460282431</c:v>
                </c:pt>
                <c:pt idx="853">
                  <c:v>6.2238599668368047E-2</c:v>
                </c:pt>
                <c:pt idx="854">
                  <c:v>4.4144626261733766E-2</c:v>
                </c:pt>
                <c:pt idx="855">
                  <c:v>0.93873358095937109</c:v>
                </c:pt>
                <c:pt idx="856">
                  <c:v>0.29529518415000999</c:v>
                </c:pt>
                <c:pt idx="857">
                  <c:v>2.6160009217523043E-2</c:v>
                </c:pt>
                <c:pt idx="858">
                  <c:v>0.67127491890977831</c:v>
                </c:pt>
                <c:pt idx="859">
                  <c:v>0.11756211664414132</c:v>
                </c:pt>
                <c:pt idx="860">
                  <c:v>0.86649443808314131</c:v>
                </c:pt>
                <c:pt idx="861">
                  <c:v>0.17202086335607844</c:v>
                </c:pt>
                <c:pt idx="862">
                  <c:v>0.1546504256104354</c:v>
                </c:pt>
                <c:pt idx="863">
                  <c:v>0.20970323458765783</c:v>
                </c:pt>
                <c:pt idx="864">
                  <c:v>0.48226371476532132</c:v>
                </c:pt>
                <c:pt idx="865">
                  <c:v>0.40625406075560211</c:v>
                </c:pt>
                <c:pt idx="866">
                  <c:v>0.91199911940470302</c:v>
                </c:pt>
                <c:pt idx="867">
                  <c:v>0.96919983484279359</c:v>
                </c:pt>
                <c:pt idx="868">
                  <c:v>0.34162420283147332</c:v>
                </c:pt>
                <c:pt idx="869">
                  <c:v>0.67797698857168531</c:v>
                </c:pt>
                <c:pt idx="870">
                  <c:v>0.75924692431429719</c:v>
                </c:pt>
                <c:pt idx="871">
                  <c:v>0.663056950393625</c:v>
                </c:pt>
                <c:pt idx="872">
                  <c:v>0.99816526565615338</c:v>
                </c:pt>
                <c:pt idx="873">
                  <c:v>0.1636198829690087</c:v>
                </c:pt>
                <c:pt idx="874">
                  <c:v>0.95937306012929091</c:v>
                </c:pt>
                <c:pt idx="875">
                  <c:v>0.18302159299283363</c:v>
                </c:pt>
                <c:pt idx="876">
                  <c:v>4.391343055475197E-2</c:v>
                </c:pt>
                <c:pt idx="877">
                  <c:v>5.302733371640897E-2</c:v>
                </c:pt>
                <c:pt idx="878">
                  <c:v>0.23039777168556944</c:v>
                </c:pt>
                <c:pt idx="879">
                  <c:v>0.29534871936559154</c:v>
                </c:pt>
                <c:pt idx="880">
                  <c:v>0.92592637749664786</c:v>
                </c:pt>
                <c:pt idx="881">
                  <c:v>4.4626586159982995E-2</c:v>
                </c:pt>
                <c:pt idx="882">
                  <c:v>3.9033590834137794E-2</c:v>
                </c:pt>
                <c:pt idx="883">
                  <c:v>3.7561149353888421E-2</c:v>
                </c:pt>
                <c:pt idx="884">
                  <c:v>0.29023719080269206</c:v>
                </c:pt>
                <c:pt idx="885">
                  <c:v>1.6465820845433427E-2</c:v>
                </c:pt>
                <c:pt idx="886">
                  <c:v>0.74105094919961456</c:v>
                </c:pt>
                <c:pt idx="887">
                  <c:v>0.84330319792186059</c:v>
                </c:pt>
                <c:pt idx="888">
                  <c:v>0.39684747271092957</c:v>
                </c:pt>
                <c:pt idx="889">
                  <c:v>0.81547385259320671</c:v>
                </c:pt>
                <c:pt idx="890">
                  <c:v>0.66904053402554264</c:v>
                </c:pt>
                <c:pt idx="891">
                  <c:v>0.56425536729593551</c:v>
                </c:pt>
                <c:pt idx="892">
                  <c:v>0.43995814278719858</c:v>
                </c:pt>
                <c:pt idx="893">
                  <c:v>0.37650582444691372</c:v>
                </c:pt>
                <c:pt idx="894">
                  <c:v>0.93339147927863131</c:v>
                </c:pt>
                <c:pt idx="895">
                  <c:v>0.51059223595568548</c:v>
                </c:pt>
                <c:pt idx="896">
                  <c:v>0.52370970720597998</c:v>
                </c:pt>
                <c:pt idx="897">
                  <c:v>0.98904901090499431</c:v>
                </c:pt>
                <c:pt idx="898">
                  <c:v>0.94672628023974892</c:v>
                </c:pt>
                <c:pt idx="899">
                  <c:v>0.62859198945974559</c:v>
                </c:pt>
                <c:pt idx="900">
                  <c:v>0.74556684994398004</c:v>
                </c:pt>
                <c:pt idx="901">
                  <c:v>0.7420470084725167</c:v>
                </c:pt>
                <c:pt idx="902">
                  <c:v>0.58407139758769022</c:v>
                </c:pt>
                <c:pt idx="903">
                  <c:v>0.48797925630955924</c:v>
                </c:pt>
                <c:pt idx="904">
                  <c:v>0.46736079476185183</c:v>
                </c:pt>
                <c:pt idx="905">
                  <c:v>0.93287756244320308</c:v>
                </c:pt>
                <c:pt idx="906">
                  <c:v>0.87319198291431743</c:v>
                </c:pt>
                <c:pt idx="907">
                  <c:v>0.7376568409323957</c:v>
                </c:pt>
                <c:pt idx="908">
                  <c:v>0.79852555077454335</c:v>
                </c:pt>
                <c:pt idx="909">
                  <c:v>0.81893186774986415</c:v>
                </c:pt>
                <c:pt idx="910">
                  <c:v>0.7879012719671713</c:v>
                </c:pt>
                <c:pt idx="911">
                  <c:v>0.25667795224891882</c:v>
                </c:pt>
                <c:pt idx="912">
                  <c:v>0.9863434475782995</c:v>
                </c:pt>
                <c:pt idx="913">
                  <c:v>0.47432344848025748</c:v>
                </c:pt>
                <c:pt idx="914">
                  <c:v>0.95419860768793086</c:v>
                </c:pt>
                <c:pt idx="915">
                  <c:v>0.21599941105395529</c:v>
                </c:pt>
                <c:pt idx="916">
                  <c:v>0.30210158382640295</c:v>
                </c:pt>
                <c:pt idx="917">
                  <c:v>0.4213193703542088</c:v>
                </c:pt>
                <c:pt idx="918">
                  <c:v>0.11465754318733586</c:v>
                </c:pt>
                <c:pt idx="919">
                  <c:v>4.9328349553667175E-2</c:v>
                </c:pt>
                <c:pt idx="920">
                  <c:v>6.1570948484153926E-2</c:v>
                </c:pt>
                <c:pt idx="921">
                  <c:v>0.82293117317507569</c:v>
                </c:pt>
                <c:pt idx="922">
                  <c:v>4.2275534962432247E-3</c:v>
                </c:pt>
                <c:pt idx="923">
                  <c:v>5.2491611359869877E-2</c:v>
                </c:pt>
                <c:pt idx="924">
                  <c:v>0.22651212533307827</c:v>
                </c:pt>
                <c:pt idx="925">
                  <c:v>0.98929047304638218</c:v>
                </c:pt>
                <c:pt idx="926">
                  <c:v>4.9804905452674681E-3</c:v>
                </c:pt>
                <c:pt idx="927">
                  <c:v>0.70710459431032868</c:v>
                </c:pt>
                <c:pt idx="928">
                  <c:v>0.30691657369347131</c:v>
                </c:pt>
                <c:pt idx="929">
                  <c:v>0.34685406617208109</c:v>
                </c:pt>
                <c:pt idx="930">
                  <c:v>0.57629015416665474</c:v>
                </c:pt>
                <c:pt idx="931">
                  <c:v>0.70862107896647464</c:v>
                </c:pt>
                <c:pt idx="932">
                  <c:v>0.79447418953966076</c:v>
                </c:pt>
                <c:pt idx="933">
                  <c:v>0.72770359307886268</c:v>
                </c:pt>
                <c:pt idx="934">
                  <c:v>0.51428887644516719</c:v>
                </c:pt>
                <c:pt idx="935">
                  <c:v>0.6531464139247064</c:v>
                </c:pt>
                <c:pt idx="936">
                  <c:v>0.43177883253981303</c:v>
                </c:pt>
                <c:pt idx="937">
                  <c:v>0.90683849663792104</c:v>
                </c:pt>
                <c:pt idx="938">
                  <c:v>0.23461299353959644</c:v>
                </c:pt>
                <c:pt idx="939">
                  <c:v>0.14058241999735238</c:v>
                </c:pt>
                <c:pt idx="940">
                  <c:v>0.7687328955012992</c:v>
                </c:pt>
                <c:pt idx="941">
                  <c:v>9.3774690336442867E-2</c:v>
                </c:pt>
                <c:pt idx="942">
                  <c:v>7.1220484595382813E-2</c:v>
                </c:pt>
                <c:pt idx="943">
                  <c:v>2.6845945989175677E-3</c:v>
                </c:pt>
                <c:pt idx="944">
                  <c:v>0.11998142400755614</c:v>
                </c:pt>
                <c:pt idx="945">
                  <c:v>0.52779329499592698</c:v>
                </c:pt>
                <c:pt idx="946">
                  <c:v>0.6219089965438046</c:v>
                </c:pt>
                <c:pt idx="947">
                  <c:v>0.42450491172471311</c:v>
                </c:pt>
                <c:pt idx="948">
                  <c:v>0.65405135725347852</c:v>
                </c:pt>
                <c:pt idx="949">
                  <c:v>0.64116135921383344</c:v>
                </c:pt>
                <c:pt idx="950">
                  <c:v>0.99896430689793281</c:v>
                </c:pt>
                <c:pt idx="951">
                  <c:v>0.59310603355667835</c:v>
                </c:pt>
                <c:pt idx="952">
                  <c:v>0.3331059870929951</c:v>
                </c:pt>
                <c:pt idx="953">
                  <c:v>0.51232507196828958</c:v>
                </c:pt>
                <c:pt idx="954">
                  <c:v>0.64748457104316193</c:v>
                </c:pt>
                <c:pt idx="955">
                  <c:v>0.27318552242274652</c:v>
                </c:pt>
                <c:pt idx="956">
                  <c:v>0.42907535910097666</c:v>
                </c:pt>
                <c:pt idx="957">
                  <c:v>0.46956041011473182</c:v>
                </c:pt>
                <c:pt idx="958">
                  <c:v>0.90181279829787686</c:v>
                </c:pt>
                <c:pt idx="959">
                  <c:v>0.76770099241645118</c:v>
                </c:pt>
                <c:pt idx="960">
                  <c:v>0.75057954329558629</c:v>
                </c:pt>
                <c:pt idx="961">
                  <c:v>0.9903841689184234</c:v>
                </c:pt>
                <c:pt idx="962">
                  <c:v>0.3867270119426432</c:v>
                </c:pt>
                <c:pt idx="963">
                  <c:v>0.72088972000446627</c:v>
                </c:pt>
                <c:pt idx="964">
                  <c:v>0.99352411506395977</c:v>
                </c:pt>
                <c:pt idx="965">
                  <c:v>0.15980187997212722</c:v>
                </c:pt>
                <c:pt idx="966">
                  <c:v>0.7901966915420241</c:v>
                </c:pt>
                <c:pt idx="967">
                  <c:v>0.83579474679929888</c:v>
                </c:pt>
                <c:pt idx="968">
                  <c:v>0.20230945581677809</c:v>
                </c:pt>
                <c:pt idx="969">
                  <c:v>0.21502391258954254</c:v>
                </c:pt>
                <c:pt idx="970">
                  <c:v>0.90689889244125177</c:v>
                </c:pt>
                <c:pt idx="971">
                  <c:v>0.24968526011783876</c:v>
                </c:pt>
                <c:pt idx="972">
                  <c:v>0.46016680051580389</c:v>
                </c:pt>
                <c:pt idx="973">
                  <c:v>2.3416269115831827E-2</c:v>
                </c:pt>
                <c:pt idx="974">
                  <c:v>0.55723502978553763</c:v>
                </c:pt>
                <c:pt idx="975">
                  <c:v>0.44914560553112326</c:v>
                </c:pt>
                <c:pt idx="976">
                  <c:v>0.79019216158901906</c:v>
                </c:pt>
                <c:pt idx="977">
                  <c:v>0.75965982664360654</c:v>
                </c:pt>
                <c:pt idx="978">
                  <c:v>0.60270639909557366</c:v>
                </c:pt>
                <c:pt idx="979">
                  <c:v>0.68644959930630844</c:v>
                </c:pt>
                <c:pt idx="980">
                  <c:v>0.15841554112658629</c:v>
                </c:pt>
                <c:pt idx="981">
                  <c:v>0.48999971453566094</c:v>
                </c:pt>
                <c:pt idx="982">
                  <c:v>0.42520220085289434</c:v>
                </c:pt>
                <c:pt idx="983">
                  <c:v>0.37338973459479852</c:v>
                </c:pt>
                <c:pt idx="984">
                  <c:v>0.56126933477878072</c:v>
                </c:pt>
                <c:pt idx="985">
                  <c:v>0.25370962696788352</c:v>
                </c:pt>
                <c:pt idx="986">
                  <c:v>9.7700449217902705E-2</c:v>
                </c:pt>
                <c:pt idx="987">
                  <c:v>5.1450005290773697E-2</c:v>
                </c:pt>
                <c:pt idx="988">
                  <c:v>0.72023892203357021</c:v>
                </c:pt>
                <c:pt idx="989">
                  <c:v>5.5562618214433368E-2</c:v>
                </c:pt>
                <c:pt idx="990">
                  <c:v>0.84092432998163824</c:v>
                </c:pt>
                <c:pt idx="991">
                  <c:v>0.41521400139444226</c:v>
                </c:pt>
                <c:pt idx="992">
                  <c:v>0.50172143639145483</c:v>
                </c:pt>
                <c:pt idx="993">
                  <c:v>0.43218143118181335</c:v>
                </c:pt>
                <c:pt idx="994">
                  <c:v>0.67331387273655918</c:v>
                </c:pt>
                <c:pt idx="995">
                  <c:v>0.38625908335030967</c:v>
                </c:pt>
                <c:pt idx="996">
                  <c:v>0.85641386865471203</c:v>
                </c:pt>
                <c:pt idx="997">
                  <c:v>0.74789047974529232</c:v>
                </c:pt>
                <c:pt idx="998">
                  <c:v>0.79529307912815972</c:v>
                </c:pt>
                <c:pt idx="999">
                  <c:v>0.49078090698028959</c:v>
                </c:pt>
                <c:pt idx="1000">
                  <c:v>0.55470361772678034</c:v>
                </c:pt>
                <c:pt idx="1001">
                  <c:v>0.90370313399643787</c:v>
                </c:pt>
                <c:pt idx="1002">
                  <c:v>0.5385730781306387</c:v>
                </c:pt>
                <c:pt idx="1003">
                  <c:v>0.79772414164511685</c:v>
                </c:pt>
                <c:pt idx="1004">
                  <c:v>0.34964862947801528</c:v>
                </c:pt>
                <c:pt idx="1005">
                  <c:v>0.54451563700312544</c:v>
                </c:pt>
                <c:pt idx="1006">
                  <c:v>0.67431111152950263</c:v>
                </c:pt>
                <c:pt idx="1007">
                  <c:v>0.14685147635026438</c:v>
                </c:pt>
                <c:pt idx="1008">
                  <c:v>0.13276301889343328</c:v>
                </c:pt>
                <c:pt idx="1009">
                  <c:v>0.34805854193310187</c:v>
                </c:pt>
                <c:pt idx="1010">
                  <c:v>0.81991426964286451</c:v>
                </c:pt>
                <c:pt idx="1011">
                  <c:v>0.29912988762330722</c:v>
                </c:pt>
                <c:pt idx="1012">
                  <c:v>0.47602128492482998</c:v>
                </c:pt>
                <c:pt idx="1013">
                  <c:v>0.48973573161742451</c:v>
                </c:pt>
                <c:pt idx="1014">
                  <c:v>0.9884412940537749</c:v>
                </c:pt>
                <c:pt idx="1015">
                  <c:v>0.73282916179524227</c:v>
                </c:pt>
                <c:pt idx="1016">
                  <c:v>0.65972229263732318</c:v>
                </c:pt>
                <c:pt idx="1017">
                  <c:v>0.95257235549044439</c:v>
                </c:pt>
                <c:pt idx="1018">
                  <c:v>0.88357872789892311</c:v>
                </c:pt>
                <c:pt idx="1019">
                  <c:v>0.30767979720033695</c:v>
                </c:pt>
                <c:pt idx="1020">
                  <c:v>0.17435154606325159</c:v>
                </c:pt>
                <c:pt idx="1021">
                  <c:v>0.32643468506933876</c:v>
                </c:pt>
                <c:pt idx="1022">
                  <c:v>0.38775196037616205</c:v>
                </c:pt>
                <c:pt idx="1023">
                  <c:v>0.94719804215580139</c:v>
                </c:pt>
                <c:pt idx="1024">
                  <c:v>0.55749451255309135</c:v>
                </c:pt>
                <c:pt idx="1025">
                  <c:v>0.81027247980715356</c:v>
                </c:pt>
                <c:pt idx="1026">
                  <c:v>0.24956811883001034</c:v>
                </c:pt>
                <c:pt idx="1027">
                  <c:v>0.49137317598395663</c:v>
                </c:pt>
                <c:pt idx="1028">
                  <c:v>0.50896876235910171</c:v>
                </c:pt>
                <c:pt idx="1029">
                  <c:v>0.23798896942194037</c:v>
                </c:pt>
                <c:pt idx="1030">
                  <c:v>0.88060907455189574</c:v>
                </c:pt>
                <c:pt idx="1031">
                  <c:v>0.39671599371205829</c:v>
                </c:pt>
                <c:pt idx="1032">
                  <c:v>0.60570631856364487</c:v>
                </c:pt>
                <c:pt idx="1033">
                  <c:v>0.10609609918021415</c:v>
                </c:pt>
                <c:pt idx="1034">
                  <c:v>0.1571389218592732</c:v>
                </c:pt>
                <c:pt idx="1035">
                  <c:v>3.3859688804419565E-2</c:v>
                </c:pt>
                <c:pt idx="1036">
                  <c:v>7.9789735879651144E-2</c:v>
                </c:pt>
                <c:pt idx="1037">
                  <c:v>2.6090929296841345E-2</c:v>
                </c:pt>
                <c:pt idx="1038">
                  <c:v>0.51024869201250778</c:v>
                </c:pt>
                <c:pt idx="1039">
                  <c:v>0.74976665421843836</c:v>
                </c:pt>
                <c:pt idx="1040">
                  <c:v>0.32815744929395496</c:v>
                </c:pt>
                <c:pt idx="1041">
                  <c:v>0.34225028350122749</c:v>
                </c:pt>
                <c:pt idx="1042">
                  <c:v>0.20051480513090025</c:v>
                </c:pt>
                <c:pt idx="1043">
                  <c:v>5.2329835040648393E-2</c:v>
                </c:pt>
                <c:pt idx="1044">
                  <c:v>0.50753752817750797</c:v>
                </c:pt>
                <c:pt idx="1045">
                  <c:v>0.18323607937583516</c:v>
                </c:pt>
                <c:pt idx="1046">
                  <c:v>0.6487860696617449</c:v>
                </c:pt>
                <c:pt idx="1047">
                  <c:v>0.14747280494657941</c:v>
                </c:pt>
                <c:pt idx="1048">
                  <c:v>0.57543273716020993</c:v>
                </c:pt>
                <c:pt idx="1049">
                  <c:v>0.29801345164795101</c:v>
                </c:pt>
                <c:pt idx="1050">
                  <c:v>0.71208184711266398</c:v>
                </c:pt>
                <c:pt idx="1051">
                  <c:v>0.9596044225430137</c:v>
                </c:pt>
                <c:pt idx="1052">
                  <c:v>7.1529680430670123E-2</c:v>
                </c:pt>
                <c:pt idx="1053">
                  <c:v>0.19933899827270721</c:v>
                </c:pt>
                <c:pt idx="1054">
                  <c:v>0.2905439693902358</c:v>
                </c:pt>
                <c:pt idx="1055">
                  <c:v>0.17249354169354472</c:v>
                </c:pt>
                <c:pt idx="1056">
                  <c:v>9.8955243406330815E-2</c:v>
                </c:pt>
                <c:pt idx="1057">
                  <c:v>0.14077593020199608</c:v>
                </c:pt>
                <c:pt idx="1058">
                  <c:v>2.1058904948206107E-2</c:v>
                </c:pt>
                <c:pt idx="1059">
                  <c:v>0.93701546450006568</c:v>
                </c:pt>
                <c:pt idx="1060">
                  <c:v>0.41891185260327152</c:v>
                </c:pt>
                <c:pt idx="1061">
                  <c:v>0.65150670318468784</c:v>
                </c:pt>
                <c:pt idx="1062">
                  <c:v>0.87316042504886182</c:v>
                </c:pt>
                <c:pt idx="1063">
                  <c:v>0.20726379622112204</c:v>
                </c:pt>
                <c:pt idx="1064">
                  <c:v>0.48262308839830714</c:v>
                </c:pt>
                <c:pt idx="1065">
                  <c:v>0.44624671034805791</c:v>
                </c:pt>
                <c:pt idx="1066">
                  <c:v>6.8460819808980833E-2</c:v>
                </c:pt>
                <c:pt idx="1067">
                  <c:v>0.62099852954083989</c:v>
                </c:pt>
                <c:pt idx="1068">
                  <c:v>0.12228599289538618</c:v>
                </c:pt>
                <c:pt idx="1069">
                  <c:v>0.26068259275550143</c:v>
                </c:pt>
                <c:pt idx="1070">
                  <c:v>0.29233644171261064</c:v>
                </c:pt>
                <c:pt idx="1071">
                  <c:v>0.29857586384684587</c:v>
                </c:pt>
                <c:pt idx="1072">
                  <c:v>0.16454367393839345</c:v>
                </c:pt>
                <c:pt idx="1073">
                  <c:v>0.48552788257856289</c:v>
                </c:pt>
                <c:pt idx="1074">
                  <c:v>0.26712249790649978</c:v>
                </c:pt>
                <c:pt idx="1075">
                  <c:v>0.52782231454170414</c:v>
                </c:pt>
                <c:pt idx="1076">
                  <c:v>0.1096405024219493</c:v>
                </c:pt>
                <c:pt idx="1077">
                  <c:v>0.72792420570176286</c:v>
                </c:pt>
                <c:pt idx="1078">
                  <c:v>0.22212522952916344</c:v>
                </c:pt>
                <c:pt idx="1079">
                  <c:v>0.25873269664995963</c:v>
                </c:pt>
                <c:pt idx="1080">
                  <c:v>0.52043259587159041</c:v>
                </c:pt>
                <c:pt idx="1081">
                  <c:v>0.91063881381910239</c:v>
                </c:pt>
                <c:pt idx="1082">
                  <c:v>0.10654385765387857</c:v>
                </c:pt>
                <c:pt idx="1083">
                  <c:v>0.68261558873700701</c:v>
                </c:pt>
                <c:pt idx="1084">
                  <c:v>0.72019990287730462</c:v>
                </c:pt>
                <c:pt idx="1085">
                  <c:v>0.39976765885938315</c:v>
                </c:pt>
                <c:pt idx="1086">
                  <c:v>0.89504244965270274</c:v>
                </c:pt>
                <c:pt idx="1087">
                  <c:v>0.9784513129752368</c:v>
                </c:pt>
                <c:pt idx="1088">
                  <c:v>0.8312171748053363</c:v>
                </c:pt>
                <c:pt idx="1089">
                  <c:v>0.26705695328631296</c:v>
                </c:pt>
                <c:pt idx="1090">
                  <c:v>0.42621388306199287</c:v>
                </c:pt>
                <c:pt idx="1091">
                  <c:v>0.37673262291435738</c:v>
                </c:pt>
                <c:pt idx="1092">
                  <c:v>0.74519332160483731</c:v>
                </c:pt>
                <c:pt idx="1093">
                  <c:v>0.46415621250130062</c:v>
                </c:pt>
                <c:pt idx="1094">
                  <c:v>7.3463509359147167E-2</c:v>
                </c:pt>
                <c:pt idx="1095">
                  <c:v>0.70120179918650627</c:v>
                </c:pt>
                <c:pt idx="1096">
                  <c:v>9.8638927609957253E-2</c:v>
                </c:pt>
                <c:pt idx="1097">
                  <c:v>0.8244563405515889</c:v>
                </c:pt>
                <c:pt idx="1098">
                  <c:v>0.63771565055368262</c:v>
                </c:pt>
                <c:pt idx="1099">
                  <c:v>8.6938855744404187E-2</c:v>
                </c:pt>
                <c:pt idx="1100">
                  <c:v>0.18134849620114477</c:v>
                </c:pt>
                <c:pt idx="1101">
                  <c:v>0.92417565264002222</c:v>
                </c:pt>
                <c:pt idx="1102">
                  <c:v>0.62019392085270675</c:v>
                </c:pt>
                <c:pt idx="1103">
                  <c:v>0.59922777144202388</c:v>
                </c:pt>
                <c:pt idx="1104">
                  <c:v>0.22115462609620515</c:v>
                </c:pt>
                <c:pt idx="1105">
                  <c:v>0.94580079891989044</c:v>
                </c:pt>
                <c:pt idx="1106">
                  <c:v>7.4027446598758664E-2</c:v>
                </c:pt>
                <c:pt idx="1107">
                  <c:v>0.17929498533685459</c:v>
                </c:pt>
                <c:pt idx="1108">
                  <c:v>0.41081855651494981</c:v>
                </c:pt>
                <c:pt idx="1109">
                  <c:v>0.62747934676123751</c:v>
                </c:pt>
                <c:pt idx="1110">
                  <c:v>4.5381016119095036E-2</c:v>
                </c:pt>
                <c:pt idx="1111">
                  <c:v>0.71873791363031503</c:v>
                </c:pt>
                <c:pt idx="1112">
                  <c:v>0.828114384705254</c:v>
                </c:pt>
                <c:pt idx="1113">
                  <c:v>0.11846374120491732</c:v>
                </c:pt>
                <c:pt idx="1114">
                  <c:v>2.0098431045235336E-2</c:v>
                </c:pt>
                <c:pt idx="1115">
                  <c:v>0.79433057727028178</c:v>
                </c:pt>
                <c:pt idx="1116">
                  <c:v>0.31401218162570715</c:v>
                </c:pt>
                <c:pt idx="1117">
                  <c:v>0.60273658326023094</c:v>
                </c:pt>
                <c:pt idx="1118">
                  <c:v>0.19375485470227657</c:v>
                </c:pt>
                <c:pt idx="1119">
                  <c:v>0.43784298116240788</c:v>
                </c:pt>
                <c:pt idx="1120">
                  <c:v>0.826984396589447</c:v>
                </c:pt>
                <c:pt idx="1121">
                  <c:v>0.12675347883568772</c:v>
                </c:pt>
                <c:pt idx="1122">
                  <c:v>0.34571879140367673</c:v>
                </c:pt>
                <c:pt idx="1123">
                  <c:v>0.49572712159516619</c:v>
                </c:pt>
                <c:pt idx="1124">
                  <c:v>0.68573264995856797</c:v>
                </c:pt>
                <c:pt idx="1125">
                  <c:v>0.10864785365231701</c:v>
                </c:pt>
                <c:pt idx="1126">
                  <c:v>4.4476334491966446E-2</c:v>
                </c:pt>
                <c:pt idx="1127">
                  <c:v>0.51375380648009195</c:v>
                </c:pt>
                <c:pt idx="1128">
                  <c:v>0.66022551090467052</c:v>
                </c:pt>
                <c:pt idx="1129">
                  <c:v>0.41016177479650906</c:v>
                </c:pt>
                <c:pt idx="1130">
                  <c:v>0.58894900492809199</c:v>
                </c:pt>
                <c:pt idx="1131">
                  <c:v>0.46592582644239339</c:v>
                </c:pt>
                <c:pt idx="1132">
                  <c:v>0.81536501730576394</c:v>
                </c:pt>
                <c:pt idx="1133">
                  <c:v>0.83984585797407008</c:v>
                </c:pt>
                <c:pt idx="1134">
                  <c:v>0.28933497019546806</c:v>
                </c:pt>
                <c:pt idx="1135">
                  <c:v>0.85284407523127459</c:v>
                </c:pt>
                <c:pt idx="1136">
                  <c:v>0.75037241203262117</c:v>
                </c:pt>
                <c:pt idx="1137">
                  <c:v>0.50912903226405803</c:v>
                </c:pt>
                <c:pt idx="1138">
                  <c:v>0.93164526202326881</c:v>
                </c:pt>
                <c:pt idx="1139">
                  <c:v>0.16191882507964914</c:v>
                </c:pt>
                <c:pt idx="1140">
                  <c:v>0.36969311366309093</c:v>
                </c:pt>
                <c:pt idx="1141">
                  <c:v>0.4321613355689502</c:v>
                </c:pt>
                <c:pt idx="1142">
                  <c:v>0.33556690734604694</c:v>
                </c:pt>
                <c:pt idx="1143">
                  <c:v>0.8730117650111261</c:v>
                </c:pt>
                <c:pt idx="1144">
                  <c:v>0.70873454199579289</c:v>
                </c:pt>
                <c:pt idx="1145">
                  <c:v>0.7014473232913051</c:v>
                </c:pt>
                <c:pt idx="1146">
                  <c:v>0.22516255696544543</c:v>
                </c:pt>
                <c:pt idx="1147">
                  <c:v>0.30709491824130292</c:v>
                </c:pt>
                <c:pt idx="1148">
                  <c:v>0.34429088157801463</c:v>
                </c:pt>
                <c:pt idx="1149">
                  <c:v>0.49684668169210044</c:v>
                </c:pt>
                <c:pt idx="1150">
                  <c:v>0.50217919913222042</c:v>
                </c:pt>
                <c:pt idx="1151">
                  <c:v>0.12579981522904701</c:v>
                </c:pt>
                <c:pt idx="1152">
                  <c:v>0.31749455459299242</c:v>
                </c:pt>
                <c:pt idx="1153">
                  <c:v>0.13097904442389452</c:v>
                </c:pt>
                <c:pt idx="1154">
                  <c:v>0.36479963239505869</c:v>
                </c:pt>
                <c:pt idx="1155">
                  <c:v>0.18742166375155639</c:v>
                </c:pt>
                <c:pt idx="1156">
                  <c:v>0.99590267240810337</c:v>
                </c:pt>
                <c:pt idx="1157">
                  <c:v>0.1362151629925776</c:v>
                </c:pt>
                <c:pt idx="1158">
                  <c:v>0.36824441625189241</c:v>
                </c:pt>
                <c:pt idx="1159">
                  <c:v>8.3903945555865736E-2</c:v>
                </c:pt>
                <c:pt idx="1160">
                  <c:v>0.17361295743547983</c:v>
                </c:pt>
                <c:pt idx="1161">
                  <c:v>0.91297561810956129</c:v>
                </c:pt>
                <c:pt idx="1162">
                  <c:v>0.38121356739719098</c:v>
                </c:pt>
                <c:pt idx="1163">
                  <c:v>5.6427244588931669E-2</c:v>
                </c:pt>
                <c:pt idx="1164">
                  <c:v>0.37269980617458925</c:v>
                </c:pt>
                <c:pt idx="1165">
                  <c:v>0.96564237632120142</c:v>
                </c:pt>
                <c:pt idx="1166">
                  <c:v>0.55141883043172712</c:v>
                </c:pt>
                <c:pt idx="1167">
                  <c:v>0.69628306603817414</c:v>
                </c:pt>
                <c:pt idx="1168">
                  <c:v>0.42949090359243142</c:v>
                </c:pt>
                <c:pt idx="1169">
                  <c:v>0.45361667799466132</c:v>
                </c:pt>
                <c:pt idx="1170">
                  <c:v>0.93550705627329045</c:v>
                </c:pt>
                <c:pt idx="1171">
                  <c:v>6.7094785192559833E-2</c:v>
                </c:pt>
                <c:pt idx="1172">
                  <c:v>0.66205473135321158</c:v>
                </c:pt>
                <c:pt idx="1173">
                  <c:v>0.15386985342664172</c:v>
                </c:pt>
                <c:pt idx="1174">
                  <c:v>9.0626541567326774E-2</c:v>
                </c:pt>
                <c:pt idx="1175">
                  <c:v>0.16028412206111667</c:v>
                </c:pt>
                <c:pt idx="1176">
                  <c:v>0.89523948118800278</c:v>
                </c:pt>
                <c:pt idx="1177">
                  <c:v>0.28996032676192018</c:v>
                </c:pt>
                <c:pt idx="1178">
                  <c:v>0.36321188759208278</c:v>
                </c:pt>
                <c:pt idx="1179">
                  <c:v>0.5021947601354656</c:v>
                </c:pt>
                <c:pt idx="1180">
                  <c:v>0.38733359677127266</c:v>
                </c:pt>
                <c:pt idx="1181">
                  <c:v>0.9157609347793092</c:v>
                </c:pt>
                <c:pt idx="1182">
                  <c:v>0.19403083584924732</c:v>
                </c:pt>
                <c:pt idx="1183">
                  <c:v>7.6258118299887573E-2</c:v>
                </c:pt>
                <c:pt idx="1184">
                  <c:v>0.67019426621040057</c:v>
                </c:pt>
                <c:pt idx="1185">
                  <c:v>0.95503219820327689</c:v>
                </c:pt>
                <c:pt idx="1186">
                  <c:v>0.22615520247544871</c:v>
                </c:pt>
                <c:pt idx="1187">
                  <c:v>0.99048800486628341</c:v>
                </c:pt>
                <c:pt idx="1188">
                  <c:v>0.13189778762492249</c:v>
                </c:pt>
                <c:pt idx="1189">
                  <c:v>0.80611661207215701</c:v>
                </c:pt>
                <c:pt idx="1190">
                  <c:v>0.40189909674315671</c:v>
                </c:pt>
                <c:pt idx="1191">
                  <c:v>0.71811896223487282</c:v>
                </c:pt>
                <c:pt idx="1192">
                  <c:v>0.42539828150784514</c:v>
                </c:pt>
                <c:pt idx="1193">
                  <c:v>0.66891730235373481</c:v>
                </c:pt>
                <c:pt idx="1194">
                  <c:v>0.49310065922006063</c:v>
                </c:pt>
                <c:pt idx="1195">
                  <c:v>0.54277951155918625</c:v>
                </c:pt>
                <c:pt idx="1196">
                  <c:v>0.49525077524373812</c:v>
                </c:pt>
                <c:pt idx="1197">
                  <c:v>0.67977952150617704</c:v>
                </c:pt>
                <c:pt idx="1198">
                  <c:v>5.4417954317488686E-2</c:v>
                </c:pt>
                <c:pt idx="1199">
                  <c:v>0.6025582140323511</c:v>
                </c:pt>
                <c:pt idx="1200">
                  <c:v>0.19590324172559345</c:v>
                </c:pt>
                <c:pt idx="1201">
                  <c:v>0.5457836820491514</c:v>
                </c:pt>
                <c:pt idx="1202">
                  <c:v>0.98634420008694013</c:v>
                </c:pt>
                <c:pt idx="1203">
                  <c:v>0.48697086120348931</c:v>
                </c:pt>
                <c:pt idx="1204">
                  <c:v>0.5192642470445783</c:v>
                </c:pt>
                <c:pt idx="1205">
                  <c:v>0.27420007822765041</c:v>
                </c:pt>
                <c:pt idx="1206">
                  <c:v>0.48071477212045099</c:v>
                </c:pt>
                <c:pt idx="1207">
                  <c:v>0.37317502841966926</c:v>
                </c:pt>
                <c:pt idx="1208">
                  <c:v>0.95270264938133897</c:v>
                </c:pt>
                <c:pt idx="1209">
                  <c:v>7.3428152163246718E-2</c:v>
                </c:pt>
                <c:pt idx="1210">
                  <c:v>0.10695340768757901</c:v>
                </c:pt>
                <c:pt idx="1211">
                  <c:v>0.56592300514035065</c:v>
                </c:pt>
                <c:pt idx="1212">
                  <c:v>0.46794739387368195</c:v>
                </c:pt>
                <c:pt idx="1213">
                  <c:v>0.79184883497275826</c:v>
                </c:pt>
                <c:pt idx="1214">
                  <c:v>0.60336938714765453</c:v>
                </c:pt>
                <c:pt idx="1215">
                  <c:v>0.82928979062907848</c:v>
                </c:pt>
                <c:pt idx="1216">
                  <c:v>0.87351110292296441</c:v>
                </c:pt>
                <c:pt idx="1217">
                  <c:v>0.10110682626306397</c:v>
                </c:pt>
                <c:pt idx="1218">
                  <c:v>0.3024290033161775</c:v>
                </c:pt>
                <c:pt idx="1219">
                  <c:v>0.92425873499561972</c:v>
                </c:pt>
                <c:pt idx="1220">
                  <c:v>1.6559071380905375E-2</c:v>
                </c:pt>
                <c:pt idx="1221">
                  <c:v>0.30831269887663082</c:v>
                </c:pt>
                <c:pt idx="1222">
                  <c:v>0.81153001953453296</c:v>
                </c:pt>
                <c:pt idx="1223">
                  <c:v>0.38503831689480617</c:v>
                </c:pt>
                <c:pt idx="1224">
                  <c:v>0.33899205100675672</c:v>
                </c:pt>
                <c:pt idx="1225">
                  <c:v>0.43940127056064143</c:v>
                </c:pt>
                <c:pt idx="1226">
                  <c:v>1.7154312700570707E-2</c:v>
                </c:pt>
                <c:pt idx="1227">
                  <c:v>0.31253355849186593</c:v>
                </c:pt>
                <c:pt idx="1228">
                  <c:v>0.75151757279015963</c:v>
                </c:pt>
                <c:pt idx="1229">
                  <c:v>0.75584588421315224</c:v>
                </c:pt>
                <c:pt idx="1230">
                  <c:v>0.50177597045049815</c:v>
                </c:pt>
                <c:pt idx="1231">
                  <c:v>0.34873536152240603</c:v>
                </c:pt>
                <c:pt idx="1232">
                  <c:v>0.19522110707835347</c:v>
                </c:pt>
                <c:pt idx="1233">
                  <c:v>8.1146665886578456E-2</c:v>
                </c:pt>
                <c:pt idx="1234">
                  <c:v>0.83201355572418012</c:v>
                </c:pt>
                <c:pt idx="1235">
                  <c:v>0.65183105629488414</c:v>
                </c:pt>
                <c:pt idx="1236">
                  <c:v>0.32456314811695514</c:v>
                </c:pt>
                <c:pt idx="1237">
                  <c:v>0.93283040166498643</c:v>
                </c:pt>
                <c:pt idx="1238">
                  <c:v>8.0560783427469793E-2</c:v>
                </c:pt>
                <c:pt idx="1239">
                  <c:v>0.98508706548488101</c:v>
                </c:pt>
                <c:pt idx="1240">
                  <c:v>0.3583096043943938</c:v>
                </c:pt>
                <c:pt idx="1241">
                  <c:v>0.10952105657640894</c:v>
                </c:pt>
                <c:pt idx="1242">
                  <c:v>0.72039787970501834</c:v>
                </c:pt>
                <c:pt idx="1243">
                  <c:v>0.72716420224270051</c:v>
                </c:pt>
                <c:pt idx="1244">
                  <c:v>0.44874709306692101</c:v>
                </c:pt>
                <c:pt idx="1245">
                  <c:v>9.2393175741840708E-2</c:v>
                </c:pt>
                <c:pt idx="1246">
                  <c:v>0.85210469311666892</c:v>
                </c:pt>
                <c:pt idx="1247">
                  <c:v>0.3235772118547825</c:v>
                </c:pt>
                <c:pt idx="1248">
                  <c:v>0.36219964332981019</c:v>
                </c:pt>
                <c:pt idx="1249">
                  <c:v>0.48940544411978004</c:v>
                </c:pt>
                <c:pt idx="1250">
                  <c:v>0.43729932114356168</c:v>
                </c:pt>
                <c:pt idx="1251">
                  <c:v>0.68969045984078681</c:v>
                </c:pt>
                <c:pt idx="1252">
                  <c:v>0.62755854410471323</c:v>
                </c:pt>
                <c:pt idx="1253">
                  <c:v>0.37645076791590582</c:v>
                </c:pt>
                <c:pt idx="1254">
                  <c:v>8.0563626289630128E-3</c:v>
                </c:pt>
                <c:pt idx="1255">
                  <c:v>0.40328670498136743</c:v>
                </c:pt>
                <c:pt idx="1256">
                  <c:v>3.9650621842430261E-2</c:v>
                </c:pt>
                <c:pt idx="1257">
                  <c:v>0.40800130572542609</c:v>
                </c:pt>
                <c:pt idx="1258">
                  <c:v>0.27794532723629162</c:v>
                </c:pt>
                <c:pt idx="1259">
                  <c:v>0.42711486035357921</c:v>
                </c:pt>
                <c:pt idx="1260">
                  <c:v>0.51945796260584987</c:v>
                </c:pt>
                <c:pt idx="1261">
                  <c:v>0.52997751651796399</c:v>
                </c:pt>
                <c:pt idx="1262">
                  <c:v>0.33212011742038655</c:v>
                </c:pt>
                <c:pt idx="1263">
                  <c:v>0.94281348443721114</c:v>
                </c:pt>
                <c:pt idx="1264">
                  <c:v>0.86623293620824482</c:v>
                </c:pt>
                <c:pt idx="1265">
                  <c:v>0.77695885197117875</c:v>
                </c:pt>
                <c:pt idx="1266">
                  <c:v>0.3474250796006178</c:v>
                </c:pt>
                <c:pt idx="1267">
                  <c:v>0.1733128475832347</c:v>
                </c:pt>
                <c:pt idx="1268">
                  <c:v>0.86902933142568417</c:v>
                </c:pt>
                <c:pt idx="1269">
                  <c:v>0.77597327147422979</c:v>
                </c:pt>
                <c:pt idx="1270">
                  <c:v>0.78277366737964271</c:v>
                </c:pt>
                <c:pt idx="1271">
                  <c:v>7.702764965455404E-2</c:v>
                </c:pt>
                <c:pt idx="1272">
                  <c:v>0.60370774408975048</c:v>
                </c:pt>
                <c:pt idx="1273">
                  <c:v>0.5160549164358782</c:v>
                </c:pt>
                <c:pt idx="1274">
                  <c:v>0.33498053780523152</c:v>
                </c:pt>
                <c:pt idx="1275">
                  <c:v>1.7898892526467747E-2</c:v>
                </c:pt>
                <c:pt idx="1276">
                  <c:v>0.82668669234341319</c:v>
                </c:pt>
                <c:pt idx="1277">
                  <c:v>0.1232382157460033</c:v>
                </c:pt>
                <c:pt idx="1278">
                  <c:v>0.26469204307752292</c:v>
                </c:pt>
                <c:pt idx="1279">
                  <c:v>0.67916800392752885</c:v>
                </c:pt>
                <c:pt idx="1280">
                  <c:v>0.77664200997755028</c:v>
                </c:pt>
                <c:pt idx="1281">
                  <c:v>2.226169268705961E-2</c:v>
                </c:pt>
                <c:pt idx="1282">
                  <c:v>0.15226899141085753</c:v>
                </c:pt>
                <c:pt idx="1283">
                  <c:v>0.18493864228247603</c:v>
                </c:pt>
                <c:pt idx="1284">
                  <c:v>0.26376084157440849</c:v>
                </c:pt>
                <c:pt idx="1285">
                  <c:v>2.8464341083757737E-2</c:v>
                </c:pt>
                <c:pt idx="1286">
                  <c:v>0.40018059471630518</c:v>
                </c:pt>
                <c:pt idx="1287">
                  <c:v>0.83525539694133</c:v>
                </c:pt>
                <c:pt idx="1288">
                  <c:v>0.13745639293336143</c:v>
                </c:pt>
                <c:pt idx="1289">
                  <c:v>0.22959603100530618</c:v>
                </c:pt>
                <c:pt idx="1290">
                  <c:v>0.82049310618103166</c:v>
                </c:pt>
                <c:pt idx="1291">
                  <c:v>2.7635584598237454E-2</c:v>
                </c:pt>
                <c:pt idx="1292">
                  <c:v>0.47127034257690903</c:v>
                </c:pt>
                <c:pt idx="1293">
                  <c:v>0.64064769011021017</c:v>
                </c:pt>
                <c:pt idx="1294">
                  <c:v>0.36572768230257913</c:v>
                </c:pt>
                <c:pt idx="1295">
                  <c:v>0.78515645944753498</c:v>
                </c:pt>
                <c:pt idx="1296">
                  <c:v>0.12461393472022095</c:v>
                </c:pt>
                <c:pt idx="1297">
                  <c:v>0.38640084275342562</c:v>
                </c:pt>
                <c:pt idx="1298">
                  <c:v>0.23896415682461306</c:v>
                </c:pt>
                <c:pt idx="1299">
                  <c:v>0.27058375127175066</c:v>
                </c:pt>
                <c:pt idx="1300">
                  <c:v>0.70110762431337859</c:v>
                </c:pt>
                <c:pt idx="1301">
                  <c:v>0.51584183495298108</c:v>
                </c:pt>
                <c:pt idx="1302">
                  <c:v>0.75372005475392567</c:v>
                </c:pt>
                <c:pt idx="1303">
                  <c:v>0.77296024922885009</c:v>
                </c:pt>
                <c:pt idx="1304">
                  <c:v>0.14290878928401918</c:v>
                </c:pt>
                <c:pt idx="1305">
                  <c:v>0.86802149651014315</c:v>
                </c:pt>
                <c:pt idx="1306">
                  <c:v>0.83729184597604533</c:v>
                </c:pt>
                <c:pt idx="1307">
                  <c:v>0.36405531939307939</c:v>
                </c:pt>
                <c:pt idx="1308">
                  <c:v>0.6777530394856599</c:v>
                </c:pt>
                <c:pt idx="1309">
                  <c:v>0.99533463548651646</c:v>
                </c:pt>
                <c:pt idx="1310">
                  <c:v>0.58921862188224616</c:v>
                </c:pt>
                <c:pt idx="1311">
                  <c:v>0.9973779749113032</c:v>
                </c:pt>
                <c:pt idx="1312">
                  <c:v>0.93162433427368496</c:v>
                </c:pt>
                <c:pt idx="1313">
                  <c:v>0.81018613782254334</c:v>
                </c:pt>
                <c:pt idx="1314">
                  <c:v>0.79841838348583238</c:v>
                </c:pt>
                <c:pt idx="1315">
                  <c:v>1.7771246385654083E-2</c:v>
                </c:pt>
                <c:pt idx="1316">
                  <c:v>0.68133800368818365</c:v>
                </c:pt>
                <c:pt idx="1317">
                  <c:v>0.24782798730201461</c:v>
                </c:pt>
                <c:pt idx="1318">
                  <c:v>0.2449825849593536</c:v>
                </c:pt>
                <c:pt idx="1319">
                  <c:v>0.42230541185583242</c:v>
                </c:pt>
                <c:pt idx="1320">
                  <c:v>0.6870570609751423</c:v>
                </c:pt>
                <c:pt idx="1321">
                  <c:v>0.36802380921692762</c:v>
                </c:pt>
                <c:pt idx="1322">
                  <c:v>0.37616150890298256</c:v>
                </c:pt>
                <c:pt idx="1323">
                  <c:v>0.14648013242822147</c:v>
                </c:pt>
                <c:pt idx="1324">
                  <c:v>0.89158572111818279</c:v>
                </c:pt>
                <c:pt idx="1325">
                  <c:v>0.88121483329740113</c:v>
                </c:pt>
                <c:pt idx="1326">
                  <c:v>0.5777032294206802</c:v>
                </c:pt>
                <c:pt idx="1327">
                  <c:v>0.45817687337201873</c:v>
                </c:pt>
                <c:pt idx="1328">
                  <c:v>0.5787107635190295</c:v>
                </c:pt>
                <c:pt idx="1329">
                  <c:v>0.39180246432861426</c:v>
                </c:pt>
                <c:pt idx="1330">
                  <c:v>2.4017971020200278E-2</c:v>
                </c:pt>
                <c:pt idx="1331">
                  <c:v>0.67003893650604363</c:v>
                </c:pt>
                <c:pt idx="1332">
                  <c:v>0.34440585707519478</c:v>
                </c:pt>
                <c:pt idx="1333">
                  <c:v>0.42923986279835918</c:v>
                </c:pt>
                <c:pt idx="1334">
                  <c:v>0.23437405202275796</c:v>
                </c:pt>
                <c:pt idx="1335">
                  <c:v>0.12469234649310464</c:v>
                </c:pt>
                <c:pt idx="1336">
                  <c:v>0.7042675096095854</c:v>
                </c:pt>
                <c:pt idx="1337">
                  <c:v>0.62403400830181033</c:v>
                </c:pt>
                <c:pt idx="1338">
                  <c:v>0.13957752852680977</c:v>
                </c:pt>
                <c:pt idx="1339">
                  <c:v>0.879521950091944</c:v>
                </c:pt>
                <c:pt idx="1340">
                  <c:v>0.12541519530369677</c:v>
                </c:pt>
                <c:pt idx="1341">
                  <c:v>0.85318746923151778</c:v>
                </c:pt>
                <c:pt idx="1342">
                  <c:v>0.52179537411862764</c:v>
                </c:pt>
                <c:pt idx="1343">
                  <c:v>0.81485281177556734</c:v>
                </c:pt>
                <c:pt idx="1344">
                  <c:v>0.23120751196109107</c:v>
                </c:pt>
                <c:pt idx="1345">
                  <c:v>0.90465353005782401</c:v>
                </c:pt>
                <c:pt idx="1346">
                  <c:v>0.51187968184793353</c:v>
                </c:pt>
                <c:pt idx="1347">
                  <c:v>0.16181281821886676</c:v>
                </c:pt>
                <c:pt idx="1348">
                  <c:v>0.58803580449336945</c:v>
                </c:pt>
                <c:pt idx="1349">
                  <c:v>0.11776612006023811</c:v>
                </c:pt>
                <c:pt idx="1350">
                  <c:v>0.29517985242194489</c:v>
                </c:pt>
                <c:pt idx="1351">
                  <c:v>8.777965562780371E-2</c:v>
                </c:pt>
                <c:pt idx="1352">
                  <c:v>0.31267213649706549</c:v>
                </c:pt>
                <c:pt idx="1353">
                  <c:v>8.0598106179664897E-2</c:v>
                </c:pt>
                <c:pt idx="1354">
                  <c:v>0.61237056162784365</c:v>
                </c:pt>
                <c:pt idx="1355">
                  <c:v>0.11202927916870885</c:v>
                </c:pt>
                <c:pt idx="1356">
                  <c:v>0.87609498848956779</c:v>
                </c:pt>
                <c:pt idx="1357">
                  <c:v>0.52847154416538378</c:v>
                </c:pt>
                <c:pt idx="1358">
                  <c:v>2.1242787605730253E-2</c:v>
                </c:pt>
                <c:pt idx="1359">
                  <c:v>2.7531289508348E-2</c:v>
                </c:pt>
                <c:pt idx="1360">
                  <c:v>0.71838276680483615</c:v>
                </c:pt>
                <c:pt idx="1361">
                  <c:v>0.85916168888060451</c:v>
                </c:pt>
                <c:pt idx="1362">
                  <c:v>0.93050501632062022</c:v>
                </c:pt>
                <c:pt idx="1363">
                  <c:v>0.99780930066379225</c:v>
                </c:pt>
                <c:pt idx="1364">
                  <c:v>0.18091625635554839</c:v>
                </c:pt>
                <c:pt idx="1365">
                  <c:v>0.65952056770190626</c:v>
                </c:pt>
                <c:pt idx="1366">
                  <c:v>0.56218136593801038</c:v>
                </c:pt>
                <c:pt idx="1367">
                  <c:v>0.58221732013962102</c:v>
                </c:pt>
                <c:pt idx="1368">
                  <c:v>0.32649958661128747</c:v>
                </c:pt>
                <c:pt idx="1369">
                  <c:v>0.4785521759086066</c:v>
                </c:pt>
                <c:pt idx="1370">
                  <c:v>2.6420495950812705E-2</c:v>
                </c:pt>
                <c:pt idx="1371">
                  <c:v>4.9275445309130216E-2</c:v>
                </c:pt>
                <c:pt idx="1372">
                  <c:v>0.17240931055155084</c:v>
                </c:pt>
                <c:pt idx="1373">
                  <c:v>0.68328243991512916</c:v>
                </c:pt>
                <c:pt idx="1374">
                  <c:v>0.92796765357626954</c:v>
                </c:pt>
                <c:pt idx="1375">
                  <c:v>0.35235365636290689</c:v>
                </c:pt>
                <c:pt idx="1376">
                  <c:v>7.9024913757585417E-3</c:v>
                </c:pt>
                <c:pt idx="1377">
                  <c:v>0.81717255237380626</c:v>
                </c:pt>
                <c:pt idx="1378">
                  <c:v>0.21908774656201141</c:v>
                </c:pt>
                <c:pt idx="1379">
                  <c:v>0.2077564677259682</c:v>
                </c:pt>
                <c:pt idx="1380">
                  <c:v>0.76295307034764115</c:v>
                </c:pt>
                <c:pt idx="1381">
                  <c:v>0.95225333280500646</c:v>
                </c:pt>
                <c:pt idx="1382">
                  <c:v>0.5217644537434748</c:v>
                </c:pt>
                <c:pt idx="1383">
                  <c:v>0.29517406658044743</c:v>
                </c:pt>
                <c:pt idx="1384">
                  <c:v>0.99053701757944046</c:v>
                </c:pt>
                <c:pt idx="1385">
                  <c:v>0.9556544576565057</c:v>
                </c:pt>
                <c:pt idx="1386">
                  <c:v>0.68446983289181718</c:v>
                </c:pt>
                <c:pt idx="1387">
                  <c:v>0.88448141277045078</c:v>
                </c:pt>
                <c:pt idx="1388">
                  <c:v>0.47910443296614308</c:v>
                </c:pt>
                <c:pt idx="1389">
                  <c:v>0.30820486196698849</c:v>
                </c:pt>
                <c:pt idx="1390">
                  <c:v>0.99911507917526876</c:v>
                </c:pt>
                <c:pt idx="1391">
                  <c:v>0.12713569874276207</c:v>
                </c:pt>
                <c:pt idx="1392">
                  <c:v>0.76968876960207189</c:v>
                </c:pt>
                <c:pt idx="1393">
                  <c:v>0.15915070202162057</c:v>
                </c:pt>
                <c:pt idx="1394">
                  <c:v>0.84584887737680636</c:v>
                </c:pt>
                <c:pt idx="1395">
                  <c:v>0.1820820719851563</c:v>
                </c:pt>
                <c:pt idx="1396">
                  <c:v>0.2533838545220829</c:v>
                </c:pt>
                <c:pt idx="1397">
                  <c:v>0.62244295264708016</c:v>
                </c:pt>
                <c:pt idx="1398">
                  <c:v>0.39870513947620295</c:v>
                </c:pt>
                <c:pt idx="1399">
                  <c:v>3.7279176543131086E-2</c:v>
                </c:pt>
                <c:pt idx="1400">
                  <c:v>0.55112016040418299</c:v>
                </c:pt>
                <c:pt idx="1401">
                  <c:v>0.67653591310444094</c:v>
                </c:pt>
                <c:pt idx="1402">
                  <c:v>0.53909154633949119</c:v>
                </c:pt>
                <c:pt idx="1403">
                  <c:v>0.51161932782811081</c:v>
                </c:pt>
                <c:pt idx="1404">
                  <c:v>0.78604280705845109</c:v>
                </c:pt>
                <c:pt idx="1405">
                  <c:v>2.1458231388338949E-2</c:v>
                </c:pt>
                <c:pt idx="1406">
                  <c:v>0.64849494381271999</c:v>
                </c:pt>
                <c:pt idx="1407">
                  <c:v>0.25452066038480059</c:v>
                </c:pt>
                <c:pt idx="1408">
                  <c:v>0.72873908734356008</c:v>
                </c:pt>
                <c:pt idx="1409">
                  <c:v>0.91784098321471408</c:v>
                </c:pt>
                <c:pt idx="1410">
                  <c:v>0.15340488969972585</c:v>
                </c:pt>
                <c:pt idx="1411">
                  <c:v>0.27598118329233545</c:v>
                </c:pt>
                <c:pt idx="1412">
                  <c:v>0.41574759428191355</c:v>
                </c:pt>
                <c:pt idx="1413">
                  <c:v>0.46981709612059269</c:v>
                </c:pt>
                <c:pt idx="1414">
                  <c:v>0.21593449880179694</c:v>
                </c:pt>
                <c:pt idx="1415">
                  <c:v>0.21112136180099164</c:v>
                </c:pt>
                <c:pt idx="1416">
                  <c:v>0.31672778926637385</c:v>
                </c:pt>
                <c:pt idx="1417">
                  <c:v>0.2439541999455328</c:v>
                </c:pt>
                <c:pt idx="1418">
                  <c:v>0.13823848456993629</c:v>
                </c:pt>
                <c:pt idx="1419">
                  <c:v>0.37421016691914299</c:v>
                </c:pt>
                <c:pt idx="1420">
                  <c:v>0.35027541003668466</c:v>
                </c:pt>
                <c:pt idx="1421">
                  <c:v>7.8816486559257132E-2</c:v>
                </c:pt>
                <c:pt idx="1422">
                  <c:v>0.66868960143471579</c:v>
                </c:pt>
                <c:pt idx="1423">
                  <c:v>0.6661313132690877</c:v>
                </c:pt>
                <c:pt idx="1424">
                  <c:v>0.66898211355739368</c:v>
                </c:pt>
                <c:pt idx="1425">
                  <c:v>0.58238255911617653</c:v>
                </c:pt>
                <c:pt idx="1426">
                  <c:v>0.10367106557994665</c:v>
                </c:pt>
                <c:pt idx="1427">
                  <c:v>0.39959920216333084</c:v>
                </c:pt>
                <c:pt idx="1428">
                  <c:v>6.3790759101412617E-2</c:v>
                </c:pt>
                <c:pt idx="1429">
                  <c:v>0.13128821744177874</c:v>
                </c:pt>
                <c:pt idx="1430">
                  <c:v>0.56107054397513645</c:v>
                </c:pt>
                <c:pt idx="1431">
                  <c:v>0.91263259011909026</c:v>
                </c:pt>
                <c:pt idx="1432">
                  <c:v>0.61594213154909305</c:v>
                </c:pt>
                <c:pt idx="1433">
                  <c:v>0.13940494560608871</c:v>
                </c:pt>
                <c:pt idx="1434">
                  <c:v>0.97892080153288352</c:v>
                </c:pt>
                <c:pt idx="1435">
                  <c:v>0.72191136317416627</c:v>
                </c:pt>
                <c:pt idx="1436">
                  <c:v>0.16428086821189192</c:v>
                </c:pt>
                <c:pt idx="1437">
                  <c:v>6.8552037267271451E-2</c:v>
                </c:pt>
                <c:pt idx="1438">
                  <c:v>0.15409035103120391</c:v>
                </c:pt>
                <c:pt idx="1439">
                  <c:v>0.79652978144424491</c:v>
                </c:pt>
                <c:pt idx="1440">
                  <c:v>0.27603673342430812</c:v>
                </c:pt>
                <c:pt idx="1441">
                  <c:v>0.34937866234657294</c:v>
                </c:pt>
                <c:pt idx="1442">
                  <c:v>7.1780588511275402E-3</c:v>
                </c:pt>
                <c:pt idx="1443">
                  <c:v>0.64163511090056746</c:v>
                </c:pt>
                <c:pt idx="1444">
                  <c:v>0.96130890583680428</c:v>
                </c:pt>
                <c:pt idx="1445">
                  <c:v>0.718780399169205</c:v>
                </c:pt>
                <c:pt idx="1446">
                  <c:v>0.54216883682746853</c:v>
                </c:pt>
                <c:pt idx="1447">
                  <c:v>0.23164055926336002</c:v>
                </c:pt>
                <c:pt idx="1448">
                  <c:v>0.18287953929178397</c:v>
                </c:pt>
                <c:pt idx="1449">
                  <c:v>0.65641687701289397</c:v>
                </c:pt>
                <c:pt idx="1450">
                  <c:v>0.39845195570888553</c:v>
                </c:pt>
                <c:pt idx="1451">
                  <c:v>0.78201959923935105</c:v>
                </c:pt>
                <c:pt idx="1452">
                  <c:v>0.4034044157729505</c:v>
                </c:pt>
                <c:pt idx="1453">
                  <c:v>1.8015895978555036E-2</c:v>
                </c:pt>
                <c:pt idx="1454">
                  <c:v>0.79316371157447052</c:v>
                </c:pt>
                <c:pt idx="1455">
                  <c:v>0.70250043212552571</c:v>
                </c:pt>
                <c:pt idx="1456">
                  <c:v>0.92476273371128492</c:v>
                </c:pt>
                <c:pt idx="1457">
                  <c:v>0.48726548556576738</c:v>
                </c:pt>
                <c:pt idx="1458">
                  <c:v>0.47101590385242176</c:v>
                </c:pt>
                <c:pt idx="1459">
                  <c:v>0.36429604765227813</c:v>
                </c:pt>
                <c:pt idx="1460">
                  <c:v>0.72367289183832373</c:v>
                </c:pt>
                <c:pt idx="1461">
                  <c:v>0.77029312670710182</c:v>
                </c:pt>
                <c:pt idx="1462">
                  <c:v>0.31658056625937137</c:v>
                </c:pt>
                <c:pt idx="1463">
                  <c:v>0.76957712125479105</c:v>
                </c:pt>
                <c:pt idx="1464">
                  <c:v>0.28267692927395782</c:v>
                </c:pt>
                <c:pt idx="1465">
                  <c:v>0.9511503074090697</c:v>
                </c:pt>
                <c:pt idx="1466">
                  <c:v>0.98321662423350686</c:v>
                </c:pt>
                <c:pt idx="1467">
                  <c:v>0.92180349255064664</c:v>
                </c:pt>
                <c:pt idx="1468">
                  <c:v>0.75129929871824541</c:v>
                </c:pt>
                <c:pt idx="1469">
                  <c:v>8.7313557549991441E-2</c:v>
                </c:pt>
                <c:pt idx="1470">
                  <c:v>0.47896174270611336</c:v>
                </c:pt>
                <c:pt idx="1471">
                  <c:v>0.91000966164749564</c:v>
                </c:pt>
                <c:pt idx="1472">
                  <c:v>0.53238330945949219</c:v>
                </c:pt>
                <c:pt idx="1473">
                  <c:v>0.76628208568612211</c:v>
                </c:pt>
                <c:pt idx="1474">
                  <c:v>0.90301412665425529</c:v>
                </c:pt>
                <c:pt idx="1475">
                  <c:v>0.95842667806820325</c:v>
                </c:pt>
                <c:pt idx="1476">
                  <c:v>0.27717829229178759</c:v>
                </c:pt>
                <c:pt idx="1477">
                  <c:v>0.53555854807401004</c:v>
                </c:pt>
                <c:pt idx="1478">
                  <c:v>0.13251747988747314</c:v>
                </c:pt>
                <c:pt idx="1479">
                  <c:v>0.22128446876131205</c:v>
                </c:pt>
                <c:pt idx="1480">
                  <c:v>0.12806647137183066</c:v>
                </c:pt>
                <c:pt idx="1481">
                  <c:v>0.41318434635791201</c:v>
                </c:pt>
                <c:pt idx="1482">
                  <c:v>0.38930923742675655</c:v>
                </c:pt>
                <c:pt idx="1483">
                  <c:v>0.12035343149693377</c:v>
                </c:pt>
                <c:pt idx="1484">
                  <c:v>0.78012316896585898</c:v>
                </c:pt>
                <c:pt idx="1485">
                  <c:v>0.53010080919140057</c:v>
                </c:pt>
                <c:pt idx="1486">
                  <c:v>0.40430007986924615</c:v>
                </c:pt>
                <c:pt idx="1487">
                  <c:v>7.1442362420001237E-2</c:v>
                </c:pt>
                <c:pt idx="1488">
                  <c:v>0.73178519296077327</c:v>
                </c:pt>
                <c:pt idx="1489">
                  <c:v>0.11373809171548956</c:v>
                </c:pt>
                <c:pt idx="1490">
                  <c:v>0.5961074622329825</c:v>
                </c:pt>
                <c:pt idx="1491">
                  <c:v>0.77811774973669912</c:v>
                </c:pt>
                <c:pt idx="1492">
                  <c:v>0.82501982470276758</c:v>
                </c:pt>
                <c:pt idx="1493">
                  <c:v>0.10819377941460991</c:v>
                </c:pt>
                <c:pt idx="1494">
                  <c:v>0.41285062134864303</c:v>
                </c:pt>
                <c:pt idx="1495">
                  <c:v>0.78039300664346345</c:v>
                </c:pt>
                <c:pt idx="1496">
                  <c:v>6.5262656689278151E-2</c:v>
                </c:pt>
                <c:pt idx="1497">
                  <c:v>0.86947097669796602</c:v>
                </c:pt>
                <c:pt idx="1498">
                  <c:v>0.1987053627142242</c:v>
                </c:pt>
                <c:pt idx="1499">
                  <c:v>0.64103113796609967</c:v>
                </c:pt>
                <c:pt idx="1500">
                  <c:v>0.81033579623807961</c:v>
                </c:pt>
                <c:pt idx="1501">
                  <c:v>0.31372737340337009</c:v>
                </c:pt>
                <c:pt idx="1502">
                  <c:v>0.81596479044107939</c:v>
                </c:pt>
                <c:pt idx="1503">
                  <c:v>0.92023294322203519</c:v>
                </c:pt>
                <c:pt idx="1504">
                  <c:v>0.35507673274496421</c:v>
                </c:pt>
                <c:pt idx="1505">
                  <c:v>0.77464724461298773</c:v>
                </c:pt>
                <c:pt idx="1506">
                  <c:v>0.49624021048482519</c:v>
                </c:pt>
                <c:pt idx="1507">
                  <c:v>0.30921761845667733</c:v>
                </c:pt>
                <c:pt idx="1508">
                  <c:v>2.0513401376322564E-2</c:v>
                </c:pt>
                <c:pt idx="1509">
                  <c:v>0.76873693185333947</c:v>
                </c:pt>
                <c:pt idx="1510">
                  <c:v>0.16161365907714406</c:v>
                </c:pt>
                <c:pt idx="1511">
                  <c:v>0.24076810956037051</c:v>
                </c:pt>
                <c:pt idx="1512">
                  <c:v>0.58961738114693085</c:v>
                </c:pt>
                <c:pt idx="1513">
                  <c:v>0.69932493646597715</c:v>
                </c:pt>
                <c:pt idx="1514">
                  <c:v>0.5542071836787309</c:v>
                </c:pt>
                <c:pt idx="1515">
                  <c:v>0.56013608843094487</c:v>
                </c:pt>
                <c:pt idx="1516">
                  <c:v>0.20723825889045291</c:v>
                </c:pt>
                <c:pt idx="1517">
                  <c:v>5.3417171842147212E-2</c:v>
                </c:pt>
                <c:pt idx="1518">
                  <c:v>0.78240715096816749</c:v>
                </c:pt>
                <c:pt idx="1519">
                  <c:v>0.91698632199176877</c:v>
                </c:pt>
                <c:pt idx="1520">
                  <c:v>0.78911371565848298</c:v>
                </c:pt>
                <c:pt idx="1521">
                  <c:v>0.6342190721231602</c:v>
                </c:pt>
                <c:pt idx="1522">
                  <c:v>0.319945173952703</c:v>
                </c:pt>
                <c:pt idx="1523">
                  <c:v>0.31853862307897707</c:v>
                </c:pt>
                <c:pt idx="1524">
                  <c:v>0.67863808836724515</c:v>
                </c:pt>
                <c:pt idx="1525">
                  <c:v>0.87035118829009639</c:v>
                </c:pt>
                <c:pt idx="1526">
                  <c:v>0.99242159165089094</c:v>
                </c:pt>
                <c:pt idx="1527">
                  <c:v>0.62969087652382016</c:v>
                </c:pt>
                <c:pt idx="1528">
                  <c:v>0.21456173584543251</c:v>
                </c:pt>
                <c:pt idx="1529">
                  <c:v>0.13909435418392269</c:v>
                </c:pt>
                <c:pt idx="1530">
                  <c:v>0.75881076918859536</c:v>
                </c:pt>
                <c:pt idx="1531">
                  <c:v>0.33259775272225856</c:v>
                </c:pt>
                <c:pt idx="1532">
                  <c:v>0.97043000299969218</c:v>
                </c:pt>
                <c:pt idx="1533">
                  <c:v>1.7060415827231674E-2</c:v>
                </c:pt>
                <c:pt idx="1534">
                  <c:v>0.73440880828276689</c:v>
                </c:pt>
                <c:pt idx="1535">
                  <c:v>0.20884080846274308</c:v>
                </c:pt>
                <c:pt idx="1536">
                  <c:v>0.98746783332315635</c:v>
                </c:pt>
                <c:pt idx="1537">
                  <c:v>0.37187466228933758</c:v>
                </c:pt>
                <c:pt idx="1538">
                  <c:v>9.7449096896429124E-2</c:v>
                </c:pt>
                <c:pt idx="1539">
                  <c:v>0.82697153828431458</c:v>
                </c:pt>
                <c:pt idx="1540">
                  <c:v>0.91064394447516839</c:v>
                </c:pt>
                <c:pt idx="1541">
                  <c:v>0.19277479415422993</c:v>
                </c:pt>
                <c:pt idx="1542">
                  <c:v>0.96596535014266394</c:v>
                </c:pt>
                <c:pt idx="1543">
                  <c:v>0.97963984775340174</c:v>
                </c:pt>
                <c:pt idx="1544">
                  <c:v>0.80692119142362906</c:v>
                </c:pt>
                <c:pt idx="1545">
                  <c:v>0.92446425693317513</c:v>
                </c:pt>
                <c:pt idx="1546">
                  <c:v>0.47076627587469588</c:v>
                </c:pt>
                <c:pt idx="1547">
                  <c:v>0.16879862601347204</c:v>
                </c:pt>
                <c:pt idx="1548">
                  <c:v>0.99850740842451691</c:v>
                </c:pt>
                <c:pt idx="1549">
                  <c:v>0.9140133908549386</c:v>
                </c:pt>
                <c:pt idx="1550">
                  <c:v>0.82306009895310739</c:v>
                </c:pt>
                <c:pt idx="1551">
                  <c:v>0.1710831048763744</c:v>
                </c:pt>
                <c:pt idx="1552">
                  <c:v>0.39374365722469223</c:v>
                </c:pt>
                <c:pt idx="1553">
                  <c:v>0.64964697540255589</c:v>
                </c:pt>
                <c:pt idx="1554">
                  <c:v>0.61671559075671978</c:v>
                </c:pt>
                <c:pt idx="1555">
                  <c:v>0.13893384818869356</c:v>
                </c:pt>
                <c:pt idx="1556">
                  <c:v>6.1186507372738098E-2</c:v>
                </c:pt>
                <c:pt idx="1557">
                  <c:v>0.36162941360922035</c:v>
                </c:pt>
                <c:pt idx="1558">
                  <c:v>0.90555453016681342</c:v>
                </c:pt>
                <c:pt idx="1559">
                  <c:v>0.65498851363313781</c:v>
                </c:pt>
                <c:pt idx="1560">
                  <c:v>0.39194863214713921</c:v>
                </c:pt>
                <c:pt idx="1561">
                  <c:v>0.48066049696908353</c:v>
                </c:pt>
                <c:pt idx="1562">
                  <c:v>0.46097255938731718</c:v>
                </c:pt>
                <c:pt idx="1563">
                  <c:v>0.56580562263997536</c:v>
                </c:pt>
                <c:pt idx="1564">
                  <c:v>0.49509971006545223</c:v>
                </c:pt>
                <c:pt idx="1565">
                  <c:v>0.1408270700559146</c:v>
                </c:pt>
                <c:pt idx="1566">
                  <c:v>0.88056642975684551</c:v>
                </c:pt>
                <c:pt idx="1567">
                  <c:v>0.67998492330312021</c:v>
                </c:pt>
                <c:pt idx="1568">
                  <c:v>0.50660595554234733</c:v>
                </c:pt>
                <c:pt idx="1569">
                  <c:v>0.5262948002323018</c:v>
                </c:pt>
                <c:pt idx="1570">
                  <c:v>0.43670750429700478</c:v>
                </c:pt>
                <c:pt idx="1571">
                  <c:v>0.74302471975936779</c:v>
                </c:pt>
                <c:pt idx="1572">
                  <c:v>1.6464995693631933E-2</c:v>
                </c:pt>
                <c:pt idx="1573">
                  <c:v>0.72718262287191238</c:v>
                </c:pt>
                <c:pt idx="1574">
                  <c:v>0.7583426082312793</c:v>
                </c:pt>
                <c:pt idx="1575">
                  <c:v>0.46421654311205102</c:v>
                </c:pt>
                <c:pt idx="1576">
                  <c:v>8.7440084241069888E-2</c:v>
                </c:pt>
                <c:pt idx="1577">
                  <c:v>0.60549583966168385</c:v>
                </c:pt>
                <c:pt idx="1578">
                  <c:v>0.56857719391983808</c:v>
                </c:pt>
                <c:pt idx="1579">
                  <c:v>7.6898210717783411E-2</c:v>
                </c:pt>
                <c:pt idx="1580">
                  <c:v>0.42822753378573225</c:v>
                </c:pt>
                <c:pt idx="1581">
                  <c:v>0.22016033680185693</c:v>
                </c:pt>
                <c:pt idx="1582">
                  <c:v>0.23478062880913755</c:v>
                </c:pt>
                <c:pt idx="1583">
                  <c:v>0.9580283951750157</c:v>
                </c:pt>
                <c:pt idx="1584">
                  <c:v>0.58323770648950601</c:v>
                </c:pt>
                <c:pt idx="1585">
                  <c:v>0.47613296912802988</c:v>
                </c:pt>
                <c:pt idx="1586">
                  <c:v>0.36681213479806302</c:v>
                </c:pt>
                <c:pt idx="1587">
                  <c:v>1.1549551045312337E-2</c:v>
                </c:pt>
                <c:pt idx="1588">
                  <c:v>0.11330441856445019</c:v>
                </c:pt>
                <c:pt idx="1589">
                  <c:v>0.30736281271435451</c:v>
                </c:pt>
                <c:pt idx="1590">
                  <c:v>0.84679329015630911</c:v>
                </c:pt>
                <c:pt idx="1591">
                  <c:v>5.4827657088091439E-2</c:v>
                </c:pt>
                <c:pt idx="1592">
                  <c:v>0.48843267955278635</c:v>
                </c:pt>
                <c:pt idx="1593">
                  <c:v>8.8045243680498209E-2</c:v>
                </c:pt>
                <c:pt idx="1594">
                  <c:v>0.77641053813342498</c:v>
                </c:pt>
                <c:pt idx="1595">
                  <c:v>0.13191440847325811</c:v>
                </c:pt>
                <c:pt idx="1596">
                  <c:v>8.546321004883535E-2</c:v>
                </c:pt>
                <c:pt idx="1597">
                  <c:v>0.38017129077584078</c:v>
                </c:pt>
                <c:pt idx="1598">
                  <c:v>0.53888406955585078</c:v>
                </c:pt>
                <c:pt idx="1599">
                  <c:v>2.4557025183251605E-2</c:v>
                </c:pt>
                <c:pt idx="1600">
                  <c:v>0.72992225490972507</c:v>
                </c:pt>
                <c:pt idx="1601">
                  <c:v>0.8033382677488673</c:v>
                </c:pt>
                <c:pt idx="1602">
                  <c:v>0.70626605521248009</c:v>
                </c:pt>
                <c:pt idx="1603">
                  <c:v>0.21358995615206192</c:v>
                </c:pt>
                <c:pt idx="1604">
                  <c:v>0.80639304770454445</c:v>
                </c:pt>
                <c:pt idx="1605">
                  <c:v>4.7952770277835788E-2</c:v>
                </c:pt>
                <c:pt idx="1606">
                  <c:v>0.94221005958607884</c:v>
                </c:pt>
                <c:pt idx="1607">
                  <c:v>0.72447146322786415</c:v>
                </c:pt>
                <c:pt idx="1608">
                  <c:v>0.19188247071201098</c:v>
                </c:pt>
                <c:pt idx="1609">
                  <c:v>0.96868525676833706</c:v>
                </c:pt>
                <c:pt idx="1610">
                  <c:v>0.69311050544172081</c:v>
                </c:pt>
                <c:pt idx="1611">
                  <c:v>0.10826495900203705</c:v>
                </c:pt>
                <c:pt idx="1612">
                  <c:v>0.60916594723666362</c:v>
                </c:pt>
                <c:pt idx="1613">
                  <c:v>0.25207520660575256</c:v>
                </c:pt>
                <c:pt idx="1614">
                  <c:v>0.62799742288328586</c:v>
                </c:pt>
                <c:pt idx="1615">
                  <c:v>0.75268639938565274</c:v>
                </c:pt>
                <c:pt idx="1616">
                  <c:v>0.40031447466477493</c:v>
                </c:pt>
                <c:pt idx="1617">
                  <c:v>8.5375690872490265E-2</c:v>
                </c:pt>
                <c:pt idx="1618">
                  <c:v>0.90923649394383488</c:v>
                </c:pt>
                <c:pt idx="1619">
                  <c:v>0.53775371403328787</c:v>
                </c:pt>
                <c:pt idx="1620">
                  <c:v>2.6671757468335219E-2</c:v>
                </c:pt>
                <c:pt idx="1621">
                  <c:v>0.27222777031000134</c:v>
                </c:pt>
                <c:pt idx="1622">
                  <c:v>0.33213560019253546</c:v>
                </c:pt>
                <c:pt idx="1623">
                  <c:v>0.20303243594385331</c:v>
                </c:pt>
                <c:pt idx="1624">
                  <c:v>0.36615090834263286</c:v>
                </c:pt>
                <c:pt idx="1625">
                  <c:v>0.89831651463094941</c:v>
                </c:pt>
                <c:pt idx="1626">
                  <c:v>5.6614023659664215E-3</c:v>
                </c:pt>
                <c:pt idx="1627">
                  <c:v>0.15118956479764989</c:v>
                </c:pt>
                <c:pt idx="1628">
                  <c:v>4.3015554101679267E-2</c:v>
                </c:pt>
                <c:pt idx="1629">
                  <c:v>0.96241778692343172</c:v>
                </c:pt>
                <c:pt idx="1630">
                  <c:v>0.35574482211644987</c:v>
                </c:pt>
                <c:pt idx="1631">
                  <c:v>3.2253111727653591E-3</c:v>
                </c:pt>
                <c:pt idx="1632">
                  <c:v>0.20780488066738698</c:v>
                </c:pt>
                <c:pt idx="1633">
                  <c:v>0.57662937677308423</c:v>
                </c:pt>
                <c:pt idx="1634">
                  <c:v>0.40993542522654658</c:v>
                </c:pt>
                <c:pt idx="1635">
                  <c:v>0.78469178256797223</c:v>
                </c:pt>
                <c:pt idx="1636">
                  <c:v>0.31478961990903581</c:v>
                </c:pt>
                <c:pt idx="1637">
                  <c:v>0.66914181116462768</c:v>
                </c:pt>
                <c:pt idx="1638">
                  <c:v>0.26642024389767099</c:v>
                </c:pt>
                <c:pt idx="1639">
                  <c:v>0.72503918815638835</c:v>
                </c:pt>
                <c:pt idx="1640">
                  <c:v>0.73363534441852729</c:v>
                </c:pt>
                <c:pt idx="1641">
                  <c:v>0.20923364218754398</c:v>
                </c:pt>
                <c:pt idx="1642">
                  <c:v>0.58982424605163941</c:v>
                </c:pt>
                <c:pt idx="1643">
                  <c:v>0.17610338990395116</c:v>
                </c:pt>
                <c:pt idx="1644">
                  <c:v>0.76967411570701472</c:v>
                </c:pt>
                <c:pt idx="1645">
                  <c:v>0.91286268779675606</c:v>
                </c:pt>
                <c:pt idx="1646">
                  <c:v>0.48319380007832952</c:v>
                </c:pt>
                <c:pt idx="1647">
                  <c:v>3.8197916484530046E-2</c:v>
                </c:pt>
                <c:pt idx="1648">
                  <c:v>0.99238235549646536</c:v>
                </c:pt>
                <c:pt idx="1649">
                  <c:v>0.97024882909387766</c:v>
                </c:pt>
                <c:pt idx="1650">
                  <c:v>0.97207058080102815</c:v>
                </c:pt>
                <c:pt idx="1651">
                  <c:v>0.59025152287923333</c:v>
                </c:pt>
                <c:pt idx="1652">
                  <c:v>0.35734503127510892</c:v>
                </c:pt>
                <c:pt idx="1653">
                  <c:v>0.89794064075590141</c:v>
                </c:pt>
                <c:pt idx="1654">
                  <c:v>0.68834918443502358</c:v>
                </c:pt>
                <c:pt idx="1655">
                  <c:v>8.4742799440744712E-2</c:v>
                </c:pt>
                <c:pt idx="1656">
                  <c:v>0.27223020059626091</c:v>
                </c:pt>
                <c:pt idx="1657">
                  <c:v>0.37298142135747775</c:v>
                </c:pt>
                <c:pt idx="1658">
                  <c:v>0.69874875512847157</c:v>
                </c:pt>
                <c:pt idx="1659">
                  <c:v>0.87032744422104558</c:v>
                </c:pt>
                <c:pt idx="1660">
                  <c:v>0.59335502311277899</c:v>
                </c:pt>
                <c:pt idx="1661">
                  <c:v>0.51787345647712868</c:v>
                </c:pt>
                <c:pt idx="1662">
                  <c:v>0.89918301110117838</c:v>
                </c:pt>
                <c:pt idx="1663">
                  <c:v>0.56886757750477068</c:v>
                </c:pt>
                <c:pt idx="1664">
                  <c:v>0.95737512268003777</c:v>
                </c:pt>
                <c:pt idx="1665">
                  <c:v>0.60368688339539189</c:v>
                </c:pt>
                <c:pt idx="1666">
                  <c:v>0.16544922635212969</c:v>
                </c:pt>
                <c:pt idx="1667">
                  <c:v>0.70514730024391192</c:v>
                </c:pt>
                <c:pt idx="1668">
                  <c:v>0.41067519942795633</c:v>
                </c:pt>
                <c:pt idx="1669">
                  <c:v>0.21807678566224722</c:v>
                </c:pt>
                <c:pt idx="1670">
                  <c:v>0.21653662538925961</c:v>
                </c:pt>
                <c:pt idx="1671">
                  <c:v>0.33106291728609377</c:v>
                </c:pt>
                <c:pt idx="1672">
                  <c:v>0.17445082737805825</c:v>
                </c:pt>
                <c:pt idx="1673">
                  <c:v>0.99505574302517608</c:v>
                </c:pt>
                <c:pt idx="1674">
                  <c:v>0.90187302413483761</c:v>
                </c:pt>
                <c:pt idx="1675">
                  <c:v>0.77991663421500312</c:v>
                </c:pt>
                <c:pt idx="1676">
                  <c:v>5.8871251558359365E-2</c:v>
                </c:pt>
                <c:pt idx="1677">
                  <c:v>0.44912494134582809</c:v>
                </c:pt>
                <c:pt idx="1678">
                  <c:v>0.44288919933274817</c:v>
                </c:pt>
                <c:pt idx="1679">
                  <c:v>0.6387731854984412</c:v>
                </c:pt>
                <c:pt idx="1680">
                  <c:v>0.86092867230108416</c:v>
                </c:pt>
                <c:pt idx="1681">
                  <c:v>0.62819536432074163</c:v>
                </c:pt>
                <c:pt idx="1682">
                  <c:v>7.9488138705253661E-2</c:v>
                </c:pt>
                <c:pt idx="1683">
                  <c:v>0.95714721919835877</c:v>
                </c:pt>
                <c:pt idx="1684">
                  <c:v>0.77331306681656886</c:v>
                </c:pt>
                <c:pt idx="1685">
                  <c:v>7.2713986073021777E-2</c:v>
                </c:pt>
                <c:pt idx="1686">
                  <c:v>0.10396392927689661</c:v>
                </c:pt>
                <c:pt idx="1687">
                  <c:v>0.32175935680128603</c:v>
                </c:pt>
                <c:pt idx="1688">
                  <c:v>0.80950975921447843</c:v>
                </c:pt>
                <c:pt idx="1689">
                  <c:v>0.43052311773901952</c:v>
                </c:pt>
                <c:pt idx="1690">
                  <c:v>0.80203983970081427</c:v>
                </c:pt>
                <c:pt idx="1691">
                  <c:v>0.88358585158529968</c:v>
                </c:pt>
                <c:pt idx="1692">
                  <c:v>0.42740759413102997</c:v>
                </c:pt>
                <c:pt idx="1693">
                  <c:v>0.43943456022042526</c:v>
                </c:pt>
                <c:pt idx="1694">
                  <c:v>0.57665362468764825</c:v>
                </c:pt>
                <c:pt idx="1695">
                  <c:v>0.81747012530335694</c:v>
                </c:pt>
                <c:pt idx="1696">
                  <c:v>0.22039597352053783</c:v>
                </c:pt>
                <c:pt idx="1697">
                  <c:v>0.19512695967924173</c:v>
                </c:pt>
                <c:pt idx="1698">
                  <c:v>0.49881132901590847</c:v>
                </c:pt>
                <c:pt idx="1699">
                  <c:v>0.52200677037332521</c:v>
                </c:pt>
                <c:pt idx="1700">
                  <c:v>0.36778966447701195</c:v>
                </c:pt>
                <c:pt idx="1701">
                  <c:v>0.44089086514007808</c:v>
                </c:pt>
                <c:pt idx="1702">
                  <c:v>5.277040929196887E-2</c:v>
                </c:pt>
                <c:pt idx="1703">
                  <c:v>0.91226897012082342</c:v>
                </c:pt>
                <c:pt idx="1704">
                  <c:v>0.50458082067993504</c:v>
                </c:pt>
                <c:pt idx="1705">
                  <c:v>0.4898531676688479</c:v>
                </c:pt>
                <c:pt idx="1706">
                  <c:v>0.96218901032683857</c:v>
                </c:pt>
                <c:pt idx="1707">
                  <c:v>0.51069656317620382</c:v>
                </c:pt>
                <c:pt idx="1708">
                  <c:v>0.27713730245695323</c:v>
                </c:pt>
                <c:pt idx="1709">
                  <c:v>0.84664239401307073</c:v>
                </c:pt>
                <c:pt idx="1710">
                  <c:v>0.51871617767900047</c:v>
                </c:pt>
                <c:pt idx="1711">
                  <c:v>6.2798250961489166E-2</c:v>
                </c:pt>
                <c:pt idx="1712">
                  <c:v>0.4502039097483288</c:v>
                </c:pt>
                <c:pt idx="1713">
                  <c:v>0.57711114016227016</c:v>
                </c:pt>
                <c:pt idx="1714">
                  <c:v>0.50693270727383566</c:v>
                </c:pt>
                <c:pt idx="1715">
                  <c:v>1.8011151355696448E-2</c:v>
                </c:pt>
                <c:pt idx="1716">
                  <c:v>0.71342083519018296</c:v>
                </c:pt>
                <c:pt idx="1717">
                  <c:v>0.46397704140468365</c:v>
                </c:pt>
                <c:pt idx="1718">
                  <c:v>6.2134888517733147E-2</c:v>
                </c:pt>
                <c:pt idx="1719">
                  <c:v>0.30107131754098054</c:v>
                </c:pt>
                <c:pt idx="1720">
                  <c:v>0.10563391126023322</c:v>
                </c:pt>
                <c:pt idx="1721">
                  <c:v>0.38914655073971793</c:v>
                </c:pt>
                <c:pt idx="1722">
                  <c:v>0.38607828243918635</c:v>
                </c:pt>
                <c:pt idx="1723">
                  <c:v>0.8176929554053084</c:v>
                </c:pt>
                <c:pt idx="1724">
                  <c:v>0.96550149701791887</c:v>
                </c:pt>
                <c:pt idx="1725">
                  <c:v>0.18366038016214054</c:v>
                </c:pt>
                <c:pt idx="1726">
                  <c:v>0.78000938509591355</c:v>
                </c:pt>
                <c:pt idx="1727">
                  <c:v>0.617735307020012</c:v>
                </c:pt>
                <c:pt idx="1728">
                  <c:v>0.27730508534112253</c:v>
                </c:pt>
                <c:pt idx="1729">
                  <c:v>0.66656932824597193</c:v>
                </c:pt>
                <c:pt idx="1730">
                  <c:v>3.0699830050906086E-2</c:v>
                </c:pt>
                <c:pt idx="1731">
                  <c:v>0.97204366557860922</c:v>
                </c:pt>
                <c:pt idx="1732">
                  <c:v>0.13788737968443304</c:v>
                </c:pt>
                <c:pt idx="1733">
                  <c:v>0.47319035626630779</c:v>
                </c:pt>
                <c:pt idx="1734">
                  <c:v>0.91031776783537011</c:v>
                </c:pt>
                <c:pt idx="1735">
                  <c:v>0.71072400906622601</c:v>
                </c:pt>
                <c:pt idx="1736">
                  <c:v>0.13842037605979499</c:v>
                </c:pt>
                <c:pt idx="1737">
                  <c:v>0.43126043697412147</c:v>
                </c:pt>
                <c:pt idx="1738">
                  <c:v>0.19416422405939746</c:v>
                </c:pt>
                <c:pt idx="1739">
                  <c:v>0.3181137662930944</c:v>
                </c:pt>
                <c:pt idx="1740">
                  <c:v>0.53807008803732237</c:v>
                </c:pt>
                <c:pt idx="1741">
                  <c:v>0.34396964327617069</c:v>
                </c:pt>
                <c:pt idx="1742">
                  <c:v>9.7794542600305068E-2</c:v>
                </c:pt>
                <c:pt idx="1743">
                  <c:v>0.63287748332735039</c:v>
                </c:pt>
                <c:pt idx="1744">
                  <c:v>0.77186228277714097</c:v>
                </c:pt>
                <c:pt idx="1745">
                  <c:v>0.68938663540845113</c:v>
                </c:pt>
                <c:pt idx="1746">
                  <c:v>0.52118130983839805</c:v>
                </c:pt>
                <c:pt idx="1747">
                  <c:v>0.49427445395583031</c:v>
                </c:pt>
                <c:pt idx="1748">
                  <c:v>0.27074763563962079</c:v>
                </c:pt>
                <c:pt idx="1749">
                  <c:v>0.45551219510636859</c:v>
                </c:pt>
                <c:pt idx="1750">
                  <c:v>0.79346315273710677</c:v>
                </c:pt>
                <c:pt idx="1751">
                  <c:v>0.7352080525528677</c:v>
                </c:pt>
                <c:pt idx="1752">
                  <c:v>0.64173925604752236</c:v>
                </c:pt>
                <c:pt idx="1753">
                  <c:v>0.71167639070734212</c:v>
                </c:pt>
                <c:pt idx="1754">
                  <c:v>0.14509861829928059</c:v>
                </c:pt>
                <c:pt idx="1755">
                  <c:v>0.67247775600872828</c:v>
                </c:pt>
                <c:pt idx="1756">
                  <c:v>0.33364523869643231</c:v>
                </c:pt>
                <c:pt idx="1757">
                  <c:v>0.57552677093796745</c:v>
                </c:pt>
                <c:pt idx="1758">
                  <c:v>0.87843915441932119</c:v>
                </c:pt>
                <c:pt idx="1759">
                  <c:v>0.92686832553095577</c:v>
                </c:pt>
                <c:pt idx="1760">
                  <c:v>0.87594719877277838</c:v>
                </c:pt>
                <c:pt idx="1761">
                  <c:v>4.4569774085921131E-2</c:v>
                </c:pt>
                <c:pt idx="1762">
                  <c:v>8.4193062076434982E-2</c:v>
                </c:pt>
                <c:pt idx="1763">
                  <c:v>3.2794318642837141E-2</c:v>
                </c:pt>
                <c:pt idx="1764">
                  <c:v>0.1741134301638759</c:v>
                </c:pt>
                <c:pt idx="1765">
                  <c:v>0.32442076426205263</c:v>
                </c:pt>
                <c:pt idx="1766">
                  <c:v>0.53978495231819568</c:v>
                </c:pt>
                <c:pt idx="1767">
                  <c:v>0.16569361191508064</c:v>
                </c:pt>
                <c:pt idx="1768">
                  <c:v>0.81253545676010452</c:v>
                </c:pt>
                <c:pt idx="1769">
                  <c:v>0.28342176707620814</c:v>
                </c:pt>
                <c:pt idx="1770">
                  <c:v>0.46963924983033878</c:v>
                </c:pt>
                <c:pt idx="1771">
                  <c:v>0.22687189850344877</c:v>
                </c:pt>
                <c:pt idx="1772">
                  <c:v>3.5998147463425133E-2</c:v>
                </c:pt>
                <c:pt idx="1773">
                  <c:v>2.0864417786181168E-2</c:v>
                </c:pt>
                <c:pt idx="1774">
                  <c:v>0.6682697323468838</c:v>
                </c:pt>
                <c:pt idx="1775">
                  <c:v>0.60939155407687251</c:v>
                </c:pt>
                <c:pt idx="1776">
                  <c:v>4.3849369997088501E-2</c:v>
                </c:pt>
                <c:pt idx="1777">
                  <c:v>0.97636154106648709</c:v>
                </c:pt>
                <c:pt idx="1778">
                  <c:v>0.70842070444879157</c:v>
                </c:pt>
                <c:pt idx="1779">
                  <c:v>0.42677967083956098</c:v>
                </c:pt>
                <c:pt idx="1780">
                  <c:v>0.8859278005016632</c:v>
                </c:pt>
                <c:pt idx="1781">
                  <c:v>0.78854303145247651</c:v>
                </c:pt>
                <c:pt idx="1782">
                  <c:v>4.2729621772994109E-2</c:v>
                </c:pt>
                <c:pt idx="1783">
                  <c:v>0.1567531387120267</c:v>
                </c:pt>
                <c:pt idx="1784">
                  <c:v>0.55000233303289969</c:v>
                </c:pt>
                <c:pt idx="1785">
                  <c:v>0.88921128394511117</c:v>
                </c:pt>
                <c:pt idx="1786">
                  <c:v>0.97404926548434856</c:v>
                </c:pt>
                <c:pt idx="1787">
                  <c:v>0.84600499544572316</c:v>
                </c:pt>
                <c:pt idx="1788">
                  <c:v>0.80595845626944607</c:v>
                </c:pt>
                <c:pt idx="1789">
                  <c:v>0.74377452057962046</c:v>
                </c:pt>
                <c:pt idx="1790">
                  <c:v>0.61836738168185923</c:v>
                </c:pt>
                <c:pt idx="1791">
                  <c:v>0.90058392700766399</c:v>
                </c:pt>
                <c:pt idx="1792">
                  <c:v>0.11406121780819316</c:v>
                </c:pt>
                <c:pt idx="1793">
                  <c:v>2.688770230248929E-2</c:v>
                </c:pt>
                <c:pt idx="1794">
                  <c:v>0.90161259793751525</c:v>
                </c:pt>
                <c:pt idx="1795">
                  <c:v>0.40293353581937658</c:v>
                </c:pt>
                <c:pt idx="1796">
                  <c:v>0.10393651626256133</c:v>
                </c:pt>
                <c:pt idx="1797">
                  <c:v>0.86102882486815979</c:v>
                </c:pt>
                <c:pt idx="1798">
                  <c:v>0.31145955916096435</c:v>
                </c:pt>
                <c:pt idx="1799">
                  <c:v>0.70081081832796843</c:v>
                </c:pt>
                <c:pt idx="1800">
                  <c:v>0.5274236381647287</c:v>
                </c:pt>
                <c:pt idx="1801">
                  <c:v>0.40908663459545308</c:v>
                </c:pt>
                <c:pt idx="1802">
                  <c:v>0.51906764578030806</c:v>
                </c:pt>
                <c:pt idx="1803">
                  <c:v>0.9699226296366763</c:v>
                </c:pt>
                <c:pt idx="1804">
                  <c:v>0.48963630361931226</c:v>
                </c:pt>
                <c:pt idx="1805">
                  <c:v>0.31735492978121849</c:v>
                </c:pt>
                <c:pt idx="1806">
                  <c:v>0.7843048329392005</c:v>
                </c:pt>
                <c:pt idx="1807">
                  <c:v>0.81132720914265477</c:v>
                </c:pt>
                <c:pt idx="1808">
                  <c:v>0.97640406059865092</c:v>
                </c:pt>
                <c:pt idx="1809">
                  <c:v>0.42304648152694407</c:v>
                </c:pt>
                <c:pt idx="1810">
                  <c:v>0.14221502334913938</c:v>
                </c:pt>
                <c:pt idx="1811">
                  <c:v>0.20789742898563734</c:v>
                </c:pt>
                <c:pt idx="1812">
                  <c:v>0.13208896160688668</c:v>
                </c:pt>
                <c:pt idx="1813">
                  <c:v>1.9177726944525599E-2</c:v>
                </c:pt>
                <c:pt idx="1814">
                  <c:v>0.32005675664174221</c:v>
                </c:pt>
                <c:pt idx="1815">
                  <c:v>0.19390887776106078</c:v>
                </c:pt>
                <c:pt idx="1816">
                  <c:v>2.6508530148541803E-2</c:v>
                </c:pt>
                <c:pt idx="1817">
                  <c:v>0.52886620654206085</c:v>
                </c:pt>
                <c:pt idx="1818">
                  <c:v>0.65433335241597768</c:v>
                </c:pt>
                <c:pt idx="1819">
                  <c:v>0.38065405533679486</c:v>
                </c:pt>
                <c:pt idx="1820">
                  <c:v>0.65270804551090489</c:v>
                </c:pt>
                <c:pt idx="1821">
                  <c:v>6.4120901778396633E-2</c:v>
                </c:pt>
                <c:pt idx="1822">
                  <c:v>0.67999618951231067</c:v>
                </c:pt>
                <c:pt idx="1823">
                  <c:v>0.69595713340489063</c:v>
                </c:pt>
                <c:pt idx="1824">
                  <c:v>0.95154113599636647</c:v>
                </c:pt>
                <c:pt idx="1825">
                  <c:v>0.5518726909309033</c:v>
                </c:pt>
                <c:pt idx="1826">
                  <c:v>0.32431647569142119</c:v>
                </c:pt>
                <c:pt idx="1827">
                  <c:v>0.78700694571575469</c:v>
                </c:pt>
                <c:pt idx="1828">
                  <c:v>0.22573664468980237</c:v>
                </c:pt>
                <c:pt idx="1829">
                  <c:v>0.9557873015086108</c:v>
                </c:pt>
                <c:pt idx="1830">
                  <c:v>0.91717645522075542</c:v>
                </c:pt>
                <c:pt idx="1831">
                  <c:v>0.98468289523603525</c:v>
                </c:pt>
                <c:pt idx="1832">
                  <c:v>0.5654202320451942</c:v>
                </c:pt>
                <c:pt idx="1833">
                  <c:v>1.7839983579628162E-2</c:v>
                </c:pt>
                <c:pt idx="1834">
                  <c:v>0.83660402281051693</c:v>
                </c:pt>
                <c:pt idx="1835">
                  <c:v>0.80381137635736322</c:v>
                </c:pt>
                <c:pt idx="1836">
                  <c:v>0.65780243820408468</c:v>
                </c:pt>
                <c:pt idx="1837">
                  <c:v>0.68557889605200795</c:v>
                </c:pt>
                <c:pt idx="1838">
                  <c:v>0.52450594609813106</c:v>
                </c:pt>
                <c:pt idx="1839">
                  <c:v>0.37143607128944067</c:v>
                </c:pt>
                <c:pt idx="1840">
                  <c:v>0.72605016162900726</c:v>
                </c:pt>
                <c:pt idx="1841">
                  <c:v>0.72506649872524032</c:v>
                </c:pt>
                <c:pt idx="1842">
                  <c:v>0.1926440751145799</c:v>
                </c:pt>
                <c:pt idx="1843">
                  <c:v>0.76897045074448478</c:v>
                </c:pt>
                <c:pt idx="1844">
                  <c:v>8.6365662555380571E-2</c:v>
                </c:pt>
                <c:pt idx="1845">
                  <c:v>0.54769056828119356</c:v>
                </c:pt>
                <c:pt idx="1846">
                  <c:v>3.5381102019632751E-2</c:v>
                </c:pt>
                <c:pt idx="1847">
                  <c:v>0.65018164396760125</c:v>
                </c:pt>
                <c:pt idx="1848">
                  <c:v>0.6028901634751308</c:v>
                </c:pt>
                <c:pt idx="1849">
                  <c:v>0.77497752652269669</c:v>
                </c:pt>
                <c:pt idx="1850">
                  <c:v>4.7288266963925338E-2</c:v>
                </c:pt>
                <c:pt idx="1851">
                  <c:v>0.77390286269313791</c:v>
                </c:pt>
                <c:pt idx="1852">
                  <c:v>0.98541328356853375</c:v>
                </c:pt>
                <c:pt idx="1853">
                  <c:v>0.84105693634648659</c:v>
                </c:pt>
                <c:pt idx="1854">
                  <c:v>0.64392917540107353</c:v>
                </c:pt>
                <c:pt idx="1855">
                  <c:v>0.51765096584225589</c:v>
                </c:pt>
                <c:pt idx="1856">
                  <c:v>0.1597829107939186</c:v>
                </c:pt>
                <c:pt idx="1857">
                  <c:v>0.47138171339006241</c:v>
                </c:pt>
                <c:pt idx="1858">
                  <c:v>0.51245694677925524</c:v>
                </c:pt>
                <c:pt idx="1859">
                  <c:v>0.8639045189432355</c:v>
                </c:pt>
                <c:pt idx="1860">
                  <c:v>0.64324987895938102</c:v>
                </c:pt>
                <c:pt idx="1861">
                  <c:v>0.10071567031588204</c:v>
                </c:pt>
                <c:pt idx="1862">
                  <c:v>0.72827099902940495</c:v>
                </c:pt>
                <c:pt idx="1863">
                  <c:v>5.0680687208976914E-2</c:v>
                </c:pt>
                <c:pt idx="1864">
                  <c:v>0.7903099212750373</c:v>
                </c:pt>
                <c:pt idx="1865">
                  <c:v>0.73884686955197099</c:v>
                </c:pt>
                <c:pt idx="1866">
                  <c:v>0.79933655997707354</c:v>
                </c:pt>
                <c:pt idx="1867">
                  <c:v>0.44956353467403143</c:v>
                </c:pt>
                <c:pt idx="1868">
                  <c:v>0.81432726644646714</c:v>
                </c:pt>
                <c:pt idx="1869">
                  <c:v>0.39836716577334663</c:v>
                </c:pt>
                <c:pt idx="1870">
                  <c:v>0.35695515263683869</c:v>
                </c:pt>
                <c:pt idx="1871">
                  <c:v>0.34525036734773329</c:v>
                </c:pt>
                <c:pt idx="1872">
                  <c:v>0.62292401335338321</c:v>
                </c:pt>
                <c:pt idx="1873">
                  <c:v>0.48389243031101881</c:v>
                </c:pt>
                <c:pt idx="1874">
                  <c:v>0.7800762372929958</c:v>
                </c:pt>
                <c:pt idx="1875">
                  <c:v>0.74132018338019035</c:v>
                </c:pt>
                <c:pt idx="1876">
                  <c:v>0.36832207085952257</c:v>
                </c:pt>
                <c:pt idx="1877">
                  <c:v>0.38904493599619944</c:v>
                </c:pt>
                <c:pt idx="1878">
                  <c:v>0.67823928812436729</c:v>
                </c:pt>
                <c:pt idx="1879">
                  <c:v>0.16771550624059303</c:v>
                </c:pt>
                <c:pt idx="1880">
                  <c:v>0.79451338564721563</c:v>
                </c:pt>
                <c:pt idx="1881">
                  <c:v>0.38647257275249464</c:v>
                </c:pt>
                <c:pt idx="1882">
                  <c:v>0.44453025117727474</c:v>
                </c:pt>
                <c:pt idx="1883">
                  <c:v>0.21993153645653815</c:v>
                </c:pt>
                <c:pt idx="1884">
                  <c:v>0.38933322503666079</c:v>
                </c:pt>
                <c:pt idx="1885">
                  <c:v>0.52351319115772521</c:v>
                </c:pt>
                <c:pt idx="1886">
                  <c:v>0.68620378788849512</c:v>
                </c:pt>
                <c:pt idx="1887">
                  <c:v>2.7063041938032509E-2</c:v>
                </c:pt>
                <c:pt idx="1888">
                  <c:v>0.84854585251237535</c:v>
                </c:pt>
                <c:pt idx="1889">
                  <c:v>0.51014317549306121</c:v>
                </c:pt>
                <c:pt idx="1890">
                  <c:v>0.9763505118788921</c:v>
                </c:pt>
                <c:pt idx="1891">
                  <c:v>0.52305314853929596</c:v>
                </c:pt>
                <c:pt idx="1892">
                  <c:v>0.95426749994711368</c:v>
                </c:pt>
                <c:pt idx="1893">
                  <c:v>0.37387161113967726</c:v>
                </c:pt>
                <c:pt idx="1894">
                  <c:v>0.66016842455611024</c:v>
                </c:pt>
                <c:pt idx="1895">
                  <c:v>0.45071151454500458</c:v>
                </c:pt>
                <c:pt idx="1896">
                  <c:v>0.10842495789212406</c:v>
                </c:pt>
                <c:pt idx="1897">
                  <c:v>0.29826729292900639</c:v>
                </c:pt>
                <c:pt idx="1898">
                  <c:v>0.97839225781075301</c:v>
                </c:pt>
                <c:pt idx="1899">
                  <c:v>0.83867702532498023</c:v>
                </c:pt>
                <c:pt idx="1900">
                  <c:v>0.64476463694347286</c:v>
                </c:pt>
                <c:pt idx="1901">
                  <c:v>0.55925310894812141</c:v>
                </c:pt>
                <c:pt idx="1902">
                  <c:v>0.36700209107576037</c:v>
                </c:pt>
                <c:pt idx="1903">
                  <c:v>0.20414471030428294</c:v>
                </c:pt>
                <c:pt idx="1904">
                  <c:v>6.0146084083312228E-2</c:v>
                </c:pt>
                <c:pt idx="1905">
                  <c:v>0.87523518822865332</c:v>
                </c:pt>
                <c:pt idx="1906">
                  <c:v>7.7808558977119885E-2</c:v>
                </c:pt>
                <c:pt idx="1907">
                  <c:v>0.72845072845390568</c:v>
                </c:pt>
                <c:pt idx="1908">
                  <c:v>7.1393124792442253E-2</c:v>
                </c:pt>
                <c:pt idx="1909">
                  <c:v>0.90424838657688744</c:v>
                </c:pt>
                <c:pt idx="1910">
                  <c:v>0.70263319774653443</c:v>
                </c:pt>
                <c:pt idx="1911">
                  <c:v>0.15615452600463969</c:v>
                </c:pt>
                <c:pt idx="1912">
                  <c:v>0.48911855997942322</c:v>
                </c:pt>
                <c:pt idx="1913">
                  <c:v>0.61563757416589071</c:v>
                </c:pt>
                <c:pt idx="1914">
                  <c:v>2.0709006125437565E-2</c:v>
                </c:pt>
                <c:pt idx="1915">
                  <c:v>5.6265950229142769E-2</c:v>
                </c:pt>
                <c:pt idx="1916">
                  <c:v>0.66182550120252437</c:v>
                </c:pt>
                <c:pt idx="1917">
                  <c:v>0.3011987108277151</c:v>
                </c:pt>
                <c:pt idx="1918">
                  <c:v>0.24673288140759472</c:v>
                </c:pt>
                <c:pt idx="1919">
                  <c:v>0.83953781744443712</c:v>
                </c:pt>
                <c:pt idx="1920">
                  <c:v>0.11209778865431333</c:v>
                </c:pt>
                <c:pt idx="1921">
                  <c:v>2.7533913044041913E-2</c:v>
                </c:pt>
                <c:pt idx="1922">
                  <c:v>0.76247653121243997</c:v>
                </c:pt>
                <c:pt idx="1923">
                  <c:v>0.94306008747921333</c:v>
                </c:pt>
                <c:pt idx="1924">
                  <c:v>1.0890263137822162E-2</c:v>
                </c:pt>
                <c:pt idx="1925">
                  <c:v>3.2652557377076036E-2</c:v>
                </c:pt>
                <c:pt idx="1926">
                  <c:v>0.79153183651693715</c:v>
                </c:pt>
                <c:pt idx="1927">
                  <c:v>0.27557634016292931</c:v>
                </c:pt>
                <c:pt idx="1928">
                  <c:v>0.61154911835284398</c:v>
                </c:pt>
                <c:pt idx="1929">
                  <c:v>0.30603215624859192</c:v>
                </c:pt>
                <c:pt idx="1930">
                  <c:v>0.48245007008428226</c:v>
                </c:pt>
                <c:pt idx="1931">
                  <c:v>0.53832790653143447</c:v>
                </c:pt>
                <c:pt idx="1932">
                  <c:v>0.67712507381901377</c:v>
                </c:pt>
                <c:pt idx="1933">
                  <c:v>0.44111567616514658</c:v>
                </c:pt>
                <c:pt idx="1934">
                  <c:v>0.83116930761894647</c:v>
                </c:pt>
                <c:pt idx="1935">
                  <c:v>0.46255315163291671</c:v>
                </c:pt>
                <c:pt idx="1936">
                  <c:v>0.13081949443128868</c:v>
                </c:pt>
                <c:pt idx="1937">
                  <c:v>0.68324290666880216</c:v>
                </c:pt>
                <c:pt idx="1938">
                  <c:v>0.2635323825588135</c:v>
                </c:pt>
                <c:pt idx="1939">
                  <c:v>0.18875366597843993</c:v>
                </c:pt>
                <c:pt idx="1940">
                  <c:v>0.38286409963987028</c:v>
                </c:pt>
                <c:pt idx="1941">
                  <c:v>0.79692264729967466</c:v>
                </c:pt>
                <c:pt idx="1942">
                  <c:v>0.87893316563169155</c:v>
                </c:pt>
                <c:pt idx="1943">
                  <c:v>0.22971477183965722</c:v>
                </c:pt>
                <c:pt idx="1944">
                  <c:v>0.81617030911900579</c:v>
                </c:pt>
                <c:pt idx="1945">
                  <c:v>0.37438536313100967</c:v>
                </c:pt>
                <c:pt idx="1946">
                  <c:v>0.29479814287964168</c:v>
                </c:pt>
                <c:pt idx="1947">
                  <c:v>0.67238737813773908</c:v>
                </c:pt>
                <c:pt idx="1948">
                  <c:v>0.81466436098081263</c:v>
                </c:pt>
                <c:pt idx="1949">
                  <c:v>6.3915004517843488E-2</c:v>
                </c:pt>
                <c:pt idx="1950">
                  <c:v>0.2194809313954231</c:v>
                </c:pt>
                <c:pt idx="1951">
                  <c:v>0.81601396287605821</c:v>
                </c:pt>
                <c:pt idx="1952">
                  <c:v>0.7466740579096014</c:v>
                </c:pt>
                <c:pt idx="1953">
                  <c:v>0.35089128667064534</c:v>
                </c:pt>
                <c:pt idx="1954">
                  <c:v>0.42985507353667873</c:v>
                </c:pt>
                <c:pt idx="1955">
                  <c:v>0.5742209309592009</c:v>
                </c:pt>
                <c:pt idx="1956">
                  <c:v>0.93118663128986334</c:v>
                </c:pt>
                <c:pt idx="1957">
                  <c:v>0.45371208873284613</c:v>
                </c:pt>
                <c:pt idx="1958">
                  <c:v>0.53907533294478216</c:v>
                </c:pt>
                <c:pt idx="1959">
                  <c:v>0.23912080295342988</c:v>
                </c:pt>
                <c:pt idx="1960">
                  <c:v>0.90333523829622908</c:v>
                </c:pt>
                <c:pt idx="1961">
                  <c:v>0.35535004472143483</c:v>
                </c:pt>
                <c:pt idx="1962">
                  <c:v>0.3682016331554398</c:v>
                </c:pt>
                <c:pt idx="1963">
                  <c:v>0.36484844347687834</c:v>
                </c:pt>
                <c:pt idx="1964">
                  <c:v>7.789515893808341E-3</c:v>
                </c:pt>
                <c:pt idx="1965">
                  <c:v>0.91839362723678053</c:v>
                </c:pt>
                <c:pt idx="1966">
                  <c:v>0.44169296857048429</c:v>
                </c:pt>
                <c:pt idx="1967">
                  <c:v>0.53372276412962139</c:v>
                </c:pt>
                <c:pt idx="1968">
                  <c:v>0.27849672654573654</c:v>
                </c:pt>
                <c:pt idx="1969">
                  <c:v>0.694483054193893</c:v>
                </c:pt>
                <c:pt idx="1970">
                  <c:v>0.17669183675977021</c:v>
                </c:pt>
                <c:pt idx="1971">
                  <c:v>0.6597004214579707</c:v>
                </c:pt>
                <c:pt idx="1972">
                  <c:v>0.58498344411374226</c:v>
                </c:pt>
                <c:pt idx="1973">
                  <c:v>0.81674521966685787</c:v>
                </c:pt>
                <c:pt idx="1974">
                  <c:v>3.6906940879722565E-2</c:v>
                </c:pt>
                <c:pt idx="1975">
                  <c:v>0.29495536549713247</c:v>
                </c:pt>
                <c:pt idx="1976">
                  <c:v>0.31482791030538637</c:v>
                </c:pt>
                <c:pt idx="1977">
                  <c:v>0.31268850262867681</c:v>
                </c:pt>
                <c:pt idx="1978">
                  <c:v>0.3556636801714374</c:v>
                </c:pt>
                <c:pt idx="1979">
                  <c:v>0.63947264134859327</c:v>
                </c:pt>
                <c:pt idx="1980">
                  <c:v>0.61668314580651151</c:v>
                </c:pt>
                <c:pt idx="1981">
                  <c:v>0.5936315700382141</c:v>
                </c:pt>
                <c:pt idx="1982">
                  <c:v>0.16579763226481045</c:v>
                </c:pt>
                <c:pt idx="1983">
                  <c:v>0.56080547466911634</c:v>
                </c:pt>
                <c:pt idx="1984">
                  <c:v>0.45761276383773086</c:v>
                </c:pt>
                <c:pt idx="1985">
                  <c:v>9.7721820742693644E-2</c:v>
                </c:pt>
                <c:pt idx="1986">
                  <c:v>0.4106412224521121</c:v>
                </c:pt>
                <c:pt idx="1987">
                  <c:v>0.64702575264825757</c:v>
                </c:pt>
                <c:pt idx="1988">
                  <c:v>0.56182475926439501</c:v>
                </c:pt>
                <c:pt idx="1989">
                  <c:v>0.58872895668667224</c:v>
                </c:pt>
                <c:pt idx="1990">
                  <c:v>0.76757503290082096</c:v>
                </c:pt>
                <c:pt idx="1991">
                  <c:v>0.63357796409799627</c:v>
                </c:pt>
                <c:pt idx="1992">
                  <c:v>0.54484259502256405</c:v>
                </c:pt>
                <c:pt idx="1993">
                  <c:v>0.16949454423482277</c:v>
                </c:pt>
                <c:pt idx="1994">
                  <c:v>0.69480495466608783</c:v>
                </c:pt>
                <c:pt idx="1995">
                  <c:v>0.5868730729384688</c:v>
                </c:pt>
                <c:pt idx="1996">
                  <c:v>0.57573687684523722</c:v>
                </c:pt>
                <c:pt idx="1997">
                  <c:v>0.4096891379028974</c:v>
                </c:pt>
                <c:pt idx="1998">
                  <c:v>0.64534073399628544</c:v>
                </c:pt>
                <c:pt idx="1999">
                  <c:v>0.2417162755698507</c:v>
                </c:pt>
                <c:pt idx="2000">
                  <c:v>0.52544350248083638</c:v>
                </c:pt>
                <c:pt idx="2001">
                  <c:v>0.12894619541659308</c:v>
                </c:pt>
                <c:pt idx="2002">
                  <c:v>0.19870636667996011</c:v>
                </c:pt>
                <c:pt idx="2003">
                  <c:v>0.65790479008942138</c:v>
                </c:pt>
                <c:pt idx="2004">
                  <c:v>0.40580703290449782</c:v>
                </c:pt>
                <c:pt idx="2005">
                  <c:v>0.39880202589500791</c:v>
                </c:pt>
                <c:pt idx="2006">
                  <c:v>0.66564921739774252</c:v>
                </c:pt>
                <c:pt idx="2007">
                  <c:v>0.5663968038588747</c:v>
                </c:pt>
                <c:pt idx="2008">
                  <c:v>0.43108245610775542</c:v>
                </c:pt>
                <c:pt idx="2009">
                  <c:v>0.20283980304507529</c:v>
                </c:pt>
                <c:pt idx="2010">
                  <c:v>0.12856977858048388</c:v>
                </c:pt>
                <c:pt idx="2011">
                  <c:v>0.872268602192527</c:v>
                </c:pt>
                <c:pt idx="2012">
                  <c:v>0.2183970498006777</c:v>
                </c:pt>
                <c:pt idx="2013">
                  <c:v>0.59921599999033659</c:v>
                </c:pt>
                <c:pt idx="2014">
                  <c:v>2.3311837587185129E-2</c:v>
                </c:pt>
                <c:pt idx="2015">
                  <c:v>0.80205432782045305</c:v>
                </c:pt>
                <c:pt idx="2016">
                  <c:v>0.12708767835380866</c:v>
                </c:pt>
                <c:pt idx="2017">
                  <c:v>0.96261009246232454</c:v>
                </c:pt>
                <c:pt idx="2018">
                  <c:v>0.58782401428922271</c:v>
                </c:pt>
                <c:pt idx="2019">
                  <c:v>0.5582081589653195</c:v>
                </c:pt>
                <c:pt idx="2020">
                  <c:v>0.804527730124317</c:v>
                </c:pt>
                <c:pt idx="2021">
                  <c:v>0.6975601993955487</c:v>
                </c:pt>
                <c:pt idx="2022">
                  <c:v>0.89427124098607857</c:v>
                </c:pt>
                <c:pt idx="2023">
                  <c:v>1.6747253023435944E-2</c:v>
                </c:pt>
                <c:pt idx="2024">
                  <c:v>0.47108156488793046</c:v>
                </c:pt>
                <c:pt idx="2025">
                  <c:v>0.4678610714468458</c:v>
                </c:pt>
                <c:pt idx="2026">
                  <c:v>0.34102780713747621</c:v>
                </c:pt>
                <c:pt idx="2027">
                  <c:v>0.65435455956233413</c:v>
                </c:pt>
                <c:pt idx="2028">
                  <c:v>0.73708256414955597</c:v>
                </c:pt>
                <c:pt idx="2029">
                  <c:v>0.14665566158790871</c:v>
                </c:pt>
                <c:pt idx="2030">
                  <c:v>0.8417043079816291</c:v>
                </c:pt>
                <c:pt idx="2031">
                  <c:v>0.52430424723974622</c:v>
                </c:pt>
                <c:pt idx="2032">
                  <c:v>0.98148335841553447</c:v>
                </c:pt>
                <c:pt idx="2033">
                  <c:v>0.79080488988701481</c:v>
                </c:pt>
                <c:pt idx="2034">
                  <c:v>5.7784331058051593E-2</c:v>
                </c:pt>
                <c:pt idx="2035">
                  <c:v>0.181252092673095</c:v>
                </c:pt>
                <c:pt idx="2036">
                  <c:v>0.30392155670743509</c:v>
                </c:pt>
                <c:pt idx="2037">
                  <c:v>9.6035818614082329E-3</c:v>
                </c:pt>
                <c:pt idx="2038">
                  <c:v>0.40740034468816611</c:v>
                </c:pt>
                <c:pt idx="2039">
                  <c:v>0.1775931740075318</c:v>
                </c:pt>
                <c:pt idx="2040">
                  <c:v>0.80847554458699911</c:v>
                </c:pt>
                <c:pt idx="2041">
                  <c:v>4.8477873694374167E-2</c:v>
                </c:pt>
                <c:pt idx="2042">
                  <c:v>0.76762318134662844</c:v>
                </c:pt>
                <c:pt idx="2043">
                  <c:v>0.44280889278408553</c:v>
                </c:pt>
                <c:pt idx="2044">
                  <c:v>0.28906102212567863</c:v>
                </c:pt>
                <c:pt idx="2045">
                  <c:v>0.24859886628044717</c:v>
                </c:pt>
                <c:pt idx="2046">
                  <c:v>0.20114557547548115</c:v>
                </c:pt>
                <c:pt idx="2047">
                  <c:v>0.6536870164115387</c:v>
                </c:pt>
                <c:pt idx="2048">
                  <c:v>0.51768482873108468</c:v>
                </c:pt>
                <c:pt idx="2049">
                  <c:v>0.728916483339349</c:v>
                </c:pt>
                <c:pt idx="2050">
                  <c:v>0.89933548443919764</c:v>
                </c:pt>
                <c:pt idx="2051">
                  <c:v>0.1314869695955361</c:v>
                </c:pt>
                <c:pt idx="2052">
                  <c:v>0.9014979921753975</c:v>
                </c:pt>
                <c:pt idx="2053">
                  <c:v>0.47675449190510183</c:v>
                </c:pt>
                <c:pt idx="2054">
                  <c:v>0.81274544904602009</c:v>
                </c:pt>
                <c:pt idx="2055">
                  <c:v>0.81276211646048446</c:v>
                </c:pt>
                <c:pt idx="2056">
                  <c:v>9.2891351363105404E-2</c:v>
                </c:pt>
                <c:pt idx="2057">
                  <c:v>0.22494235971241369</c:v>
                </c:pt>
                <c:pt idx="2058">
                  <c:v>0.60623968653671434</c:v>
                </c:pt>
                <c:pt idx="2059">
                  <c:v>7.0411622557049441E-2</c:v>
                </c:pt>
                <c:pt idx="2060">
                  <c:v>0.40814031632996178</c:v>
                </c:pt>
                <c:pt idx="2061">
                  <c:v>0.61429655766780333</c:v>
                </c:pt>
                <c:pt idx="2062">
                  <c:v>0.48224472276970964</c:v>
                </c:pt>
                <c:pt idx="2063">
                  <c:v>8.7055590509928574E-2</c:v>
                </c:pt>
                <c:pt idx="2064">
                  <c:v>0.14330970036951346</c:v>
                </c:pt>
                <c:pt idx="2065">
                  <c:v>0.60613411041262288</c:v>
                </c:pt>
                <c:pt idx="2066">
                  <c:v>0.29599370495229665</c:v>
                </c:pt>
                <c:pt idx="2067">
                  <c:v>0.76619913325002376</c:v>
                </c:pt>
                <c:pt idx="2068">
                  <c:v>0.50883253314943633</c:v>
                </c:pt>
                <c:pt idx="2069">
                  <c:v>0.94838464257697797</c:v>
                </c:pt>
                <c:pt idx="2070">
                  <c:v>0.50068779126773022</c:v>
                </c:pt>
                <c:pt idx="2071">
                  <c:v>5.9707836741445509E-2</c:v>
                </c:pt>
                <c:pt idx="2072">
                  <c:v>0.5096121134746876</c:v>
                </c:pt>
                <c:pt idx="2073">
                  <c:v>5.0791169074732426E-2</c:v>
                </c:pt>
                <c:pt idx="2074">
                  <c:v>0.6471786390278389</c:v>
                </c:pt>
                <c:pt idx="2075">
                  <c:v>0.131386140888271</c:v>
                </c:pt>
                <c:pt idx="2076">
                  <c:v>0.20686990917048878</c:v>
                </c:pt>
                <c:pt idx="2077">
                  <c:v>0.86256342840500333</c:v>
                </c:pt>
                <c:pt idx="2078">
                  <c:v>0.10354120289140437</c:v>
                </c:pt>
                <c:pt idx="2079">
                  <c:v>0.21699699583323531</c:v>
                </c:pt>
                <c:pt idx="2080">
                  <c:v>6.850896918611088E-2</c:v>
                </c:pt>
                <c:pt idx="2081">
                  <c:v>0.43024511096544804</c:v>
                </c:pt>
                <c:pt idx="2082">
                  <c:v>0.12957999628483319</c:v>
                </c:pt>
                <c:pt idx="2083">
                  <c:v>0.85099755919119224</c:v>
                </c:pt>
                <c:pt idx="2084">
                  <c:v>0.71597732636890254</c:v>
                </c:pt>
                <c:pt idx="2085">
                  <c:v>0.43092428214425421</c:v>
                </c:pt>
                <c:pt idx="2086">
                  <c:v>0.54440999848042149</c:v>
                </c:pt>
                <c:pt idx="2087">
                  <c:v>0.8988444604439868</c:v>
                </c:pt>
                <c:pt idx="2088">
                  <c:v>0.87884668208604988</c:v>
                </c:pt>
                <c:pt idx="2089">
                  <c:v>0.77618582024061389</c:v>
                </c:pt>
                <c:pt idx="2090">
                  <c:v>0.35508078399816567</c:v>
                </c:pt>
                <c:pt idx="2091">
                  <c:v>0.84273665716999058</c:v>
                </c:pt>
                <c:pt idx="2092">
                  <c:v>0.87499705603113265</c:v>
                </c:pt>
                <c:pt idx="2093">
                  <c:v>7.5520715245753864E-2</c:v>
                </c:pt>
                <c:pt idx="2094">
                  <c:v>0.27666113538512083</c:v>
                </c:pt>
                <c:pt idx="2095">
                  <c:v>0.84370241772555854</c:v>
                </c:pt>
                <c:pt idx="2096">
                  <c:v>0.10653471346317545</c:v>
                </c:pt>
                <c:pt idx="2097">
                  <c:v>0.52892917558966634</c:v>
                </c:pt>
                <c:pt idx="2098">
                  <c:v>0.7126541355218059</c:v>
                </c:pt>
                <c:pt idx="2099">
                  <c:v>0.57805571499190089</c:v>
                </c:pt>
                <c:pt idx="2100">
                  <c:v>0.38240186887905087</c:v>
                </c:pt>
                <c:pt idx="2101">
                  <c:v>2.8210250208252227E-2</c:v>
                </c:pt>
                <c:pt idx="2102">
                  <c:v>0.12967525009516406</c:v>
                </c:pt>
                <c:pt idx="2103">
                  <c:v>0.45192834942225757</c:v>
                </c:pt>
                <c:pt idx="2104">
                  <c:v>0.55976873988274889</c:v>
                </c:pt>
                <c:pt idx="2105">
                  <c:v>3.3211209361074127E-2</c:v>
                </c:pt>
                <c:pt idx="2106">
                  <c:v>0.18079573157280485</c:v>
                </c:pt>
                <c:pt idx="2107">
                  <c:v>0.63386054413107251</c:v>
                </c:pt>
                <c:pt idx="2108">
                  <c:v>0.29416521093536413</c:v>
                </c:pt>
                <c:pt idx="2109">
                  <c:v>3.4700190664595079E-2</c:v>
                </c:pt>
                <c:pt idx="2110">
                  <c:v>0.20610449984953949</c:v>
                </c:pt>
                <c:pt idx="2111">
                  <c:v>0.99832897121008901</c:v>
                </c:pt>
                <c:pt idx="2112">
                  <c:v>0.9150191279663793</c:v>
                </c:pt>
                <c:pt idx="2113">
                  <c:v>0.72648373093757956</c:v>
                </c:pt>
                <c:pt idx="2114">
                  <c:v>1.2065867899016416E-2</c:v>
                </c:pt>
                <c:pt idx="2115">
                  <c:v>0.79104177876889792</c:v>
                </c:pt>
                <c:pt idx="2116">
                  <c:v>3.9175768866751233E-2</c:v>
                </c:pt>
                <c:pt idx="2117">
                  <c:v>0.42714734348801309</c:v>
                </c:pt>
                <c:pt idx="2118">
                  <c:v>6.540200303560216E-2</c:v>
                </c:pt>
                <c:pt idx="2119">
                  <c:v>0.21146501936552348</c:v>
                </c:pt>
                <c:pt idx="2120">
                  <c:v>9.2580476353215271E-2</c:v>
                </c:pt>
                <c:pt idx="2121">
                  <c:v>6.6068489135274891E-5</c:v>
                </c:pt>
                <c:pt idx="2122">
                  <c:v>0.1104130968965651</c:v>
                </c:pt>
                <c:pt idx="2123">
                  <c:v>0.71291954056961437</c:v>
                </c:pt>
                <c:pt idx="2124">
                  <c:v>3.8718353509306143E-2</c:v>
                </c:pt>
                <c:pt idx="2125">
                  <c:v>0.73936743090831092</c:v>
                </c:pt>
                <c:pt idx="2126">
                  <c:v>0.54841127598118566</c:v>
                </c:pt>
                <c:pt idx="2127">
                  <c:v>0.14831541578672613</c:v>
                </c:pt>
                <c:pt idx="2128">
                  <c:v>0.73719312750603683</c:v>
                </c:pt>
                <c:pt idx="2129">
                  <c:v>4.893993961109777E-3</c:v>
                </c:pt>
                <c:pt idx="2130">
                  <c:v>0.2533565043720214</c:v>
                </c:pt>
                <c:pt idx="2131">
                  <c:v>0.16276898056397632</c:v>
                </c:pt>
                <c:pt idx="2132">
                  <c:v>0.65825633875013156</c:v>
                </c:pt>
                <c:pt idx="2133">
                  <c:v>0.31428537346156565</c:v>
                </c:pt>
                <c:pt idx="2134">
                  <c:v>0.19427176853375125</c:v>
                </c:pt>
                <c:pt idx="2135">
                  <c:v>0.12561374675743922</c:v>
                </c:pt>
                <c:pt idx="2136">
                  <c:v>0.19024175228096626</c:v>
                </c:pt>
                <c:pt idx="2137">
                  <c:v>0.39313058619998886</c:v>
                </c:pt>
                <c:pt idx="2138">
                  <c:v>0.3457622632131736</c:v>
                </c:pt>
                <c:pt idx="2139">
                  <c:v>0.22635782380884412</c:v>
                </c:pt>
                <c:pt idx="2140">
                  <c:v>0.39594475524311173</c:v>
                </c:pt>
                <c:pt idx="2141">
                  <c:v>0.64350137097924076</c:v>
                </c:pt>
                <c:pt idx="2142">
                  <c:v>0.32754204810016885</c:v>
                </c:pt>
                <c:pt idx="2143">
                  <c:v>0.99920241953767952</c:v>
                </c:pt>
                <c:pt idx="2144">
                  <c:v>0.59506516977914847</c:v>
                </c:pt>
                <c:pt idx="2145">
                  <c:v>0.26030847814879776</c:v>
                </c:pt>
                <c:pt idx="2146">
                  <c:v>4.5922468437777121E-3</c:v>
                </c:pt>
                <c:pt idx="2147">
                  <c:v>0.18189270337200383</c:v>
                </c:pt>
                <c:pt idx="2148">
                  <c:v>7.0665573268507406E-2</c:v>
                </c:pt>
                <c:pt idx="2149">
                  <c:v>0.67628992380401587</c:v>
                </c:pt>
                <c:pt idx="2150">
                  <c:v>0.40474937409383682</c:v>
                </c:pt>
                <c:pt idx="2151">
                  <c:v>0.6227303951153208</c:v>
                </c:pt>
                <c:pt idx="2152">
                  <c:v>0.22975070319592519</c:v>
                </c:pt>
                <c:pt idx="2153">
                  <c:v>0.42006861391480482</c:v>
                </c:pt>
                <c:pt idx="2154">
                  <c:v>9.3194066124592939E-2</c:v>
                </c:pt>
                <c:pt idx="2155">
                  <c:v>0.3126693560335177</c:v>
                </c:pt>
                <c:pt idx="2156">
                  <c:v>3.3866855331634568E-2</c:v>
                </c:pt>
                <c:pt idx="2157">
                  <c:v>0.20023755878221131</c:v>
                </c:pt>
                <c:pt idx="2158">
                  <c:v>0.39265045262530934</c:v>
                </c:pt>
                <c:pt idx="2159">
                  <c:v>0.27615727357387415</c:v>
                </c:pt>
                <c:pt idx="2160">
                  <c:v>0.3752969561029677</c:v>
                </c:pt>
                <c:pt idx="2161">
                  <c:v>0.61594122257825978</c:v>
                </c:pt>
                <c:pt idx="2162">
                  <c:v>0.12412787281168991</c:v>
                </c:pt>
                <c:pt idx="2163">
                  <c:v>0.21715834607237872</c:v>
                </c:pt>
                <c:pt idx="2164">
                  <c:v>0.78032243846930682</c:v>
                </c:pt>
                <c:pt idx="2165">
                  <c:v>0.87922335363888338</c:v>
                </c:pt>
                <c:pt idx="2166">
                  <c:v>0.10690460871295286</c:v>
                </c:pt>
                <c:pt idx="2167">
                  <c:v>0.74575863859884373</c:v>
                </c:pt>
                <c:pt idx="2168">
                  <c:v>0.96543893076732701</c:v>
                </c:pt>
                <c:pt idx="2169">
                  <c:v>0.13210940646571545</c:v>
                </c:pt>
                <c:pt idx="2170">
                  <c:v>0.36279446927960707</c:v>
                </c:pt>
                <c:pt idx="2171">
                  <c:v>0.4866451823556075</c:v>
                </c:pt>
                <c:pt idx="2172">
                  <c:v>4.5579850694900309E-2</c:v>
                </c:pt>
                <c:pt idx="2173">
                  <c:v>6.0550629189494359E-2</c:v>
                </c:pt>
                <c:pt idx="2174">
                  <c:v>0.67442478783169058</c:v>
                </c:pt>
                <c:pt idx="2175">
                  <c:v>5.7409087222725662E-2</c:v>
                </c:pt>
                <c:pt idx="2176">
                  <c:v>0.87452895235015493</c:v>
                </c:pt>
                <c:pt idx="2177">
                  <c:v>0.20810214905445565</c:v>
                </c:pt>
                <c:pt idx="2178">
                  <c:v>0.57281915823594631</c:v>
                </c:pt>
                <c:pt idx="2179">
                  <c:v>0.37159247154909769</c:v>
                </c:pt>
                <c:pt idx="2180">
                  <c:v>0.35466932568450893</c:v>
                </c:pt>
                <c:pt idx="2181">
                  <c:v>0.92735677954152074</c:v>
                </c:pt>
                <c:pt idx="2182">
                  <c:v>8.5393754339494629E-2</c:v>
                </c:pt>
                <c:pt idx="2183">
                  <c:v>0.21282918388621377</c:v>
                </c:pt>
                <c:pt idx="2184">
                  <c:v>2.0093575594990316E-2</c:v>
                </c:pt>
                <c:pt idx="2185">
                  <c:v>0.71272502500225088</c:v>
                </c:pt>
                <c:pt idx="2186">
                  <c:v>0.7694952128312994</c:v>
                </c:pt>
                <c:pt idx="2187">
                  <c:v>0.90604205564877116</c:v>
                </c:pt>
                <c:pt idx="2188">
                  <c:v>0.8488292888965594</c:v>
                </c:pt>
                <c:pt idx="2189">
                  <c:v>0.27385848447394484</c:v>
                </c:pt>
                <c:pt idx="2190">
                  <c:v>0.73954855359138383</c:v>
                </c:pt>
                <c:pt idx="2191">
                  <c:v>0.59254021038885241</c:v>
                </c:pt>
                <c:pt idx="2192">
                  <c:v>0.82331600544197303</c:v>
                </c:pt>
                <c:pt idx="2193">
                  <c:v>0.47210346324001601</c:v>
                </c:pt>
                <c:pt idx="2194">
                  <c:v>0.64290667494894316</c:v>
                </c:pt>
                <c:pt idx="2195">
                  <c:v>0.33248586688772119</c:v>
                </c:pt>
                <c:pt idx="2196">
                  <c:v>8.9964781929722418E-2</c:v>
                </c:pt>
                <c:pt idx="2197">
                  <c:v>3.8089892844711377E-2</c:v>
                </c:pt>
                <c:pt idx="2198">
                  <c:v>0.1768290410641716</c:v>
                </c:pt>
                <c:pt idx="2199">
                  <c:v>0.96569316553217044</c:v>
                </c:pt>
                <c:pt idx="2200">
                  <c:v>0.40503309918801911</c:v>
                </c:pt>
                <c:pt idx="2201">
                  <c:v>0.39129805303704834</c:v>
                </c:pt>
                <c:pt idx="2202">
                  <c:v>0.54637739367148719</c:v>
                </c:pt>
                <c:pt idx="2203">
                  <c:v>0.9648554366849621</c:v>
                </c:pt>
                <c:pt idx="2204">
                  <c:v>0.3253243641580103</c:v>
                </c:pt>
                <c:pt idx="2205">
                  <c:v>0.7265884036787732</c:v>
                </c:pt>
                <c:pt idx="2206">
                  <c:v>0.77130062914048347</c:v>
                </c:pt>
                <c:pt idx="2207">
                  <c:v>0.24967396410632597</c:v>
                </c:pt>
                <c:pt idx="2208">
                  <c:v>0.27031473502065739</c:v>
                </c:pt>
                <c:pt idx="2209">
                  <c:v>0.17975149218912773</c:v>
                </c:pt>
                <c:pt idx="2210">
                  <c:v>8.3329222669512606E-2</c:v>
                </c:pt>
                <c:pt idx="2211">
                  <c:v>0.51424540649831552</c:v>
                </c:pt>
                <c:pt idx="2212">
                  <c:v>0.9225470171880662</c:v>
                </c:pt>
                <c:pt idx="2213">
                  <c:v>0.24771787982793425</c:v>
                </c:pt>
                <c:pt idx="2214">
                  <c:v>0.39440626809113022</c:v>
                </c:pt>
                <c:pt idx="2215">
                  <c:v>0.78614780762519121</c:v>
                </c:pt>
                <c:pt idx="2216">
                  <c:v>0.78620275658844163</c:v>
                </c:pt>
                <c:pt idx="2217">
                  <c:v>0.70972998193918257</c:v>
                </c:pt>
                <c:pt idx="2218">
                  <c:v>0.4318064518420987</c:v>
                </c:pt>
                <c:pt idx="2219">
                  <c:v>0.37103611015297289</c:v>
                </c:pt>
                <c:pt idx="2220">
                  <c:v>3.9033410157558236E-3</c:v>
                </c:pt>
                <c:pt idx="2221">
                  <c:v>0.60345245180812312</c:v>
                </c:pt>
                <c:pt idx="2222">
                  <c:v>0.225357539125419</c:v>
                </c:pt>
                <c:pt idx="2223">
                  <c:v>0.58416008091725413</c:v>
                </c:pt>
                <c:pt idx="2224">
                  <c:v>0.97847997629012906</c:v>
                </c:pt>
                <c:pt idx="2225">
                  <c:v>0.31296150820002028</c:v>
                </c:pt>
                <c:pt idx="2226">
                  <c:v>0.94406831774118749</c:v>
                </c:pt>
                <c:pt idx="2227">
                  <c:v>0.95621627613725901</c:v>
                </c:pt>
                <c:pt idx="2228">
                  <c:v>0.12695303891177898</c:v>
                </c:pt>
                <c:pt idx="2229">
                  <c:v>0.69972499026904111</c:v>
                </c:pt>
                <c:pt idx="2230">
                  <c:v>0.27791145177460808</c:v>
                </c:pt>
                <c:pt idx="2231">
                  <c:v>0.85776997583814429</c:v>
                </c:pt>
                <c:pt idx="2232">
                  <c:v>0.53998391169122606</c:v>
                </c:pt>
                <c:pt idx="2233">
                  <c:v>0.50960379443578596</c:v>
                </c:pt>
                <c:pt idx="2234">
                  <c:v>0.91097308225509388</c:v>
                </c:pt>
                <c:pt idx="2235">
                  <c:v>0.72459346136292135</c:v>
                </c:pt>
                <c:pt idx="2236">
                  <c:v>0.24230512661966733</c:v>
                </c:pt>
                <c:pt idx="2237">
                  <c:v>0.42226309674897378</c:v>
                </c:pt>
                <c:pt idx="2238">
                  <c:v>0.97586706000187762</c:v>
                </c:pt>
                <c:pt idx="2239">
                  <c:v>0.39767745155732959</c:v>
                </c:pt>
                <c:pt idx="2240">
                  <c:v>0.76492832403859512</c:v>
                </c:pt>
                <c:pt idx="2241">
                  <c:v>0.15034211666804836</c:v>
                </c:pt>
                <c:pt idx="2242">
                  <c:v>0.79995483988893912</c:v>
                </c:pt>
                <c:pt idx="2243">
                  <c:v>0.84099401339934865</c:v>
                </c:pt>
                <c:pt idx="2244">
                  <c:v>0.58638320285192835</c:v>
                </c:pt>
                <c:pt idx="2245">
                  <c:v>0.34249033236060772</c:v>
                </c:pt>
                <c:pt idx="2246">
                  <c:v>0.2350159847340621</c:v>
                </c:pt>
                <c:pt idx="2247">
                  <c:v>0.91365542538168631</c:v>
                </c:pt>
                <c:pt idx="2248">
                  <c:v>0.80673439000115466</c:v>
                </c:pt>
                <c:pt idx="2249">
                  <c:v>0.78489274940681308</c:v>
                </c:pt>
                <c:pt idx="2250">
                  <c:v>0.69243928030712498</c:v>
                </c:pt>
                <c:pt idx="2251">
                  <c:v>0.82698412184928738</c:v>
                </c:pt>
                <c:pt idx="2252">
                  <c:v>0.12213592097262661</c:v>
                </c:pt>
                <c:pt idx="2253">
                  <c:v>0.73842378693559385</c:v>
                </c:pt>
                <c:pt idx="2254">
                  <c:v>0.68858702652556214</c:v>
                </c:pt>
                <c:pt idx="2255">
                  <c:v>8.2154815123488573E-2</c:v>
                </c:pt>
                <c:pt idx="2256">
                  <c:v>0.7759777804724769</c:v>
                </c:pt>
                <c:pt idx="2257">
                  <c:v>0.85855640091866092</c:v>
                </c:pt>
                <c:pt idx="2258">
                  <c:v>0.75743023993327763</c:v>
                </c:pt>
                <c:pt idx="2259">
                  <c:v>0.13004255859648928</c:v>
                </c:pt>
                <c:pt idx="2260">
                  <c:v>0.62528233119532572</c:v>
                </c:pt>
                <c:pt idx="2261">
                  <c:v>0.12014039983979445</c:v>
                </c:pt>
                <c:pt idx="2262">
                  <c:v>0.19970010742531163</c:v>
                </c:pt>
                <c:pt idx="2263">
                  <c:v>0.35970549721257083</c:v>
                </c:pt>
                <c:pt idx="2264">
                  <c:v>0.57029165167840745</c:v>
                </c:pt>
                <c:pt idx="2265">
                  <c:v>0.89178975899321478</c:v>
                </c:pt>
                <c:pt idx="2266">
                  <c:v>0.3104793989614022</c:v>
                </c:pt>
                <c:pt idx="2267">
                  <c:v>0.22725834428670738</c:v>
                </c:pt>
                <c:pt idx="2268">
                  <c:v>0.53099242669110769</c:v>
                </c:pt>
                <c:pt idx="2269">
                  <c:v>0.38971539744628381</c:v>
                </c:pt>
                <c:pt idx="2270">
                  <c:v>0.94668487969165893</c:v>
                </c:pt>
                <c:pt idx="2271">
                  <c:v>0.93277297771199275</c:v>
                </c:pt>
                <c:pt idx="2272">
                  <c:v>0.11543640546288174</c:v>
                </c:pt>
                <c:pt idx="2273">
                  <c:v>0.13966661465338739</c:v>
                </c:pt>
                <c:pt idx="2274">
                  <c:v>0.37679247948191708</c:v>
                </c:pt>
                <c:pt idx="2275">
                  <c:v>0.75120265258066476</c:v>
                </c:pt>
                <c:pt idx="2276">
                  <c:v>0.46298192323324361</c:v>
                </c:pt>
                <c:pt idx="2277">
                  <c:v>0.3371837811252027</c:v>
                </c:pt>
                <c:pt idx="2278">
                  <c:v>4.7809371281326458E-2</c:v>
                </c:pt>
                <c:pt idx="2279">
                  <c:v>0.53210312525374026</c:v>
                </c:pt>
                <c:pt idx="2280">
                  <c:v>5.7226139613066863E-2</c:v>
                </c:pt>
                <c:pt idx="2281">
                  <c:v>0.79972847681479919</c:v>
                </c:pt>
                <c:pt idx="2282">
                  <c:v>3.6509826330705465E-2</c:v>
                </c:pt>
                <c:pt idx="2283">
                  <c:v>0.62065114016674983</c:v>
                </c:pt>
                <c:pt idx="2284">
                  <c:v>0.2837127825635079</c:v>
                </c:pt>
                <c:pt idx="2285">
                  <c:v>0.36073654487763368</c:v>
                </c:pt>
                <c:pt idx="2286">
                  <c:v>0.8991097583896992</c:v>
                </c:pt>
                <c:pt idx="2287">
                  <c:v>0.33770925567378723</c:v>
                </c:pt>
                <c:pt idx="2288">
                  <c:v>0.87946010934163821</c:v>
                </c:pt>
                <c:pt idx="2289">
                  <c:v>8.6057704913456781E-2</c:v>
                </c:pt>
                <c:pt idx="2290">
                  <c:v>0.37184648046821656</c:v>
                </c:pt>
                <c:pt idx="2291">
                  <c:v>0.62379722931599113</c:v>
                </c:pt>
                <c:pt idx="2292">
                  <c:v>0.16003311386333458</c:v>
                </c:pt>
                <c:pt idx="2293">
                  <c:v>0.67654470106425912</c:v>
                </c:pt>
                <c:pt idx="2294">
                  <c:v>0.68679078700337126</c:v>
                </c:pt>
                <c:pt idx="2295">
                  <c:v>0.89275716566143426</c:v>
                </c:pt>
                <c:pt idx="2296">
                  <c:v>0.56968327172551458</c:v>
                </c:pt>
                <c:pt idx="2297">
                  <c:v>0.66674789072328611</c:v>
                </c:pt>
                <c:pt idx="2298">
                  <c:v>3.1799386270250841E-2</c:v>
                </c:pt>
                <c:pt idx="2299">
                  <c:v>0.45228504410585624</c:v>
                </c:pt>
                <c:pt idx="2300">
                  <c:v>0.5547362871257292</c:v>
                </c:pt>
                <c:pt idx="2301">
                  <c:v>0.45277772212996042</c:v>
                </c:pt>
                <c:pt idx="2302">
                  <c:v>0.8351758382446951</c:v>
                </c:pt>
                <c:pt idx="2303">
                  <c:v>0.80031337859123641</c:v>
                </c:pt>
                <c:pt idx="2304">
                  <c:v>0.86695398290965431</c:v>
                </c:pt>
                <c:pt idx="2305">
                  <c:v>0.89559076255913395</c:v>
                </c:pt>
                <c:pt idx="2306">
                  <c:v>0.19394633136407766</c:v>
                </c:pt>
                <c:pt idx="2307">
                  <c:v>0.65599123605340315</c:v>
                </c:pt>
                <c:pt idx="2308">
                  <c:v>0.24470434954608994</c:v>
                </c:pt>
                <c:pt idx="2309">
                  <c:v>0.74600282113347338</c:v>
                </c:pt>
                <c:pt idx="2310">
                  <c:v>6.9414790286410039E-2</c:v>
                </c:pt>
                <c:pt idx="2311">
                  <c:v>0.65438034369348563</c:v>
                </c:pt>
                <c:pt idx="2312">
                  <c:v>0.17043645641321151</c:v>
                </c:pt>
                <c:pt idx="2313">
                  <c:v>0.52552293684590745</c:v>
                </c:pt>
                <c:pt idx="2314">
                  <c:v>0.46399956916645146</c:v>
                </c:pt>
                <c:pt idx="2315">
                  <c:v>0.44075898055022533</c:v>
                </c:pt>
                <c:pt idx="2316">
                  <c:v>0.83618610763744738</c:v>
                </c:pt>
                <c:pt idx="2317">
                  <c:v>0.77991106257769793</c:v>
                </c:pt>
                <c:pt idx="2318">
                  <c:v>0.96522874336933195</c:v>
                </c:pt>
                <c:pt idx="2319">
                  <c:v>0.59948980836173982</c:v>
                </c:pt>
                <c:pt idx="2320">
                  <c:v>0.62520913576018489</c:v>
                </c:pt>
                <c:pt idx="2321">
                  <c:v>0.88994472142772041</c:v>
                </c:pt>
                <c:pt idx="2322">
                  <c:v>0.30093303569635982</c:v>
                </c:pt>
                <c:pt idx="2323">
                  <c:v>0.78153094871972262</c:v>
                </c:pt>
                <c:pt idx="2324">
                  <c:v>0.19065513237875659</c:v>
                </c:pt>
                <c:pt idx="2325">
                  <c:v>0.34080988976210819</c:v>
                </c:pt>
                <c:pt idx="2326">
                  <c:v>0.99181723175189329</c:v>
                </c:pt>
                <c:pt idx="2327">
                  <c:v>0.47221405407051281</c:v>
                </c:pt>
                <c:pt idx="2328">
                  <c:v>0.50160676310845032</c:v>
                </c:pt>
                <c:pt idx="2329">
                  <c:v>0.50486756372492181</c:v>
                </c:pt>
                <c:pt idx="2330">
                  <c:v>0.30914352476091289</c:v>
                </c:pt>
                <c:pt idx="2331">
                  <c:v>0.77522065666281648</c:v>
                </c:pt>
                <c:pt idx="2332">
                  <c:v>0.13357653195670643</c:v>
                </c:pt>
                <c:pt idx="2333">
                  <c:v>2.0772596365200634E-2</c:v>
                </c:pt>
                <c:pt idx="2334">
                  <c:v>0.12502710992704477</c:v>
                </c:pt>
                <c:pt idx="2335">
                  <c:v>0.33063654384139762</c:v>
                </c:pt>
                <c:pt idx="2336">
                  <c:v>8.3923423701861601E-3</c:v>
                </c:pt>
                <c:pt idx="2337">
                  <c:v>5.0098215718799369E-2</c:v>
                </c:pt>
                <c:pt idx="2338">
                  <c:v>7.1158586103077319E-4</c:v>
                </c:pt>
                <c:pt idx="2339">
                  <c:v>0.95962356634420509</c:v>
                </c:pt>
                <c:pt idx="2340">
                  <c:v>0.39327954705491641</c:v>
                </c:pt>
                <c:pt idx="2341">
                  <c:v>0.8493473519800917</c:v>
                </c:pt>
                <c:pt idx="2342">
                  <c:v>0.98094472940123856</c:v>
                </c:pt>
                <c:pt idx="2343">
                  <c:v>0.73806704661718903</c:v>
                </c:pt>
                <c:pt idx="2344">
                  <c:v>0.69285249509515823</c:v>
                </c:pt>
                <c:pt idx="2345">
                  <c:v>0.77188506432431059</c:v>
                </c:pt>
                <c:pt idx="2346">
                  <c:v>7.2276098687330301E-2</c:v>
                </c:pt>
                <c:pt idx="2347">
                  <c:v>0.74439063796046689</c:v>
                </c:pt>
                <c:pt idx="2348">
                  <c:v>0.97345220156640377</c:v>
                </c:pt>
                <c:pt idx="2349">
                  <c:v>0.81115172654909629</c:v>
                </c:pt>
                <c:pt idx="2350">
                  <c:v>2.7068110661147213E-2</c:v>
                </c:pt>
                <c:pt idx="2351">
                  <c:v>0.93373588190122314</c:v>
                </c:pt>
                <c:pt idx="2352">
                  <c:v>0.29896711385760788</c:v>
                </c:pt>
                <c:pt idx="2353">
                  <c:v>0.74028260481556996</c:v>
                </c:pt>
                <c:pt idx="2354">
                  <c:v>0.92973913528478669</c:v>
                </c:pt>
                <c:pt idx="2355">
                  <c:v>0.12564673140907973</c:v>
                </c:pt>
                <c:pt idx="2356">
                  <c:v>0.74461479240312001</c:v>
                </c:pt>
                <c:pt idx="2357">
                  <c:v>0.74081591923759127</c:v>
                </c:pt>
                <c:pt idx="2358">
                  <c:v>0.89315462619678798</c:v>
                </c:pt>
                <c:pt idx="2359">
                  <c:v>0.24980248941565047</c:v>
                </c:pt>
                <c:pt idx="2360">
                  <c:v>0.43043960883768256</c:v>
                </c:pt>
                <c:pt idx="2361">
                  <c:v>0.39850573493098174</c:v>
                </c:pt>
                <c:pt idx="2362">
                  <c:v>0.6858869850104149</c:v>
                </c:pt>
                <c:pt idx="2363">
                  <c:v>0.70255707004226609</c:v>
                </c:pt>
                <c:pt idx="2364">
                  <c:v>0.8766762003659625</c:v>
                </c:pt>
                <c:pt idx="2365">
                  <c:v>0.29689955073264407</c:v>
                </c:pt>
                <c:pt idx="2366">
                  <c:v>0.99074916354881093</c:v>
                </c:pt>
                <c:pt idx="2367">
                  <c:v>0.52119176486562557</c:v>
                </c:pt>
                <c:pt idx="2368">
                  <c:v>0.66999209656845415</c:v>
                </c:pt>
                <c:pt idx="2369">
                  <c:v>0.55716702600809143</c:v>
                </c:pt>
                <c:pt idx="2370">
                  <c:v>0.30620611799238534</c:v>
                </c:pt>
                <c:pt idx="2371">
                  <c:v>0.40622509802050194</c:v>
                </c:pt>
                <c:pt idx="2372">
                  <c:v>0.42522243057620823</c:v>
                </c:pt>
                <c:pt idx="2373">
                  <c:v>0.71339069433202529</c:v>
                </c:pt>
                <c:pt idx="2374">
                  <c:v>0.9573996383498421</c:v>
                </c:pt>
                <c:pt idx="2375">
                  <c:v>1.5721745796372064E-2</c:v>
                </c:pt>
                <c:pt idx="2376">
                  <c:v>0.2353815996252846</c:v>
                </c:pt>
                <c:pt idx="2377">
                  <c:v>5.8544902158223514E-2</c:v>
                </c:pt>
                <c:pt idx="2378">
                  <c:v>0.96417057326257716</c:v>
                </c:pt>
                <c:pt idx="2379">
                  <c:v>0.8148248241352033</c:v>
                </c:pt>
                <c:pt idx="2380">
                  <c:v>0.76081924036183357</c:v>
                </c:pt>
                <c:pt idx="2381">
                  <c:v>8.8972761337167E-2</c:v>
                </c:pt>
                <c:pt idx="2382">
                  <c:v>0.36519979376588008</c:v>
                </c:pt>
                <c:pt idx="2383">
                  <c:v>0.91293382314636085</c:v>
                </c:pt>
                <c:pt idx="2384">
                  <c:v>0.67876562088670467</c:v>
                </c:pt>
                <c:pt idx="2385">
                  <c:v>1.3790242846026198E-2</c:v>
                </c:pt>
                <c:pt idx="2386">
                  <c:v>0.77261151316231658</c:v>
                </c:pt>
                <c:pt idx="2387">
                  <c:v>0.28170171905388203</c:v>
                </c:pt>
                <c:pt idx="2388">
                  <c:v>0.56079213859550292</c:v>
                </c:pt>
                <c:pt idx="2389">
                  <c:v>0.23347337461704079</c:v>
                </c:pt>
                <c:pt idx="2390">
                  <c:v>0.98700718860468228</c:v>
                </c:pt>
                <c:pt idx="2391">
                  <c:v>0.6298188788955188</c:v>
                </c:pt>
                <c:pt idx="2392">
                  <c:v>0.36589759698412272</c:v>
                </c:pt>
                <c:pt idx="2393">
                  <c:v>0.64091251215008671</c:v>
                </c:pt>
                <c:pt idx="2394">
                  <c:v>0.81659170650718349</c:v>
                </c:pt>
                <c:pt idx="2395">
                  <c:v>0.45681126623265972</c:v>
                </c:pt>
                <c:pt idx="2396">
                  <c:v>0.62695157231155385</c:v>
                </c:pt>
                <c:pt idx="2397">
                  <c:v>0.17507584028648018</c:v>
                </c:pt>
                <c:pt idx="2398">
                  <c:v>0.49964769487252819</c:v>
                </c:pt>
                <c:pt idx="2399">
                  <c:v>0.57880772258099533</c:v>
                </c:pt>
                <c:pt idx="2400">
                  <c:v>2.1393418787696128E-2</c:v>
                </c:pt>
                <c:pt idx="2401">
                  <c:v>0.55918956480882576</c:v>
                </c:pt>
                <c:pt idx="2402">
                  <c:v>0.2990157419345415</c:v>
                </c:pt>
                <c:pt idx="2403">
                  <c:v>0.55757469383886771</c:v>
                </c:pt>
                <c:pt idx="2404">
                  <c:v>0.15787934984913066</c:v>
                </c:pt>
                <c:pt idx="2405">
                  <c:v>0.47823291433892812</c:v>
                </c:pt>
                <c:pt idx="2406">
                  <c:v>0.66059129436527908</c:v>
                </c:pt>
                <c:pt idx="2407">
                  <c:v>0.55788439724495842</c:v>
                </c:pt>
                <c:pt idx="2408">
                  <c:v>0.36306449601569424</c:v>
                </c:pt>
                <c:pt idx="2409">
                  <c:v>2.4984535772811872E-2</c:v>
                </c:pt>
                <c:pt idx="2410">
                  <c:v>0.91509273364911448</c:v>
                </c:pt>
                <c:pt idx="2411">
                  <c:v>0.96357444066720754</c:v>
                </c:pt>
                <c:pt idx="2412">
                  <c:v>0.7956242937574276</c:v>
                </c:pt>
                <c:pt idx="2413">
                  <c:v>5.7505181086019229E-2</c:v>
                </c:pt>
                <c:pt idx="2414">
                  <c:v>0.48957851272522401</c:v>
                </c:pt>
                <c:pt idx="2415">
                  <c:v>0.34606337284020305</c:v>
                </c:pt>
                <c:pt idx="2416">
                  <c:v>0.28710732529270805</c:v>
                </c:pt>
                <c:pt idx="2417">
                  <c:v>0.41281619454399504</c:v>
                </c:pt>
                <c:pt idx="2418">
                  <c:v>0.20178170092486855</c:v>
                </c:pt>
                <c:pt idx="2419">
                  <c:v>0.34504744426582357</c:v>
                </c:pt>
                <c:pt idx="2420">
                  <c:v>0.21239577569644702</c:v>
                </c:pt>
                <c:pt idx="2421">
                  <c:v>0.73580213018497553</c:v>
                </c:pt>
                <c:pt idx="2422">
                  <c:v>0.6264020188834527</c:v>
                </c:pt>
                <c:pt idx="2423">
                  <c:v>0.93873137419052954</c:v>
                </c:pt>
                <c:pt idx="2424">
                  <c:v>0.25820602022959199</c:v>
                </c:pt>
                <c:pt idx="2425">
                  <c:v>0.66858199875270108</c:v>
                </c:pt>
                <c:pt idx="2426">
                  <c:v>0.85765303664731474</c:v>
                </c:pt>
                <c:pt idx="2427">
                  <c:v>0.57458693141796946</c:v>
                </c:pt>
                <c:pt idx="2428">
                  <c:v>8.2556341813204967E-2</c:v>
                </c:pt>
                <c:pt idx="2429">
                  <c:v>0.52443685453591726</c:v>
                </c:pt>
                <c:pt idx="2430">
                  <c:v>0.21021418516068449</c:v>
                </c:pt>
                <c:pt idx="2431">
                  <c:v>6.9809995624148288E-2</c:v>
                </c:pt>
                <c:pt idx="2432">
                  <c:v>0.29659645506022331</c:v>
                </c:pt>
                <c:pt idx="2433">
                  <c:v>0.89662019717349684</c:v>
                </c:pt>
                <c:pt idx="2434">
                  <c:v>0.4956538949607191</c:v>
                </c:pt>
                <c:pt idx="2435">
                  <c:v>0.45501260480611239</c:v>
                </c:pt>
                <c:pt idx="2436">
                  <c:v>0.39684897633122695</c:v>
                </c:pt>
                <c:pt idx="2437">
                  <c:v>0.84074519893189203</c:v>
                </c:pt>
                <c:pt idx="2438">
                  <c:v>0.40455844830933885</c:v>
                </c:pt>
                <c:pt idx="2439">
                  <c:v>0.41384073505822605</c:v>
                </c:pt>
                <c:pt idx="2440">
                  <c:v>0.42123412360494683</c:v>
                </c:pt>
                <c:pt idx="2441">
                  <c:v>0.68191542834132701</c:v>
                </c:pt>
                <c:pt idx="2442">
                  <c:v>0.95260413268236632</c:v>
                </c:pt>
                <c:pt idx="2443">
                  <c:v>0.41765799253138619</c:v>
                </c:pt>
                <c:pt idx="2444">
                  <c:v>0.57788047500787321</c:v>
                </c:pt>
                <c:pt idx="2445">
                  <c:v>0.43714345732570786</c:v>
                </c:pt>
                <c:pt idx="2446">
                  <c:v>7.0087273172143513E-2</c:v>
                </c:pt>
                <c:pt idx="2447">
                  <c:v>0.95680020421594392</c:v>
                </c:pt>
                <c:pt idx="2448">
                  <c:v>0.94103225736926877</c:v>
                </c:pt>
                <c:pt idx="2449">
                  <c:v>0.92914960530081281</c:v>
                </c:pt>
                <c:pt idx="2450">
                  <c:v>0.21741629076069979</c:v>
                </c:pt>
                <c:pt idx="2451">
                  <c:v>0.11559881508145427</c:v>
                </c:pt>
                <c:pt idx="2452">
                  <c:v>0.86928507400177657</c:v>
                </c:pt>
                <c:pt idx="2453">
                  <c:v>7.4238747858553542E-2</c:v>
                </c:pt>
                <c:pt idx="2454">
                  <c:v>0.73063525870937629</c:v>
                </c:pt>
                <c:pt idx="2455">
                  <c:v>0.78679312848802341</c:v>
                </c:pt>
                <c:pt idx="2456">
                  <c:v>0.6321104982086041</c:v>
                </c:pt>
                <c:pt idx="2457">
                  <c:v>0.88114339200833036</c:v>
                </c:pt>
                <c:pt idx="2458">
                  <c:v>0.3769894840088624</c:v>
                </c:pt>
                <c:pt idx="2459">
                  <c:v>6.2257736950301443E-2</c:v>
                </c:pt>
                <c:pt idx="2460">
                  <c:v>0.36578492371634808</c:v>
                </c:pt>
                <c:pt idx="2461">
                  <c:v>0.74721290066242818</c:v>
                </c:pt>
                <c:pt idx="2462">
                  <c:v>0.40722143343054756</c:v>
                </c:pt>
                <c:pt idx="2463">
                  <c:v>0.17063166721287726</c:v>
                </c:pt>
                <c:pt idx="2464">
                  <c:v>0.80643084682823662</c:v>
                </c:pt>
                <c:pt idx="2465">
                  <c:v>0.68324264217319086</c:v>
                </c:pt>
                <c:pt idx="2466">
                  <c:v>0.25908700481945973</c:v>
                </c:pt>
                <c:pt idx="2467">
                  <c:v>0.47529000066001437</c:v>
                </c:pt>
                <c:pt idx="2468">
                  <c:v>0.19904109286099722</c:v>
                </c:pt>
                <c:pt idx="2469">
                  <c:v>0.28364771478047951</c:v>
                </c:pt>
                <c:pt idx="2470">
                  <c:v>0.26714231551957424</c:v>
                </c:pt>
                <c:pt idx="2471">
                  <c:v>0.86089693748433926</c:v>
                </c:pt>
                <c:pt idx="2472">
                  <c:v>9.4828299290886292E-2</c:v>
                </c:pt>
                <c:pt idx="2473">
                  <c:v>0.77922618192584536</c:v>
                </c:pt>
                <c:pt idx="2474">
                  <c:v>0.45443962768392621</c:v>
                </c:pt>
                <c:pt idx="2475">
                  <c:v>0.76682248374764928</c:v>
                </c:pt>
                <c:pt idx="2476">
                  <c:v>0.98548434674063901</c:v>
                </c:pt>
                <c:pt idx="2477">
                  <c:v>3.5415669919650845E-2</c:v>
                </c:pt>
                <c:pt idx="2478">
                  <c:v>0.2311643395718021</c:v>
                </c:pt>
                <c:pt idx="2479">
                  <c:v>0.17905518327795675</c:v>
                </c:pt>
                <c:pt idx="2480">
                  <c:v>0.38046535261928355</c:v>
                </c:pt>
                <c:pt idx="2481">
                  <c:v>0.48118147229830804</c:v>
                </c:pt>
                <c:pt idx="2482">
                  <c:v>0.21700491766305868</c:v>
                </c:pt>
                <c:pt idx="2483">
                  <c:v>0.20165116302745936</c:v>
                </c:pt>
                <c:pt idx="2484">
                  <c:v>0.1510970025095609</c:v>
                </c:pt>
                <c:pt idx="2485">
                  <c:v>0.48732117819009402</c:v>
                </c:pt>
                <c:pt idx="2486">
                  <c:v>0.40704184091046536</c:v>
                </c:pt>
                <c:pt idx="2487">
                  <c:v>0.15222018219168307</c:v>
                </c:pt>
                <c:pt idx="2488">
                  <c:v>0.36460209561726176</c:v>
                </c:pt>
                <c:pt idx="2489">
                  <c:v>0.86742103931839631</c:v>
                </c:pt>
                <c:pt idx="2490">
                  <c:v>0.74540782428598396</c:v>
                </c:pt>
                <c:pt idx="2491">
                  <c:v>6.9302774532373421E-2</c:v>
                </c:pt>
                <c:pt idx="2492">
                  <c:v>0.77173156560013612</c:v>
                </c:pt>
                <c:pt idx="2493">
                  <c:v>0.49242304148730964</c:v>
                </c:pt>
                <c:pt idx="2494">
                  <c:v>0.1540582772130418</c:v>
                </c:pt>
                <c:pt idx="2495">
                  <c:v>0.25746511959352769</c:v>
                </c:pt>
                <c:pt idx="2496">
                  <c:v>0.21626500841987553</c:v>
                </c:pt>
                <c:pt idx="2497">
                  <c:v>0.76599651284795089</c:v>
                </c:pt>
                <c:pt idx="2498">
                  <c:v>0.10339143551112685</c:v>
                </c:pt>
                <c:pt idx="2499">
                  <c:v>0.69985663550899202</c:v>
                </c:pt>
                <c:pt idx="2500">
                  <c:v>0.49047299962978486</c:v>
                </c:pt>
                <c:pt idx="2501">
                  <c:v>0.37970477779382134</c:v>
                </c:pt>
                <c:pt idx="2502">
                  <c:v>0.69820038075475044</c:v>
                </c:pt>
                <c:pt idx="2503">
                  <c:v>0.65379934508996052</c:v>
                </c:pt>
                <c:pt idx="2504">
                  <c:v>0.40559292696676819</c:v>
                </c:pt>
                <c:pt idx="2505">
                  <c:v>0.80032353047296567</c:v>
                </c:pt>
                <c:pt idx="2506">
                  <c:v>3.7576659134392003E-2</c:v>
                </c:pt>
                <c:pt idx="2507">
                  <c:v>0.55091007172638085</c:v>
                </c:pt>
                <c:pt idx="2508">
                  <c:v>0.14557550528346352</c:v>
                </c:pt>
                <c:pt idx="2509">
                  <c:v>0.68751729917131243</c:v>
                </c:pt>
                <c:pt idx="2510">
                  <c:v>0.10324717224726787</c:v>
                </c:pt>
                <c:pt idx="2511">
                  <c:v>0.27522395983115955</c:v>
                </c:pt>
                <c:pt idx="2512">
                  <c:v>0.68909288229844201</c:v>
                </c:pt>
                <c:pt idx="2513">
                  <c:v>0.58407278991493994</c:v>
                </c:pt>
                <c:pt idx="2514">
                  <c:v>0.51138010039524184</c:v>
                </c:pt>
                <c:pt idx="2515">
                  <c:v>0.76534734282891603</c:v>
                </c:pt>
                <c:pt idx="2516">
                  <c:v>0.19279092559255237</c:v>
                </c:pt>
                <c:pt idx="2517">
                  <c:v>0.23708643402768598</c:v>
                </c:pt>
                <c:pt idx="2518">
                  <c:v>0.71169670331836521</c:v>
                </c:pt>
                <c:pt idx="2519">
                  <c:v>0.48649267176468514</c:v>
                </c:pt>
                <c:pt idx="2520">
                  <c:v>0.4823343490633808</c:v>
                </c:pt>
                <c:pt idx="2521">
                  <c:v>0.59340470824083535</c:v>
                </c:pt>
                <c:pt idx="2522">
                  <c:v>0.35293140371932247</c:v>
                </c:pt>
                <c:pt idx="2523">
                  <c:v>0.71810231065289221</c:v>
                </c:pt>
                <c:pt idx="2524">
                  <c:v>0.14553514316004476</c:v>
                </c:pt>
                <c:pt idx="2525">
                  <c:v>9.1510908720787102E-3</c:v>
                </c:pt>
                <c:pt idx="2526">
                  <c:v>0.8023842870268898</c:v>
                </c:pt>
                <c:pt idx="2527">
                  <c:v>0.6727120609361269</c:v>
                </c:pt>
                <c:pt idx="2528">
                  <c:v>0.27160815348457923</c:v>
                </c:pt>
                <c:pt idx="2529">
                  <c:v>0.91823561532340736</c:v>
                </c:pt>
                <c:pt idx="2530">
                  <c:v>0.78598674050811057</c:v>
                </c:pt>
                <c:pt idx="2531">
                  <c:v>7.914771981497655E-2</c:v>
                </c:pt>
                <c:pt idx="2532">
                  <c:v>0.23572693031082254</c:v>
                </c:pt>
                <c:pt idx="2533">
                  <c:v>0.86251773399418119</c:v>
                </c:pt>
                <c:pt idx="2534">
                  <c:v>0.335555240202488</c:v>
                </c:pt>
                <c:pt idx="2535">
                  <c:v>0.67692208321621739</c:v>
                </c:pt>
                <c:pt idx="2536">
                  <c:v>2.9452614965593728E-2</c:v>
                </c:pt>
                <c:pt idx="2537">
                  <c:v>1.0099726733798034E-2</c:v>
                </c:pt>
                <c:pt idx="2538">
                  <c:v>0.7461072149435557</c:v>
                </c:pt>
                <c:pt idx="2539">
                  <c:v>0.82396155634148116</c:v>
                </c:pt>
                <c:pt idx="2540">
                  <c:v>0.32187743127433466</c:v>
                </c:pt>
                <c:pt idx="2541">
                  <c:v>0.79398742774221465</c:v>
                </c:pt>
                <c:pt idx="2542">
                  <c:v>0.5466980634008991</c:v>
                </c:pt>
                <c:pt idx="2543">
                  <c:v>0.35435157891099878</c:v>
                </c:pt>
                <c:pt idx="2544">
                  <c:v>0.58698675715689863</c:v>
                </c:pt>
                <c:pt idx="2545">
                  <c:v>0.4864275359951088</c:v>
                </c:pt>
                <c:pt idx="2546">
                  <c:v>0.38759746979344517</c:v>
                </c:pt>
                <c:pt idx="2547">
                  <c:v>0.35067481843320414</c:v>
                </c:pt>
                <c:pt idx="2548">
                  <c:v>0.79167340686157039</c:v>
                </c:pt>
                <c:pt idx="2549">
                  <c:v>0.65494912241350356</c:v>
                </c:pt>
                <c:pt idx="2550">
                  <c:v>0.72990040375380794</c:v>
                </c:pt>
                <c:pt idx="2551">
                  <c:v>0.43608589025032052</c:v>
                </c:pt>
                <c:pt idx="2552">
                  <c:v>0.29555743713656318</c:v>
                </c:pt>
                <c:pt idx="2553">
                  <c:v>0.43384595421787631</c:v>
                </c:pt>
                <c:pt idx="2554">
                  <c:v>0.64895253984674461</c:v>
                </c:pt>
                <c:pt idx="2555">
                  <c:v>0.94533720423715994</c:v>
                </c:pt>
                <c:pt idx="2556">
                  <c:v>0.28239161394647866</c:v>
                </c:pt>
                <c:pt idx="2557">
                  <c:v>0.15585559846640359</c:v>
                </c:pt>
                <c:pt idx="2558">
                  <c:v>0.4650434248452277</c:v>
                </c:pt>
                <c:pt idx="2559">
                  <c:v>0.98484137374201852</c:v>
                </c:pt>
                <c:pt idx="2560">
                  <c:v>0.22896848210551241</c:v>
                </c:pt>
                <c:pt idx="2561">
                  <c:v>0.27327874734684765</c:v>
                </c:pt>
                <c:pt idx="2562">
                  <c:v>0.9959066584687245</c:v>
                </c:pt>
                <c:pt idx="2563">
                  <c:v>0.20320888385326083</c:v>
                </c:pt>
                <c:pt idx="2564">
                  <c:v>0.33171092175492595</c:v>
                </c:pt>
                <c:pt idx="2565">
                  <c:v>6.5461935040290437E-2</c:v>
                </c:pt>
                <c:pt idx="2566">
                  <c:v>0.2187422221613779</c:v>
                </c:pt>
                <c:pt idx="2567">
                  <c:v>0.40052786627808951</c:v>
                </c:pt>
                <c:pt idx="2568">
                  <c:v>0.67184853585057358</c:v>
                </c:pt>
                <c:pt idx="2569">
                  <c:v>0.75834204059016985</c:v>
                </c:pt>
                <c:pt idx="2570">
                  <c:v>0.45467619898481115</c:v>
                </c:pt>
                <c:pt idx="2571">
                  <c:v>0.74287633772142059</c:v>
                </c:pt>
                <c:pt idx="2572">
                  <c:v>0.52260808391617986</c:v>
                </c:pt>
                <c:pt idx="2573">
                  <c:v>0.47406637923515699</c:v>
                </c:pt>
                <c:pt idx="2574">
                  <c:v>0.63363580528350349</c:v>
                </c:pt>
                <c:pt idx="2575">
                  <c:v>0.51697939984359753</c:v>
                </c:pt>
                <c:pt idx="2576">
                  <c:v>0.87277317134326937</c:v>
                </c:pt>
                <c:pt idx="2577">
                  <c:v>0.69869076632833604</c:v>
                </c:pt>
                <c:pt idx="2578">
                  <c:v>0.89570968034477427</c:v>
                </c:pt>
                <c:pt idx="2579">
                  <c:v>0.19259755462063363</c:v>
                </c:pt>
                <c:pt idx="2580">
                  <c:v>0.98710050898934742</c:v>
                </c:pt>
                <c:pt idx="2581">
                  <c:v>0.1982545839614489</c:v>
                </c:pt>
                <c:pt idx="2582">
                  <c:v>6.4792640071731356E-2</c:v>
                </c:pt>
                <c:pt idx="2583">
                  <c:v>0.9699016855889474</c:v>
                </c:pt>
                <c:pt idx="2584">
                  <c:v>0.13762969343812656</c:v>
                </c:pt>
                <c:pt idx="2585">
                  <c:v>0.14225761459314154</c:v>
                </c:pt>
                <c:pt idx="2586">
                  <c:v>0.92372846692974142</c:v>
                </c:pt>
                <c:pt idx="2587">
                  <c:v>0.10434368816406638</c:v>
                </c:pt>
                <c:pt idx="2588">
                  <c:v>0.70436697346361676</c:v>
                </c:pt>
                <c:pt idx="2589">
                  <c:v>0.29572300300734256</c:v>
                </c:pt>
                <c:pt idx="2590">
                  <c:v>0.21651154440665224</c:v>
                </c:pt>
                <c:pt idx="2591">
                  <c:v>0.90952684260417094</c:v>
                </c:pt>
                <c:pt idx="2592">
                  <c:v>0.4176436483010853</c:v>
                </c:pt>
                <c:pt idx="2593">
                  <c:v>0.33679699634052673</c:v>
                </c:pt>
                <c:pt idx="2594">
                  <c:v>0.54711749523278208</c:v>
                </c:pt>
                <c:pt idx="2595">
                  <c:v>0.40374237736861335</c:v>
                </c:pt>
                <c:pt idx="2596">
                  <c:v>0.69813643428410233</c:v>
                </c:pt>
                <c:pt idx="2597">
                  <c:v>0.57905101290859795</c:v>
                </c:pt>
                <c:pt idx="2598">
                  <c:v>0.11037395480571964</c:v>
                </c:pt>
                <c:pt idx="2599">
                  <c:v>5.505841973007583E-2</c:v>
                </c:pt>
                <c:pt idx="2600">
                  <c:v>0.36686040338448267</c:v>
                </c:pt>
                <c:pt idx="2601">
                  <c:v>0.82279968300033346</c:v>
                </c:pt>
                <c:pt idx="2602">
                  <c:v>0.7942721866044552</c:v>
                </c:pt>
                <c:pt idx="2603">
                  <c:v>0.33264026107855155</c:v>
                </c:pt>
                <c:pt idx="2604">
                  <c:v>0.6848679472156185</c:v>
                </c:pt>
                <c:pt idx="2605">
                  <c:v>0.57558885290082029</c:v>
                </c:pt>
                <c:pt idx="2606">
                  <c:v>0.92185070408594361</c:v>
                </c:pt>
                <c:pt idx="2607">
                  <c:v>0.54478357245437037</c:v>
                </c:pt>
                <c:pt idx="2608">
                  <c:v>0.17750224060262657</c:v>
                </c:pt>
                <c:pt idx="2609">
                  <c:v>0.28015780834488468</c:v>
                </c:pt>
                <c:pt idx="2610">
                  <c:v>0.61228485247692321</c:v>
                </c:pt>
                <c:pt idx="2611">
                  <c:v>0.67151557964809028</c:v>
                </c:pt>
                <c:pt idx="2612">
                  <c:v>0.16234714545418841</c:v>
                </c:pt>
                <c:pt idx="2613">
                  <c:v>0.56847364854462146</c:v>
                </c:pt>
                <c:pt idx="2614">
                  <c:v>0.33661108945338569</c:v>
                </c:pt>
                <c:pt idx="2615">
                  <c:v>0.42258044305377662</c:v>
                </c:pt>
                <c:pt idx="2616">
                  <c:v>0.30950640482339375</c:v>
                </c:pt>
                <c:pt idx="2617">
                  <c:v>0.87414586677874717</c:v>
                </c:pt>
                <c:pt idx="2618">
                  <c:v>0.76958295040278835</c:v>
                </c:pt>
                <c:pt idx="2619">
                  <c:v>0.38064741966344762</c:v>
                </c:pt>
                <c:pt idx="2620">
                  <c:v>0.54118228356408993</c:v>
                </c:pt>
                <c:pt idx="2621">
                  <c:v>0.65063986165944476</c:v>
                </c:pt>
                <c:pt idx="2622">
                  <c:v>0.30415491028882324</c:v>
                </c:pt>
                <c:pt idx="2623">
                  <c:v>0.93157722425254863</c:v>
                </c:pt>
                <c:pt idx="2624">
                  <c:v>1.8408012584973134E-2</c:v>
                </c:pt>
                <c:pt idx="2625">
                  <c:v>0.38346751564343812</c:v>
                </c:pt>
                <c:pt idx="2626">
                  <c:v>0.93853541926412631</c:v>
                </c:pt>
                <c:pt idx="2627">
                  <c:v>0.96479157217070066</c:v>
                </c:pt>
                <c:pt idx="2628">
                  <c:v>0.2519534729663066</c:v>
                </c:pt>
                <c:pt idx="2629">
                  <c:v>0.5820201447149832</c:v>
                </c:pt>
                <c:pt idx="2630">
                  <c:v>1.2572224723441631E-2</c:v>
                </c:pt>
                <c:pt idx="2631">
                  <c:v>0.30138092688349116</c:v>
                </c:pt>
                <c:pt idx="2632">
                  <c:v>0.30923813083639279</c:v>
                </c:pt>
                <c:pt idx="2633">
                  <c:v>0.36526496725402074</c:v>
                </c:pt>
                <c:pt idx="2634">
                  <c:v>8.3046383263099179E-3</c:v>
                </c:pt>
                <c:pt idx="2635">
                  <c:v>0.57605635029080149</c:v>
                </c:pt>
                <c:pt idx="2636">
                  <c:v>0.77907933750146974</c:v>
                </c:pt>
                <c:pt idx="2637">
                  <c:v>0.98642538720109751</c:v>
                </c:pt>
                <c:pt idx="2638">
                  <c:v>0.85148268884582567</c:v>
                </c:pt>
                <c:pt idx="2639">
                  <c:v>0.86955143179257932</c:v>
                </c:pt>
                <c:pt idx="2640">
                  <c:v>0.5509141378807435</c:v>
                </c:pt>
                <c:pt idx="2641">
                  <c:v>0.21391536165676794</c:v>
                </c:pt>
                <c:pt idx="2642">
                  <c:v>0.27548336529893958</c:v>
                </c:pt>
                <c:pt idx="2643">
                  <c:v>4.8920579277407651E-2</c:v>
                </c:pt>
                <c:pt idx="2644">
                  <c:v>0.20817591539033498</c:v>
                </c:pt>
                <c:pt idx="2645">
                  <c:v>0.81260996536007613</c:v>
                </c:pt>
                <c:pt idx="2646">
                  <c:v>0.5356878067998625</c:v>
                </c:pt>
                <c:pt idx="2647">
                  <c:v>0.30496888528809363</c:v>
                </c:pt>
                <c:pt idx="2648">
                  <c:v>0.61205503698999764</c:v>
                </c:pt>
                <c:pt idx="2649">
                  <c:v>0.80900669089006572</c:v>
                </c:pt>
                <c:pt idx="2650">
                  <c:v>0.9754537893344899</c:v>
                </c:pt>
                <c:pt idx="2651">
                  <c:v>0.45183734477117532</c:v>
                </c:pt>
                <c:pt idx="2652">
                  <c:v>3.0253569143942356E-2</c:v>
                </c:pt>
                <c:pt idx="2653">
                  <c:v>0.47173660223918806</c:v>
                </c:pt>
                <c:pt idx="2654">
                  <c:v>0.47707383403418296</c:v>
                </c:pt>
                <c:pt idx="2655">
                  <c:v>0.17992861251343442</c:v>
                </c:pt>
                <c:pt idx="2656">
                  <c:v>6.0190513292416238E-2</c:v>
                </c:pt>
                <c:pt idx="2657">
                  <c:v>0.62195690563971029</c:v>
                </c:pt>
                <c:pt idx="2658">
                  <c:v>0.22971308661145767</c:v>
                </c:pt>
                <c:pt idx="2659">
                  <c:v>0.78784667876914449</c:v>
                </c:pt>
                <c:pt idx="2660">
                  <c:v>0.33913007301237902</c:v>
                </c:pt>
                <c:pt idx="2661">
                  <c:v>0.75913711905439252</c:v>
                </c:pt>
                <c:pt idx="2662">
                  <c:v>0.81755994717476888</c:v>
                </c:pt>
                <c:pt idx="2663">
                  <c:v>0.73003216634040335</c:v>
                </c:pt>
                <c:pt idx="2664">
                  <c:v>0.65061968315887253</c:v>
                </c:pt>
                <c:pt idx="2665">
                  <c:v>0.9650148511701333</c:v>
                </c:pt>
                <c:pt idx="2666">
                  <c:v>4.6036164297739122E-3</c:v>
                </c:pt>
                <c:pt idx="2667">
                  <c:v>0.37298133521013954</c:v>
                </c:pt>
                <c:pt idx="2668">
                  <c:v>0.69730087681547781</c:v>
                </c:pt>
                <c:pt idx="2669">
                  <c:v>0.53583663773529078</c:v>
                </c:pt>
                <c:pt idx="2670">
                  <c:v>0.80637041703163204</c:v>
                </c:pt>
                <c:pt idx="2671">
                  <c:v>0.66759905063901048</c:v>
                </c:pt>
                <c:pt idx="2672">
                  <c:v>0.33724408984987253</c:v>
                </c:pt>
                <c:pt idx="2673">
                  <c:v>6.1418106808056171E-2</c:v>
                </c:pt>
                <c:pt idx="2674">
                  <c:v>0.25412112300010448</c:v>
                </c:pt>
                <c:pt idx="2675">
                  <c:v>1.3714262756385962E-2</c:v>
                </c:pt>
                <c:pt idx="2676">
                  <c:v>0.49561414657887731</c:v>
                </c:pt>
                <c:pt idx="2677">
                  <c:v>0.78696155119080169</c:v>
                </c:pt>
                <c:pt idx="2678">
                  <c:v>0.46279086380395612</c:v>
                </c:pt>
                <c:pt idx="2679">
                  <c:v>0.12604795309065281</c:v>
                </c:pt>
                <c:pt idx="2680">
                  <c:v>0.48794759460163656</c:v>
                </c:pt>
                <c:pt idx="2681">
                  <c:v>0.9352224697057262</c:v>
                </c:pt>
                <c:pt idx="2682">
                  <c:v>0.28404834414089486</c:v>
                </c:pt>
                <c:pt idx="2683">
                  <c:v>5.1997602010144667E-4</c:v>
                </c:pt>
                <c:pt idx="2684">
                  <c:v>0.73923696984501419</c:v>
                </c:pt>
                <c:pt idx="2685">
                  <c:v>0.35575218515272822</c:v>
                </c:pt>
                <c:pt idx="2686">
                  <c:v>0.12697586190280311</c:v>
                </c:pt>
                <c:pt idx="2687">
                  <c:v>8.3311000412009187E-2</c:v>
                </c:pt>
                <c:pt idx="2688">
                  <c:v>0.20798392463847246</c:v>
                </c:pt>
                <c:pt idx="2689">
                  <c:v>0.58582139880667505</c:v>
                </c:pt>
                <c:pt idx="2690">
                  <c:v>0.90024974378768807</c:v>
                </c:pt>
                <c:pt idx="2691">
                  <c:v>0.49744383967362521</c:v>
                </c:pt>
                <c:pt idx="2692">
                  <c:v>0.53861339461925128</c:v>
                </c:pt>
                <c:pt idx="2693">
                  <c:v>0.47532336575692674</c:v>
                </c:pt>
                <c:pt idx="2694">
                  <c:v>0.75980827666810169</c:v>
                </c:pt>
                <c:pt idx="2695">
                  <c:v>9.7705960784901846E-2</c:v>
                </c:pt>
                <c:pt idx="2696">
                  <c:v>0.14408291184533523</c:v>
                </c:pt>
                <c:pt idx="2697">
                  <c:v>0.60149938454921326</c:v>
                </c:pt>
                <c:pt idx="2698">
                  <c:v>0.40015611862771033</c:v>
                </c:pt>
                <c:pt idx="2699">
                  <c:v>0.42388577592740107</c:v>
                </c:pt>
                <c:pt idx="2700">
                  <c:v>0.24823601182933711</c:v>
                </c:pt>
                <c:pt idx="2701">
                  <c:v>0.10265081566881892</c:v>
                </c:pt>
                <c:pt idx="2702">
                  <c:v>0.25225894583960012</c:v>
                </c:pt>
                <c:pt idx="2703">
                  <c:v>0.71610272615966519</c:v>
                </c:pt>
                <c:pt idx="2704">
                  <c:v>0.53851856549201471</c:v>
                </c:pt>
                <c:pt idx="2705">
                  <c:v>0.88153022429045769</c:v>
                </c:pt>
                <c:pt idx="2706">
                  <c:v>0.87847964972186821</c:v>
                </c:pt>
                <c:pt idx="2707">
                  <c:v>0.60747287543838513</c:v>
                </c:pt>
                <c:pt idx="2708">
                  <c:v>0.79661749293870177</c:v>
                </c:pt>
                <c:pt idx="2709">
                  <c:v>0.75020382076045677</c:v>
                </c:pt>
                <c:pt idx="2710">
                  <c:v>0.67561552099679389</c:v>
                </c:pt>
                <c:pt idx="2711">
                  <c:v>7.0061393114766751E-2</c:v>
                </c:pt>
                <c:pt idx="2712">
                  <c:v>0.52183407988484676</c:v>
                </c:pt>
                <c:pt idx="2713">
                  <c:v>0.46538062461902419</c:v>
                </c:pt>
                <c:pt idx="2714">
                  <c:v>0.6521579719391456</c:v>
                </c:pt>
                <c:pt idx="2715">
                  <c:v>0.81903438121966754</c:v>
                </c:pt>
                <c:pt idx="2716">
                  <c:v>0.5108451589526819</c:v>
                </c:pt>
                <c:pt idx="2717">
                  <c:v>0.77458651772448162</c:v>
                </c:pt>
                <c:pt idx="2718">
                  <c:v>0.47560339536313123</c:v>
                </c:pt>
                <c:pt idx="2719">
                  <c:v>0.46626586814702764</c:v>
                </c:pt>
                <c:pt idx="2720">
                  <c:v>0.5304459470931655</c:v>
                </c:pt>
                <c:pt idx="2721">
                  <c:v>0.20503279483180156</c:v>
                </c:pt>
                <c:pt idx="2722">
                  <c:v>0.98618273808908774</c:v>
                </c:pt>
                <c:pt idx="2723">
                  <c:v>0.7732790632980312</c:v>
                </c:pt>
                <c:pt idx="2724">
                  <c:v>0.50121685001124483</c:v>
                </c:pt>
                <c:pt idx="2725">
                  <c:v>0.95159813899155621</c:v>
                </c:pt>
                <c:pt idx="2726">
                  <c:v>0.50992203108497058</c:v>
                </c:pt>
                <c:pt idx="2727">
                  <c:v>0.25957644510063177</c:v>
                </c:pt>
                <c:pt idx="2728">
                  <c:v>0.70131280631819404</c:v>
                </c:pt>
                <c:pt idx="2729">
                  <c:v>0.96433578988739088</c:v>
                </c:pt>
                <c:pt idx="2730">
                  <c:v>0.59162063737941006</c:v>
                </c:pt>
                <c:pt idx="2731">
                  <c:v>0.36805243574457824</c:v>
                </c:pt>
                <c:pt idx="2732">
                  <c:v>0.85728755912617205</c:v>
                </c:pt>
                <c:pt idx="2733">
                  <c:v>0.43200623357296281</c:v>
                </c:pt>
                <c:pt idx="2734">
                  <c:v>0.72876766078582389</c:v>
                </c:pt>
                <c:pt idx="2735">
                  <c:v>0.39807482734232902</c:v>
                </c:pt>
                <c:pt idx="2736">
                  <c:v>0.44362314252351559</c:v>
                </c:pt>
                <c:pt idx="2737">
                  <c:v>0.9741563927261887</c:v>
                </c:pt>
                <c:pt idx="2738">
                  <c:v>0.64649254905362263</c:v>
                </c:pt>
                <c:pt idx="2739">
                  <c:v>0.60027194423613695</c:v>
                </c:pt>
                <c:pt idx="2740">
                  <c:v>0.77056677675366714</c:v>
                </c:pt>
                <c:pt idx="2741">
                  <c:v>0.9158168988841664</c:v>
                </c:pt>
                <c:pt idx="2742">
                  <c:v>0.13461954618553609</c:v>
                </c:pt>
                <c:pt idx="2743">
                  <c:v>0.55071274030521178</c:v>
                </c:pt>
                <c:pt idx="2744">
                  <c:v>0.82902630969371005</c:v>
                </c:pt>
                <c:pt idx="2745">
                  <c:v>0.44518702218550582</c:v>
                </c:pt>
                <c:pt idx="2746">
                  <c:v>0.25828187179671686</c:v>
                </c:pt>
                <c:pt idx="2747">
                  <c:v>0.94341928742053882</c:v>
                </c:pt>
                <c:pt idx="2748">
                  <c:v>4.7963676996512189E-2</c:v>
                </c:pt>
                <c:pt idx="2749">
                  <c:v>0.12551928038034554</c:v>
                </c:pt>
                <c:pt idx="2750">
                  <c:v>0.60254535246758967</c:v>
                </c:pt>
                <c:pt idx="2751">
                  <c:v>0.97973892278025809</c:v>
                </c:pt>
                <c:pt idx="2752">
                  <c:v>0.47207516779754088</c:v>
                </c:pt>
                <c:pt idx="2753">
                  <c:v>0.16734517326920534</c:v>
                </c:pt>
                <c:pt idx="2754">
                  <c:v>0.57032713553417802</c:v>
                </c:pt>
                <c:pt idx="2755">
                  <c:v>0.48816692293070579</c:v>
                </c:pt>
                <c:pt idx="2756">
                  <c:v>0.62147369637222671</c:v>
                </c:pt>
                <c:pt idx="2757">
                  <c:v>0.10841492801365206</c:v>
                </c:pt>
                <c:pt idx="2758">
                  <c:v>0.12969512545023817</c:v>
                </c:pt>
                <c:pt idx="2759">
                  <c:v>0.78597344215306153</c:v>
                </c:pt>
                <c:pt idx="2760">
                  <c:v>0.85564226650429998</c:v>
                </c:pt>
                <c:pt idx="2761">
                  <c:v>0.77957313776927684</c:v>
                </c:pt>
                <c:pt idx="2762">
                  <c:v>0.28572648823527924</c:v>
                </c:pt>
                <c:pt idx="2763">
                  <c:v>0.20508777033774545</c:v>
                </c:pt>
                <c:pt idx="2764">
                  <c:v>0.91015606648761593</c:v>
                </c:pt>
                <c:pt idx="2765">
                  <c:v>0.99300945736142321</c:v>
                </c:pt>
                <c:pt idx="2766">
                  <c:v>0.50994987343901299</c:v>
                </c:pt>
                <c:pt idx="2767">
                  <c:v>0.72752288949094845</c:v>
                </c:pt>
                <c:pt idx="2768">
                  <c:v>0.47720367437098349</c:v>
                </c:pt>
                <c:pt idx="2769">
                  <c:v>0.36215515311907753</c:v>
                </c:pt>
                <c:pt idx="2770">
                  <c:v>0.74165847233573834</c:v>
                </c:pt>
                <c:pt idx="2771">
                  <c:v>5.3944546754446134E-2</c:v>
                </c:pt>
                <c:pt idx="2772">
                  <c:v>0.6459973019761952</c:v>
                </c:pt>
                <c:pt idx="2773">
                  <c:v>0.27665431391291989</c:v>
                </c:pt>
                <c:pt idx="2774">
                  <c:v>0.72905393444423283</c:v>
                </c:pt>
                <c:pt idx="2775">
                  <c:v>0.20947620422089297</c:v>
                </c:pt>
                <c:pt idx="2776">
                  <c:v>0.66656434054792124</c:v>
                </c:pt>
                <c:pt idx="2777">
                  <c:v>0.94687158891319834</c:v>
                </c:pt>
                <c:pt idx="2778">
                  <c:v>7.0794864124988602E-2</c:v>
                </c:pt>
                <c:pt idx="2779">
                  <c:v>0.84928134868353666</c:v>
                </c:pt>
                <c:pt idx="2780">
                  <c:v>0.87162732420099309</c:v>
                </c:pt>
                <c:pt idx="2781">
                  <c:v>0.44043784609084846</c:v>
                </c:pt>
                <c:pt idx="2782">
                  <c:v>0.43887924889050389</c:v>
                </c:pt>
                <c:pt idx="2783">
                  <c:v>0.24353610269889986</c:v>
                </c:pt>
                <c:pt idx="2784">
                  <c:v>0.11127806040983557</c:v>
                </c:pt>
                <c:pt idx="2785">
                  <c:v>0.25036130810638951</c:v>
                </c:pt>
                <c:pt idx="2786">
                  <c:v>0.82250534408842457</c:v>
                </c:pt>
                <c:pt idx="2787">
                  <c:v>0.8473180941526397</c:v>
                </c:pt>
                <c:pt idx="2788">
                  <c:v>0.87520842341483029</c:v>
                </c:pt>
                <c:pt idx="2789">
                  <c:v>0.62797233305311406</c:v>
                </c:pt>
                <c:pt idx="2790">
                  <c:v>0.33100162368780078</c:v>
                </c:pt>
                <c:pt idx="2791">
                  <c:v>0.14428932086764337</c:v>
                </c:pt>
                <c:pt idx="2792">
                  <c:v>7.0615822482209573E-2</c:v>
                </c:pt>
                <c:pt idx="2793">
                  <c:v>0.84012845849624296</c:v>
                </c:pt>
                <c:pt idx="2794">
                  <c:v>3.9001946355682771E-2</c:v>
                </c:pt>
                <c:pt idx="2795">
                  <c:v>0.50571239996036166</c:v>
                </c:pt>
                <c:pt idx="2796">
                  <c:v>0.50830613379753475</c:v>
                </c:pt>
                <c:pt idx="2797">
                  <c:v>0.10119073516744689</c:v>
                </c:pt>
                <c:pt idx="2798">
                  <c:v>0.71268595927985667</c:v>
                </c:pt>
                <c:pt idx="2799">
                  <c:v>0.1129176165503066</c:v>
                </c:pt>
                <c:pt idx="2800">
                  <c:v>0.80638136100321145</c:v>
                </c:pt>
                <c:pt idx="2801">
                  <c:v>0.85153438097403122</c:v>
                </c:pt>
                <c:pt idx="2802">
                  <c:v>0.73834103054289757</c:v>
                </c:pt>
                <c:pt idx="2803">
                  <c:v>0.29770033447896144</c:v>
                </c:pt>
                <c:pt idx="2804">
                  <c:v>0.44952158790525121</c:v>
                </c:pt>
                <c:pt idx="2805">
                  <c:v>0.10932792355740811</c:v>
                </c:pt>
                <c:pt idx="2806">
                  <c:v>0.4744112293582462</c:v>
                </c:pt>
                <c:pt idx="2807">
                  <c:v>0.42953182404373391</c:v>
                </c:pt>
                <c:pt idx="2808">
                  <c:v>0.14136670303594634</c:v>
                </c:pt>
                <c:pt idx="2809">
                  <c:v>0.950177925149993</c:v>
                </c:pt>
                <c:pt idx="2810">
                  <c:v>0.6403879959324319</c:v>
                </c:pt>
                <c:pt idx="2811">
                  <c:v>1.0476363827696239E-3</c:v>
                </c:pt>
                <c:pt idx="2812">
                  <c:v>0.60762468520906976</c:v>
                </c:pt>
                <c:pt idx="2813">
                  <c:v>0.34808430883478575</c:v>
                </c:pt>
                <c:pt idx="2814">
                  <c:v>0.25297858624392122</c:v>
                </c:pt>
                <c:pt idx="2815">
                  <c:v>0.81109900158415504</c:v>
                </c:pt>
                <c:pt idx="2816">
                  <c:v>0.140919624893423</c:v>
                </c:pt>
                <c:pt idx="2817">
                  <c:v>0.43613558376027994</c:v>
                </c:pt>
                <c:pt idx="2818">
                  <c:v>0.1307562590254267</c:v>
                </c:pt>
                <c:pt idx="2819">
                  <c:v>0.62044544034658256</c:v>
                </c:pt>
                <c:pt idx="2820">
                  <c:v>0.82651590501261685</c:v>
                </c:pt>
                <c:pt idx="2821">
                  <c:v>0.252815547051288</c:v>
                </c:pt>
                <c:pt idx="2822">
                  <c:v>7.0899290997022427E-2</c:v>
                </c:pt>
                <c:pt idx="2823">
                  <c:v>0.60438378695602701</c:v>
                </c:pt>
                <c:pt idx="2824">
                  <c:v>0.87830736994664527</c:v>
                </c:pt>
                <c:pt idx="2825">
                  <c:v>0.71196669326721074</c:v>
                </c:pt>
                <c:pt idx="2826">
                  <c:v>2.4213742010394921E-2</c:v>
                </c:pt>
                <c:pt idx="2827">
                  <c:v>0.96036196870746182</c:v>
                </c:pt>
                <c:pt idx="2828">
                  <c:v>0.80360806631092363</c:v>
                </c:pt>
                <c:pt idx="2829">
                  <c:v>0.24077048769256587</c:v>
                </c:pt>
                <c:pt idx="2830">
                  <c:v>0.62958664895481742</c:v>
                </c:pt>
                <c:pt idx="2831">
                  <c:v>0.46280898361597628</c:v>
                </c:pt>
                <c:pt idx="2832">
                  <c:v>0.43058763371342218</c:v>
                </c:pt>
                <c:pt idx="2833">
                  <c:v>0.88635982148645442</c:v>
                </c:pt>
                <c:pt idx="2834">
                  <c:v>4.9519722838662433E-2</c:v>
                </c:pt>
                <c:pt idx="2835">
                  <c:v>0.27798174939955667</c:v>
                </c:pt>
                <c:pt idx="2836">
                  <c:v>3.9262158348812796E-2</c:v>
                </c:pt>
                <c:pt idx="2837">
                  <c:v>0.87909536849665237</c:v>
                </c:pt>
                <c:pt idx="2838">
                  <c:v>0.95585832323686137</c:v>
                </c:pt>
                <c:pt idx="2839">
                  <c:v>0.11083864192983073</c:v>
                </c:pt>
                <c:pt idx="2840">
                  <c:v>0.86505491466496831</c:v>
                </c:pt>
                <c:pt idx="2841">
                  <c:v>0.97795077412293796</c:v>
                </c:pt>
                <c:pt idx="2842">
                  <c:v>0.41866068421800651</c:v>
                </c:pt>
                <c:pt idx="2843">
                  <c:v>0.43011965203570185</c:v>
                </c:pt>
                <c:pt idx="2844">
                  <c:v>2.0991764041125665E-2</c:v>
                </c:pt>
                <c:pt idx="2845">
                  <c:v>0.80857823919904337</c:v>
                </c:pt>
                <c:pt idx="2846">
                  <c:v>0.77446621832180129</c:v>
                </c:pt>
                <c:pt idx="2847">
                  <c:v>0.4537313345138595</c:v>
                </c:pt>
                <c:pt idx="2848">
                  <c:v>0.86253917443684269</c:v>
                </c:pt>
                <c:pt idx="2849">
                  <c:v>0.69590476001422141</c:v>
                </c:pt>
                <c:pt idx="2850">
                  <c:v>7.1301559019508562E-2</c:v>
                </c:pt>
                <c:pt idx="2851">
                  <c:v>0.36530244088047298</c:v>
                </c:pt>
                <c:pt idx="2852">
                  <c:v>0.63812387810932658</c:v>
                </c:pt>
                <c:pt idx="2853">
                  <c:v>0.94801938345097903</c:v>
                </c:pt>
                <c:pt idx="2854">
                  <c:v>0.36177766060539412</c:v>
                </c:pt>
                <c:pt idx="2855">
                  <c:v>0.39714179485903206</c:v>
                </c:pt>
                <c:pt idx="2856">
                  <c:v>0.76214619575168296</c:v>
                </c:pt>
                <c:pt idx="2857">
                  <c:v>0.39111199853527917</c:v>
                </c:pt>
                <c:pt idx="2858">
                  <c:v>0.41935938243724374</c:v>
                </c:pt>
                <c:pt idx="2859">
                  <c:v>0.17314062275604375</c:v>
                </c:pt>
                <c:pt idx="2860">
                  <c:v>0.97444666082712206</c:v>
                </c:pt>
                <c:pt idx="2861">
                  <c:v>0.52502852143953949</c:v>
                </c:pt>
                <c:pt idx="2862">
                  <c:v>0.15435983434056855</c:v>
                </c:pt>
                <c:pt idx="2863">
                  <c:v>0.32573576193569964</c:v>
                </c:pt>
                <c:pt idx="2864">
                  <c:v>0.64095085330351764</c:v>
                </c:pt>
                <c:pt idx="2865">
                  <c:v>0.46099147222051001</c:v>
                </c:pt>
                <c:pt idx="2866">
                  <c:v>0.88367361011154655</c:v>
                </c:pt>
                <c:pt idx="2867">
                  <c:v>0.90236514476238061</c:v>
                </c:pt>
                <c:pt idx="2868">
                  <c:v>5.09880213304367E-2</c:v>
                </c:pt>
                <c:pt idx="2869">
                  <c:v>0.95567450064964332</c:v>
                </c:pt>
                <c:pt idx="2870">
                  <c:v>2.1332418556014272E-2</c:v>
                </c:pt>
                <c:pt idx="2871">
                  <c:v>0.53395867093184901</c:v>
                </c:pt>
                <c:pt idx="2872">
                  <c:v>0.24338235158630755</c:v>
                </c:pt>
                <c:pt idx="2873">
                  <c:v>0.52718311107120619</c:v>
                </c:pt>
                <c:pt idx="2874">
                  <c:v>0.36654777376286118</c:v>
                </c:pt>
                <c:pt idx="2875">
                  <c:v>0.5684336324075393</c:v>
                </c:pt>
                <c:pt idx="2876">
                  <c:v>0.66405987351390527</c:v>
                </c:pt>
                <c:pt idx="2877">
                  <c:v>0.85429414820591643</c:v>
                </c:pt>
                <c:pt idx="2878">
                  <c:v>0.12174889683804889</c:v>
                </c:pt>
                <c:pt idx="2879">
                  <c:v>0.23370915708770471</c:v>
                </c:pt>
                <c:pt idx="2880">
                  <c:v>0.94980317305298667</c:v>
                </c:pt>
                <c:pt idx="2881">
                  <c:v>0.34192950154744534</c:v>
                </c:pt>
                <c:pt idx="2882">
                  <c:v>0.80913250791334201</c:v>
                </c:pt>
                <c:pt idx="2883">
                  <c:v>9.0060499538695674E-2</c:v>
                </c:pt>
                <c:pt idx="2884">
                  <c:v>0.64681574685816456</c:v>
                </c:pt>
                <c:pt idx="2885">
                  <c:v>3.2257445171595296E-2</c:v>
                </c:pt>
                <c:pt idx="2886">
                  <c:v>0.1508809990020846</c:v>
                </c:pt>
                <c:pt idx="2887">
                  <c:v>0.85695022803589249</c:v>
                </c:pt>
                <c:pt idx="2888">
                  <c:v>0.76248259924467776</c:v>
                </c:pt>
                <c:pt idx="2889">
                  <c:v>4.5045505298788431E-2</c:v>
                </c:pt>
                <c:pt idx="2890">
                  <c:v>7.980755673712471E-2</c:v>
                </c:pt>
                <c:pt idx="2891">
                  <c:v>0.32560608085505949</c:v>
                </c:pt>
                <c:pt idx="2892">
                  <c:v>0.46140093098459811</c:v>
                </c:pt>
                <c:pt idx="2893">
                  <c:v>0.76544705814004277</c:v>
                </c:pt>
                <c:pt idx="2894">
                  <c:v>0.86870615969817444</c:v>
                </c:pt>
                <c:pt idx="2895">
                  <c:v>0.34442604721729925</c:v>
                </c:pt>
                <c:pt idx="2896">
                  <c:v>0.76857558114853486</c:v>
                </c:pt>
                <c:pt idx="2897">
                  <c:v>0.44979236342468876</c:v>
                </c:pt>
                <c:pt idx="2898">
                  <c:v>0.6602520787437689</c:v>
                </c:pt>
                <c:pt idx="2899">
                  <c:v>0.85668744652377793</c:v>
                </c:pt>
                <c:pt idx="2900">
                  <c:v>0.34591372513487645</c:v>
                </c:pt>
                <c:pt idx="2901">
                  <c:v>0.77197834186813719</c:v>
                </c:pt>
                <c:pt idx="2902">
                  <c:v>0.63999177778139327</c:v>
                </c:pt>
                <c:pt idx="2903">
                  <c:v>0.34180917187678123</c:v>
                </c:pt>
                <c:pt idx="2904">
                  <c:v>0.78675173306220758</c:v>
                </c:pt>
                <c:pt idx="2905">
                  <c:v>0.93637757652270492</c:v>
                </c:pt>
                <c:pt idx="2906">
                  <c:v>0.69792861710206078</c:v>
                </c:pt>
                <c:pt idx="2907">
                  <c:v>8.6267634335098611E-2</c:v>
                </c:pt>
                <c:pt idx="2908">
                  <c:v>0.90013027000247048</c:v>
                </c:pt>
                <c:pt idx="2909">
                  <c:v>0.4894479315213151</c:v>
                </c:pt>
                <c:pt idx="2910">
                  <c:v>0.15138507874281382</c:v>
                </c:pt>
                <c:pt idx="2911">
                  <c:v>0.32901843047189455</c:v>
                </c:pt>
                <c:pt idx="2912">
                  <c:v>0.81276094113139474</c:v>
                </c:pt>
                <c:pt idx="2913">
                  <c:v>7.3137595352315149E-2</c:v>
                </c:pt>
                <c:pt idx="2914">
                  <c:v>0.22356508636081829</c:v>
                </c:pt>
                <c:pt idx="2915">
                  <c:v>0.45840646627284887</c:v>
                </c:pt>
                <c:pt idx="2916">
                  <c:v>0.43747864777104867</c:v>
                </c:pt>
                <c:pt idx="2917">
                  <c:v>0.70363308801484903</c:v>
                </c:pt>
                <c:pt idx="2918">
                  <c:v>0.96131026556776378</c:v>
                </c:pt>
                <c:pt idx="2919">
                  <c:v>0.74163339740672773</c:v>
                </c:pt>
                <c:pt idx="2920">
                  <c:v>0.63251021487289583</c:v>
                </c:pt>
                <c:pt idx="2921">
                  <c:v>0.59918136876038341</c:v>
                </c:pt>
                <c:pt idx="2922">
                  <c:v>0.44126475576370244</c:v>
                </c:pt>
                <c:pt idx="2923">
                  <c:v>0.33675012054701808</c:v>
                </c:pt>
                <c:pt idx="2924">
                  <c:v>0.75927603373270303</c:v>
                </c:pt>
                <c:pt idx="2925">
                  <c:v>0.15229894553883883</c:v>
                </c:pt>
                <c:pt idx="2926">
                  <c:v>0.68837767126428784</c:v>
                </c:pt>
                <c:pt idx="2927">
                  <c:v>0.56352093888610644</c:v>
                </c:pt>
                <c:pt idx="2928">
                  <c:v>9.6419858791129603E-2</c:v>
                </c:pt>
                <c:pt idx="2929">
                  <c:v>0.5285667025151507</c:v>
                </c:pt>
                <c:pt idx="2930">
                  <c:v>0.62056917213861329</c:v>
                </c:pt>
                <c:pt idx="2931">
                  <c:v>0.90607613367311479</c:v>
                </c:pt>
                <c:pt idx="2932">
                  <c:v>0.42157864403984446</c:v>
                </c:pt>
                <c:pt idx="2933">
                  <c:v>0.47227037766588403</c:v>
                </c:pt>
                <c:pt idx="2934">
                  <c:v>0.44823743051301568</c:v>
                </c:pt>
                <c:pt idx="2935">
                  <c:v>0.52649463225458504</c:v>
                </c:pt>
                <c:pt idx="2936">
                  <c:v>0.79528430280987372</c:v>
                </c:pt>
                <c:pt idx="2937">
                  <c:v>0.34327732554789508</c:v>
                </c:pt>
                <c:pt idx="2938">
                  <c:v>0.46201048347261292</c:v>
                </c:pt>
                <c:pt idx="2939">
                  <c:v>1.0195724205205089E-2</c:v>
                </c:pt>
                <c:pt idx="2940">
                  <c:v>0.35953671688192373</c:v>
                </c:pt>
                <c:pt idx="2941">
                  <c:v>0.73360063449181645</c:v>
                </c:pt>
                <c:pt idx="2942">
                  <c:v>0.62586390395921832</c:v>
                </c:pt>
                <c:pt idx="2943">
                  <c:v>0.89463384258310952</c:v>
                </c:pt>
                <c:pt idx="2944">
                  <c:v>0.11099229432223005</c:v>
                </c:pt>
                <c:pt idx="2945">
                  <c:v>0.44749067372059947</c:v>
                </c:pt>
                <c:pt idx="2946">
                  <c:v>0.97575322211522297</c:v>
                </c:pt>
                <c:pt idx="2947">
                  <c:v>0.48440409055184763</c:v>
                </c:pt>
                <c:pt idx="2948">
                  <c:v>0.37954990490318735</c:v>
                </c:pt>
                <c:pt idx="2949">
                  <c:v>9.5251707870164751E-2</c:v>
                </c:pt>
                <c:pt idx="2950">
                  <c:v>0.89545417385895465</c:v>
                </c:pt>
                <c:pt idx="2951">
                  <c:v>0.89830004745083858</c:v>
                </c:pt>
                <c:pt idx="2952">
                  <c:v>0.72889750624489857</c:v>
                </c:pt>
                <c:pt idx="2953">
                  <c:v>0.58038745800982572</c:v>
                </c:pt>
                <c:pt idx="2954">
                  <c:v>0.57200677114166631</c:v>
                </c:pt>
                <c:pt idx="2955">
                  <c:v>0.71780257798628999</c:v>
                </c:pt>
                <c:pt idx="2956">
                  <c:v>0.10792821557630236</c:v>
                </c:pt>
                <c:pt idx="2957">
                  <c:v>0.94951919091377368</c:v>
                </c:pt>
                <c:pt idx="2958">
                  <c:v>0.56904168779451481</c:v>
                </c:pt>
                <c:pt idx="2959">
                  <c:v>0.88364676241001427</c:v>
                </c:pt>
                <c:pt idx="2960">
                  <c:v>0.45113582511019701</c:v>
                </c:pt>
                <c:pt idx="2961">
                  <c:v>0.23981262708074069</c:v>
                </c:pt>
                <c:pt idx="2962">
                  <c:v>0.53082334600893</c:v>
                </c:pt>
                <c:pt idx="2963">
                  <c:v>0.54797637208736327</c:v>
                </c:pt>
                <c:pt idx="2964">
                  <c:v>0.83888567231543631</c:v>
                </c:pt>
                <c:pt idx="2965">
                  <c:v>0.15149460553726862</c:v>
                </c:pt>
                <c:pt idx="2966">
                  <c:v>0.16983526487361419</c:v>
                </c:pt>
                <c:pt idx="2967">
                  <c:v>0.42129673083373192</c:v>
                </c:pt>
                <c:pt idx="2968">
                  <c:v>0.73415512253258153</c:v>
                </c:pt>
                <c:pt idx="2969">
                  <c:v>0.94514440509730224</c:v>
                </c:pt>
                <c:pt idx="2970">
                  <c:v>4.2016470358714683E-2</c:v>
                </c:pt>
                <c:pt idx="2971">
                  <c:v>0.17081731891763272</c:v>
                </c:pt>
                <c:pt idx="2972">
                  <c:v>0.92667904865307693</c:v>
                </c:pt>
                <c:pt idx="2973">
                  <c:v>0.69477071226330978</c:v>
                </c:pt>
                <c:pt idx="2974">
                  <c:v>1.136100944660651E-2</c:v>
                </c:pt>
                <c:pt idx="2975">
                  <c:v>0.94448576911561455</c:v>
                </c:pt>
                <c:pt idx="2976">
                  <c:v>0.97232152613453637</c:v>
                </c:pt>
                <c:pt idx="2977">
                  <c:v>0.80788974315295448</c:v>
                </c:pt>
                <c:pt idx="2978">
                  <c:v>0.20291317170621509</c:v>
                </c:pt>
                <c:pt idx="2979">
                  <c:v>0.36167686635706425</c:v>
                </c:pt>
                <c:pt idx="2980">
                  <c:v>0.70309286317932085</c:v>
                </c:pt>
                <c:pt idx="2981">
                  <c:v>0.88175145484588646</c:v>
                </c:pt>
                <c:pt idx="2982">
                  <c:v>0.59670159481312224</c:v>
                </c:pt>
                <c:pt idx="2983">
                  <c:v>0.76370402414524186</c:v>
                </c:pt>
                <c:pt idx="2984">
                  <c:v>0.57353380907957152</c:v>
                </c:pt>
                <c:pt idx="2985">
                  <c:v>0.38272920035884211</c:v>
                </c:pt>
                <c:pt idx="2986">
                  <c:v>0.52967043105963174</c:v>
                </c:pt>
                <c:pt idx="2987">
                  <c:v>0.17093481923031378</c:v>
                </c:pt>
                <c:pt idx="2988">
                  <c:v>0.90150680388394133</c:v>
                </c:pt>
                <c:pt idx="2989">
                  <c:v>0.62485287740121265</c:v>
                </c:pt>
                <c:pt idx="2990">
                  <c:v>0.90231048218082188</c:v>
                </c:pt>
                <c:pt idx="2991">
                  <c:v>0.13227401307424252</c:v>
                </c:pt>
                <c:pt idx="2992">
                  <c:v>0.12933773879396623</c:v>
                </c:pt>
                <c:pt idx="2993">
                  <c:v>0.77937591019057473</c:v>
                </c:pt>
                <c:pt idx="2994">
                  <c:v>0.97092257299037765</c:v>
                </c:pt>
                <c:pt idx="2995">
                  <c:v>0.2956842492780109</c:v>
                </c:pt>
                <c:pt idx="2996">
                  <c:v>0.56517761552947465</c:v>
                </c:pt>
                <c:pt idx="2997">
                  <c:v>0.94018420387999346</c:v>
                </c:pt>
                <c:pt idx="2998">
                  <c:v>0.67591461105081929</c:v>
                </c:pt>
                <c:pt idx="2999">
                  <c:v>9.6867931120501793E-2</c:v>
                </c:pt>
                <c:pt idx="3000">
                  <c:v>5.9318342273737466E-2</c:v>
                </c:pt>
                <c:pt idx="3001">
                  <c:v>0.96337859470554565</c:v>
                </c:pt>
                <c:pt idx="3002">
                  <c:v>0.50404121610524188</c:v>
                </c:pt>
                <c:pt idx="3003">
                  <c:v>0.42071908080052539</c:v>
                </c:pt>
                <c:pt idx="3004">
                  <c:v>2.5591014430667747E-2</c:v>
                </c:pt>
                <c:pt idx="3005">
                  <c:v>0.10817953623280839</c:v>
                </c:pt>
                <c:pt idx="3006">
                  <c:v>0.17346546481059189</c:v>
                </c:pt>
                <c:pt idx="3007">
                  <c:v>0.43406707161761221</c:v>
                </c:pt>
                <c:pt idx="3008">
                  <c:v>0.36527267720795825</c:v>
                </c:pt>
                <c:pt idx="3009">
                  <c:v>0.13788583415461975</c:v>
                </c:pt>
                <c:pt idx="3010">
                  <c:v>0.44721463669427419</c:v>
                </c:pt>
                <c:pt idx="3011">
                  <c:v>0.3363989206666122</c:v>
                </c:pt>
                <c:pt idx="3012">
                  <c:v>0.85665964375094494</c:v>
                </c:pt>
                <c:pt idx="3013">
                  <c:v>0.87863252213161092</c:v>
                </c:pt>
                <c:pt idx="3014">
                  <c:v>0.17679946598447835</c:v>
                </c:pt>
                <c:pt idx="3015">
                  <c:v>0.46862480112753102</c:v>
                </c:pt>
                <c:pt idx="3016">
                  <c:v>0.17703255041364233</c:v>
                </c:pt>
                <c:pt idx="3017">
                  <c:v>0.3860748020867234</c:v>
                </c:pt>
                <c:pt idx="3018">
                  <c:v>0.75919867156036136</c:v>
                </c:pt>
                <c:pt idx="3019">
                  <c:v>0.85207291499342441</c:v>
                </c:pt>
                <c:pt idx="3020">
                  <c:v>0.78948229448380058</c:v>
                </c:pt>
                <c:pt idx="3021">
                  <c:v>0.82892338923594144</c:v>
                </c:pt>
                <c:pt idx="3022">
                  <c:v>0.7154028884672573</c:v>
                </c:pt>
                <c:pt idx="3023">
                  <c:v>0.7763464691938583</c:v>
                </c:pt>
                <c:pt idx="3024">
                  <c:v>5.5107741176666572E-2</c:v>
                </c:pt>
                <c:pt idx="3025">
                  <c:v>0.19580595623506511</c:v>
                </c:pt>
                <c:pt idx="3026">
                  <c:v>0.9107064427392122</c:v>
                </c:pt>
                <c:pt idx="3027">
                  <c:v>0.24318311793877889</c:v>
                </c:pt>
                <c:pt idx="3028">
                  <c:v>0.17866319705669917</c:v>
                </c:pt>
                <c:pt idx="3029">
                  <c:v>0.79235293194295509</c:v>
                </c:pt>
                <c:pt idx="3030">
                  <c:v>7.5727165246255307E-2</c:v>
                </c:pt>
                <c:pt idx="3031">
                  <c:v>0.7464662938129466</c:v>
                </c:pt>
                <c:pt idx="3032">
                  <c:v>0.8590001141927206</c:v>
                </c:pt>
                <c:pt idx="3033">
                  <c:v>0.21491923705438115</c:v>
                </c:pt>
                <c:pt idx="3034">
                  <c:v>0.14761717298422808</c:v>
                </c:pt>
                <c:pt idx="3035">
                  <c:v>1.8263459214132027E-3</c:v>
                </c:pt>
                <c:pt idx="3036">
                  <c:v>0.69539590119169836</c:v>
                </c:pt>
                <c:pt idx="3037">
                  <c:v>0.51891132887402147</c:v>
                </c:pt>
                <c:pt idx="3038">
                  <c:v>0.34270438567861189</c:v>
                </c:pt>
                <c:pt idx="3039">
                  <c:v>0.83261010042978922</c:v>
                </c:pt>
                <c:pt idx="3040">
                  <c:v>0.67795792346725148</c:v>
                </c:pt>
                <c:pt idx="3041">
                  <c:v>0.4388197140948939</c:v>
                </c:pt>
                <c:pt idx="3042">
                  <c:v>0.24293479288133549</c:v>
                </c:pt>
                <c:pt idx="3043">
                  <c:v>5.0639566057659484E-3</c:v>
                </c:pt>
                <c:pt idx="3044">
                  <c:v>0.10991867310829399</c:v>
                </c:pt>
                <c:pt idx="3045">
                  <c:v>0.40313893109706178</c:v>
                </c:pt>
                <c:pt idx="3046">
                  <c:v>0.55601494831778808</c:v>
                </c:pt>
                <c:pt idx="3047">
                  <c:v>0.94323637706378305</c:v>
                </c:pt>
                <c:pt idx="3048">
                  <c:v>0.97378931100191046</c:v>
                </c:pt>
                <c:pt idx="3049">
                  <c:v>0.47695000910989477</c:v>
                </c:pt>
                <c:pt idx="3050">
                  <c:v>9.8803110001051381E-2</c:v>
                </c:pt>
                <c:pt idx="3051">
                  <c:v>0.58386978767061126</c:v>
                </c:pt>
                <c:pt idx="3052">
                  <c:v>9.952137996420328E-2</c:v>
                </c:pt>
                <c:pt idx="3053">
                  <c:v>0.65583305836461159</c:v>
                </c:pt>
                <c:pt idx="3054">
                  <c:v>0.58621193402736071</c:v>
                </c:pt>
                <c:pt idx="3055">
                  <c:v>0.46397519785164631</c:v>
                </c:pt>
                <c:pt idx="3056">
                  <c:v>3.1150292619667154E-2</c:v>
                </c:pt>
                <c:pt idx="3057">
                  <c:v>0.54296805874582754</c:v>
                </c:pt>
                <c:pt idx="3058">
                  <c:v>0.6641633411236868</c:v>
                </c:pt>
                <c:pt idx="3059">
                  <c:v>0.59327426580399012</c:v>
                </c:pt>
                <c:pt idx="3060">
                  <c:v>0.16058536766124207</c:v>
                </c:pt>
                <c:pt idx="3061">
                  <c:v>0.95827428249561897</c:v>
                </c:pt>
                <c:pt idx="3062">
                  <c:v>0.71586590386734616</c:v>
                </c:pt>
                <c:pt idx="3063">
                  <c:v>0.55824629848741292</c:v>
                </c:pt>
                <c:pt idx="3064">
                  <c:v>0.4455386779483122</c:v>
                </c:pt>
                <c:pt idx="3065">
                  <c:v>0.16856027728345258</c:v>
                </c:pt>
                <c:pt idx="3066">
                  <c:v>0.99258030298751798</c:v>
                </c:pt>
                <c:pt idx="3067">
                  <c:v>0.29715231121385111</c:v>
                </c:pt>
                <c:pt idx="3068">
                  <c:v>0.23889457119577312</c:v>
                </c:pt>
                <c:pt idx="3069">
                  <c:v>0.10105808735874393</c:v>
                </c:pt>
                <c:pt idx="3070">
                  <c:v>0.48327423840913653</c:v>
                </c:pt>
                <c:pt idx="3071">
                  <c:v>0.39012494235771006</c:v>
                </c:pt>
                <c:pt idx="3072">
                  <c:v>0.82990620603314891</c:v>
                </c:pt>
                <c:pt idx="3073">
                  <c:v>0.23360479913354143</c:v>
                </c:pt>
                <c:pt idx="3074">
                  <c:v>0.19585903743089131</c:v>
                </c:pt>
                <c:pt idx="3075">
                  <c:v>0.80284210099039699</c:v>
                </c:pt>
                <c:pt idx="3076">
                  <c:v>0.36719134560189737</c:v>
                </c:pt>
                <c:pt idx="3077">
                  <c:v>0.38494553108929913</c:v>
                </c:pt>
                <c:pt idx="3078">
                  <c:v>0.77954101785064722</c:v>
                </c:pt>
                <c:pt idx="3079">
                  <c:v>0.74588701582787886</c:v>
                </c:pt>
                <c:pt idx="3080">
                  <c:v>0.12307501915985486</c:v>
                </c:pt>
                <c:pt idx="3081">
                  <c:v>0.52184701968070446</c:v>
                </c:pt>
                <c:pt idx="3082">
                  <c:v>0.68285977359994299</c:v>
                </c:pt>
                <c:pt idx="3083">
                  <c:v>0.82421489424268479</c:v>
                </c:pt>
                <c:pt idx="3084">
                  <c:v>0.57972753680298461</c:v>
                </c:pt>
                <c:pt idx="3085">
                  <c:v>0.48071104776147339</c:v>
                </c:pt>
                <c:pt idx="3086">
                  <c:v>0.31057972708278325</c:v>
                </c:pt>
                <c:pt idx="3087">
                  <c:v>0.91347308033773356</c:v>
                </c:pt>
                <c:pt idx="3088">
                  <c:v>0.74206123628749565</c:v>
                </c:pt>
                <c:pt idx="3089">
                  <c:v>0.82319828394018035</c:v>
                </c:pt>
                <c:pt idx="3090">
                  <c:v>0.49355818261092443</c:v>
                </c:pt>
                <c:pt idx="3091">
                  <c:v>0.23237514180707519</c:v>
                </c:pt>
                <c:pt idx="3092">
                  <c:v>0.52900835151272285</c:v>
                </c:pt>
                <c:pt idx="3093">
                  <c:v>4.33638743326831E-2</c:v>
                </c:pt>
                <c:pt idx="3094">
                  <c:v>0.81663590940490172</c:v>
                </c:pt>
                <c:pt idx="3095">
                  <c:v>0.19972936818363582</c:v>
                </c:pt>
                <c:pt idx="3096">
                  <c:v>0.85149106236709793</c:v>
                </c:pt>
                <c:pt idx="3097">
                  <c:v>1.0285203815570661E-2</c:v>
                </c:pt>
                <c:pt idx="3098">
                  <c:v>0.86342052829611138</c:v>
                </c:pt>
                <c:pt idx="3099">
                  <c:v>0.50881907274425919</c:v>
                </c:pt>
                <c:pt idx="3100">
                  <c:v>0.72215561276402118</c:v>
                </c:pt>
                <c:pt idx="3101">
                  <c:v>0.26938372490433216</c:v>
                </c:pt>
                <c:pt idx="3102">
                  <c:v>0.53226446711098052</c:v>
                </c:pt>
                <c:pt idx="3103">
                  <c:v>0.7688987342495931</c:v>
                </c:pt>
                <c:pt idx="3104">
                  <c:v>0.88102653291124222</c:v>
                </c:pt>
                <c:pt idx="3105">
                  <c:v>0.41293863924822705</c:v>
                </c:pt>
                <c:pt idx="3106">
                  <c:v>0.25970984495231408</c:v>
                </c:pt>
                <c:pt idx="3107">
                  <c:v>0.94336411354288652</c:v>
                </c:pt>
                <c:pt idx="3108">
                  <c:v>0.12065631529346868</c:v>
                </c:pt>
                <c:pt idx="3109">
                  <c:v>0.87069113732813441</c:v>
                </c:pt>
                <c:pt idx="3110">
                  <c:v>0.70594507395566675</c:v>
                </c:pt>
                <c:pt idx="3111">
                  <c:v>0.81885797289146944</c:v>
                </c:pt>
                <c:pt idx="3112">
                  <c:v>0.54595038692744002</c:v>
                </c:pt>
                <c:pt idx="3113">
                  <c:v>0.78815308948427121</c:v>
                </c:pt>
                <c:pt idx="3114">
                  <c:v>0.48897496214554409</c:v>
                </c:pt>
                <c:pt idx="3115">
                  <c:v>0.2021887801597774</c:v>
                </c:pt>
                <c:pt idx="3116">
                  <c:v>0.18682814537865489</c:v>
                </c:pt>
                <c:pt idx="3117">
                  <c:v>2.0639379052743028E-2</c:v>
                </c:pt>
                <c:pt idx="3118">
                  <c:v>0.88604373945204717</c:v>
                </c:pt>
                <c:pt idx="3119">
                  <c:v>0.73712897055648685</c:v>
                </c:pt>
                <c:pt idx="3120">
                  <c:v>0.92660814287448678</c:v>
                </c:pt>
                <c:pt idx="3121">
                  <c:v>0.50305729149983136</c:v>
                </c:pt>
                <c:pt idx="3122">
                  <c:v>0.88389823766606779</c:v>
                </c:pt>
                <c:pt idx="3123">
                  <c:v>0.67768045360114448</c:v>
                </c:pt>
                <c:pt idx="3124">
                  <c:v>0.77538367443503053</c:v>
                </c:pt>
                <c:pt idx="3125">
                  <c:v>0.87341622955790543</c:v>
                </c:pt>
                <c:pt idx="3126">
                  <c:v>0.5065701797169494</c:v>
                </c:pt>
                <c:pt idx="3127">
                  <c:v>0.92501050276915098</c:v>
                </c:pt>
                <c:pt idx="3128">
                  <c:v>0.65152004112094641</c:v>
                </c:pt>
                <c:pt idx="3129">
                  <c:v>9.7331119746589617E-2</c:v>
                </c:pt>
                <c:pt idx="3130">
                  <c:v>0.84412958093179835</c:v>
                </c:pt>
                <c:pt idx="3131">
                  <c:v>0.28586672073503339</c:v>
                </c:pt>
                <c:pt idx="3132">
                  <c:v>0.56197539370598992</c:v>
                </c:pt>
                <c:pt idx="3133">
                  <c:v>0.120442016571966</c:v>
                </c:pt>
                <c:pt idx="3134">
                  <c:v>0.26897252503269004</c:v>
                </c:pt>
                <c:pt idx="3135">
                  <c:v>0.62122822442149195</c:v>
                </c:pt>
                <c:pt idx="3136">
                  <c:v>0.98276785201521955</c:v>
                </c:pt>
                <c:pt idx="3137">
                  <c:v>0.37928881979514323</c:v>
                </c:pt>
                <c:pt idx="3138">
                  <c:v>0.70719429697245095</c:v>
                </c:pt>
                <c:pt idx="3139">
                  <c:v>0.81454921598292385</c:v>
                </c:pt>
                <c:pt idx="3140">
                  <c:v>0.12867302500115382</c:v>
                </c:pt>
                <c:pt idx="3141">
                  <c:v>0.60753119439237346</c:v>
                </c:pt>
                <c:pt idx="3142">
                  <c:v>0.77678415261990585</c:v>
                </c:pt>
                <c:pt idx="3143">
                  <c:v>0.41125308275746791</c:v>
                </c:pt>
                <c:pt idx="3144">
                  <c:v>0.93056190476313327</c:v>
                </c:pt>
                <c:pt idx="3145">
                  <c:v>0.95393335398004075</c:v>
                </c:pt>
                <c:pt idx="3146">
                  <c:v>0.75788034254586345</c:v>
                </c:pt>
                <c:pt idx="3147">
                  <c:v>0.69491716832617167</c:v>
                </c:pt>
                <c:pt idx="3148">
                  <c:v>0.47284805796707424</c:v>
                </c:pt>
                <c:pt idx="3149">
                  <c:v>0.1573102526167921</c:v>
                </c:pt>
                <c:pt idx="3150">
                  <c:v>0.91341573042488455</c:v>
                </c:pt>
                <c:pt idx="3151">
                  <c:v>0.77818125103515634</c:v>
                </c:pt>
                <c:pt idx="3152">
                  <c:v>0.89228614787211924</c:v>
                </c:pt>
                <c:pt idx="3153">
                  <c:v>0.65328728670873082</c:v>
                </c:pt>
                <c:pt idx="3154">
                  <c:v>0.79942771363976772</c:v>
                </c:pt>
                <c:pt idx="3155">
                  <c:v>0.98158314357585419</c:v>
                </c:pt>
                <c:pt idx="3156">
                  <c:v>0.4678940793815507</c:v>
                </c:pt>
                <c:pt idx="3157">
                  <c:v>0.89579216572260123</c:v>
                </c:pt>
                <c:pt idx="3158">
                  <c:v>0.57892929975824858</c:v>
                </c:pt>
                <c:pt idx="3159">
                  <c:v>6.4741036884831751E-2</c:v>
                </c:pt>
                <c:pt idx="3160">
                  <c:v>0.10260692336717943</c:v>
                </c:pt>
                <c:pt idx="3161">
                  <c:v>0.51456103218466087</c:v>
                </c:pt>
                <c:pt idx="3162">
                  <c:v>0.22726792759600464</c:v>
                </c:pt>
                <c:pt idx="3163">
                  <c:v>0.69205910605008669</c:v>
                </c:pt>
                <c:pt idx="3164">
                  <c:v>0.43739538380754894</c:v>
                </c:pt>
                <c:pt idx="3165">
                  <c:v>0.30421565347547441</c:v>
                </c:pt>
                <c:pt idx="3166">
                  <c:v>0.95248796229832244</c:v>
                </c:pt>
                <c:pt idx="3167">
                  <c:v>0.46518234790544133</c:v>
                </c:pt>
                <c:pt idx="3168">
                  <c:v>0.31972124675275815</c:v>
                </c:pt>
                <c:pt idx="3169">
                  <c:v>0.55499417360638925</c:v>
                </c:pt>
                <c:pt idx="3170">
                  <c:v>0.78707580258467968</c:v>
                </c:pt>
                <c:pt idx="3171">
                  <c:v>0.38301404071180806</c:v>
                </c:pt>
                <c:pt idx="3172">
                  <c:v>0.31698224335768366</c:v>
                </c:pt>
                <c:pt idx="3173">
                  <c:v>0.52056411258902591</c:v>
                </c:pt>
                <c:pt idx="3174">
                  <c:v>0.12104028375867767</c:v>
                </c:pt>
                <c:pt idx="3175">
                  <c:v>0.32404913209567271</c:v>
                </c:pt>
                <c:pt idx="3176">
                  <c:v>0.29376313197136072</c:v>
                </c:pt>
                <c:pt idx="3177">
                  <c:v>0.27695904265947596</c:v>
                </c:pt>
                <c:pt idx="3178">
                  <c:v>0.85062997781235261</c:v>
                </c:pt>
                <c:pt idx="3179">
                  <c:v>0.53803709220981089</c:v>
                </c:pt>
                <c:pt idx="3180">
                  <c:v>0.78940877029179068</c:v>
                </c:pt>
                <c:pt idx="3181">
                  <c:v>0.59320229412671288</c:v>
                </c:pt>
                <c:pt idx="3182">
                  <c:v>0.95095738766293847</c:v>
                </c:pt>
                <c:pt idx="3183">
                  <c:v>0.74081445100755172</c:v>
                </c:pt>
                <c:pt idx="3184">
                  <c:v>0.86847808392181902</c:v>
                </c:pt>
                <c:pt idx="3185">
                  <c:v>0.51115647401248876</c:v>
                </c:pt>
                <c:pt idx="3186">
                  <c:v>6.8587278979172599E-3</c:v>
                </c:pt>
                <c:pt idx="3187">
                  <c:v>0.27463978029537933</c:v>
                </c:pt>
                <c:pt idx="3188">
                  <c:v>0.87078742444086232</c:v>
                </c:pt>
                <c:pt idx="3189">
                  <c:v>0.32424257757339747</c:v>
                </c:pt>
                <c:pt idx="3190">
                  <c:v>0.54500127609120741</c:v>
                </c:pt>
                <c:pt idx="3191">
                  <c:v>0.83644726492299104</c:v>
                </c:pt>
                <c:pt idx="3192">
                  <c:v>0.16918156071062274</c:v>
                </c:pt>
                <c:pt idx="3193">
                  <c:v>0.4344908634361303</c:v>
                </c:pt>
                <c:pt idx="3194">
                  <c:v>0.48794177104157477</c:v>
                </c:pt>
                <c:pt idx="3195">
                  <c:v>0.83734589574734952</c:v>
                </c:pt>
                <c:pt idx="3196">
                  <c:v>0.27246982570386952</c:v>
                </c:pt>
                <c:pt idx="3197">
                  <c:v>0.40036060493456227</c:v>
                </c:pt>
                <c:pt idx="3198">
                  <c:v>0.86068713518822892</c:v>
                </c:pt>
                <c:pt idx="3199">
                  <c:v>0.56868110856445553</c:v>
                </c:pt>
                <c:pt idx="3200">
                  <c:v>0.82339164280490562</c:v>
                </c:pt>
                <c:pt idx="3201">
                  <c:v>0.74334062204851803</c:v>
                </c:pt>
                <c:pt idx="3202">
                  <c:v>0.32583476944166923</c:v>
                </c:pt>
                <c:pt idx="3203">
                  <c:v>0.30497000613481273</c:v>
                </c:pt>
                <c:pt idx="3204">
                  <c:v>0.63089310779743502</c:v>
                </c:pt>
                <c:pt idx="3205">
                  <c:v>0.42046275149121076</c:v>
                </c:pt>
                <c:pt idx="3206">
                  <c:v>0.71746431277946765</c:v>
                </c:pt>
                <c:pt idx="3207">
                  <c:v>0.42270488451360955</c:v>
                </c:pt>
                <c:pt idx="3208">
                  <c:v>0.40099402023525632</c:v>
                </c:pt>
                <c:pt idx="3209">
                  <c:v>0.50649809395265677</c:v>
                </c:pt>
                <c:pt idx="3210">
                  <c:v>0.71346506230228812</c:v>
                </c:pt>
                <c:pt idx="3211">
                  <c:v>0.20730211455714986</c:v>
                </c:pt>
                <c:pt idx="3212">
                  <c:v>0.12663936201792181</c:v>
                </c:pt>
                <c:pt idx="3213">
                  <c:v>0.42775743521179882</c:v>
                </c:pt>
                <c:pt idx="3214">
                  <c:v>0.31921360470317939</c:v>
                </c:pt>
                <c:pt idx="3215">
                  <c:v>2.3054246335781296E-2</c:v>
                </c:pt>
                <c:pt idx="3216">
                  <c:v>0.47271816547620954</c:v>
                </c:pt>
                <c:pt idx="3217">
                  <c:v>0.97420715865409335</c:v>
                </c:pt>
                <c:pt idx="3218">
                  <c:v>0.49971549934694331</c:v>
                </c:pt>
                <c:pt idx="3219">
                  <c:v>0.7183975240766991</c:v>
                </c:pt>
                <c:pt idx="3220">
                  <c:v>0.10718715708106158</c:v>
                </c:pt>
                <c:pt idx="3221">
                  <c:v>0.49454906140200283</c:v>
                </c:pt>
                <c:pt idx="3222">
                  <c:v>0.88607498346179492</c:v>
                </c:pt>
                <c:pt idx="3223">
                  <c:v>0.26224704238690766</c:v>
                </c:pt>
                <c:pt idx="3224">
                  <c:v>0.58604139675667577</c:v>
                </c:pt>
                <c:pt idx="3225">
                  <c:v>0.5977552894492425</c:v>
                </c:pt>
                <c:pt idx="3226">
                  <c:v>0.47314977341943876</c:v>
                </c:pt>
                <c:pt idx="3227">
                  <c:v>0.22824186050716874</c:v>
                </c:pt>
                <c:pt idx="3228">
                  <c:v>6.094954398504903E-2</c:v>
                </c:pt>
                <c:pt idx="3229">
                  <c:v>0.37898575671901263</c:v>
                </c:pt>
                <c:pt idx="3230">
                  <c:v>0.61361317644529656</c:v>
                </c:pt>
                <c:pt idx="3231">
                  <c:v>0.99665651609965433</c:v>
                </c:pt>
                <c:pt idx="3232">
                  <c:v>0.80606608689113801</c:v>
                </c:pt>
                <c:pt idx="3233">
                  <c:v>0.55272237935695911</c:v>
                </c:pt>
                <c:pt idx="3234">
                  <c:v>0.60502985241125795</c:v>
                </c:pt>
                <c:pt idx="3235">
                  <c:v>0.73672947601262917</c:v>
                </c:pt>
                <c:pt idx="3236">
                  <c:v>0.21230334425917982</c:v>
                </c:pt>
                <c:pt idx="3237">
                  <c:v>0.18230696403528887</c:v>
                </c:pt>
                <c:pt idx="3238">
                  <c:v>3.3144541100200521E-2</c:v>
                </c:pt>
                <c:pt idx="3239">
                  <c:v>6.0302271070099563E-2</c:v>
                </c:pt>
                <c:pt idx="3240">
                  <c:v>0.5002698751633381</c:v>
                </c:pt>
                <c:pt idx="3241">
                  <c:v>3.5791870223261357E-2</c:v>
                </c:pt>
                <c:pt idx="3242">
                  <c:v>0.55396284235360238</c:v>
                </c:pt>
                <c:pt idx="3243">
                  <c:v>0.45349143699439776</c:v>
                </c:pt>
                <c:pt idx="3244">
                  <c:v>0.83058156484299417</c:v>
                </c:pt>
                <c:pt idx="3245">
                  <c:v>0.58436031620221229</c:v>
                </c:pt>
                <c:pt idx="3246">
                  <c:v>0.34383441058166064</c:v>
                </c:pt>
                <c:pt idx="3247">
                  <c:v>0.82493864597051336</c:v>
                </c:pt>
                <c:pt idx="3248">
                  <c:v>0.74382282641894315</c:v>
                </c:pt>
                <c:pt idx="3249">
                  <c:v>0.43024362317763437</c:v>
                </c:pt>
                <c:pt idx="3250">
                  <c:v>0.10457474650096835</c:v>
                </c:pt>
                <c:pt idx="3251">
                  <c:v>0.58776444177504839</c:v>
                </c:pt>
                <c:pt idx="3252">
                  <c:v>0.55697291323774167</c:v>
                </c:pt>
                <c:pt idx="3253">
                  <c:v>4.3752786723781745E-2</c:v>
                </c:pt>
                <c:pt idx="3254">
                  <c:v>0.35308646659976173</c:v>
                </c:pt>
                <c:pt idx="3255">
                  <c:v>0.32424414219532355</c:v>
                </c:pt>
                <c:pt idx="3256">
                  <c:v>0.57129787680287747</c:v>
                </c:pt>
                <c:pt idx="3257">
                  <c:v>0.80341542596156501</c:v>
                </c:pt>
                <c:pt idx="3258">
                  <c:v>3.0641360222660638E-3</c:v>
                </c:pt>
                <c:pt idx="3259">
                  <c:v>0.49893412622573513</c:v>
                </c:pt>
                <c:pt idx="3260">
                  <c:v>0.58585947593015597</c:v>
                </c:pt>
                <c:pt idx="3261">
                  <c:v>0.54021195813092027</c:v>
                </c:pt>
                <c:pt idx="3262">
                  <c:v>0.3423803063772527</c:v>
                </c:pt>
                <c:pt idx="3263">
                  <c:v>0.38580928248623819</c:v>
                </c:pt>
                <c:pt idx="3264">
                  <c:v>0.29661074620513744</c:v>
                </c:pt>
                <c:pt idx="3265">
                  <c:v>0.13681146974526881</c:v>
                </c:pt>
                <c:pt idx="3266">
                  <c:v>0.39037200873269329</c:v>
                </c:pt>
                <c:pt idx="3267">
                  <c:v>0.98235077037585472</c:v>
                </c:pt>
                <c:pt idx="3268">
                  <c:v>0.36939770698984981</c:v>
                </c:pt>
                <c:pt idx="3269">
                  <c:v>0.46726137840527177</c:v>
                </c:pt>
                <c:pt idx="3270">
                  <c:v>0.26198685740213229</c:v>
                </c:pt>
                <c:pt idx="3271">
                  <c:v>0.21311235763743164</c:v>
                </c:pt>
                <c:pt idx="3272">
                  <c:v>0.77939481231355801</c:v>
                </c:pt>
                <c:pt idx="3273">
                  <c:v>0.28861055396898211</c:v>
                </c:pt>
                <c:pt idx="3274">
                  <c:v>0.6775805566821157</c:v>
                </c:pt>
                <c:pt idx="3275">
                  <c:v>9.6416156318232485E-2</c:v>
                </c:pt>
                <c:pt idx="3276">
                  <c:v>0.46633924053345771</c:v>
                </c:pt>
                <c:pt idx="3277">
                  <c:v>0.76361564582382124</c:v>
                </c:pt>
                <c:pt idx="3278">
                  <c:v>8.8159360963925418E-2</c:v>
                </c:pt>
                <c:pt idx="3279">
                  <c:v>0.69437972069456233</c:v>
                </c:pt>
                <c:pt idx="3280">
                  <c:v>0.43996571350841118</c:v>
                </c:pt>
                <c:pt idx="3281">
                  <c:v>0.50374693586665531</c:v>
                </c:pt>
                <c:pt idx="3282">
                  <c:v>0.47475111087539751</c:v>
                </c:pt>
                <c:pt idx="3283">
                  <c:v>0.14192048280589306</c:v>
                </c:pt>
                <c:pt idx="3284">
                  <c:v>0.25755451864449053</c:v>
                </c:pt>
                <c:pt idx="3285">
                  <c:v>0.71879485795218256</c:v>
                </c:pt>
                <c:pt idx="3286">
                  <c:v>0.78517760233263378</c:v>
                </c:pt>
                <c:pt idx="3287">
                  <c:v>0.47996240457518136</c:v>
                </c:pt>
                <c:pt idx="3288">
                  <c:v>0.72813369507348802</c:v>
                </c:pt>
                <c:pt idx="3289">
                  <c:v>0.74301310011326016</c:v>
                </c:pt>
                <c:pt idx="3290">
                  <c:v>0.8211736035631847</c:v>
                </c:pt>
                <c:pt idx="3291">
                  <c:v>0.4647550864446699</c:v>
                </c:pt>
                <c:pt idx="3292">
                  <c:v>0.13873787556716141</c:v>
                </c:pt>
                <c:pt idx="3293">
                  <c:v>0.7674746572819886</c:v>
                </c:pt>
                <c:pt idx="3294">
                  <c:v>0.94656493838250866</c:v>
                </c:pt>
                <c:pt idx="3295">
                  <c:v>0.91691939482321938</c:v>
                </c:pt>
                <c:pt idx="3296">
                  <c:v>0.66426879384753701</c:v>
                </c:pt>
                <c:pt idx="3297">
                  <c:v>0.36561819555499508</c:v>
                </c:pt>
                <c:pt idx="3298">
                  <c:v>0.94501269280212596</c:v>
                </c:pt>
                <c:pt idx="3299">
                  <c:v>0.82832792533018063</c:v>
                </c:pt>
                <c:pt idx="3300">
                  <c:v>0.70744102434601686</c:v>
                </c:pt>
                <c:pt idx="3301">
                  <c:v>0.96129618350476775</c:v>
                </c:pt>
                <c:pt idx="3302">
                  <c:v>0.50495616463243786</c:v>
                </c:pt>
                <c:pt idx="3303">
                  <c:v>0.79825897738256446</c:v>
                </c:pt>
                <c:pt idx="3304">
                  <c:v>0.33863286876056009</c:v>
                </c:pt>
                <c:pt idx="3305">
                  <c:v>0.40262525873380955</c:v>
                </c:pt>
                <c:pt idx="3306">
                  <c:v>0.9227235391376184</c:v>
                </c:pt>
                <c:pt idx="3307">
                  <c:v>0.21452228595247599</c:v>
                </c:pt>
                <c:pt idx="3308">
                  <c:v>0.4760600032639038</c:v>
                </c:pt>
                <c:pt idx="3309">
                  <c:v>0.14047485643088578</c:v>
                </c:pt>
                <c:pt idx="3310">
                  <c:v>0.96091203389731794</c:v>
                </c:pt>
                <c:pt idx="3311">
                  <c:v>4.8553712222982992E-2</c:v>
                </c:pt>
                <c:pt idx="3312">
                  <c:v>4.2241331675202276E-2</c:v>
                </c:pt>
                <c:pt idx="3313">
                  <c:v>0.9500614651246283</c:v>
                </c:pt>
                <c:pt idx="3314">
                  <c:v>0.68304434962712435</c:v>
                </c:pt>
                <c:pt idx="3315">
                  <c:v>0.92638418307825188</c:v>
                </c:pt>
                <c:pt idx="3316">
                  <c:v>0.73896499617908384</c:v>
                </c:pt>
                <c:pt idx="3317">
                  <c:v>0.78469078186186536</c:v>
                </c:pt>
                <c:pt idx="3318">
                  <c:v>0.29797075237053017</c:v>
                </c:pt>
                <c:pt idx="3319">
                  <c:v>0.99443509150037313</c:v>
                </c:pt>
                <c:pt idx="3320">
                  <c:v>0.47058284677126577</c:v>
                </c:pt>
                <c:pt idx="3321">
                  <c:v>8.5905684663870219E-2</c:v>
                </c:pt>
                <c:pt idx="3322">
                  <c:v>0.81684214566687219</c:v>
                </c:pt>
                <c:pt idx="3323">
                  <c:v>0.66594222312138518</c:v>
                </c:pt>
                <c:pt idx="3324">
                  <c:v>0.49094400112095476</c:v>
                </c:pt>
                <c:pt idx="3325">
                  <c:v>0.29582683988652508</c:v>
                </c:pt>
                <c:pt idx="3326">
                  <c:v>0.9616979728274504</c:v>
                </c:pt>
                <c:pt idx="3327">
                  <c:v>0.25782931095819422</c:v>
                </c:pt>
                <c:pt idx="3328">
                  <c:v>0.33722927437034866</c:v>
                </c:pt>
                <c:pt idx="3329">
                  <c:v>0.81241434245017097</c:v>
                </c:pt>
                <c:pt idx="3330">
                  <c:v>0.24785356002294159</c:v>
                </c:pt>
                <c:pt idx="3331">
                  <c:v>0.67478330557922983</c:v>
                </c:pt>
                <c:pt idx="3332">
                  <c:v>8.3016870116357167E-2</c:v>
                </c:pt>
                <c:pt idx="3333">
                  <c:v>0.26453604561487959</c:v>
                </c:pt>
                <c:pt idx="3334">
                  <c:v>5.7318649281430357E-2</c:v>
                </c:pt>
                <c:pt idx="3335">
                  <c:v>0.35453847300006935</c:v>
                </c:pt>
                <c:pt idx="3336">
                  <c:v>0.72811571216588644</c:v>
                </c:pt>
                <c:pt idx="3337">
                  <c:v>0.44077437205276188</c:v>
                </c:pt>
                <c:pt idx="3338">
                  <c:v>9.4871090769242078E-2</c:v>
                </c:pt>
                <c:pt idx="3339">
                  <c:v>0.49842255865150248</c:v>
                </c:pt>
                <c:pt idx="3340">
                  <c:v>0.98794325580259001</c:v>
                </c:pt>
                <c:pt idx="3341">
                  <c:v>0.36230027413102811</c:v>
                </c:pt>
                <c:pt idx="3342">
                  <c:v>0.18070732018943286</c:v>
                </c:pt>
                <c:pt idx="3343">
                  <c:v>0.14793042379800717</c:v>
                </c:pt>
                <c:pt idx="3344">
                  <c:v>0.26663277310628108</c:v>
                </c:pt>
                <c:pt idx="3345">
                  <c:v>0.2970175972660154</c:v>
                </c:pt>
                <c:pt idx="3346">
                  <c:v>0.97475724992098156</c:v>
                </c:pt>
                <c:pt idx="3347">
                  <c:v>0.74509942193753054</c:v>
                </c:pt>
                <c:pt idx="3348">
                  <c:v>0.88598450407664497</c:v>
                </c:pt>
                <c:pt idx="3349">
                  <c:v>0.74156001617273315</c:v>
                </c:pt>
                <c:pt idx="3350">
                  <c:v>0.39919181512631097</c:v>
                </c:pt>
                <c:pt idx="3351">
                  <c:v>0.21683682790810094</c:v>
                </c:pt>
                <c:pt idx="3352">
                  <c:v>0.3765666514525966</c:v>
                </c:pt>
                <c:pt idx="3353">
                  <c:v>0.95571096379110165</c:v>
                </c:pt>
                <c:pt idx="3354">
                  <c:v>0.63416843704607728</c:v>
                </c:pt>
                <c:pt idx="3355">
                  <c:v>0.4689214334212809</c:v>
                </c:pt>
                <c:pt idx="3356">
                  <c:v>0.162531511468129</c:v>
                </c:pt>
                <c:pt idx="3357">
                  <c:v>0.66711324484418766</c:v>
                </c:pt>
                <c:pt idx="3358">
                  <c:v>0.17230609626150975</c:v>
                </c:pt>
                <c:pt idx="3359">
                  <c:v>0.94855986719418306</c:v>
                </c:pt>
                <c:pt idx="3360">
                  <c:v>0.44568793263551215</c:v>
                </c:pt>
                <c:pt idx="3361">
                  <c:v>0.6770838050530682</c:v>
                </c:pt>
                <c:pt idx="3362">
                  <c:v>0.74751152691781131</c:v>
                </c:pt>
                <c:pt idx="3363">
                  <c:v>0.42623290765389471</c:v>
                </c:pt>
                <c:pt idx="3364">
                  <c:v>0.69647893900819069</c:v>
                </c:pt>
                <c:pt idx="3365">
                  <c:v>0.72152791066166377</c:v>
                </c:pt>
                <c:pt idx="3366">
                  <c:v>0.71959449058379721</c:v>
                </c:pt>
                <c:pt idx="3367">
                  <c:v>0.2246032418797739</c:v>
                </c:pt>
                <c:pt idx="3368">
                  <c:v>0.90668627336001317</c:v>
                </c:pt>
                <c:pt idx="3369">
                  <c:v>0.6761963617411425</c:v>
                </c:pt>
                <c:pt idx="3370">
                  <c:v>0.8322517833822648</c:v>
                </c:pt>
                <c:pt idx="3371">
                  <c:v>0.65572330572443238</c:v>
                </c:pt>
                <c:pt idx="3372">
                  <c:v>0.74159931053481964</c:v>
                </c:pt>
                <c:pt idx="3373">
                  <c:v>5.9612158713681695E-2</c:v>
                </c:pt>
                <c:pt idx="3374">
                  <c:v>0.90155150084828561</c:v>
                </c:pt>
                <c:pt idx="3375">
                  <c:v>0.37607475713643934</c:v>
                </c:pt>
                <c:pt idx="3376">
                  <c:v>0.688443192135749</c:v>
                </c:pt>
                <c:pt idx="3377">
                  <c:v>0.66473022553358707</c:v>
                </c:pt>
                <c:pt idx="3378">
                  <c:v>0.12090054299724314</c:v>
                </c:pt>
                <c:pt idx="3379">
                  <c:v>0.97542615466538174</c:v>
                </c:pt>
                <c:pt idx="3380">
                  <c:v>0.98738146107056246</c:v>
                </c:pt>
                <c:pt idx="3381">
                  <c:v>0.92021621294329703</c:v>
                </c:pt>
                <c:pt idx="3382">
                  <c:v>7.3890937992320826E-2</c:v>
                </c:pt>
                <c:pt idx="3383">
                  <c:v>0.88499483693623671</c:v>
                </c:pt>
                <c:pt idx="3384">
                  <c:v>0.1082243873310389</c:v>
                </c:pt>
                <c:pt idx="3385">
                  <c:v>0.9272778727706884</c:v>
                </c:pt>
                <c:pt idx="3386">
                  <c:v>0.75920765696056547</c:v>
                </c:pt>
                <c:pt idx="3387">
                  <c:v>3.0905362233009824E-3</c:v>
                </c:pt>
                <c:pt idx="3388">
                  <c:v>0.94264230501961066</c:v>
                </c:pt>
                <c:pt idx="3389">
                  <c:v>0.98922046459709312</c:v>
                </c:pt>
                <c:pt idx="3390">
                  <c:v>0.82834848334470224</c:v>
                </c:pt>
                <c:pt idx="3391">
                  <c:v>5.2959574411138695E-2</c:v>
                </c:pt>
                <c:pt idx="3392">
                  <c:v>9.1567128008029949E-2</c:v>
                </c:pt>
                <c:pt idx="3393">
                  <c:v>0.96872043095935156</c:v>
                </c:pt>
                <c:pt idx="3394">
                  <c:v>0.28428313382169379</c:v>
                </c:pt>
                <c:pt idx="3395">
                  <c:v>0.94663014120731048</c:v>
                </c:pt>
                <c:pt idx="3396">
                  <c:v>1.2783271266512233E-2</c:v>
                </c:pt>
                <c:pt idx="3397">
                  <c:v>0.84844017627110713</c:v>
                </c:pt>
                <c:pt idx="3398">
                  <c:v>0.7340425884975319</c:v>
                </c:pt>
                <c:pt idx="3399">
                  <c:v>5.3784878018211982E-2</c:v>
                </c:pt>
                <c:pt idx="3400">
                  <c:v>0.96244485208878516</c:v>
                </c:pt>
                <c:pt idx="3401">
                  <c:v>0.81062905621278525</c:v>
                </c:pt>
                <c:pt idx="3402">
                  <c:v>0.24254776828109648</c:v>
                </c:pt>
                <c:pt idx="3403">
                  <c:v>0.50034150038861736</c:v>
                </c:pt>
                <c:pt idx="3404">
                  <c:v>0.23959703149255226</c:v>
                </c:pt>
                <c:pt idx="3405">
                  <c:v>0.90730829532598534</c:v>
                </c:pt>
                <c:pt idx="3406">
                  <c:v>0.13051954383520389</c:v>
                </c:pt>
                <c:pt idx="3407">
                  <c:v>0.64197323827164865</c:v>
                </c:pt>
                <c:pt idx="3408">
                  <c:v>0.64421563159870709</c:v>
                </c:pt>
                <c:pt idx="3409">
                  <c:v>0.33212027947051465</c:v>
                </c:pt>
                <c:pt idx="3410">
                  <c:v>0.9455370609394913</c:v>
                </c:pt>
                <c:pt idx="3411">
                  <c:v>0.64138321003009713</c:v>
                </c:pt>
                <c:pt idx="3412">
                  <c:v>0.72761097584274181</c:v>
                </c:pt>
                <c:pt idx="3413">
                  <c:v>0.95767098896096969</c:v>
                </c:pt>
                <c:pt idx="3414">
                  <c:v>0.57631146701812341</c:v>
                </c:pt>
                <c:pt idx="3415">
                  <c:v>6.6826173601125444E-2</c:v>
                </c:pt>
                <c:pt idx="3416">
                  <c:v>0.14749971411540161</c:v>
                </c:pt>
                <c:pt idx="3417">
                  <c:v>2.7695137554637685E-2</c:v>
                </c:pt>
                <c:pt idx="3418">
                  <c:v>0.472176880795591</c:v>
                </c:pt>
                <c:pt idx="3419">
                  <c:v>0.87683553149776328</c:v>
                </c:pt>
                <c:pt idx="3420">
                  <c:v>0.97477788290697054</c:v>
                </c:pt>
                <c:pt idx="3421">
                  <c:v>9.1878017453419988E-2</c:v>
                </c:pt>
                <c:pt idx="3422">
                  <c:v>0.19383933962967215</c:v>
                </c:pt>
                <c:pt idx="3423">
                  <c:v>0.85778115589999648</c:v>
                </c:pt>
                <c:pt idx="3424">
                  <c:v>0.72788721124077549</c:v>
                </c:pt>
                <c:pt idx="3425">
                  <c:v>0.60035932371409584</c:v>
                </c:pt>
                <c:pt idx="3426">
                  <c:v>0.23915366280784536</c:v>
                </c:pt>
                <c:pt idx="3427">
                  <c:v>0.45561081145685667</c:v>
                </c:pt>
                <c:pt idx="3428">
                  <c:v>0.45090815539048434</c:v>
                </c:pt>
                <c:pt idx="3429">
                  <c:v>0.41336764787014929</c:v>
                </c:pt>
                <c:pt idx="3430">
                  <c:v>0.47005775359927571</c:v>
                </c:pt>
                <c:pt idx="3431">
                  <c:v>0.26066474302702802</c:v>
                </c:pt>
                <c:pt idx="3432">
                  <c:v>0.9923360552603081</c:v>
                </c:pt>
                <c:pt idx="3433">
                  <c:v>0.19208075999844854</c:v>
                </c:pt>
                <c:pt idx="3434">
                  <c:v>0.30133329392472902</c:v>
                </c:pt>
                <c:pt idx="3435">
                  <c:v>0.50867099292048767</c:v>
                </c:pt>
                <c:pt idx="3436">
                  <c:v>0.23337801463593635</c:v>
                </c:pt>
                <c:pt idx="3437">
                  <c:v>0.38429198618246801</c:v>
                </c:pt>
                <c:pt idx="3438">
                  <c:v>0.79541176873976915</c:v>
                </c:pt>
                <c:pt idx="3439">
                  <c:v>0.485597209299727</c:v>
                </c:pt>
                <c:pt idx="3440">
                  <c:v>0.4322967005112659</c:v>
                </c:pt>
                <c:pt idx="3441">
                  <c:v>0.6106454928455155</c:v>
                </c:pt>
                <c:pt idx="3442">
                  <c:v>0.11879825457874604</c:v>
                </c:pt>
                <c:pt idx="3443">
                  <c:v>0.64226470498473598</c:v>
                </c:pt>
                <c:pt idx="3444">
                  <c:v>0.54289667845838552</c:v>
                </c:pt>
                <c:pt idx="3445">
                  <c:v>0.46447485008485373</c:v>
                </c:pt>
                <c:pt idx="3446">
                  <c:v>0.4288053761370505</c:v>
                </c:pt>
                <c:pt idx="3447">
                  <c:v>0.93195673540791346</c:v>
                </c:pt>
                <c:pt idx="3448">
                  <c:v>0.39685200080128946</c:v>
                </c:pt>
                <c:pt idx="3449">
                  <c:v>0.89157746727186138</c:v>
                </c:pt>
                <c:pt idx="3450">
                  <c:v>0.74249243817408217</c:v>
                </c:pt>
                <c:pt idx="3451">
                  <c:v>7.0408391799036601E-2</c:v>
                </c:pt>
                <c:pt idx="3452">
                  <c:v>0.35384096640806689</c:v>
                </c:pt>
                <c:pt idx="3453">
                  <c:v>5.1224203804146598E-3</c:v>
                </c:pt>
                <c:pt idx="3454">
                  <c:v>9.251933362917944E-2</c:v>
                </c:pt>
                <c:pt idx="3455">
                  <c:v>0.97244030561877426</c:v>
                </c:pt>
                <c:pt idx="3456">
                  <c:v>0.80421653473946109</c:v>
                </c:pt>
                <c:pt idx="3457">
                  <c:v>0.46729936612178541</c:v>
                </c:pt>
                <c:pt idx="3458">
                  <c:v>0.90044640884755478</c:v>
                </c:pt>
                <c:pt idx="3459">
                  <c:v>0.80279350085314061</c:v>
                </c:pt>
                <c:pt idx="3460">
                  <c:v>0.5503688387341652</c:v>
                </c:pt>
                <c:pt idx="3461">
                  <c:v>4.9072605114929661E-2</c:v>
                </c:pt>
                <c:pt idx="3462">
                  <c:v>0.76327416662279246</c:v>
                </c:pt>
                <c:pt idx="3463">
                  <c:v>0.34891842927267702</c:v>
                </c:pt>
                <c:pt idx="3464">
                  <c:v>0.27204078588264102</c:v>
                </c:pt>
                <c:pt idx="3465">
                  <c:v>0.18948832954721914</c:v>
                </c:pt>
                <c:pt idx="3466">
                  <c:v>0.73035470011194925</c:v>
                </c:pt>
                <c:pt idx="3467">
                  <c:v>7.1444781530389925E-2</c:v>
                </c:pt>
                <c:pt idx="3468">
                  <c:v>0.77244318126348932</c:v>
                </c:pt>
                <c:pt idx="3469">
                  <c:v>0.45254749546411799</c:v>
                </c:pt>
                <c:pt idx="3470">
                  <c:v>0.96575626543059767</c:v>
                </c:pt>
                <c:pt idx="3471">
                  <c:v>0.46555309205574591</c:v>
                </c:pt>
                <c:pt idx="3472">
                  <c:v>0.55081818092186852</c:v>
                </c:pt>
                <c:pt idx="3473">
                  <c:v>0.60116675384397</c:v>
                </c:pt>
                <c:pt idx="3474">
                  <c:v>0.80963185560406736</c:v>
                </c:pt>
                <c:pt idx="3475">
                  <c:v>0.48259713756041467</c:v>
                </c:pt>
                <c:pt idx="3476">
                  <c:v>1.0090977889528022E-2</c:v>
                </c:pt>
                <c:pt idx="3477">
                  <c:v>0.59906538929746733</c:v>
                </c:pt>
                <c:pt idx="3478">
                  <c:v>0.49199792253412211</c:v>
                </c:pt>
                <c:pt idx="3479">
                  <c:v>9.0840309900622959E-3</c:v>
                </c:pt>
                <c:pt idx="3480">
                  <c:v>0.67530884997700757</c:v>
                </c:pt>
                <c:pt idx="3481">
                  <c:v>0.91584156356558277</c:v>
                </c:pt>
                <c:pt idx="3482">
                  <c:v>0.54915884674953241</c:v>
                </c:pt>
                <c:pt idx="3483">
                  <c:v>0.71273731939156415</c:v>
                </c:pt>
                <c:pt idx="3484">
                  <c:v>0.97612701401865432</c:v>
                </c:pt>
                <c:pt idx="3485">
                  <c:v>0.76672461152389859</c:v>
                </c:pt>
                <c:pt idx="3486">
                  <c:v>0.34054588216382353</c:v>
                </c:pt>
                <c:pt idx="3487">
                  <c:v>0.55464152738202432</c:v>
                </c:pt>
                <c:pt idx="3488">
                  <c:v>0.86015070968314578</c:v>
                </c:pt>
                <c:pt idx="3489">
                  <c:v>0.55297764463023169</c:v>
                </c:pt>
                <c:pt idx="3490">
                  <c:v>0.89527330030467045</c:v>
                </c:pt>
                <c:pt idx="3491">
                  <c:v>0.85835822059696454</c:v>
                </c:pt>
                <c:pt idx="3492">
                  <c:v>0.42661357318359128</c:v>
                </c:pt>
                <c:pt idx="3493">
                  <c:v>9.4324496618623146E-2</c:v>
                </c:pt>
                <c:pt idx="3494">
                  <c:v>0.31181466919920159</c:v>
                </c:pt>
                <c:pt idx="3495">
                  <c:v>0.66914523098112333</c:v>
                </c:pt>
                <c:pt idx="3496">
                  <c:v>0.32389709973889269</c:v>
                </c:pt>
                <c:pt idx="3497">
                  <c:v>0.73855531156927123</c:v>
                </c:pt>
                <c:pt idx="3498">
                  <c:v>0.89912154474254768</c:v>
                </c:pt>
                <c:pt idx="3499">
                  <c:v>0.5358024879991089</c:v>
                </c:pt>
                <c:pt idx="3500">
                  <c:v>0.2324158010223954</c:v>
                </c:pt>
                <c:pt idx="3501">
                  <c:v>0.21236778339947004</c:v>
                </c:pt>
                <c:pt idx="3502">
                  <c:v>0.26533559489312375</c:v>
                </c:pt>
                <c:pt idx="3503">
                  <c:v>0.49534336873113333</c:v>
                </c:pt>
                <c:pt idx="3504">
                  <c:v>0.23599826415814379</c:v>
                </c:pt>
                <c:pt idx="3505">
                  <c:v>0.42282570592259322</c:v>
                </c:pt>
                <c:pt idx="3506">
                  <c:v>0.43163944102434415</c:v>
                </c:pt>
                <c:pt idx="3507">
                  <c:v>0.56408529615219927</c:v>
                </c:pt>
                <c:pt idx="3508">
                  <c:v>0.58157243001347991</c:v>
                </c:pt>
                <c:pt idx="3509">
                  <c:v>0.48783123655609378</c:v>
                </c:pt>
                <c:pt idx="3510">
                  <c:v>0.97959279826823287</c:v>
                </c:pt>
                <c:pt idx="3511">
                  <c:v>1.6160494189784162E-2</c:v>
                </c:pt>
                <c:pt idx="3512">
                  <c:v>0.60942584770239228</c:v>
                </c:pt>
                <c:pt idx="3513">
                  <c:v>0.62022233410748762</c:v>
                </c:pt>
                <c:pt idx="3514">
                  <c:v>7.6769344544396434E-2</c:v>
                </c:pt>
                <c:pt idx="3515">
                  <c:v>0.26237375767080756</c:v>
                </c:pt>
                <c:pt idx="3516">
                  <c:v>0.71574517326231357</c:v>
                </c:pt>
                <c:pt idx="3517">
                  <c:v>0.52912701970391307</c:v>
                </c:pt>
                <c:pt idx="3518">
                  <c:v>3.7820163666186929E-2</c:v>
                </c:pt>
                <c:pt idx="3519">
                  <c:v>0.6434907376037402</c:v>
                </c:pt>
                <c:pt idx="3520">
                  <c:v>0.14882690606118501</c:v>
                </c:pt>
                <c:pt idx="3521">
                  <c:v>0.33381017033653809</c:v>
                </c:pt>
                <c:pt idx="3522">
                  <c:v>0.34753284619540575</c:v>
                </c:pt>
                <c:pt idx="3523">
                  <c:v>0.98454600618432553</c:v>
                </c:pt>
                <c:pt idx="3524">
                  <c:v>0.26472593995962568</c:v>
                </c:pt>
                <c:pt idx="3525">
                  <c:v>0.24887290142889734</c:v>
                </c:pt>
                <c:pt idx="3526">
                  <c:v>0.80685431547782116</c:v>
                </c:pt>
                <c:pt idx="3527">
                  <c:v>0.80048023574076599</c:v>
                </c:pt>
                <c:pt idx="3528">
                  <c:v>0.67132209505481744</c:v>
                </c:pt>
                <c:pt idx="3529">
                  <c:v>0.91045158631654999</c:v>
                </c:pt>
                <c:pt idx="3530">
                  <c:v>0.95981122225514204</c:v>
                </c:pt>
                <c:pt idx="3531">
                  <c:v>0.54721244217232445</c:v>
                </c:pt>
                <c:pt idx="3532">
                  <c:v>0.99951559025771708</c:v>
                </c:pt>
                <c:pt idx="3533">
                  <c:v>0.85852546145139519</c:v>
                </c:pt>
                <c:pt idx="3534">
                  <c:v>0.23743061359852116</c:v>
                </c:pt>
                <c:pt idx="3535">
                  <c:v>0.49632275034502277</c:v>
                </c:pt>
                <c:pt idx="3536">
                  <c:v>0.69646504879764515</c:v>
                </c:pt>
                <c:pt idx="3537">
                  <c:v>0.48807514202225727</c:v>
                </c:pt>
                <c:pt idx="3538">
                  <c:v>7.8911968077957612E-2</c:v>
                </c:pt>
                <c:pt idx="3539">
                  <c:v>0.27344748623364024</c:v>
                </c:pt>
                <c:pt idx="3540">
                  <c:v>0.83190112879122657</c:v>
                </c:pt>
                <c:pt idx="3541">
                  <c:v>0.76227159414546175</c:v>
                </c:pt>
                <c:pt idx="3542">
                  <c:v>0.49868280277526139</c:v>
                </c:pt>
                <c:pt idx="3543">
                  <c:v>0.36186624381778121</c:v>
                </c:pt>
                <c:pt idx="3544">
                  <c:v>0.88595984544882544</c:v>
                </c:pt>
                <c:pt idx="3545">
                  <c:v>0.32712245840910936</c:v>
                </c:pt>
                <c:pt idx="3546">
                  <c:v>0.94715848190111973</c:v>
                </c:pt>
                <c:pt idx="3547">
                  <c:v>0.89260531211858862</c:v>
                </c:pt>
                <c:pt idx="3548">
                  <c:v>1.7480777119044576E-2</c:v>
                </c:pt>
                <c:pt idx="3549">
                  <c:v>0.79942103978219492</c:v>
                </c:pt>
                <c:pt idx="3550">
                  <c:v>0.8694156193497663</c:v>
                </c:pt>
                <c:pt idx="3551">
                  <c:v>0.26831441152296698</c:v>
                </c:pt>
                <c:pt idx="3552">
                  <c:v>0.56031446650638916</c:v>
                </c:pt>
                <c:pt idx="3553">
                  <c:v>0.20523857288306513</c:v>
                </c:pt>
                <c:pt idx="3554">
                  <c:v>0.44469444567556232</c:v>
                </c:pt>
                <c:pt idx="3555">
                  <c:v>0.97954846917630567</c:v>
                </c:pt>
                <c:pt idx="3556">
                  <c:v>0.27112144616950373</c:v>
                </c:pt>
                <c:pt idx="3557">
                  <c:v>0.73814577084879662</c:v>
                </c:pt>
                <c:pt idx="3558">
                  <c:v>1.5970655724392577E-2</c:v>
                </c:pt>
                <c:pt idx="3559">
                  <c:v>0.41881075986605637</c:v>
                </c:pt>
                <c:pt idx="3560">
                  <c:v>0.95244106880968482</c:v>
                </c:pt>
                <c:pt idx="3561">
                  <c:v>0.67704348437350403</c:v>
                </c:pt>
                <c:pt idx="3562">
                  <c:v>6.9841865482666465E-2</c:v>
                </c:pt>
                <c:pt idx="3563">
                  <c:v>0.83223316717531215</c:v>
                </c:pt>
                <c:pt idx="3564">
                  <c:v>0.34284071547111528</c:v>
                </c:pt>
                <c:pt idx="3565">
                  <c:v>0.1239049230347876</c:v>
                </c:pt>
                <c:pt idx="3566">
                  <c:v>0.4700414456753253</c:v>
                </c:pt>
                <c:pt idx="3567">
                  <c:v>0.98657746519268374</c:v>
                </c:pt>
                <c:pt idx="3568">
                  <c:v>0.40745749343533882</c:v>
                </c:pt>
                <c:pt idx="3569">
                  <c:v>0.13809216773979932</c:v>
                </c:pt>
                <c:pt idx="3570">
                  <c:v>0.91506320280724351</c:v>
                </c:pt>
                <c:pt idx="3571">
                  <c:v>0.46724958134221362</c:v>
                </c:pt>
                <c:pt idx="3572">
                  <c:v>6.3713618583843862E-2</c:v>
                </c:pt>
                <c:pt idx="3573">
                  <c:v>0.83478753866385091</c:v>
                </c:pt>
                <c:pt idx="3574">
                  <c:v>0.27416232334178048</c:v>
                </c:pt>
                <c:pt idx="3575">
                  <c:v>0.84616840530474136</c:v>
                </c:pt>
                <c:pt idx="3576">
                  <c:v>0.55238795678708141</c:v>
                </c:pt>
                <c:pt idx="3577">
                  <c:v>0.9843897204773453</c:v>
                </c:pt>
                <c:pt idx="3578">
                  <c:v>0.63803206274194268</c:v>
                </c:pt>
                <c:pt idx="3579">
                  <c:v>0.40487850383151253</c:v>
                </c:pt>
                <c:pt idx="3580">
                  <c:v>0.79301389623108032</c:v>
                </c:pt>
                <c:pt idx="3581">
                  <c:v>0.18455395576756167</c:v>
                </c:pt>
                <c:pt idx="3582">
                  <c:v>0.79833458540883595</c:v>
                </c:pt>
                <c:pt idx="3583">
                  <c:v>0.60937696630571825</c:v>
                </c:pt>
                <c:pt idx="3584">
                  <c:v>0.79867270020706238</c:v>
                </c:pt>
                <c:pt idx="3585">
                  <c:v>0.29207238009761666</c:v>
                </c:pt>
                <c:pt idx="3586">
                  <c:v>0.86049230064288351</c:v>
                </c:pt>
                <c:pt idx="3587">
                  <c:v>0.2940969049437423</c:v>
                </c:pt>
                <c:pt idx="3588">
                  <c:v>0.88668138947648989</c:v>
                </c:pt>
                <c:pt idx="3589">
                  <c:v>0.45411293136613112</c:v>
                </c:pt>
                <c:pt idx="3590">
                  <c:v>0.27603747056612626</c:v>
                </c:pt>
                <c:pt idx="3591">
                  <c:v>0.36176780488424365</c:v>
                </c:pt>
                <c:pt idx="3592">
                  <c:v>0.231496689483289</c:v>
                </c:pt>
                <c:pt idx="3593">
                  <c:v>0.76486014563816607</c:v>
                </c:pt>
                <c:pt idx="3594">
                  <c:v>4.4677406570258274E-3</c:v>
                </c:pt>
                <c:pt idx="3595">
                  <c:v>8.9317222633081131E-2</c:v>
                </c:pt>
                <c:pt idx="3596">
                  <c:v>0.15456079419449009</c:v>
                </c:pt>
                <c:pt idx="3597">
                  <c:v>0.70326802679489742</c:v>
                </c:pt>
                <c:pt idx="3598">
                  <c:v>0.82572634184068361</c:v>
                </c:pt>
                <c:pt idx="3599">
                  <c:v>0.98262731636996725</c:v>
                </c:pt>
                <c:pt idx="3600">
                  <c:v>1.7306230039012726E-2</c:v>
                </c:pt>
                <c:pt idx="3601">
                  <c:v>0.86580826568687719</c:v>
                </c:pt>
                <c:pt idx="3602">
                  <c:v>0.63952139934502605</c:v>
                </c:pt>
                <c:pt idx="3603">
                  <c:v>0.4361587918531889</c:v>
                </c:pt>
                <c:pt idx="3604">
                  <c:v>0.52081467654593971</c:v>
                </c:pt>
                <c:pt idx="3605">
                  <c:v>0.33226870760892924</c:v>
                </c:pt>
                <c:pt idx="3606">
                  <c:v>0.44016878327362646</c:v>
                </c:pt>
                <c:pt idx="3607">
                  <c:v>0.91674047984031048</c:v>
                </c:pt>
                <c:pt idx="3608">
                  <c:v>0.6572446760988071</c:v>
                </c:pt>
                <c:pt idx="3609">
                  <c:v>0.31127119265090264</c:v>
                </c:pt>
                <c:pt idx="3610">
                  <c:v>0.53493488372067688</c:v>
                </c:pt>
                <c:pt idx="3611">
                  <c:v>0.65059069341541764</c:v>
                </c:pt>
                <c:pt idx="3612">
                  <c:v>0.47778423292459188</c:v>
                </c:pt>
                <c:pt idx="3613">
                  <c:v>0.11960276361536364</c:v>
                </c:pt>
                <c:pt idx="3614">
                  <c:v>0.16364808341658119</c:v>
                </c:pt>
                <c:pt idx="3615">
                  <c:v>0.43333798248010591</c:v>
                </c:pt>
                <c:pt idx="3616">
                  <c:v>0.11147154314046331</c:v>
                </c:pt>
                <c:pt idx="3617">
                  <c:v>0.50222556176699029</c:v>
                </c:pt>
                <c:pt idx="3618">
                  <c:v>0.90501661780523912</c:v>
                </c:pt>
                <c:pt idx="3619">
                  <c:v>0.614295452653568</c:v>
                </c:pt>
                <c:pt idx="3620">
                  <c:v>0.46367274851709267</c:v>
                </c:pt>
                <c:pt idx="3621">
                  <c:v>0.94788432677643575</c:v>
                </c:pt>
                <c:pt idx="3622">
                  <c:v>9.1880131555665351E-2</c:v>
                </c:pt>
                <c:pt idx="3623">
                  <c:v>0.22937105606746444</c:v>
                </c:pt>
                <c:pt idx="3624">
                  <c:v>3.9339325874736215E-2</c:v>
                </c:pt>
                <c:pt idx="3625">
                  <c:v>0.17604997669162692</c:v>
                </c:pt>
                <c:pt idx="3626">
                  <c:v>0.87195825617385947</c:v>
                </c:pt>
                <c:pt idx="3627">
                  <c:v>2.4115140561068032E-3</c:v>
                </c:pt>
                <c:pt idx="3628">
                  <c:v>0.53031674098703863</c:v>
                </c:pt>
                <c:pt idx="3629">
                  <c:v>3.3465769157496175E-2</c:v>
                </c:pt>
                <c:pt idx="3630">
                  <c:v>0.45918223003818759</c:v>
                </c:pt>
                <c:pt idx="3631">
                  <c:v>0.47574025181855084</c:v>
                </c:pt>
                <c:pt idx="3632">
                  <c:v>0.76641231438443636</c:v>
                </c:pt>
                <c:pt idx="3633">
                  <c:v>9.1767859222259301E-2</c:v>
                </c:pt>
                <c:pt idx="3634">
                  <c:v>0.34240994851217138</c:v>
                </c:pt>
                <c:pt idx="3635">
                  <c:v>0.88400464406423485</c:v>
                </c:pt>
                <c:pt idx="3636">
                  <c:v>0.4660527875954531</c:v>
                </c:pt>
                <c:pt idx="3637">
                  <c:v>0.94920111678037844</c:v>
                </c:pt>
                <c:pt idx="3638">
                  <c:v>0.22316972782051644</c:v>
                </c:pt>
                <c:pt idx="3639">
                  <c:v>0.8136154794197602</c:v>
                </c:pt>
                <c:pt idx="3640">
                  <c:v>0.43536260790906967</c:v>
                </c:pt>
                <c:pt idx="3641">
                  <c:v>0.13935112773410563</c:v>
                </c:pt>
                <c:pt idx="3642">
                  <c:v>7.4403827113287441E-2</c:v>
                </c:pt>
                <c:pt idx="3643">
                  <c:v>0.50512229302205247</c:v>
                </c:pt>
                <c:pt idx="3644">
                  <c:v>0.5903788216367265</c:v>
                </c:pt>
                <c:pt idx="3645">
                  <c:v>0.49685524846280704</c:v>
                </c:pt>
                <c:pt idx="3646">
                  <c:v>0.64616091439787338</c:v>
                </c:pt>
                <c:pt idx="3647">
                  <c:v>2.6488285058405382E-2</c:v>
                </c:pt>
                <c:pt idx="3648">
                  <c:v>0.18860697661927295</c:v>
                </c:pt>
                <c:pt idx="3649">
                  <c:v>0.91745604012043036</c:v>
                </c:pt>
                <c:pt idx="3650">
                  <c:v>0.68366630407220974</c:v>
                </c:pt>
                <c:pt idx="3651">
                  <c:v>0.3795725416296965</c:v>
                </c:pt>
                <c:pt idx="3652">
                  <c:v>0.47570717030936255</c:v>
                </c:pt>
                <c:pt idx="3653">
                  <c:v>0.21041138945632212</c:v>
                </c:pt>
                <c:pt idx="3654">
                  <c:v>0.38422259240607853</c:v>
                </c:pt>
                <c:pt idx="3655">
                  <c:v>0.62911056896164574</c:v>
                </c:pt>
                <c:pt idx="3656">
                  <c:v>0.46133253837997679</c:v>
                </c:pt>
                <c:pt idx="3657">
                  <c:v>0.61597255226968439</c:v>
                </c:pt>
                <c:pt idx="3658">
                  <c:v>0.65068599658584503</c:v>
                </c:pt>
                <c:pt idx="3659">
                  <c:v>7.9544618297156228E-2</c:v>
                </c:pt>
                <c:pt idx="3660">
                  <c:v>0.90639972030483174</c:v>
                </c:pt>
                <c:pt idx="3661">
                  <c:v>0.86009916330692315</c:v>
                </c:pt>
                <c:pt idx="3662">
                  <c:v>0.6866376994581137</c:v>
                </c:pt>
                <c:pt idx="3663">
                  <c:v>0.3198147925174864</c:v>
                </c:pt>
                <c:pt idx="3664">
                  <c:v>0.1272178413938814</c:v>
                </c:pt>
                <c:pt idx="3665">
                  <c:v>0.15026030696474962</c:v>
                </c:pt>
                <c:pt idx="3666">
                  <c:v>0.42497915654675067</c:v>
                </c:pt>
                <c:pt idx="3667">
                  <c:v>0.62468408123808172</c:v>
                </c:pt>
                <c:pt idx="3668">
                  <c:v>6.5353368439410517E-2</c:v>
                </c:pt>
                <c:pt idx="3669">
                  <c:v>0.39406336117259383</c:v>
                </c:pt>
                <c:pt idx="3670">
                  <c:v>2.291122778454387E-2</c:v>
                </c:pt>
                <c:pt idx="3671">
                  <c:v>6.9005374828821686E-2</c:v>
                </c:pt>
                <c:pt idx="3672">
                  <c:v>0.77333474800611601</c:v>
                </c:pt>
                <c:pt idx="3673">
                  <c:v>0.4371097387918782</c:v>
                </c:pt>
                <c:pt idx="3674">
                  <c:v>0.503379875097135</c:v>
                </c:pt>
                <c:pt idx="3675">
                  <c:v>0.30556075754834372</c:v>
                </c:pt>
                <c:pt idx="3676">
                  <c:v>0.55965211501328838</c:v>
                </c:pt>
                <c:pt idx="3677">
                  <c:v>7.3097028337929873E-2</c:v>
                </c:pt>
                <c:pt idx="3678">
                  <c:v>0.5417552755874373</c:v>
                </c:pt>
                <c:pt idx="3679">
                  <c:v>0.28091679805932418</c:v>
                </c:pt>
                <c:pt idx="3680">
                  <c:v>0.36862498306139602</c:v>
                </c:pt>
                <c:pt idx="3681">
                  <c:v>0.4800903128832999</c:v>
                </c:pt>
                <c:pt idx="3682">
                  <c:v>0.87788862962177427</c:v>
                </c:pt>
                <c:pt idx="3683">
                  <c:v>0.67419805315984327</c:v>
                </c:pt>
                <c:pt idx="3684">
                  <c:v>0.2466794574850609</c:v>
                </c:pt>
                <c:pt idx="3685">
                  <c:v>0.94164195141831508</c:v>
                </c:pt>
                <c:pt idx="3686">
                  <c:v>0.17627748762084053</c:v>
                </c:pt>
                <c:pt idx="3687">
                  <c:v>0.69573444346698676</c:v>
                </c:pt>
                <c:pt idx="3688">
                  <c:v>0.20879134964607254</c:v>
                </c:pt>
                <c:pt idx="3689">
                  <c:v>0.15621350154104341</c:v>
                </c:pt>
                <c:pt idx="3690">
                  <c:v>0.48032040031641743</c:v>
                </c:pt>
                <c:pt idx="3691">
                  <c:v>0.74496811802730345</c:v>
                </c:pt>
                <c:pt idx="3692">
                  <c:v>0.67915968488862721</c:v>
                </c:pt>
                <c:pt idx="3693">
                  <c:v>0.6368239231579117</c:v>
                </c:pt>
                <c:pt idx="3694">
                  <c:v>9.9676515022142101E-2</c:v>
                </c:pt>
                <c:pt idx="3695">
                  <c:v>0.26318797714225389</c:v>
                </c:pt>
                <c:pt idx="3696">
                  <c:v>0.400331829860961</c:v>
                </c:pt>
                <c:pt idx="3697">
                  <c:v>0.37706447317128278</c:v>
                </c:pt>
                <c:pt idx="3698">
                  <c:v>0.32260058974968298</c:v>
                </c:pt>
                <c:pt idx="3699">
                  <c:v>0.94811192292166502</c:v>
                </c:pt>
                <c:pt idx="3700">
                  <c:v>0.91708854442326748</c:v>
                </c:pt>
                <c:pt idx="3701">
                  <c:v>0.5071661218568525</c:v>
                </c:pt>
                <c:pt idx="3702">
                  <c:v>0.94101004811982158</c:v>
                </c:pt>
                <c:pt idx="3703">
                  <c:v>0.55587874984176766</c:v>
                </c:pt>
                <c:pt idx="3704">
                  <c:v>0.65414859058994268</c:v>
                </c:pt>
                <c:pt idx="3705">
                  <c:v>0.27536204516671692</c:v>
                </c:pt>
                <c:pt idx="3706">
                  <c:v>9.893117011474965E-3</c:v>
                </c:pt>
                <c:pt idx="3707">
                  <c:v>0.27361761185974703</c:v>
                </c:pt>
                <c:pt idx="3708">
                  <c:v>0.69120252676829819</c:v>
                </c:pt>
                <c:pt idx="3709">
                  <c:v>4.0867394786731986E-2</c:v>
                </c:pt>
                <c:pt idx="3710">
                  <c:v>0.85830418060454738</c:v>
                </c:pt>
                <c:pt idx="3711">
                  <c:v>0.51836342062724916</c:v>
                </c:pt>
                <c:pt idx="3712">
                  <c:v>0.13401048217621189</c:v>
                </c:pt>
                <c:pt idx="3713">
                  <c:v>0.31417393559318685</c:v>
                </c:pt>
                <c:pt idx="3714">
                  <c:v>0.32133551469134891</c:v>
                </c:pt>
                <c:pt idx="3715">
                  <c:v>0.68599541750084392</c:v>
                </c:pt>
                <c:pt idx="3716">
                  <c:v>0.52498193668433557</c:v>
                </c:pt>
                <c:pt idx="3717">
                  <c:v>0.37140985362763046</c:v>
                </c:pt>
                <c:pt idx="3718">
                  <c:v>0.28540991958482653</c:v>
                </c:pt>
                <c:pt idx="3719">
                  <c:v>0.88451846217947006</c:v>
                </c:pt>
                <c:pt idx="3720">
                  <c:v>0.10179385035382298</c:v>
                </c:pt>
                <c:pt idx="3721">
                  <c:v>0.84924289670271935</c:v>
                </c:pt>
                <c:pt idx="3722">
                  <c:v>0.22536488260392326</c:v>
                </c:pt>
                <c:pt idx="3723">
                  <c:v>0.70758192413839605</c:v>
                </c:pt>
                <c:pt idx="3724">
                  <c:v>0.32939899402176914</c:v>
                </c:pt>
                <c:pt idx="3725">
                  <c:v>0.208892523874013</c:v>
                </c:pt>
                <c:pt idx="3726">
                  <c:v>0.85664875053644585</c:v>
                </c:pt>
                <c:pt idx="3727">
                  <c:v>0.69555026604586756</c:v>
                </c:pt>
                <c:pt idx="3728">
                  <c:v>0.11332143289657376</c:v>
                </c:pt>
                <c:pt idx="3729">
                  <c:v>0.59332269271524751</c:v>
                </c:pt>
                <c:pt idx="3730">
                  <c:v>0.97449646516446786</c:v>
                </c:pt>
                <c:pt idx="3731">
                  <c:v>0.36209001921214629</c:v>
                </c:pt>
                <c:pt idx="3732">
                  <c:v>0.64695289854284044</c:v>
                </c:pt>
                <c:pt idx="3733">
                  <c:v>0.33736580951947992</c:v>
                </c:pt>
                <c:pt idx="3734">
                  <c:v>0.10716059389857603</c:v>
                </c:pt>
                <c:pt idx="3735">
                  <c:v>4.8101653367328294E-2</c:v>
                </c:pt>
                <c:pt idx="3736">
                  <c:v>0.44448814468667291</c:v>
                </c:pt>
                <c:pt idx="3737">
                  <c:v>0.51224774891149616</c:v>
                </c:pt>
                <c:pt idx="3738">
                  <c:v>0.34791595551553928</c:v>
                </c:pt>
                <c:pt idx="3739">
                  <c:v>0.42346434966822355</c:v>
                </c:pt>
                <c:pt idx="3740">
                  <c:v>0.1653248738336027</c:v>
                </c:pt>
                <c:pt idx="3741">
                  <c:v>0.61515452136059967</c:v>
                </c:pt>
                <c:pt idx="3742">
                  <c:v>0.90204050759879895</c:v>
                </c:pt>
                <c:pt idx="3743">
                  <c:v>0.59481121301409379</c:v>
                </c:pt>
                <c:pt idx="3744">
                  <c:v>0.99205712787437117</c:v>
                </c:pt>
                <c:pt idx="3745">
                  <c:v>0.50414818455658306</c:v>
                </c:pt>
                <c:pt idx="3746">
                  <c:v>0.21853784249096078</c:v>
                </c:pt>
                <c:pt idx="3747">
                  <c:v>0.96551874557767003</c:v>
                </c:pt>
                <c:pt idx="3748">
                  <c:v>0.47355692390052456</c:v>
                </c:pt>
                <c:pt idx="3749">
                  <c:v>7.1219996116692205E-2</c:v>
                </c:pt>
                <c:pt idx="3750">
                  <c:v>0.99447473324578006</c:v>
                </c:pt>
                <c:pt idx="3751">
                  <c:v>0.13684166182616803</c:v>
                </c:pt>
                <c:pt idx="3752">
                  <c:v>0.89781031240607156</c:v>
                </c:pt>
                <c:pt idx="3753">
                  <c:v>0.49792060884550243</c:v>
                </c:pt>
                <c:pt idx="3754">
                  <c:v>0.55167286635920076</c:v>
                </c:pt>
                <c:pt idx="3755">
                  <c:v>0.96586489908670303</c:v>
                </c:pt>
                <c:pt idx="3756">
                  <c:v>0.29135895021788727</c:v>
                </c:pt>
                <c:pt idx="3757">
                  <c:v>0.86987631203135307</c:v>
                </c:pt>
                <c:pt idx="3758">
                  <c:v>1.1176310950506623E-2</c:v>
                </c:pt>
                <c:pt idx="3759">
                  <c:v>0.84025814516481856</c:v>
                </c:pt>
                <c:pt idx="3760">
                  <c:v>0.21864578510571542</c:v>
                </c:pt>
                <c:pt idx="3761">
                  <c:v>0.77971027175882379</c:v>
                </c:pt>
                <c:pt idx="3762">
                  <c:v>0.59053745055130569</c:v>
                </c:pt>
                <c:pt idx="3763">
                  <c:v>0.16293141579391968</c:v>
                </c:pt>
                <c:pt idx="3764">
                  <c:v>0.38830524840778918</c:v>
                </c:pt>
                <c:pt idx="3765">
                  <c:v>0.24630998971234541</c:v>
                </c:pt>
                <c:pt idx="3766">
                  <c:v>0.73199709538929025</c:v>
                </c:pt>
                <c:pt idx="3767">
                  <c:v>0.67518220780192972</c:v>
                </c:pt>
                <c:pt idx="3768">
                  <c:v>0.78736652703367482</c:v>
                </c:pt>
                <c:pt idx="3769">
                  <c:v>0.26921985497196199</c:v>
                </c:pt>
                <c:pt idx="3770">
                  <c:v>0.77810251376503259</c:v>
                </c:pt>
                <c:pt idx="3771">
                  <c:v>0.56894884890362096</c:v>
                </c:pt>
                <c:pt idx="3772">
                  <c:v>0.32330352315833027</c:v>
                </c:pt>
                <c:pt idx="3773">
                  <c:v>0.76231372205648273</c:v>
                </c:pt>
                <c:pt idx="3774">
                  <c:v>0.20672660330623696</c:v>
                </c:pt>
                <c:pt idx="3775">
                  <c:v>0.4540217679245499</c:v>
                </c:pt>
                <c:pt idx="3776">
                  <c:v>0.7438535079098556</c:v>
                </c:pt>
                <c:pt idx="3777">
                  <c:v>0.94590744094266899</c:v>
                </c:pt>
                <c:pt idx="3778">
                  <c:v>0.86635992343833668</c:v>
                </c:pt>
                <c:pt idx="3779">
                  <c:v>0.91123322812432106</c:v>
                </c:pt>
                <c:pt idx="3780">
                  <c:v>9.6865085464373737E-2</c:v>
                </c:pt>
                <c:pt idx="3781">
                  <c:v>1.1491399729387555E-2</c:v>
                </c:pt>
                <c:pt idx="3782">
                  <c:v>0.13595525181663934</c:v>
                </c:pt>
                <c:pt idx="3783">
                  <c:v>0.99991728225719056</c:v>
                </c:pt>
                <c:pt idx="3784">
                  <c:v>0.60976289660193161</c:v>
                </c:pt>
                <c:pt idx="3785">
                  <c:v>0.28500318866456076</c:v>
                </c:pt>
                <c:pt idx="3786">
                  <c:v>4.8591885272689109E-2</c:v>
                </c:pt>
                <c:pt idx="3787">
                  <c:v>0.68381577808587612</c:v>
                </c:pt>
                <c:pt idx="3788">
                  <c:v>0.89178228932050163</c:v>
                </c:pt>
                <c:pt idx="3789">
                  <c:v>0.18493660967095596</c:v>
                </c:pt>
                <c:pt idx="3790">
                  <c:v>0.22959873975701572</c:v>
                </c:pt>
                <c:pt idx="3791">
                  <c:v>0.86601909616311035</c:v>
                </c:pt>
                <c:pt idx="3792">
                  <c:v>0.18294921339626852</c:v>
                </c:pt>
                <c:pt idx="3793">
                  <c:v>0.82742955108519156</c:v>
                </c:pt>
                <c:pt idx="3794">
                  <c:v>0.60846508881471362</c:v>
                </c:pt>
                <c:pt idx="3795">
                  <c:v>0.47274770889093526</c:v>
                </c:pt>
                <c:pt idx="3796">
                  <c:v>0.47074332994909179</c:v>
                </c:pt>
                <c:pt idx="3797">
                  <c:v>0.7831464543860156</c:v>
                </c:pt>
                <c:pt idx="3798">
                  <c:v>0.34245886576476453</c:v>
                </c:pt>
                <c:pt idx="3799">
                  <c:v>0.7061569083976359</c:v>
                </c:pt>
                <c:pt idx="3800">
                  <c:v>0.37915943906603355</c:v>
                </c:pt>
                <c:pt idx="3801">
                  <c:v>0.53269238282586096</c:v>
                </c:pt>
                <c:pt idx="3802">
                  <c:v>0.96087815424468281</c:v>
                </c:pt>
                <c:pt idx="3803">
                  <c:v>0.47913839038421324</c:v>
                </c:pt>
                <c:pt idx="3804">
                  <c:v>0.87892718747208232</c:v>
                </c:pt>
                <c:pt idx="3805">
                  <c:v>0.12923984328715124</c:v>
                </c:pt>
                <c:pt idx="3806">
                  <c:v>0.13404612715078804</c:v>
                </c:pt>
                <c:pt idx="3807">
                  <c:v>0.91325902329443909</c:v>
                </c:pt>
                <c:pt idx="3808">
                  <c:v>0.14440450963769319</c:v>
                </c:pt>
                <c:pt idx="3809">
                  <c:v>6.5934807092852335E-3</c:v>
                </c:pt>
                <c:pt idx="3810">
                  <c:v>0.81663028095691947</c:v>
                </c:pt>
                <c:pt idx="3811">
                  <c:v>0.10513204294495845</c:v>
                </c:pt>
                <c:pt idx="3812">
                  <c:v>0.9542457759167281</c:v>
                </c:pt>
                <c:pt idx="3813">
                  <c:v>8.7558324489536848E-3</c:v>
                </c:pt>
                <c:pt idx="3814">
                  <c:v>0.15927596956457754</c:v>
                </c:pt>
                <c:pt idx="3815">
                  <c:v>0.95122047185489</c:v>
                </c:pt>
                <c:pt idx="3816">
                  <c:v>0.16247046513597968</c:v>
                </c:pt>
                <c:pt idx="3817">
                  <c:v>0.64110754041052775</c:v>
                </c:pt>
                <c:pt idx="3818">
                  <c:v>9.4431679739817823E-2</c:v>
                </c:pt>
                <c:pt idx="3819">
                  <c:v>0.11324138711823215</c:v>
                </c:pt>
                <c:pt idx="3820">
                  <c:v>0.24799329612776325</c:v>
                </c:pt>
                <c:pt idx="3821">
                  <c:v>2.3328019316926608E-2</c:v>
                </c:pt>
                <c:pt idx="3822">
                  <c:v>7.402065958549299E-2</c:v>
                </c:pt>
                <c:pt idx="3823">
                  <c:v>6.5225653380726306E-2</c:v>
                </c:pt>
                <c:pt idx="3824">
                  <c:v>0.24755636986696924</c:v>
                </c:pt>
                <c:pt idx="3825">
                  <c:v>0.67990835415195128</c:v>
                </c:pt>
                <c:pt idx="3826">
                  <c:v>0.21970823184573474</c:v>
                </c:pt>
                <c:pt idx="3827">
                  <c:v>0.63625263126392506</c:v>
                </c:pt>
                <c:pt idx="3828">
                  <c:v>0.49797365278842565</c:v>
                </c:pt>
                <c:pt idx="3829">
                  <c:v>0.44318241506963152</c:v>
                </c:pt>
                <c:pt idx="3830">
                  <c:v>0.5668500752965222</c:v>
                </c:pt>
                <c:pt idx="3831">
                  <c:v>4.9215508647829066E-2</c:v>
                </c:pt>
                <c:pt idx="3832">
                  <c:v>0.1650538440631022</c:v>
                </c:pt>
                <c:pt idx="3833">
                  <c:v>5.9957168558592518E-2</c:v>
                </c:pt>
                <c:pt idx="3834">
                  <c:v>0.70013196426449897</c:v>
                </c:pt>
                <c:pt idx="3835">
                  <c:v>0.11792339343480923</c:v>
                </c:pt>
                <c:pt idx="3836">
                  <c:v>0.93847345883886957</c:v>
                </c:pt>
                <c:pt idx="3837">
                  <c:v>0.92342270488078837</c:v>
                </c:pt>
                <c:pt idx="3838">
                  <c:v>0.96540093140928118</c:v>
                </c:pt>
                <c:pt idx="3839">
                  <c:v>0.49345419578880734</c:v>
                </c:pt>
                <c:pt idx="3840">
                  <c:v>0.48466862248474202</c:v>
                </c:pt>
                <c:pt idx="3841">
                  <c:v>0.82553810105916958</c:v>
                </c:pt>
                <c:pt idx="3842">
                  <c:v>0.81886450146272061</c:v>
                </c:pt>
                <c:pt idx="3843">
                  <c:v>0.6556760839445871</c:v>
                </c:pt>
                <c:pt idx="3844">
                  <c:v>0.94794285667498734</c:v>
                </c:pt>
                <c:pt idx="3845">
                  <c:v>7.5592136511389227E-2</c:v>
                </c:pt>
                <c:pt idx="3846">
                  <c:v>0.47703834691878333</c:v>
                </c:pt>
                <c:pt idx="3847">
                  <c:v>0.58349666399112743</c:v>
                </c:pt>
                <c:pt idx="3848">
                  <c:v>0.82843169887942802</c:v>
                </c:pt>
                <c:pt idx="3849">
                  <c:v>0.45156306654753309</c:v>
                </c:pt>
                <c:pt idx="3850">
                  <c:v>0.42045946438818216</c:v>
                </c:pt>
                <c:pt idx="3851">
                  <c:v>0.66221797217718226</c:v>
                </c:pt>
                <c:pt idx="3852">
                  <c:v>0.89745838190310556</c:v>
                </c:pt>
                <c:pt idx="3853">
                  <c:v>0.58302464549570565</c:v>
                </c:pt>
                <c:pt idx="3854">
                  <c:v>0.89521684632413878</c:v>
                </c:pt>
                <c:pt idx="3855">
                  <c:v>0.90953616979976004</c:v>
                </c:pt>
                <c:pt idx="3856">
                  <c:v>0.57440582456738032</c:v>
                </c:pt>
                <c:pt idx="3857">
                  <c:v>3.8693503960358679E-2</c:v>
                </c:pt>
                <c:pt idx="3858">
                  <c:v>0.3217210617483226</c:v>
                </c:pt>
                <c:pt idx="3859">
                  <c:v>0.16588480405783504</c:v>
                </c:pt>
                <c:pt idx="3860">
                  <c:v>2.5901800033590664E-2</c:v>
                </c:pt>
                <c:pt idx="3861">
                  <c:v>0.3315531645582771</c:v>
                </c:pt>
                <c:pt idx="3862">
                  <c:v>0.41403673096282256</c:v>
                </c:pt>
                <c:pt idx="3863">
                  <c:v>0.71533729215866759</c:v>
                </c:pt>
                <c:pt idx="3864">
                  <c:v>0.67386931072635081</c:v>
                </c:pt>
                <c:pt idx="3865">
                  <c:v>0.7215053777776218</c:v>
                </c:pt>
                <c:pt idx="3866">
                  <c:v>0.34088430848945134</c:v>
                </c:pt>
                <c:pt idx="3867">
                  <c:v>0.24257278220847844</c:v>
                </c:pt>
                <c:pt idx="3868">
                  <c:v>0.92075057789718295</c:v>
                </c:pt>
                <c:pt idx="3869">
                  <c:v>5.4962717953586357E-2</c:v>
                </c:pt>
                <c:pt idx="3870">
                  <c:v>0.75840064592584999</c:v>
                </c:pt>
                <c:pt idx="3871">
                  <c:v>0.43965607576056198</c:v>
                </c:pt>
                <c:pt idx="3872">
                  <c:v>0.29966530776567074</c:v>
                </c:pt>
                <c:pt idx="3873">
                  <c:v>0.47482761762795395</c:v>
                </c:pt>
                <c:pt idx="3874">
                  <c:v>0.42776947302174262</c:v>
                </c:pt>
                <c:pt idx="3875">
                  <c:v>0.52153307642859081</c:v>
                </c:pt>
                <c:pt idx="3876">
                  <c:v>0.40641553532630931</c:v>
                </c:pt>
                <c:pt idx="3877">
                  <c:v>0.62590222928016548</c:v>
                </c:pt>
                <c:pt idx="3878">
                  <c:v>0.53876751174161563</c:v>
                </c:pt>
                <c:pt idx="3879">
                  <c:v>6.5569841333464648E-2</c:v>
                </c:pt>
                <c:pt idx="3880">
                  <c:v>3.2323291540296416E-2</c:v>
                </c:pt>
                <c:pt idx="3881">
                  <c:v>0.25756091776190371</c:v>
                </c:pt>
                <c:pt idx="3882">
                  <c:v>0.82634482431520928</c:v>
                </c:pt>
                <c:pt idx="3883">
                  <c:v>0.37746226572313452</c:v>
                </c:pt>
                <c:pt idx="3884">
                  <c:v>8.3000087217893499E-3</c:v>
                </c:pt>
                <c:pt idx="3885">
                  <c:v>0.4982465871135921</c:v>
                </c:pt>
                <c:pt idx="3886">
                  <c:v>3.0389618142689402E-2</c:v>
                </c:pt>
                <c:pt idx="3887">
                  <c:v>0.75831212418075289</c:v>
                </c:pt>
                <c:pt idx="3888">
                  <c:v>0.95187110591301283</c:v>
                </c:pt>
                <c:pt idx="3889">
                  <c:v>9.7677080006188285E-2</c:v>
                </c:pt>
                <c:pt idx="3890">
                  <c:v>0.65868366400649947</c:v>
                </c:pt>
                <c:pt idx="3891">
                  <c:v>0.49634095723570371</c:v>
                </c:pt>
                <c:pt idx="3892">
                  <c:v>2.4682604719271236E-3</c:v>
                </c:pt>
                <c:pt idx="3893">
                  <c:v>0.48405375167916237</c:v>
                </c:pt>
                <c:pt idx="3894">
                  <c:v>0.49140447168210727</c:v>
                </c:pt>
                <c:pt idx="3895">
                  <c:v>3.4955561177318711E-2</c:v>
                </c:pt>
                <c:pt idx="3896">
                  <c:v>0.49811670719558221</c:v>
                </c:pt>
                <c:pt idx="3897">
                  <c:v>0.84749783614999519</c:v>
                </c:pt>
                <c:pt idx="3898">
                  <c:v>0.89613217296830017</c:v>
                </c:pt>
                <c:pt idx="3899">
                  <c:v>0.29343107822045267</c:v>
                </c:pt>
                <c:pt idx="3900">
                  <c:v>0.69613165114826137</c:v>
                </c:pt>
                <c:pt idx="3901">
                  <c:v>0.8846608488283404</c:v>
                </c:pt>
                <c:pt idx="3902">
                  <c:v>0.4948862579161703</c:v>
                </c:pt>
                <c:pt idx="3903">
                  <c:v>0.55333679707410599</c:v>
                </c:pt>
                <c:pt idx="3904">
                  <c:v>0.93154842449889907</c:v>
                </c:pt>
                <c:pt idx="3905">
                  <c:v>0.53437055299727743</c:v>
                </c:pt>
                <c:pt idx="3906">
                  <c:v>0.16588422524085464</c:v>
                </c:pt>
                <c:pt idx="3907">
                  <c:v>1.6173623044124629E-2</c:v>
                </c:pt>
                <c:pt idx="3908">
                  <c:v>0.83008250260263794</c:v>
                </c:pt>
                <c:pt idx="3909">
                  <c:v>0.19662124253652116</c:v>
                </c:pt>
                <c:pt idx="3910">
                  <c:v>0.61322331131120367</c:v>
                </c:pt>
                <c:pt idx="3911">
                  <c:v>0.44419320740000962</c:v>
                </c:pt>
                <c:pt idx="3912">
                  <c:v>0.55523677196131871</c:v>
                </c:pt>
                <c:pt idx="3913">
                  <c:v>0.86442635388319677</c:v>
                </c:pt>
                <c:pt idx="3914">
                  <c:v>0.41372971488802213</c:v>
                </c:pt>
                <c:pt idx="3915">
                  <c:v>0.55531812298824923</c:v>
                </c:pt>
                <c:pt idx="3916">
                  <c:v>0.231693063504851</c:v>
                </c:pt>
                <c:pt idx="3917">
                  <c:v>6.5318326030540427E-2</c:v>
                </c:pt>
                <c:pt idx="3918">
                  <c:v>0.80510559529303838</c:v>
                </c:pt>
                <c:pt idx="3919">
                  <c:v>0.40974009009531703</c:v>
                </c:pt>
                <c:pt idx="3920">
                  <c:v>0.50169423199337637</c:v>
                </c:pt>
                <c:pt idx="3921">
                  <c:v>0.97495711267690977</c:v>
                </c:pt>
                <c:pt idx="3922">
                  <c:v>0.10419276082152164</c:v>
                </c:pt>
                <c:pt idx="3923">
                  <c:v>0.16773112731414433</c:v>
                </c:pt>
                <c:pt idx="3924">
                  <c:v>5.7056768823907138E-2</c:v>
                </c:pt>
                <c:pt idx="3925">
                  <c:v>0.95311362340725658</c:v>
                </c:pt>
                <c:pt idx="3926">
                  <c:v>0.98066860576191384</c:v>
                </c:pt>
                <c:pt idx="3927">
                  <c:v>9.7257040486325066E-2</c:v>
                </c:pt>
                <c:pt idx="3928">
                  <c:v>0.59907945366533444</c:v>
                </c:pt>
                <c:pt idx="3929">
                  <c:v>0.72837775327655385</c:v>
                </c:pt>
                <c:pt idx="3930">
                  <c:v>0.84489931904007654</c:v>
                </c:pt>
                <c:pt idx="3931">
                  <c:v>0.22285510656556817</c:v>
                </c:pt>
                <c:pt idx="3932">
                  <c:v>0.52577604750440277</c:v>
                </c:pt>
                <c:pt idx="3933">
                  <c:v>0.71803040649650174</c:v>
                </c:pt>
                <c:pt idx="3934">
                  <c:v>0.9370419867043579</c:v>
                </c:pt>
                <c:pt idx="3935">
                  <c:v>0.86467054014311662</c:v>
                </c:pt>
                <c:pt idx="3936">
                  <c:v>0.51776818536118052</c:v>
                </c:pt>
                <c:pt idx="3937">
                  <c:v>0.12989136536134935</c:v>
                </c:pt>
                <c:pt idx="3938">
                  <c:v>8.417762819872128E-2</c:v>
                </c:pt>
                <c:pt idx="3939">
                  <c:v>0.77339713590843473</c:v>
                </c:pt>
                <c:pt idx="3940">
                  <c:v>0.48566321306194327</c:v>
                </c:pt>
                <c:pt idx="3941">
                  <c:v>0.54162193208077081</c:v>
                </c:pt>
                <c:pt idx="3942">
                  <c:v>3.9812481515022216E-2</c:v>
                </c:pt>
                <c:pt idx="3943">
                  <c:v>0.12837682297843361</c:v>
                </c:pt>
                <c:pt idx="3944">
                  <c:v>0.62926379853359604</c:v>
                </c:pt>
                <c:pt idx="3945">
                  <c:v>3.6661954148049444E-2</c:v>
                </c:pt>
                <c:pt idx="3946">
                  <c:v>0.17746336626702144</c:v>
                </c:pt>
                <c:pt idx="3947">
                  <c:v>0.62679684982951589</c:v>
                </c:pt>
                <c:pt idx="3948">
                  <c:v>0.574655084672689</c:v>
                </c:pt>
                <c:pt idx="3949">
                  <c:v>0.22800809388421853</c:v>
                </c:pt>
                <c:pt idx="3950">
                  <c:v>0.13203391206079809</c:v>
                </c:pt>
                <c:pt idx="3951">
                  <c:v>9.3960005833748736E-2</c:v>
                </c:pt>
                <c:pt idx="3952">
                  <c:v>0.18581804781491779</c:v>
                </c:pt>
                <c:pt idx="3953">
                  <c:v>4.3929625323009501E-2</c:v>
                </c:pt>
                <c:pt idx="3954">
                  <c:v>0.32521280382071288</c:v>
                </c:pt>
                <c:pt idx="3955">
                  <c:v>0.85159381472114182</c:v>
                </c:pt>
                <c:pt idx="3956">
                  <c:v>0.73724401823116659</c:v>
                </c:pt>
                <c:pt idx="3957">
                  <c:v>0.86021441121595654</c:v>
                </c:pt>
                <c:pt idx="3958">
                  <c:v>0.62360930658113645</c:v>
                </c:pt>
                <c:pt idx="3959">
                  <c:v>1.6157091602756219E-3</c:v>
                </c:pt>
                <c:pt idx="3960">
                  <c:v>0.15522385675237693</c:v>
                </c:pt>
                <c:pt idx="3961">
                  <c:v>0.84736043719917553</c:v>
                </c:pt>
                <c:pt idx="3962">
                  <c:v>0.58686800654366056</c:v>
                </c:pt>
                <c:pt idx="3963">
                  <c:v>0.4905859793026866</c:v>
                </c:pt>
                <c:pt idx="3964">
                  <c:v>0.27855414025418185</c:v>
                </c:pt>
                <c:pt idx="3965">
                  <c:v>0.65943525203477371</c:v>
                </c:pt>
                <c:pt idx="3966">
                  <c:v>0.12828094844160645</c:v>
                </c:pt>
                <c:pt idx="3967">
                  <c:v>1.7900458079716405E-2</c:v>
                </c:pt>
                <c:pt idx="3968">
                  <c:v>0.85299894579360214</c:v>
                </c:pt>
                <c:pt idx="3969">
                  <c:v>0.3532819530709097</c:v>
                </c:pt>
                <c:pt idx="3970">
                  <c:v>0.60978526277923273</c:v>
                </c:pt>
                <c:pt idx="3971">
                  <c:v>0.66091153056403229</c:v>
                </c:pt>
                <c:pt idx="3972">
                  <c:v>0.94009418969046987</c:v>
                </c:pt>
                <c:pt idx="3973">
                  <c:v>0.16304612772681104</c:v>
                </c:pt>
                <c:pt idx="3974">
                  <c:v>0.31626870451321298</c:v>
                </c:pt>
                <c:pt idx="3975">
                  <c:v>0.5281167535707898</c:v>
                </c:pt>
                <c:pt idx="3976">
                  <c:v>5.8277264264541336E-2</c:v>
                </c:pt>
                <c:pt idx="3977">
                  <c:v>0.46598049414622622</c:v>
                </c:pt>
                <c:pt idx="3978">
                  <c:v>0.73416511562381181</c:v>
                </c:pt>
                <c:pt idx="3979">
                  <c:v>0.11309828940457585</c:v>
                </c:pt>
                <c:pt idx="3980">
                  <c:v>0.84295002270627306</c:v>
                </c:pt>
                <c:pt idx="3981">
                  <c:v>0.46103162433068812</c:v>
                </c:pt>
                <c:pt idx="3982">
                  <c:v>0.55851012587477922</c:v>
                </c:pt>
                <c:pt idx="3983">
                  <c:v>0.87968557741478348</c:v>
                </c:pt>
                <c:pt idx="3984">
                  <c:v>0.87549961026548395</c:v>
                </c:pt>
                <c:pt idx="3985">
                  <c:v>0.52194973198787764</c:v>
                </c:pt>
                <c:pt idx="3986">
                  <c:v>0.40914552025922829</c:v>
                </c:pt>
                <c:pt idx="3987">
                  <c:v>0.50875899685023307</c:v>
                </c:pt>
                <c:pt idx="3988">
                  <c:v>0.71246006186700428</c:v>
                </c:pt>
                <c:pt idx="3989">
                  <c:v>0.31625979874108906</c:v>
                </c:pt>
                <c:pt idx="3990">
                  <c:v>0.37843744148427499</c:v>
                </c:pt>
                <c:pt idx="3991">
                  <c:v>0.39807902621015862</c:v>
                </c:pt>
                <c:pt idx="3992">
                  <c:v>0.51419351413575631</c:v>
                </c:pt>
                <c:pt idx="3993">
                  <c:v>5.0392079656194931E-2</c:v>
                </c:pt>
                <c:pt idx="3994">
                  <c:v>0.93968278166823216</c:v>
                </c:pt>
                <c:pt idx="3995">
                  <c:v>0.24851149797835922</c:v>
                </c:pt>
                <c:pt idx="3996">
                  <c:v>0.73274652228352921</c:v>
                </c:pt>
                <c:pt idx="3997">
                  <c:v>0.27080001927483827</c:v>
                </c:pt>
                <c:pt idx="3998">
                  <c:v>0.33592395220693383</c:v>
                </c:pt>
                <c:pt idx="3999">
                  <c:v>0.87386474193719432</c:v>
                </c:pt>
                <c:pt idx="4000">
                  <c:v>4.4717738425693355E-2</c:v>
                </c:pt>
                <c:pt idx="4001">
                  <c:v>0.57102972062818225</c:v>
                </c:pt>
                <c:pt idx="4002">
                  <c:v>0.29651459785947326</c:v>
                </c:pt>
                <c:pt idx="4003">
                  <c:v>0.52084622416684689</c:v>
                </c:pt>
                <c:pt idx="4004">
                  <c:v>0.86248957219649547</c:v>
                </c:pt>
                <c:pt idx="4005">
                  <c:v>0.86223990650020532</c:v>
                </c:pt>
                <c:pt idx="4006">
                  <c:v>0.66610854895138583</c:v>
                </c:pt>
                <c:pt idx="4007">
                  <c:v>0.28638222594111329</c:v>
                </c:pt>
                <c:pt idx="4008">
                  <c:v>0.22607139229125875</c:v>
                </c:pt>
                <c:pt idx="4009">
                  <c:v>0.58189023918560256</c:v>
                </c:pt>
                <c:pt idx="4010">
                  <c:v>0.82924999242147901</c:v>
                </c:pt>
                <c:pt idx="4011">
                  <c:v>0.20462262779689516</c:v>
                </c:pt>
                <c:pt idx="4012">
                  <c:v>9.2505382417005205E-2</c:v>
                </c:pt>
                <c:pt idx="4013">
                  <c:v>0.73796228260638297</c:v>
                </c:pt>
                <c:pt idx="4014">
                  <c:v>0.93208376547884375</c:v>
                </c:pt>
                <c:pt idx="4015">
                  <c:v>0.53184640292629892</c:v>
                </c:pt>
                <c:pt idx="4016">
                  <c:v>0.74249398230691155</c:v>
                </c:pt>
                <c:pt idx="4017">
                  <c:v>9.6360632263291918E-2</c:v>
                </c:pt>
                <c:pt idx="4018">
                  <c:v>0.53314644914732612</c:v>
                </c:pt>
                <c:pt idx="4019">
                  <c:v>0.59237081911059597</c:v>
                </c:pt>
                <c:pt idx="4020">
                  <c:v>0.97635679178701562</c:v>
                </c:pt>
                <c:pt idx="4021">
                  <c:v>0.62859956437190978</c:v>
                </c:pt>
                <c:pt idx="4022">
                  <c:v>0.87287839868705641</c:v>
                </c:pt>
                <c:pt idx="4023">
                  <c:v>0.46724673335777911</c:v>
                </c:pt>
                <c:pt idx="4024">
                  <c:v>1.5847544193196828E-2</c:v>
                </c:pt>
                <c:pt idx="4025">
                  <c:v>0.3496752550591134</c:v>
                </c:pt>
                <c:pt idx="4026">
                  <c:v>0.99201177851856304</c:v>
                </c:pt>
                <c:pt idx="4027">
                  <c:v>0.74196156148890102</c:v>
                </c:pt>
                <c:pt idx="4028">
                  <c:v>0.14796394396012832</c:v>
                </c:pt>
                <c:pt idx="4029">
                  <c:v>0.83000613787677424</c:v>
                </c:pt>
                <c:pt idx="4030">
                  <c:v>0.91315929494479642</c:v>
                </c:pt>
                <c:pt idx="4031">
                  <c:v>0.46827013719280725</c:v>
                </c:pt>
                <c:pt idx="4032">
                  <c:v>0.21619579951101719</c:v>
                </c:pt>
                <c:pt idx="4033">
                  <c:v>0.60280238166581945</c:v>
                </c:pt>
                <c:pt idx="4034">
                  <c:v>0.2996286574283748</c:v>
                </c:pt>
                <c:pt idx="4035">
                  <c:v>0.85884539869560184</c:v>
                </c:pt>
                <c:pt idx="4036">
                  <c:v>0.61461587697948139</c:v>
                </c:pt>
                <c:pt idx="4037">
                  <c:v>0.84904439414341204</c:v>
                </c:pt>
                <c:pt idx="4038">
                  <c:v>0.88913236832671438</c:v>
                </c:pt>
                <c:pt idx="4039">
                  <c:v>0.64771446708949021</c:v>
                </c:pt>
                <c:pt idx="4040">
                  <c:v>0.13704837306265177</c:v>
                </c:pt>
                <c:pt idx="4041">
                  <c:v>0.37200606398843511</c:v>
                </c:pt>
                <c:pt idx="4042">
                  <c:v>0.30591745362892631</c:v>
                </c:pt>
                <c:pt idx="4043">
                  <c:v>0.55464314136404691</c:v>
                </c:pt>
                <c:pt idx="4044">
                  <c:v>0.88727690553631489</c:v>
                </c:pt>
                <c:pt idx="4045">
                  <c:v>0.46295134884442729</c:v>
                </c:pt>
                <c:pt idx="4046">
                  <c:v>0.82332002828983586</c:v>
                </c:pt>
                <c:pt idx="4047">
                  <c:v>0.53971546727219388</c:v>
                </c:pt>
                <c:pt idx="4048">
                  <c:v>0.99785844376210986</c:v>
                </c:pt>
                <c:pt idx="4049">
                  <c:v>6.8643097797708164E-3</c:v>
                </c:pt>
                <c:pt idx="4050">
                  <c:v>0.36845446860811415</c:v>
                </c:pt>
                <c:pt idx="4051">
                  <c:v>0.61425389657460805</c:v>
                </c:pt>
                <c:pt idx="4052">
                  <c:v>0.76523972943669172</c:v>
                </c:pt>
                <c:pt idx="4053">
                  <c:v>0.38413264247781254</c:v>
                </c:pt>
                <c:pt idx="4054">
                  <c:v>0.11732212459543818</c:v>
                </c:pt>
                <c:pt idx="4055">
                  <c:v>0.83294807552962935</c:v>
                </c:pt>
                <c:pt idx="4056">
                  <c:v>0.35830542648132213</c:v>
                </c:pt>
                <c:pt idx="4057">
                  <c:v>3.9302871580842356E-2</c:v>
                </c:pt>
                <c:pt idx="4058">
                  <c:v>0.56336265921749296</c:v>
                </c:pt>
                <c:pt idx="4059">
                  <c:v>0.43621346840458619</c:v>
                </c:pt>
                <c:pt idx="4060">
                  <c:v>0.43976347587991665</c:v>
                </c:pt>
                <c:pt idx="4061">
                  <c:v>0.10473911375959362</c:v>
                </c:pt>
                <c:pt idx="4062">
                  <c:v>0.35028495749006278</c:v>
                </c:pt>
                <c:pt idx="4063">
                  <c:v>0.23928053548526043</c:v>
                </c:pt>
                <c:pt idx="4064">
                  <c:v>0.58795990077218041</c:v>
                </c:pt>
                <c:pt idx="4065">
                  <c:v>0.84205227803534466</c:v>
                </c:pt>
                <c:pt idx="4066">
                  <c:v>0.37263694003812825</c:v>
                </c:pt>
                <c:pt idx="4067">
                  <c:v>0.9090512208217062</c:v>
                </c:pt>
                <c:pt idx="4068">
                  <c:v>0.42386835041636056</c:v>
                </c:pt>
                <c:pt idx="4069">
                  <c:v>0.95536544777237131</c:v>
                </c:pt>
                <c:pt idx="4070">
                  <c:v>0.82708071024486829</c:v>
                </c:pt>
                <c:pt idx="4071">
                  <c:v>0.74549708550120564</c:v>
                </c:pt>
                <c:pt idx="4072">
                  <c:v>0.56951601876389046</c:v>
                </c:pt>
                <c:pt idx="4073">
                  <c:v>0.85572736470761124</c:v>
                </c:pt>
                <c:pt idx="4074">
                  <c:v>0.20981864082152893</c:v>
                </c:pt>
                <c:pt idx="4075">
                  <c:v>0.42189628743654878</c:v>
                </c:pt>
                <c:pt idx="4076">
                  <c:v>0.81090294607491364</c:v>
                </c:pt>
                <c:pt idx="4077">
                  <c:v>0.84581468107449576</c:v>
                </c:pt>
                <c:pt idx="4078">
                  <c:v>0.60734481904997717</c:v>
                </c:pt>
                <c:pt idx="4079">
                  <c:v>0.64437377296591813</c:v>
                </c:pt>
                <c:pt idx="4080">
                  <c:v>0.99000223818700861</c:v>
                </c:pt>
                <c:pt idx="4081">
                  <c:v>0.96761720905435145</c:v>
                </c:pt>
                <c:pt idx="4082">
                  <c:v>0.74243257648424832</c:v>
                </c:pt>
                <c:pt idx="4083">
                  <c:v>6.4312970761355462E-2</c:v>
                </c:pt>
                <c:pt idx="4084">
                  <c:v>0.90809958610129526</c:v>
                </c:pt>
                <c:pt idx="4085">
                  <c:v>0.42974360446899368</c:v>
                </c:pt>
                <c:pt idx="4086">
                  <c:v>0.70076031037641706</c:v>
                </c:pt>
                <c:pt idx="4087">
                  <c:v>0.67853649644112979</c:v>
                </c:pt>
                <c:pt idx="4088">
                  <c:v>0.16289568606898919</c:v>
                </c:pt>
                <c:pt idx="4089">
                  <c:v>0.78779576150132147</c:v>
                </c:pt>
                <c:pt idx="4090">
                  <c:v>0.48336355270974501</c:v>
                </c:pt>
                <c:pt idx="4091">
                  <c:v>0.89123039268480164</c:v>
                </c:pt>
                <c:pt idx="4092">
                  <c:v>0.90920985346157568</c:v>
                </c:pt>
                <c:pt idx="4093">
                  <c:v>9.0007128701548617E-2</c:v>
                </c:pt>
                <c:pt idx="4094">
                  <c:v>0.74981208692761703</c:v>
                </c:pt>
                <c:pt idx="4095">
                  <c:v>9.1744992459074123E-2</c:v>
                </c:pt>
                <c:pt idx="4096">
                  <c:v>0.95808825965881728</c:v>
                </c:pt>
                <c:pt idx="4097">
                  <c:v>0.5893800857427437</c:v>
                </c:pt>
                <c:pt idx="4098">
                  <c:v>0.71110107829379898</c:v>
                </c:pt>
                <c:pt idx="4099">
                  <c:v>0.47582288387968341</c:v>
                </c:pt>
                <c:pt idx="4100">
                  <c:v>0.15520936583877046</c:v>
                </c:pt>
                <c:pt idx="4101">
                  <c:v>0.60381165221511002</c:v>
                </c:pt>
                <c:pt idx="4102">
                  <c:v>0.26243877935336846</c:v>
                </c:pt>
                <c:pt idx="4103">
                  <c:v>0.80856459206368991</c:v>
                </c:pt>
                <c:pt idx="4104">
                  <c:v>0.54509881443581487</c:v>
                </c:pt>
                <c:pt idx="4105">
                  <c:v>0.47577422274079834</c:v>
                </c:pt>
                <c:pt idx="4106">
                  <c:v>0.33736160459805353</c:v>
                </c:pt>
                <c:pt idx="4107">
                  <c:v>3.648847948596276E-2</c:v>
                </c:pt>
                <c:pt idx="4108">
                  <c:v>0.2618747205761609</c:v>
                </c:pt>
                <c:pt idx="4109">
                  <c:v>0.32842872353663144</c:v>
                </c:pt>
                <c:pt idx="4110">
                  <c:v>0.90155648016443313</c:v>
                </c:pt>
                <c:pt idx="4111">
                  <c:v>0.45976212362747737</c:v>
                </c:pt>
                <c:pt idx="4112">
                  <c:v>0.22201180701237722</c:v>
                </c:pt>
                <c:pt idx="4113">
                  <c:v>0.35244045702388532</c:v>
                </c:pt>
                <c:pt idx="4114">
                  <c:v>0.4667612004404707</c:v>
                </c:pt>
                <c:pt idx="4115">
                  <c:v>0.85549580299085737</c:v>
                </c:pt>
                <c:pt idx="4116">
                  <c:v>0.31796086734065826</c:v>
                </c:pt>
                <c:pt idx="4117">
                  <c:v>0.96829739444344187</c:v>
                </c:pt>
                <c:pt idx="4118">
                  <c:v>0.17430841092686561</c:v>
                </c:pt>
                <c:pt idx="4119">
                  <c:v>0.60146244783022551</c:v>
                </c:pt>
                <c:pt idx="4120">
                  <c:v>0.77936068260081148</c:v>
                </c:pt>
                <c:pt idx="4121">
                  <c:v>0.71499247183790082</c:v>
                </c:pt>
                <c:pt idx="4122">
                  <c:v>0.87847417959872365</c:v>
                </c:pt>
                <c:pt idx="4123">
                  <c:v>0.51553651574791248</c:v>
                </c:pt>
                <c:pt idx="4124">
                  <c:v>0.62222017516485428</c:v>
                </c:pt>
                <c:pt idx="4125">
                  <c:v>0.65448399570513704</c:v>
                </c:pt>
                <c:pt idx="4126">
                  <c:v>0.9125158162380177</c:v>
                </c:pt>
                <c:pt idx="4127">
                  <c:v>0.65332351236293251</c:v>
                </c:pt>
                <c:pt idx="4128">
                  <c:v>0.40827228380752367</c:v>
                </c:pt>
                <c:pt idx="4129">
                  <c:v>0.83227395305050256</c:v>
                </c:pt>
                <c:pt idx="4130">
                  <c:v>2.8328919796426277E-2</c:v>
                </c:pt>
                <c:pt idx="4131">
                  <c:v>0.12415501853644616</c:v>
                </c:pt>
                <c:pt idx="4132">
                  <c:v>0.67339654205059474</c:v>
                </c:pt>
                <c:pt idx="4133">
                  <c:v>0.77568224434539779</c:v>
                </c:pt>
                <c:pt idx="4134">
                  <c:v>0.89148071310086208</c:v>
                </c:pt>
                <c:pt idx="4135">
                  <c:v>0.11634508618914759</c:v>
                </c:pt>
                <c:pt idx="4136">
                  <c:v>0.41186358100355769</c:v>
                </c:pt>
                <c:pt idx="4137">
                  <c:v>0.19120592679418899</c:v>
                </c:pt>
                <c:pt idx="4138">
                  <c:v>0.59801162993442813</c:v>
                </c:pt>
                <c:pt idx="4139">
                  <c:v>0.78146430793286503</c:v>
                </c:pt>
                <c:pt idx="4140">
                  <c:v>7.0623427662357421E-2</c:v>
                </c:pt>
                <c:pt idx="4141">
                  <c:v>0.96794872124118203</c:v>
                </c:pt>
                <c:pt idx="4142">
                  <c:v>0.31415790054675091</c:v>
                </c:pt>
                <c:pt idx="4143">
                  <c:v>5.1834489243027984E-2</c:v>
                </c:pt>
                <c:pt idx="4144">
                  <c:v>0.18226070757129262</c:v>
                </c:pt>
                <c:pt idx="4145">
                  <c:v>0.25571215071515746</c:v>
                </c:pt>
                <c:pt idx="4146">
                  <c:v>0.75411706965142722</c:v>
                </c:pt>
                <c:pt idx="4147">
                  <c:v>0.44558963153771575</c:v>
                </c:pt>
                <c:pt idx="4148">
                  <c:v>2.4937254388321776E-2</c:v>
                </c:pt>
                <c:pt idx="4149">
                  <c:v>0.12043450452407566</c:v>
                </c:pt>
                <c:pt idx="4150">
                  <c:v>0.14271753613963609</c:v>
                </c:pt>
                <c:pt idx="4151">
                  <c:v>0.65362989886367218</c:v>
                </c:pt>
                <c:pt idx="4152">
                  <c:v>0.55771020173919861</c:v>
                </c:pt>
                <c:pt idx="4153">
                  <c:v>0.43536063071124287</c:v>
                </c:pt>
                <c:pt idx="4154">
                  <c:v>0.10612036385858449</c:v>
                </c:pt>
                <c:pt idx="4155">
                  <c:v>0.56495537122942296</c:v>
                </c:pt>
                <c:pt idx="4156">
                  <c:v>0.20492425291096988</c:v>
                </c:pt>
                <c:pt idx="4157">
                  <c:v>0.16191867467105328</c:v>
                </c:pt>
                <c:pt idx="4158">
                  <c:v>0.36716519639229644</c:v>
                </c:pt>
                <c:pt idx="4159">
                  <c:v>0.94545576532625397</c:v>
                </c:pt>
                <c:pt idx="4160">
                  <c:v>0.27504783835031454</c:v>
                </c:pt>
                <c:pt idx="4161">
                  <c:v>0.72901915373700632</c:v>
                </c:pt>
                <c:pt idx="4162">
                  <c:v>0.62491685786513462</c:v>
                </c:pt>
                <c:pt idx="4163">
                  <c:v>0.97763013931812259</c:v>
                </c:pt>
                <c:pt idx="4164">
                  <c:v>2.9751519686426742E-2</c:v>
                </c:pt>
                <c:pt idx="4165">
                  <c:v>3.3791369774281682E-2</c:v>
                </c:pt>
                <c:pt idx="4166">
                  <c:v>0.93155179635228202</c:v>
                </c:pt>
                <c:pt idx="4167">
                  <c:v>0.59104129280477824</c:v>
                </c:pt>
                <c:pt idx="4168">
                  <c:v>0.63100816990761466</c:v>
                </c:pt>
                <c:pt idx="4169">
                  <c:v>0.35431163727972265</c:v>
                </c:pt>
                <c:pt idx="4170">
                  <c:v>0.91568776029892629</c:v>
                </c:pt>
                <c:pt idx="4171">
                  <c:v>0.96418734405384743</c:v>
                </c:pt>
                <c:pt idx="4172">
                  <c:v>9.6691513013416677E-2</c:v>
                </c:pt>
                <c:pt idx="4173">
                  <c:v>9.4259216494047643E-2</c:v>
                </c:pt>
                <c:pt idx="4174">
                  <c:v>0.21465161545884406</c:v>
                </c:pt>
                <c:pt idx="4175">
                  <c:v>0.64970101679195702</c:v>
                </c:pt>
                <c:pt idx="4176">
                  <c:v>0.52498922242084012</c:v>
                </c:pt>
                <c:pt idx="4177">
                  <c:v>0.49386122706060354</c:v>
                </c:pt>
                <c:pt idx="4178">
                  <c:v>0.32564320756385251</c:v>
                </c:pt>
                <c:pt idx="4179">
                  <c:v>8.5389525669342617E-2</c:v>
                </c:pt>
                <c:pt idx="4180">
                  <c:v>0.1417579246413698</c:v>
                </c:pt>
                <c:pt idx="4181">
                  <c:v>0.52543944750234461</c:v>
                </c:pt>
                <c:pt idx="4182">
                  <c:v>6.0794171905514865E-2</c:v>
                </c:pt>
                <c:pt idx="4183">
                  <c:v>0.76764721598832275</c:v>
                </c:pt>
                <c:pt idx="4184">
                  <c:v>0.846759115740079</c:v>
                </c:pt>
                <c:pt idx="4185">
                  <c:v>0.48045824350810529</c:v>
                </c:pt>
                <c:pt idx="4186">
                  <c:v>6.1698640725435058E-2</c:v>
                </c:pt>
                <c:pt idx="4187">
                  <c:v>0.96905467238698839</c:v>
                </c:pt>
                <c:pt idx="4188">
                  <c:v>0.90187880811368992</c:v>
                </c:pt>
                <c:pt idx="4189">
                  <c:v>0.87712796678632865</c:v>
                </c:pt>
                <c:pt idx="4190">
                  <c:v>0.88973777782625418</c:v>
                </c:pt>
                <c:pt idx="4191">
                  <c:v>0.82283192585354292</c:v>
                </c:pt>
                <c:pt idx="4192">
                  <c:v>0.33617782049634393</c:v>
                </c:pt>
                <c:pt idx="4193">
                  <c:v>0.14062908205233005</c:v>
                </c:pt>
                <c:pt idx="4194">
                  <c:v>0.55298205351130203</c:v>
                </c:pt>
                <c:pt idx="4195">
                  <c:v>0.96937336445291222</c:v>
                </c:pt>
                <c:pt idx="4196">
                  <c:v>0.25813636009494606</c:v>
                </c:pt>
                <c:pt idx="4197">
                  <c:v>0.49780411575818628</c:v>
                </c:pt>
                <c:pt idx="4198">
                  <c:v>0.59377354783647396</c:v>
                </c:pt>
                <c:pt idx="4199">
                  <c:v>0.55201848761738204</c:v>
                </c:pt>
                <c:pt idx="4200">
                  <c:v>0.77472138534054225</c:v>
                </c:pt>
                <c:pt idx="4201">
                  <c:v>0.74232341849353323</c:v>
                </c:pt>
                <c:pt idx="4202">
                  <c:v>0.22969462081310088</c:v>
                </c:pt>
                <c:pt idx="4203">
                  <c:v>0.47749200578662193</c:v>
                </c:pt>
                <c:pt idx="4204">
                  <c:v>0.20814125575504325</c:v>
                </c:pt>
                <c:pt idx="4205">
                  <c:v>0.23008547501176851</c:v>
                </c:pt>
                <c:pt idx="4206">
                  <c:v>4.6578522793286725E-2</c:v>
                </c:pt>
                <c:pt idx="4207">
                  <c:v>0.84523258676996105</c:v>
                </c:pt>
                <c:pt idx="4208">
                  <c:v>0.82408584273610541</c:v>
                </c:pt>
                <c:pt idx="4209">
                  <c:v>0.41075886572280845</c:v>
                </c:pt>
                <c:pt idx="4210">
                  <c:v>0.62425620324176556</c:v>
                </c:pt>
                <c:pt idx="4211">
                  <c:v>0.8740078843543343</c:v>
                </c:pt>
                <c:pt idx="4212">
                  <c:v>0.45051234329608841</c:v>
                </c:pt>
                <c:pt idx="4213">
                  <c:v>0.76095377735837999</c:v>
                </c:pt>
                <c:pt idx="4214">
                  <c:v>0.35013606229337679</c:v>
                </c:pt>
                <c:pt idx="4215">
                  <c:v>0.73679896478392137</c:v>
                </c:pt>
                <c:pt idx="4216">
                  <c:v>0.38020112336622602</c:v>
                </c:pt>
                <c:pt idx="4217">
                  <c:v>4.0280416160952494E-2</c:v>
                </c:pt>
                <c:pt idx="4218">
                  <c:v>0.99295441712856036</c:v>
                </c:pt>
                <c:pt idx="4219">
                  <c:v>0.58488867971342462</c:v>
                </c:pt>
                <c:pt idx="4220">
                  <c:v>0.22403994352744891</c:v>
                </c:pt>
                <c:pt idx="4221">
                  <c:v>0.43933086583359671</c:v>
                </c:pt>
                <c:pt idx="4222">
                  <c:v>0.83386206526023432</c:v>
                </c:pt>
                <c:pt idx="4223">
                  <c:v>0.71973082875820382</c:v>
                </c:pt>
                <c:pt idx="4224">
                  <c:v>0.51603893913144194</c:v>
                </c:pt>
                <c:pt idx="4225">
                  <c:v>6.6449982145079398E-2</c:v>
                </c:pt>
                <c:pt idx="4226">
                  <c:v>0.82484991234953042</c:v>
                </c:pt>
                <c:pt idx="4227">
                  <c:v>0.25247685855835528</c:v>
                </c:pt>
                <c:pt idx="4228">
                  <c:v>0.37856179027751169</c:v>
                </c:pt>
                <c:pt idx="4229">
                  <c:v>0.48800919413939547</c:v>
                </c:pt>
                <c:pt idx="4230">
                  <c:v>0.97052590081958379</c:v>
                </c:pt>
                <c:pt idx="4231">
                  <c:v>0.6288150747440826</c:v>
                </c:pt>
                <c:pt idx="4232">
                  <c:v>0.49496122379552632</c:v>
                </c:pt>
                <c:pt idx="4233">
                  <c:v>0.81328833141051626</c:v>
                </c:pt>
                <c:pt idx="4234">
                  <c:v>0.93698601654590385</c:v>
                </c:pt>
                <c:pt idx="4235">
                  <c:v>0.92398008700645529</c:v>
                </c:pt>
                <c:pt idx="4236">
                  <c:v>0.33332231749469521</c:v>
                </c:pt>
                <c:pt idx="4237">
                  <c:v>0.14819013334260794</c:v>
                </c:pt>
                <c:pt idx="4238">
                  <c:v>0.63157108921165162</c:v>
                </c:pt>
                <c:pt idx="4239">
                  <c:v>0.81529638022896667</c:v>
                </c:pt>
                <c:pt idx="4240">
                  <c:v>0.68626250824251334</c:v>
                </c:pt>
                <c:pt idx="4241">
                  <c:v>1.3976031920861469E-2</c:v>
                </c:pt>
                <c:pt idx="4242">
                  <c:v>0.89516849391868736</c:v>
                </c:pt>
                <c:pt idx="4243">
                  <c:v>9.6877291378042324E-2</c:v>
                </c:pt>
                <c:pt idx="4244">
                  <c:v>0.21663619075745166</c:v>
                </c:pt>
                <c:pt idx="4245">
                  <c:v>4.4580604901807664E-3</c:v>
                </c:pt>
                <c:pt idx="4246">
                  <c:v>0.92662265846814151</c:v>
                </c:pt>
                <c:pt idx="4247">
                  <c:v>0.74702087405464657</c:v>
                </c:pt>
                <c:pt idx="4248">
                  <c:v>0.1798302364441707</c:v>
                </c:pt>
                <c:pt idx="4249">
                  <c:v>0.40678391717690227</c:v>
                </c:pt>
                <c:pt idx="4250">
                  <c:v>0.81729599219620974</c:v>
                </c:pt>
                <c:pt idx="4251">
                  <c:v>0.2937408416968495</c:v>
                </c:pt>
                <c:pt idx="4252">
                  <c:v>0.90232639894929079</c:v>
                </c:pt>
                <c:pt idx="4253">
                  <c:v>0.39978714073066934</c:v>
                </c:pt>
                <c:pt idx="4254">
                  <c:v>0.22247426035929205</c:v>
                </c:pt>
                <c:pt idx="4255">
                  <c:v>0.12489385862131316</c:v>
                </c:pt>
                <c:pt idx="4256">
                  <c:v>9.1081848410461963E-2</c:v>
                </c:pt>
                <c:pt idx="4257">
                  <c:v>0.81262623463413963</c:v>
                </c:pt>
                <c:pt idx="4258">
                  <c:v>0.8091254959856744</c:v>
                </c:pt>
                <c:pt idx="4259">
                  <c:v>0.97221103123026487</c:v>
                </c:pt>
                <c:pt idx="4260">
                  <c:v>0.95080188706088897</c:v>
                </c:pt>
                <c:pt idx="4261">
                  <c:v>0.12731583236126034</c:v>
                </c:pt>
                <c:pt idx="4262">
                  <c:v>0.79719449570271861</c:v>
                </c:pt>
                <c:pt idx="4263">
                  <c:v>0.44788927559176894</c:v>
                </c:pt>
                <c:pt idx="4264">
                  <c:v>0.67505487086021099</c:v>
                </c:pt>
                <c:pt idx="4265">
                  <c:v>0.64721454756670382</c:v>
                </c:pt>
                <c:pt idx="4266">
                  <c:v>0.73490095359035812</c:v>
                </c:pt>
                <c:pt idx="4267">
                  <c:v>0.48032699314892618</c:v>
                </c:pt>
                <c:pt idx="4268">
                  <c:v>0.85577385400225126</c:v>
                </c:pt>
                <c:pt idx="4269">
                  <c:v>0.99116421583628478</c:v>
                </c:pt>
                <c:pt idx="4270">
                  <c:v>0.49697556043834218</c:v>
                </c:pt>
                <c:pt idx="4271">
                  <c:v>0.66824428721714968</c:v>
                </c:pt>
                <c:pt idx="4272">
                  <c:v>0.18173525863407891</c:v>
                </c:pt>
                <c:pt idx="4273">
                  <c:v>0.42449186296411412</c:v>
                </c:pt>
                <c:pt idx="4274">
                  <c:v>0.43474083786585405</c:v>
                </c:pt>
                <c:pt idx="4275">
                  <c:v>0.68926201140939347</c:v>
                </c:pt>
                <c:pt idx="4276">
                  <c:v>0.42662575767684063</c:v>
                </c:pt>
                <c:pt idx="4277">
                  <c:v>0.29910927466075365</c:v>
                </c:pt>
                <c:pt idx="4278">
                  <c:v>0.1295792232870959</c:v>
                </c:pt>
                <c:pt idx="4279">
                  <c:v>0.83800578622054578</c:v>
                </c:pt>
                <c:pt idx="4280">
                  <c:v>0.36324900871294041</c:v>
                </c:pt>
                <c:pt idx="4281">
                  <c:v>0.12608943838909709</c:v>
                </c:pt>
                <c:pt idx="4282">
                  <c:v>0.18519100555460483</c:v>
                </c:pt>
                <c:pt idx="4283">
                  <c:v>0.50523035624308066</c:v>
                </c:pt>
                <c:pt idx="4284">
                  <c:v>0.4065973774560715</c:v>
                </c:pt>
                <c:pt idx="4285">
                  <c:v>0.68212290419364485</c:v>
                </c:pt>
                <c:pt idx="4286">
                  <c:v>0.43965078258870671</c:v>
                </c:pt>
                <c:pt idx="4287">
                  <c:v>0.2107029683937798</c:v>
                </c:pt>
                <c:pt idx="4288">
                  <c:v>0.28478979425727846</c:v>
                </c:pt>
                <c:pt idx="4289">
                  <c:v>0.46207208207904926</c:v>
                </c:pt>
                <c:pt idx="4290">
                  <c:v>4.5483502580543747E-2</c:v>
                </c:pt>
                <c:pt idx="4291">
                  <c:v>0.44122787119877893</c:v>
                </c:pt>
                <c:pt idx="4292">
                  <c:v>0.71683123787717484</c:v>
                </c:pt>
                <c:pt idx="4293">
                  <c:v>0.78261500167782183</c:v>
                </c:pt>
                <c:pt idx="4294">
                  <c:v>0.41033319915194677</c:v>
                </c:pt>
                <c:pt idx="4295">
                  <c:v>0.47007814676970155</c:v>
                </c:pt>
                <c:pt idx="4296">
                  <c:v>0.6034127583743133</c:v>
                </c:pt>
                <c:pt idx="4297">
                  <c:v>0.55822999708272047</c:v>
                </c:pt>
                <c:pt idx="4298">
                  <c:v>0.17156096928359985</c:v>
                </c:pt>
                <c:pt idx="4299">
                  <c:v>0.42521074946281068</c:v>
                </c:pt>
                <c:pt idx="4300">
                  <c:v>0.5170662214593339</c:v>
                </c:pt>
                <c:pt idx="4301">
                  <c:v>0.33198406702465566</c:v>
                </c:pt>
                <c:pt idx="4302">
                  <c:v>0.65621448338786814</c:v>
                </c:pt>
                <c:pt idx="4303">
                  <c:v>0.99682229989991633</c:v>
                </c:pt>
                <c:pt idx="4304">
                  <c:v>0.59239441789332514</c:v>
                </c:pt>
                <c:pt idx="4305">
                  <c:v>0.37298153311618676</c:v>
                </c:pt>
                <c:pt idx="4306">
                  <c:v>0.70062708375073368</c:v>
                </c:pt>
                <c:pt idx="4307">
                  <c:v>0.43939659858094371</c:v>
                </c:pt>
                <c:pt idx="4308">
                  <c:v>0.93863234992075351</c:v>
                </c:pt>
                <c:pt idx="4309">
                  <c:v>0.59390511810495761</c:v>
                </c:pt>
                <c:pt idx="4310">
                  <c:v>0.76331999002179129</c:v>
                </c:pt>
                <c:pt idx="4311">
                  <c:v>0.11907229624645425</c:v>
                </c:pt>
                <c:pt idx="4312">
                  <c:v>0.24808301415670803</c:v>
                </c:pt>
                <c:pt idx="4313">
                  <c:v>0.53121893179194024</c:v>
                </c:pt>
                <c:pt idx="4314">
                  <c:v>0.19658662713905173</c:v>
                </c:pt>
                <c:pt idx="4315">
                  <c:v>3.1442326042541456E-2</c:v>
                </c:pt>
                <c:pt idx="4316">
                  <c:v>0.45117379699422688</c:v>
                </c:pt>
                <c:pt idx="4317">
                  <c:v>0.87800608197134267</c:v>
                </c:pt>
                <c:pt idx="4318">
                  <c:v>0.64821969235698673</c:v>
                </c:pt>
                <c:pt idx="4319">
                  <c:v>0.62836944387684079</c:v>
                </c:pt>
                <c:pt idx="4320">
                  <c:v>5.2432380641080616E-3</c:v>
                </c:pt>
                <c:pt idx="4321">
                  <c:v>0.12310214346419189</c:v>
                </c:pt>
                <c:pt idx="4322">
                  <c:v>0.9777252026729869</c:v>
                </c:pt>
                <c:pt idx="4323">
                  <c:v>0.62748132489038688</c:v>
                </c:pt>
                <c:pt idx="4324">
                  <c:v>7.8627432733135036E-2</c:v>
                </c:pt>
                <c:pt idx="4325">
                  <c:v>0.49126194580051208</c:v>
                </c:pt>
                <c:pt idx="4326">
                  <c:v>0.63952306920640312</c:v>
                </c:pt>
                <c:pt idx="4327">
                  <c:v>0.46422415201748912</c:v>
                </c:pt>
                <c:pt idx="4328">
                  <c:v>0.21532295794008438</c:v>
                </c:pt>
                <c:pt idx="4329">
                  <c:v>0.9329540989980819</c:v>
                </c:pt>
                <c:pt idx="4330">
                  <c:v>0.15954186076277022</c:v>
                </c:pt>
                <c:pt idx="4331">
                  <c:v>0.42005383987913553</c:v>
                </c:pt>
                <c:pt idx="4332">
                  <c:v>0.84488684863079655</c:v>
                </c:pt>
                <c:pt idx="4333">
                  <c:v>1.3264937798150321E-2</c:v>
                </c:pt>
                <c:pt idx="4334">
                  <c:v>0.94380957351243566</c:v>
                </c:pt>
                <c:pt idx="4335">
                  <c:v>0.6075020235066777</c:v>
                </c:pt>
                <c:pt idx="4336">
                  <c:v>0.28650907673244785</c:v>
                </c:pt>
                <c:pt idx="4337">
                  <c:v>0.35805264225138939</c:v>
                </c:pt>
                <c:pt idx="4338">
                  <c:v>0.79075831910164951</c:v>
                </c:pt>
                <c:pt idx="4339">
                  <c:v>0.27506914142289624</c:v>
                </c:pt>
                <c:pt idx="4340">
                  <c:v>8.7059894617209158E-2</c:v>
                </c:pt>
                <c:pt idx="4341">
                  <c:v>0.21564883143438437</c:v>
                </c:pt>
                <c:pt idx="4342">
                  <c:v>0.40990991769819984</c:v>
                </c:pt>
                <c:pt idx="4343">
                  <c:v>0.35598675364441551</c:v>
                </c:pt>
                <c:pt idx="4344">
                  <c:v>6.9368501691784948E-2</c:v>
                </c:pt>
                <c:pt idx="4345">
                  <c:v>0.87640793382954219</c:v>
                </c:pt>
                <c:pt idx="4346">
                  <c:v>0.78814387311606848</c:v>
                </c:pt>
                <c:pt idx="4347">
                  <c:v>0.33407546176299241</c:v>
                </c:pt>
                <c:pt idx="4348">
                  <c:v>0.8062858506135111</c:v>
                </c:pt>
                <c:pt idx="4349">
                  <c:v>0.24629126128102247</c:v>
                </c:pt>
                <c:pt idx="4350">
                  <c:v>0.41722835014445164</c:v>
                </c:pt>
                <c:pt idx="4351">
                  <c:v>0.35688087779883337</c:v>
                </c:pt>
                <c:pt idx="4352">
                  <c:v>9.6913164992310646E-2</c:v>
                </c:pt>
                <c:pt idx="4353">
                  <c:v>0.81956402576508192</c:v>
                </c:pt>
                <c:pt idx="4354">
                  <c:v>0.41258103373115002</c:v>
                </c:pt>
                <c:pt idx="4355">
                  <c:v>0.24943391943789736</c:v>
                </c:pt>
                <c:pt idx="4356">
                  <c:v>0.23588399274083041</c:v>
                </c:pt>
                <c:pt idx="4357">
                  <c:v>0.50226599513658599</c:v>
                </c:pt>
                <c:pt idx="4358">
                  <c:v>0.58458026060116486</c:v>
                </c:pt>
                <c:pt idx="4359">
                  <c:v>4.0439923778381161E-2</c:v>
                </c:pt>
                <c:pt idx="4360">
                  <c:v>0.67379894325220913</c:v>
                </c:pt>
                <c:pt idx="4361">
                  <c:v>0.5388392398780395</c:v>
                </c:pt>
                <c:pt idx="4362">
                  <c:v>0.27110463020908859</c:v>
                </c:pt>
                <c:pt idx="4363">
                  <c:v>0.45551992415241893</c:v>
                </c:pt>
                <c:pt idx="4364">
                  <c:v>0.92336522970505297</c:v>
                </c:pt>
                <c:pt idx="4365">
                  <c:v>0.9994156528261563</c:v>
                </c:pt>
                <c:pt idx="4366">
                  <c:v>0.17887704920902711</c:v>
                </c:pt>
                <c:pt idx="4367">
                  <c:v>0.38656605611861034</c:v>
                </c:pt>
                <c:pt idx="4368">
                  <c:v>1.5705185484003827E-2</c:v>
                </c:pt>
                <c:pt idx="4369">
                  <c:v>0.95705242965233162</c:v>
                </c:pt>
                <c:pt idx="4370">
                  <c:v>0.18018516673715093</c:v>
                </c:pt>
                <c:pt idx="4371">
                  <c:v>0.37209735129591887</c:v>
                </c:pt>
                <c:pt idx="4372">
                  <c:v>0.8401832305082042</c:v>
                </c:pt>
                <c:pt idx="4373">
                  <c:v>0.95955515138784198</c:v>
                </c:pt>
                <c:pt idx="4374">
                  <c:v>0.24342937546010565</c:v>
                </c:pt>
                <c:pt idx="4375">
                  <c:v>0.31751335799578267</c:v>
                </c:pt>
                <c:pt idx="4376">
                  <c:v>0.44700783511950071</c:v>
                </c:pt>
                <c:pt idx="4377">
                  <c:v>0.86068485344792012</c:v>
                </c:pt>
                <c:pt idx="4378">
                  <c:v>0.53033189919327006</c:v>
                </c:pt>
                <c:pt idx="4379">
                  <c:v>0.28822974129031864</c:v>
                </c:pt>
                <c:pt idx="4380">
                  <c:v>0.27726186638570477</c:v>
                </c:pt>
                <c:pt idx="4381">
                  <c:v>0.9401883445401622</c:v>
                </c:pt>
                <c:pt idx="4382">
                  <c:v>0.7455066865056319</c:v>
                </c:pt>
                <c:pt idx="4383">
                  <c:v>0.73088010015472771</c:v>
                </c:pt>
                <c:pt idx="4384">
                  <c:v>0.90184330050919359</c:v>
                </c:pt>
                <c:pt idx="4385">
                  <c:v>0.280351658016607</c:v>
                </c:pt>
                <c:pt idx="4386">
                  <c:v>0.87031628511395132</c:v>
                </c:pt>
                <c:pt idx="4387">
                  <c:v>0.40580391017990369</c:v>
                </c:pt>
                <c:pt idx="4388">
                  <c:v>0.34631839364129974</c:v>
                </c:pt>
                <c:pt idx="4389">
                  <c:v>0.57324192932492213</c:v>
                </c:pt>
                <c:pt idx="4390">
                  <c:v>0.47710616396605326</c:v>
                </c:pt>
                <c:pt idx="4391">
                  <c:v>0.72329777745683577</c:v>
                </c:pt>
                <c:pt idx="4392">
                  <c:v>0.46574571703828205</c:v>
                </c:pt>
                <c:pt idx="4393">
                  <c:v>0.78826626240660724</c:v>
                </c:pt>
                <c:pt idx="4394">
                  <c:v>0.3910722678485663</c:v>
                </c:pt>
                <c:pt idx="4395">
                  <c:v>0.75160573085379123</c:v>
                </c:pt>
                <c:pt idx="4396">
                  <c:v>0.2375184596690901</c:v>
                </c:pt>
                <c:pt idx="4397">
                  <c:v>0.97275165839714539</c:v>
                </c:pt>
                <c:pt idx="4398">
                  <c:v>3.7122680822910127E-2</c:v>
                </c:pt>
                <c:pt idx="4399">
                  <c:v>0.92089659065049911</c:v>
                </c:pt>
                <c:pt idx="4400">
                  <c:v>0.50899906293908093</c:v>
                </c:pt>
                <c:pt idx="4401">
                  <c:v>0.74725081713276487</c:v>
                </c:pt>
                <c:pt idx="4402">
                  <c:v>4.4483550379277932E-2</c:v>
                </c:pt>
                <c:pt idx="4403">
                  <c:v>0.63503122452415117</c:v>
                </c:pt>
                <c:pt idx="4404">
                  <c:v>0.96979057740876007</c:v>
                </c:pt>
                <c:pt idx="4405">
                  <c:v>0.27023450903139751</c:v>
                </c:pt>
                <c:pt idx="4406">
                  <c:v>0.83139329069824575</c:v>
                </c:pt>
                <c:pt idx="4407">
                  <c:v>0.22703676541663556</c:v>
                </c:pt>
                <c:pt idx="4408">
                  <c:v>0.8069163573938033</c:v>
                </c:pt>
                <c:pt idx="4409">
                  <c:v>0.84321871765107792</c:v>
                </c:pt>
                <c:pt idx="4410">
                  <c:v>0.97698756166593526</c:v>
                </c:pt>
                <c:pt idx="4411">
                  <c:v>0.22994891937354064</c:v>
                </c:pt>
                <c:pt idx="4412">
                  <c:v>0.75148791109746693</c:v>
                </c:pt>
                <c:pt idx="4413">
                  <c:v>0.25732181512625973</c:v>
                </c:pt>
                <c:pt idx="4414">
                  <c:v>0.80774682704720036</c:v>
                </c:pt>
                <c:pt idx="4415">
                  <c:v>0.80092218229590084</c:v>
                </c:pt>
                <c:pt idx="4416">
                  <c:v>9.9117847205660234E-2</c:v>
                </c:pt>
                <c:pt idx="4417">
                  <c:v>0.87365798553156571</c:v>
                </c:pt>
                <c:pt idx="4418">
                  <c:v>0.56976282902516562</c:v>
                </c:pt>
                <c:pt idx="4419">
                  <c:v>3.8674259576329151E-3</c:v>
                </c:pt>
                <c:pt idx="4420">
                  <c:v>0.99982806993640405</c:v>
                </c:pt>
                <c:pt idx="4421">
                  <c:v>0.11037142114265422</c:v>
                </c:pt>
                <c:pt idx="4422">
                  <c:v>1.2475144589541081E-2</c:v>
                </c:pt>
                <c:pt idx="4423">
                  <c:v>0.66975511641695873</c:v>
                </c:pt>
                <c:pt idx="4424">
                  <c:v>0.57424161982454436</c:v>
                </c:pt>
                <c:pt idx="4425">
                  <c:v>0.27890439111688381</c:v>
                </c:pt>
                <c:pt idx="4426">
                  <c:v>0.54610150146582237</c:v>
                </c:pt>
                <c:pt idx="4427">
                  <c:v>0.3279351360760327</c:v>
                </c:pt>
                <c:pt idx="4428">
                  <c:v>0.60583202988180895</c:v>
                </c:pt>
                <c:pt idx="4429">
                  <c:v>0.21892622356253036</c:v>
                </c:pt>
                <c:pt idx="4430">
                  <c:v>0.49303941544752539</c:v>
                </c:pt>
                <c:pt idx="4431">
                  <c:v>0.51345542655952991</c:v>
                </c:pt>
                <c:pt idx="4432">
                  <c:v>0.64535418601955952</c:v>
                </c:pt>
                <c:pt idx="4433">
                  <c:v>0.46780443073613776</c:v>
                </c:pt>
                <c:pt idx="4434">
                  <c:v>0.38906738226724202</c:v>
                </c:pt>
                <c:pt idx="4435">
                  <c:v>5.5493765536459988E-2</c:v>
                </c:pt>
                <c:pt idx="4436">
                  <c:v>0.6837173712829675</c:v>
                </c:pt>
                <c:pt idx="4437">
                  <c:v>0.23785915283386555</c:v>
                </c:pt>
                <c:pt idx="4438">
                  <c:v>0.69878167877848341</c:v>
                </c:pt>
                <c:pt idx="4439">
                  <c:v>0.42367522997021451</c:v>
                </c:pt>
                <c:pt idx="4440">
                  <c:v>0.70959010939560374</c:v>
                </c:pt>
                <c:pt idx="4441">
                  <c:v>8.0968611911390265E-2</c:v>
                </c:pt>
                <c:pt idx="4442">
                  <c:v>0.8394603947361281</c:v>
                </c:pt>
                <c:pt idx="4443">
                  <c:v>0.8108543301051736</c:v>
                </c:pt>
                <c:pt idx="4444">
                  <c:v>2.8726077651943117E-2</c:v>
                </c:pt>
                <c:pt idx="4445">
                  <c:v>0.79918709620795547</c:v>
                </c:pt>
                <c:pt idx="4446">
                  <c:v>0.9375259671069337</c:v>
                </c:pt>
                <c:pt idx="4447">
                  <c:v>0.9989291662345311</c:v>
                </c:pt>
                <c:pt idx="4448">
                  <c:v>2.4969037633840478E-3</c:v>
                </c:pt>
                <c:pt idx="4449">
                  <c:v>0.9654615511956911</c:v>
                </c:pt>
                <c:pt idx="4450">
                  <c:v>0.51229094598083336</c:v>
                </c:pt>
                <c:pt idx="4451">
                  <c:v>7.3929099866156048E-2</c:v>
                </c:pt>
                <c:pt idx="4452">
                  <c:v>0.52638145048468443</c:v>
                </c:pt>
                <c:pt idx="4453">
                  <c:v>0.89303829609092245</c:v>
                </c:pt>
                <c:pt idx="4454">
                  <c:v>0.29464240013372267</c:v>
                </c:pt>
                <c:pt idx="4455">
                  <c:v>5.4819047476546395E-2</c:v>
                </c:pt>
                <c:pt idx="4456">
                  <c:v>0.34373093831526624</c:v>
                </c:pt>
                <c:pt idx="4457">
                  <c:v>8.5880264679845553E-2</c:v>
                </c:pt>
                <c:pt idx="4458">
                  <c:v>0.38960847416408756</c:v>
                </c:pt>
                <c:pt idx="4459">
                  <c:v>0.14962527581938789</c:v>
                </c:pt>
                <c:pt idx="4460">
                  <c:v>0.75201069645211593</c:v>
                </c:pt>
                <c:pt idx="4461">
                  <c:v>4.3775270713388582E-2</c:v>
                </c:pt>
                <c:pt idx="4462">
                  <c:v>0.73097487992186794</c:v>
                </c:pt>
                <c:pt idx="4463">
                  <c:v>0.49480684683416359</c:v>
                </c:pt>
                <c:pt idx="4464">
                  <c:v>0.21867474178721882</c:v>
                </c:pt>
                <c:pt idx="4465">
                  <c:v>0.26638521778694596</c:v>
                </c:pt>
                <c:pt idx="4466">
                  <c:v>0.13635534520091272</c:v>
                </c:pt>
                <c:pt idx="4467">
                  <c:v>0.7242867917401189</c:v>
                </c:pt>
                <c:pt idx="4468">
                  <c:v>8.8108776178261627E-2</c:v>
                </c:pt>
                <c:pt idx="4469">
                  <c:v>0.84420122804315822</c:v>
                </c:pt>
                <c:pt idx="4470">
                  <c:v>0.49003972135951729</c:v>
                </c:pt>
                <c:pt idx="4471">
                  <c:v>9.7596889407186249E-2</c:v>
                </c:pt>
                <c:pt idx="4472">
                  <c:v>0.3109202665793338</c:v>
                </c:pt>
                <c:pt idx="4473">
                  <c:v>0.63692039886346108</c:v>
                </c:pt>
                <c:pt idx="4474">
                  <c:v>0.72114369818994017</c:v>
                </c:pt>
                <c:pt idx="4475">
                  <c:v>0.26213547832431994</c:v>
                </c:pt>
                <c:pt idx="4476">
                  <c:v>0.71098419684496905</c:v>
                </c:pt>
                <c:pt idx="4477">
                  <c:v>0.51139637339459565</c:v>
                </c:pt>
                <c:pt idx="4478">
                  <c:v>3.8847642968803477E-2</c:v>
                </c:pt>
                <c:pt idx="4479">
                  <c:v>0.91233537668005349</c:v>
                </c:pt>
                <c:pt idx="4480">
                  <c:v>0.62067586165884314</c:v>
                </c:pt>
                <c:pt idx="4481">
                  <c:v>0.69920690017715414</c:v>
                </c:pt>
                <c:pt idx="4482">
                  <c:v>0.57037127743026772</c:v>
                </c:pt>
                <c:pt idx="4483">
                  <c:v>0.23005977050869714</c:v>
                </c:pt>
                <c:pt idx="4484">
                  <c:v>0.61456293967299302</c:v>
                </c:pt>
                <c:pt idx="4485">
                  <c:v>0.95932708399338973</c:v>
                </c:pt>
                <c:pt idx="4486">
                  <c:v>0.41030067690196481</c:v>
                </c:pt>
                <c:pt idx="4487">
                  <c:v>0.92347669132215748</c:v>
                </c:pt>
                <c:pt idx="4488">
                  <c:v>0.87275105150078935</c:v>
                </c:pt>
                <c:pt idx="4489">
                  <c:v>0.32692257376710071</c:v>
                </c:pt>
                <c:pt idx="4490">
                  <c:v>0.58769730366193562</c:v>
                </c:pt>
                <c:pt idx="4491">
                  <c:v>0.42858264615227593</c:v>
                </c:pt>
                <c:pt idx="4492">
                  <c:v>0.18853388130130894</c:v>
                </c:pt>
                <c:pt idx="4493">
                  <c:v>0.6889430310991328</c:v>
                </c:pt>
                <c:pt idx="4494">
                  <c:v>6.5523683124000059E-2</c:v>
                </c:pt>
                <c:pt idx="4495">
                  <c:v>0.25654226506899214</c:v>
                </c:pt>
                <c:pt idx="4496">
                  <c:v>0.70584901455130844</c:v>
                </c:pt>
                <c:pt idx="4497">
                  <c:v>0.2043875638415979</c:v>
                </c:pt>
                <c:pt idx="4498">
                  <c:v>0.14178548573599453</c:v>
                </c:pt>
                <c:pt idx="4499">
                  <c:v>0.98865876485996818</c:v>
                </c:pt>
                <c:pt idx="4500">
                  <c:v>0.38786100148589397</c:v>
                </c:pt>
                <c:pt idx="4501">
                  <c:v>0.77985197341994006</c:v>
                </c:pt>
                <c:pt idx="4502">
                  <c:v>0.97211726893303785</c:v>
                </c:pt>
                <c:pt idx="4503">
                  <c:v>0.37493895756776396</c:v>
                </c:pt>
                <c:pt idx="4504">
                  <c:v>0.59905984140888779</c:v>
                </c:pt>
                <c:pt idx="4505">
                  <c:v>0.39875455917732539</c:v>
                </c:pt>
                <c:pt idx="4506">
                  <c:v>0.8678760933074523</c:v>
                </c:pt>
                <c:pt idx="4507">
                  <c:v>0.39350021835113885</c:v>
                </c:pt>
                <c:pt idx="4508">
                  <c:v>0.5581698275907756</c:v>
                </c:pt>
                <c:pt idx="4509">
                  <c:v>0.1602923181654384</c:v>
                </c:pt>
                <c:pt idx="4510">
                  <c:v>3.2991406523152911E-2</c:v>
                </c:pt>
                <c:pt idx="4511">
                  <c:v>0.4865694346309497</c:v>
                </c:pt>
                <c:pt idx="4512">
                  <c:v>0.77248784237191448</c:v>
                </c:pt>
                <c:pt idx="4513">
                  <c:v>0.20316674476636887</c:v>
                </c:pt>
                <c:pt idx="4514">
                  <c:v>0.62347928836172417</c:v>
                </c:pt>
                <c:pt idx="4515">
                  <c:v>0.81639949549753199</c:v>
                </c:pt>
                <c:pt idx="4516">
                  <c:v>0.22632082701955028</c:v>
                </c:pt>
                <c:pt idx="4517">
                  <c:v>0.77413971758174693</c:v>
                </c:pt>
                <c:pt idx="4518">
                  <c:v>0.96623339642129535</c:v>
                </c:pt>
                <c:pt idx="4519">
                  <c:v>0.48469365271026904</c:v>
                </c:pt>
                <c:pt idx="4520">
                  <c:v>0.246221101491815</c:v>
                </c:pt>
                <c:pt idx="4521">
                  <c:v>0.23805277293457314</c:v>
                </c:pt>
                <c:pt idx="4522">
                  <c:v>0.95295471137061472</c:v>
                </c:pt>
                <c:pt idx="4523">
                  <c:v>0.30983400592107047</c:v>
                </c:pt>
                <c:pt idx="4524">
                  <c:v>0.38013751543133406</c:v>
                </c:pt>
                <c:pt idx="4525">
                  <c:v>0.97122185443119236</c:v>
                </c:pt>
                <c:pt idx="4526">
                  <c:v>0.32570742504936989</c:v>
                </c:pt>
                <c:pt idx="4527">
                  <c:v>0.16469280475969092</c:v>
                </c:pt>
                <c:pt idx="4528">
                  <c:v>0.99196959612517133</c:v>
                </c:pt>
                <c:pt idx="4529">
                  <c:v>3.3002075754572674E-2</c:v>
                </c:pt>
                <c:pt idx="4530">
                  <c:v>0.66588720710290927</c:v>
                </c:pt>
                <c:pt idx="4531">
                  <c:v>0.56628977859685647</c:v>
                </c:pt>
                <c:pt idx="4532">
                  <c:v>0.63230887736767016</c:v>
                </c:pt>
                <c:pt idx="4533">
                  <c:v>0.21530191843179144</c:v>
                </c:pt>
                <c:pt idx="4534">
                  <c:v>0.57934308311871396</c:v>
                </c:pt>
                <c:pt idx="4535">
                  <c:v>1.9197976225613606E-2</c:v>
                </c:pt>
                <c:pt idx="4536">
                  <c:v>0.66038642388786484</c:v>
                </c:pt>
                <c:pt idx="4537">
                  <c:v>0.11462628334510433</c:v>
                </c:pt>
                <c:pt idx="4538">
                  <c:v>0.52394418116842589</c:v>
                </c:pt>
                <c:pt idx="4539">
                  <c:v>0.92985289773431279</c:v>
                </c:pt>
                <c:pt idx="4540">
                  <c:v>3.7652220594534755E-2</c:v>
                </c:pt>
                <c:pt idx="4541">
                  <c:v>0.82087153234559651</c:v>
                </c:pt>
                <c:pt idx="4542">
                  <c:v>0.38784413244009208</c:v>
                </c:pt>
                <c:pt idx="4543">
                  <c:v>0.49633392062798792</c:v>
                </c:pt>
                <c:pt idx="4544">
                  <c:v>0.88420399459274668</c:v>
                </c:pt>
                <c:pt idx="4545">
                  <c:v>0.81653712029407599</c:v>
                </c:pt>
                <c:pt idx="4546">
                  <c:v>0.53938078253501132</c:v>
                </c:pt>
                <c:pt idx="4547">
                  <c:v>0.37281206593514049</c:v>
                </c:pt>
                <c:pt idx="4548">
                  <c:v>0.85239217190648997</c:v>
                </c:pt>
                <c:pt idx="4549">
                  <c:v>0.15523323237673994</c:v>
                </c:pt>
                <c:pt idx="4550">
                  <c:v>4.9365558684508109E-3</c:v>
                </c:pt>
                <c:pt idx="4551">
                  <c:v>0.96869448105278166</c:v>
                </c:pt>
                <c:pt idx="4552">
                  <c:v>0.84814305410168278</c:v>
                </c:pt>
                <c:pt idx="4553">
                  <c:v>0.74031028698212942</c:v>
                </c:pt>
                <c:pt idx="4554">
                  <c:v>0.39499330864986093</c:v>
                </c:pt>
                <c:pt idx="4555">
                  <c:v>0.65253847821268185</c:v>
                </c:pt>
                <c:pt idx="4556">
                  <c:v>0.2142033205433764</c:v>
                </c:pt>
                <c:pt idx="4557">
                  <c:v>0.11520837252736482</c:v>
                </c:pt>
                <c:pt idx="4558">
                  <c:v>0.30711706742044403</c:v>
                </c:pt>
                <c:pt idx="4559">
                  <c:v>0.71655213540259377</c:v>
                </c:pt>
                <c:pt idx="4560">
                  <c:v>9.173971139441231E-2</c:v>
                </c:pt>
                <c:pt idx="4561">
                  <c:v>0.86932940588767149</c:v>
                </c:pt>
                <c:pt idx="4562">
                  <c:v>0.81932475409439054</c:v>
                </c:pt>
                <c:pt idx="4563">
                  <c:v>0.39114206442196947</c:v>
                </c:pt>
                <c:pt idx="4564">
                  <c:v>0.92467674004131772</c:v>
                </c:pt>
                <c:pt idx="4565">
                  <c:v>4.1969874427639824E-2</c:v>
                </c:pt>
                <c:pt idx="4566">
                  <c:v>0.38767950534246837</c:v>
                </c:pt>
                <c:pt idx="4567">
                  <c:v>0.72944629086621393</c:v>
                </c:pt>
                <c:pt idx="4568">
                  <c:v>0.80381058845846476</c:v>
                </c:pt>
                <c:pt idx="4569">
                  <c:v>0.64456022141713665</c:v>
                </c:pt>
                <c:pt idx="4570">
                  <c:v>0.12364135781472613</c:v>
                </c:pt>
                <c:pt idx="4571">
                  <c:v>4.0300792101910704E-2</c:v>
                </c:pt>
                <c:pt idx="4572">
                  <c:v>0.33541285681324678</c:v>
                </c:pt>
                <c:pt idx="4573">
                  <c:v>0.28388446023868602</c:v>
                </c:pt>
                <c:pt idx="4574">
                  <c:v>0.24612323159637081</c:v>
                </c:pt>
                <c:pt idx="4575">
                  <c:v>0.5931534402040548</c:v>
                </c:pt>
                <c:pt idx="4576">
                  <c:v>0.1298695095488194</c:v>
                </c:pt>
                <c:pt idx="4577">
                  <c:v>0.71684698700758021</c:v>
                </c:pt>
                <c:pt idx="4578">
                  <c:v>4.7310636400855442E-2</c:v>
                </c:pt>
                <c:pt idx="4579">
                  <c:v>0.14986598917742538</c:v>
                </c:pt>
                <c:pt idx="4580">
                  <c:v>0.79768010498847819</c:v>
                </c:pt>
                <c:pt idx="4581">
                  <c:v>0.6095245413526541</c:v>
                </c:pt>
                <c:pt idx="4582">
                  <c:v>0.27896651405792988</c:v>
                </c:pt>
                <c:pt idx="4583">
                  <c:v>0.59020177162727427</c:v>
                </c:pt>
                <c:pt idx="4584">
                  <c:v>0.52117573959807661</c:v>
                </c:pt>
                <c:pt idx="4585">
                  <c:v>0.40065542487458111</c:v>
                </c:pt>
                <c:pt idx="4586">
                  <c:v>0.81572586708503114</c:v>
                </c:pt>
                <c:pt idx="4587">
                  <c:v>0.90464809811890501</c:v>
                </c:pt>
                <c:pt idx="4588">
                  <c:v>0.42058508443673376</c:v>
                </c:pt>
                <c:pt idx="4589">
                  <c:v>0.77351412818465104</c:v>
                </c:pt>
                <c:pt idx="4590">
                  <c:v>0.45195239943077437</c:v>
                </c:pt>
                <c:pt idx="4591">
                  <c:v>0.96397723302430349</c:v>
                </c:pt>
                <c:pt idx="4592">
                  <c:v>0.56535543946798683</c:v>
                </c:pt>
                <c:pt idx="4593">
                  <c:v>0.92887113845388924</c:v>
                </c:pt>
                <c:pt idx="4594">
                  <c:v>0.53722399451640623</c:v>
                </c:pt>
                <c:pt idx="4595">
                  <c:v>0.12367583723909958</c:v>
                </c:pt>
                <c:pt idx="4596">
                  <c:v>0.61979647754682066</c:v>
                </c:pt>
                <c:pt idx="4597">
                  <c:v>0.91939812941448673</c:v>
                </c:pt>
                <c:pt idx="4598">
                  <c:v>0.32436106927895969</c:v>
                </c:pt>
                <c:pt idx="4599">
                  <c:v>0.53649137147538895</c:v>
                </c:pt>
                <c:pt idx="4600">
                  <c:v>0.81048038686182367</c:v>
                </c:pt>
                <c:pt idx="4601">
                  <c:v>0.74386198667057879</c:v>
                </c:pt>
                <c:pt idx="4602">
                  <c:v>8.8409972418290544E-2</c:v>
                </c:pt>
                <c:pt idx="4603">
                  <c:v>0.90640643420927525</c:v>
                </c:pt>
                <c:pt idx="4604">
                  <c:v>0.97293975528932164</c:v>
                </c:pt>
                <c:pt idx="4605">
                  <c:v>0.19846714762899426</c:v>
                </c:pt>
                <c:pt idx="4606">
                  <c:v>0.63735020050655589</c:v>
                </c:pt>
                <c:pt idx="4607">
                  <c:v>0.94481991368570362</c:v>
                </c:pt>
                <c:pt idx="4608">
                  <c:v>0.58828931562057196</c:v>
                </c:pt>
                <c:pt idx="4609">
                  <c:v>0.37852763495339437</c:v>
                </c:pt>
                <c:pt idx="4610">
                  <c:v>0.91396066169904577</c:v>
                </c:pt>
                <c:pt idx="4611">
                  <c:v>0.9368411758620484</c:v>
                </c:pt>
                <c:pt idx="4612">
                  <c:v>0.48964271344693505</c:v>
                </c:pt>
                <c:pt idx="4613">
                  <c:v>0.42508490263721205</c:v>
                </c:pt>
                <c:pt idx="4614">
                  <c:v>0.40195862362252482</c:v>
                </c:pt>
                <c:pt idx="4615">
                  <c:v>0.71858722377502693</c:v>
                </c:pt>
                <c:pt idx="4616">
                  <c:v>0.29546998687808868</c:v>
                </c:pt>
                <c:pt idx="4617">
                  <c:v>0.96406946003626537</c:v>
                </c:pt>
                <c:pt idx="4618">
                  <c:v>0.11541482951278557</c:v>
                </c:pt>
                <c:pt idx="4619">
                  <c:v>0.77703962138716109</c:v>
                </c:pt>
                <c:pt idx="4620">
                  <c:v>0.70491665401724946</c:v>
                </c:pt>
                <c:pt idx="4621">
                  <c:v>0.53420406791111641</c:v>
                </c:pt>
                <c:pt idx="4622">
                  <c:v>0.36776938213397253</c:v>
                </c:pt>
                <c:pt idx="4623">
                  <c:v>0.10000552567653616</c:v>
                </c:pt>
                <c:pt idx="4624">
                  <c:v>0.79287004554312213</c:v>
                </c:pt>
                <c:pt idx="4625">
                  <c:v>0.76685544325358024</c:v>
                </c:pt>
                <c:pt idx="4626">
                  <c:v>0.53943476292278369</c:v>
                </c:pt>
                <c:pt idx="4627">
                  <c:v>0.28006044322627616</c:v>
                </c:pt>
                <c:pt idx="4628">
                  <c:v>0.97586930402362226</c:v>
                </c:pt>
                <c:pt idx="4629">
                  <c:v>0.43539272501850163</c:v>
                </c:pt>
                <c:pt idx="4630">
                  <c:v>0.64552938595671638</c:v>
                </c:pt>
                <c:pt idx="4631">
                  <c:v>0.41238977453317016</c:v>
                </c:pt>
                <c:pt idx="4632">
                  <c:v>3.4940578991053899E-2</c:v>
                </c:pt>
                <c:pt idx="4633">
                  <c:v>0.2463111026428226</c:v>
                </c:pt>
                <c:pt idx="4634">
                  <c:v>0.75070211791931751</c:v>
                </c:pt>
                <c:pt idx="4635">
                  <c:v>5.0495869969248708E-2</c:v>
                </c:pt>
                <c:pt idx="4636">
                  <c:v>0.68408657316308774</c:v>
                </c:pt>
                <c:pt idx="4637">
                  <c:v>0.44303515201575827</c:v>
                </c:pt>
                <c:pt idx="4638">
                  <c:v>9.1799928849469831E-2</c:v>
                </c:pt>
                <c:pt idx="4639">
                  <c:v>0.88140417303955376</c:v>
                </c:pt>
                <c:pt idx="4640">
                  <c:v>0.75993627578017131</c:v>
                </c:pt>
                <c:pt idx="4641">
                  <c:v>0.24898703733877606</c:v>
                </c:pt>
                <c:pt idx="4642">
                  <c:v>0.72513655280933553</c:v>
                </c:pt>
                <c:pt idx="4643">
                  <c:v>0.3700430665025688</c:v>
                </c:pt>
                <c:pt idx="4644">
                  <c:v>0.31381870867396644</c:v>
                </c:pt>
                <c:pt idx="4645">
                  <c:v>0.35103668335407817</c:v>
                </c:pt>
                <c:pt idx="4646">
                  <c:v>0.87353713199195315</c:v>
                </c:pt>
                <c:pt idx="4647">
                  <c:v>0.53857738875717731</c:v>
                </c:pt>
                <c:pt idx="4648">
                  <c:v>0.87017284187961963</c:v>
                </c:pt>
                <c:pt idx="4649">
                  <c:v>0.99495347076791962</c:v>
                </c:pt>
                <c:pt idx="4650">
                  <c:v>0.18298319642570951</c:v>
                </c:pt>
                <c:pt idx="4651">
                  <c:v>0.39858232689955381</c:v>
                </c:pt>
                <c:pt idx="4652">
                  <c:v>0.97316820080073929</c:v>
                </c:pt>
                <c:pt idx="4653">
                  <c:v>3.7950858025788729E-2</c:v>
                </c:pt>
                <c:pt idx="4654">
                  <c:v>0.84007083943116978</c:v>
                </c:pt>
                <c:pt idx="4655">
                  <c:v>7.059831967139539E-2</c:v>
                </c:pt>
                <c:pt idx="4656">
                  <c:v>0.54595871714221256</c:v>
                </c:pt>
                <c:pt idx="4657">
                  <c:v>0.92815900916613592</c:v>
                </c:pt>
                <c:pt idx="4658">
                  <c:v>0.56846705524645147</c:v>
                </c:pt>
                <c:pt idx="4659">
                  <c:v>0.2257975271091785</c:v>
                </c:pt>
                <c:pt idx="4660">
                  <c:v>0.97903812396295287</c:v>
                </c:pt>
                <c:pt idx="4661">
                  <c:v>0.69374944534793004</c:v>
                </c:pt>
                <c:pt idx="4662">
                  <c:v>0.84692796266029025</c:v>
                </c:pt>
                <c:pt idx="4663">
                  <c:v>0.31826843149879408</c:v>
                </c:pt>
                <c:pt idx="4664">
                  <c:v>0.13752820023220413</c:v>
                </c:pt>
                <c:pt idx="4665">
                  <c:v>0.43646130265503252</c:v>
                </c:pt>
                <c:pt idx="4666">
                  <c:v>0.60511372313141532</c:v>
                </c:pt>
                <c:pt idx="4667">
                  <c:v>0.14634466969703541</c:v>
                </c:pt>
                <c:pt idx="4668">
                  <c:v>0.61486359807423485</c:v>
                </c:pt>
                <c:pt idx="4669">
                  <c:v>1.2492833664870279E-2</c:v>
                </c:pt>
                <c:pt idx="4670">
                  <c:v>0.96705540547475932</c:v>
                </c:pt>
                <c:pt idx="4671">
                  <c:v>0.30019981428058812</c:v>
                </c:pt>
                <c:pt idx="4672">
                  <c:v>0.45827861384408486</c:v>
                </c:pt>
                <c:pt idx="4673">
                  <c:v>0.28866287753389352</c:v>
                </c:pt>
                <c:pt idx="4674">
                  <c:v>0.55698271214821504</c:v>
                </c:pt>
                <c:pt idx="4675">
                  <c:v>0.20844307504987486</c:v>
                </c:pt>
                <c:pt idx="4676">
                  <c:v>0.30276236324699707</c:v>
                </c:pt>
                <c:pt idx="4677">
                  <c:v>0.52703909227952317</c:v>
                </c:pt>
                <c:pt idx="4678">
                  <c:v>0.94602394194622708</c:v>
                </c:pt>
                <c:pt idx="4679">
                  <c:v>0.82439229023847371</c:v>
                </c:pt>
                <c:pt idx="4680">
                  <c:v>0.56122203802746817</c:v>
                </c:pt>
                <c:pt idx="4681">
                  <c:v>0.45879312765728364</c:v>
                </c:pt>
                <c:pt idx="4682">
                  <c:v>0.93609653596584519</c:v>
                </c:pt>
                <c:pt idx="4683">
                  <c:v>0.97447997796092178</c:v>
                </c:pt>
                <c:pt idx="4684">
                  <c:v>8.4989589212923114E-2</c:v>
                </c:pt>
                <c:pt idx="4685">
                  <c:v>0.42002590159886793</c:v>
                </c:pt>
                <c:pt idx="4686">
                  <c:v>0.37532817217303821</c:v>
                </c:pt>
                <c:pt idx="4687">
                  <c:v>0.14058971225311501</c:v>
                </c:pt>
                <c:pt idx="4688">
                  <c:v>0.89129383810390428</c:v>
                </c:pt>
                <c:pt idx="4689">
                  <c:v>0.97553701231979628</c:v>
                </c:pt>
                <c:pt idx="4690">
                  <c:v>0.85056605881572056</c:v>
                </c:pt>
                <c:pt idx="4691">
                  <c:v>0.4637505158147544</c:v>
                </c:pt>
                <c:pt idx="4692">
                  <c:v>0.25491929857755047</c:v>
                </c:pt>
                <c:pt idx="4693">
                  <c:v>0.42865119289078341</c:v>
                </c:pt>
                <c:pt idx="4694">
                  <c:v>0.34059891539653714</c:v>
                </c:pt>
                <c:pt idx="4695">
                  <c:v>0.44597106959948829</c:v>
                </c:pt>
                <c:pt idx="4696">
                  <c:v>0.4357667586001413</c:v>
                </c:pt>
                <c:pt idx="4697">
                  <c:v>0.93191179257440926</c:v>
                </c:pt>
                <c:pt idx="4698">
                  <c:v>0.64149779809708607</c:v>
                </c:pt>
                <c:pt idx="4699">
                  <c:v>0.65349261772515843</c:v>
                </c:pt>
                <c:pt idx="4700">
                  <c:v>0.25042610673719368</c:v>
                </c:pt>
                <c:pt idx="4701">
                  <c:v>0.91157593201453613</c:v>
                </c:pt>
                <c:pt idx="4702">
                  <c:v>0.85668936830791154</c:v>
                </c:pt>
                <c:pt idx="4703">
                  <c:v>0.37821315106852593</c:v>
                </c:pt>
                <c:pt idx="4704">
                  <c:v>0.62843000871521881</c:v>
                </c:pt>
                <c:pt idx="4705">
                  <c:v>2.3156476683521866E-2</c:v>
                </c:pt>
                <c:pt idx="4706">
                  <c:v>0.19090361995198932</c:v>
                </c:pt>
                <c:pt idx="4707">
                  <c:v>0.51714053308458097</c:v>
                </c:pt>
                <c:pt idx="4708">
                  <c:v>0.58093955255157292</c:v>
                </c:pt>
                <c:pt idx="4709">
                  <c:v>0.85105973428630255</c:v>
                </c:pt>
                <c:pt idx="4710">
                  <c:v>0.76095414988741006</c:v>
                </c:pt>
                <c:pt idx="4711">
                  <c:v>0.35639715770091729</c:v>
                </c:pt>
                <c:pt idx="4712">
                  <c:v>0.96702947931691519</c:v>
                </c:pt>
                <c:pt idx="4713">
                  <c:v>0.86445887939280774</c:v>
                </c:pt>
                <c:pt idx="4714">
                  <c:v>0.96038595492038226</c:v>
                </c:pt>
                <c:pt idx="4715">
                  <c:v>0.20674434686393681</c:v>
                </c:pt>
                <c:pt idx="4716">
                  <c:v>0.75223774218570338</c:v>
                </c:pt>
                <c:pt idx="4717">
                  <c:v>0.85973291511634964</c:v>
                </c:pt>
                <c:pt idx="4718">
                  <c:v>0.53110436048875764</c:v>
                </c:pt>
                <c:pt idx="4719">
                  <c:v>0.27098673454997441</c:v>
                </c:pt>
                <c:pt idx="4720">
                  <c:v>0.47404758142030218</c:v>
                </c:pt>
                <c:pt idx="4721">
                  <c:v>0.31770093101901048</c:v>
                </c:pt>
                <c:pt idx="4722">
                  <c:v>0.599547636508731</c:v>
                </c:pt>
                <c:pt idx="4723">
                  <c:v>0.59712680224195436</c:v>
                </c:pt>
                <c:pt idx="4724">
                  <c:v>0.91016528052751222</c:v>
                </c:pt>
                <c:pt idx="4725">
                  <c:v>0.14786982589767772</c:v>
                </c:pt>
                <c:pt idx="4726">
                  <c:v>0.24816386226944806</c:v>
                </c:pt>
                <c:pt idx="4727">
                  <c:v>0.89003316261341481</c:v>
                </c:pt>
                <c:pt idx="4728">
                  <c:v>0.78736404366202839</c:v>
                </c:pt>
                <c:pt idx="4729">
                  <c:v>0.22748182771144521</c:v>
                </c:pt>
                <c:pt idx="4730">
                  <c:v>0.28707834625946282</c:v>
                </c:pt>
                <c:pt idx="4731">
                  <c:v>0.9257655827914204</c:v>
                </c:pt>
                <c:pt idx="4732">
                  <c:v>0.34214997540328185</c:v>
                </c:pt>
                <c:pt idx="4733">
                  <c:v>0.51463660295802938</c:v>
                </c:pt>
                <c:pt idx="4734">
                  <c:v>0.49738591560040873</c:v>
                </c:pt>
                <c:pt idx="4735">
                  <c:v>0.56508349607004016</c:v>
                </c:pt>
                <c:pt idx="4736">
                  <c:v>0.35831844916488903</c:v>
                </c:pt>
                <c:pt idx="4737">
                  <c:v>0.258175114289939</c:v>
                </c:pt>
                <c:pt idx="4738">
                  <c:v>0.14914587100462329</c:v>
                </c:pt>
                <c:pt idx="4739">
                  <c:v>0.69465397470381762</c:v>
                </c:pt>
                <c:pt idx="4740">
                  <c:v>4.9352847062681268E-2</c:v>
                </c:pt>
                <c:pt idx="4741">
                  <c:v>0.47330058248401646</c:v>
                </c:pt>
                <c:pt idx="4742">
                  <c:v>0.76288980886474711</c:v>
                </c:pt>
                <c:pt idx="4743">
                  <c:v>0.88901758980425893</c:v>
                </c:pt>
                <c:pt idx="4744">
                  <c:v>0.71863184017996851</c:v>
                </c:pt>
                <c:pt idx="4745">
                  <c:v>4.5337904731434724E-2</c:v>
                </c:pt>
                <c:pt idx="4746">
                  <c:v>0.99416482122343253</c:v>
                </c:pt>
                <c:pt idx="4747">
                  <c:v>0.92815030223138184</c:v>
                </c:pt>
                <c:pt idx="4748">
                  <c:v>0.42212960283371137</c:v>
                </c:pt>
                <c:pt idx="4749">
                  <c:v>0.73223482618678115</c:v>
                </c:pt>
                <c:pt idx="4750">
                  <c:v>0.6707237212316709</c:v>
                </c:pt>
                <c:pt idx="4751">
                  <c:v>0.85358274069315887</c:v>
                </c:pt>
                <c:pt idx="4752">
                  <c:v>0.1651228299202038</c:v>
                </c:pt>
                <c:pt idx="4753">
                  <c:v>0.21940246886545908</c:v>
                </c:pt>
                <c:pt idx="4754">
                  <c:v>0.49729422177062099</c:v>
                </c:pt>
                <c:pt idx="4755">
                  <c:v>2.3985298827283688E-2</c:v>
                </c:pt>
                <c:pt idx="4756">
                  <c:v>0.12091739015696448</c:v>
                </c:pt>
                <c:pt idx="4757">
                  <c:v>0.25857636810214091</c:v>
                </c:pt>
                <c:pt idx="4758">
                  <c:v>0.89301869268204026</c:v>
                </c:pt>
                <c:pt idx="4759">
                  <c:v>0.96516790705042332</c:v>
                </c:pt>
                <c:pt idx="4760">
                  <c:v>0.5770137964640808</c:v>
                </c:pt>
                <c:pt idx="4761">
                  <c:v>0.87087717180646829</c:v>
                </c:pt>
                <c:pt idx="4762">
                  <c:v>0.83262655131175489</c:v>
                </c:pt>
                <c:pt idx="4763">
                  <c:v>0.95444789666423946</c:v>
                </c:pt>
                <c:pt idx="4764">
                  <c:v>0.40579923587189953</c:v>
                </c:pt>
                <c:pt idx="4765">
                  <c:v>0.26775729901518547</c:v>
                </c:pt>
                <c:pt idx="4766">
                  <c:v>0.19692454822218258</c:v>
                </c:pt>
                <c:pt idx="4767">
                  <c:v>0.71088197022251876</c:v>
                </c:pt>
                <c:pt idx="4768">
                  <c:v>0.79327352987289124</c:v>
                </c:pt>
                <c:pt idx="4769">
                  <c:v>0.54821657368364585</c:v>
                </c:pt>
                <c:pt idx="4770">
                  <c:v>0.87595390103568971</c:v>
                </c:pt>
                <c:pt idx="4771">
                  <c:v>0.15721470683683395</c:v>
                </c:pt>
                <c:pt idx="4772">
                  <c:v>0.30757780666815948</c:v>
                </c:pt>
                <c:pt idx="4773">
                  <c:v>0.46019667175607598</c:v>
                </c:pt>
                <c:pt idx="4774">
                  <c:v>0.52546220436946589</c:v>
                </c:pt>
                <c:pt idx="4775">
                  <c:v>0.4432688376136445</c:v>
                </c:pt>
                <c:pt idx="4776">
                  <c:v>1.9353772522580703E-2</c:v>
                </c:pt>
                <c:pt idx="4777">
                  <c:v>0.27885478701389149</c:v>
                </c:pt>
                <c:pt idx="4778">
                  <c:v>0.71240534247476861</c:v>
                </c:pt>
                <c:pt idx="4779">
                  <c:v>0.39659097343524496</c:v>
                </c:pt>
                <c:pt idx="4780">
                  <c:v>0.50449052616231638</c:v>
                </c:pt>
                <c:pt idx="4781">
                  <c:v>0.97227321005066536</c:v>
                </c:pt>
                <c:pt idx="4782">
                  <c:v>0.99584132153347193</c:v>
                </c:pt>
                <c:pt idx="4783">
                  <c:v>0.10509101306325337</c:v>
                </c:pt>
                <c:pt idx="4784">
                  <c:v>0.26465655409947808</c:v>
                </c:pt>
                <c:pt idx="4785">
                  <c:v>8.2704749928184204E-2</c:v>
                </c:pt>
                <c:pt idx="4786">
                  <c:v>1.873204299189711E-2</c:v>
                </c:pt>
                <c:pt idx="4787">
                  <c:v>0.82944656481474943</c:v>
                </c:pt>
                <c:pt idx="4788">
                  <c:v>0.5084148414937848</c:v>
                </c:pt>
                <c:pt idx="4789">
                  <c:v>0.92824098604183691</c:v>
                </c:pt>
                <c:pt idx="4790">
                  <c:v>0.94625240515277365</c:v>
                </c:pt>
                <c:pt idx="4791">
                  <c:v>0.66417340266712632</c:v>
                </c:pt>
                <c:pt idx="4792">
                  <c:v>0.76237862639239928</c:v>
                </c:pt>
                <c:pt idx="4793">
                  <c:v>0.29757377705423804</c:v>
                </c:pt>
                <c:pt idx="4794">
                  <c:v>0.32247095057855868</c:v>
                </c:pt>
                <c:pt idx="4795">
                  <c:v>0.76926637383609375</c:v>
                </c:pt>
                <c:pt idx="4796">
                  <c:v>5.9945063227762031E-2</c:v>
                </c:pt>
                <c:pt idx="4797">
                  <c:v>0.49667766899647081</c:v>
                </c:pt>
                <c:pt idx="4798">
                  <c:v>0.66158282368517607</c:v>
                </c:pt>
                <c:pt idx="4799">
                  <c:v>0.22251767675509568</c:v>
                </c:pt>
                <c:pt idx="4800">
                  <c:v>0.85459322289311945</c:v>
                </c:pt>
                <c:pt idx="4801">
                  <c:v>0.1482971646582229</c:v>
                </c:pt>
                <c:pt idx="4802">
                  <c:v>0.43044641075210943</c:v>
                </c:pt>
                <c:pt idx="4803">
                  <c:v>0.51282551070341165</c:v>
                </c:pt>
                <c:pt idx="4804">
                  <c:v>5.8358392239715152E-2</c:v>
                </c:pt>
                <c:pt idx="4805">
                  <c:v>0.82949837289261552</c:v>
                </c:pt>
                <c:pt idx="4806">
                  <c:v>0.37915320618970005</c:v>
                </c:pt>
                <c:pt idx="4807">
                  <c:v>0.42793643028844913</c:v>
                </c:pt>
                <c:pt idx="4808">
                  <c:v>0.32758385796453054</c:v>
                </c:pt>
                <c:pt idx="4809">
                  <c:v>0.70190080986446735</c:v>
                </c:pt>
                <c:pt idx="4810">
                  <c:v>0.84691139210337374</c:v>
                </c:pt>
                <c:pt idx="4811">
                  <c:v>3.9767081402133725E-2</c:v>
                </c:pt>
                <c:pt idx="4812">
                  <c:v>0.36533712566147425</c:v>
                </c:pt>
                <c:pt idx="4813">
                  <c:v>0.22107099239764316</c:v>
                </c:pt>
                <c:pt idx="4814">
                  <c:v>0.54016922718853189</c:v>
                </c:pt>
                <c:pt idx="4815">
                  <c:v>0.62420135765532092</c:v>
                </c:pt>
                <c:pt idx="4816">
                  <c:v>0.95221811297918579</c:v>
                </c:pt>
                <c:pt idx="4817">
                  <c:v>0.92982484117607811</c:v>
                </c:pt>
                <c:pt idx="4818">
                  <c:v>0.56610564634488225</c:v>
                </c:pt>
                <c:pt idx="4819">
                  <c:v>0.53759811843633565</c:v>
                </c:pt>
                <c:pt idx="4820">
                  <c:v>0.411576559493121</c:v>
                </c:pt>
                <c:pt idx="4821">
                  <c:v>0.36723540088498752</c:v>
                </c:pt>
                <c:pt idx="4822">
                  <c:v>0.12538267398503733</c:v>
                </c:pt>
                <c:pt idx="4823">
                  <c:v>0.30660166652249249</c:v>
                </c:pt>
                <c:pt idx="4824">
                  <c:v>5.4209243531436309E-2</c:v>
                </c:pt>
                <c:pt idx="4825">
                  <c:v>9.4756032850014063E-2</c:v>
                </c:pt>
                <c:pt idx="4826">
                  <c:v>0.56464411018632543</c:v>
                </c:pt>
                <c:pt idx="4827">
                  <c:v>0.97355990157162764</c:v>
                </c:pt>
                <c:pt idx="4828">
                  <c:v>0.62126571434608924</c:v>
                </c:pt>
                <c:pt idx="4829">
                  <c:v>0.61286101472231602</c:v>
                </c:pt>
                <c:pt idx="4830">
                  <c:v>0.35507443796613924</c:v>
                </c:pt>
                <c:pt idx="4831">
                  <c:v>0.73607889690253836</c:v>
                </c:pt>
                <c:pt idx="4832">
                  <c:v>0.27802024096158345</c:v>
                </c:pt>
                <c:pt idx="4833">
                  <c:v>0.68618984133293381</c:v>
                </c:pt>
                <c:pt idx="4834">
                  <c:v>0.79266328261823549</c:v>
                </c:pt>
                <c:pt idx="4835">
                  <c:v>0.29179096468342047</c:v>
                </c:pt>
                <c:pt idx="4836">
                  <c:v>0.13074343424790699</c:v>
                </c:pt>
                <c:pt idx="4837">
                  <c:v>0.40489940457274176</c:v>
                </c:pt>
                <c:pt idx="4838">
                  <c:v>0.14429265407113948</c:v>
                </c:pt>
                <c:pt idx="4839">
                  <c:v>0.1266369736411781</c:v>
                </c:pt>
                <c:pt idx="4840">
                  <c:v>0.38761598728020491</c:v>
                </c:pt>
                <c:pt idx="4841">
                  <c:v>0.66189821840352292</c:v>
                </c:pt>
                <c:pt idx="4842">
                  <c:v>0.52335670801035905</c:v>
                </c:pt>
                <c:pt idx="4843">
                  <c:v>5.6191530104815743E-2</c:v>
                </c:pt>
                <c:pt idx="4844">
                  <c:v>0.41104647163816099</c:v>
                </c:pt>
                <c:pt idx="4845">
                  <c:v>0.45804882257154622</c:v>
                </c:pt>
                <c:pt idx="4846">
                  <c:v>0.42656095997735904</c:v>
                </c:pt>
                <c:pt idx="4847">
                  <c:v>0.21005433947316107</c:v>
                </c:pt>
                <c:pt idx="4848">
                  <c:v>0.38328352541815652</c:v>
                </c:pt>
                <c:pt idx="4849">
                  <c:v>0.84621170295691661</c:v>
                </c:pt>
                <c:pt idx="4850">
                  <c:v>0.28009159689773416</c:v>
                </c:pt>
                <c:pt idx="4851">
                  <c:v>0.49946906021771442</c:v>
                </c:pt>
                <c:pt idx="4852">
                  <c:v>0.5764950791264396</c:v>
                </c:pt>
                <c:pt idx="4853">
                  <c:v>0.15279487806968153</c:v>
                </c:pt>
                <c:pt idx="4854">
                  <c:v>2.351571713737944E-2</c:v>
                </c:pt>
                <c:pt idx="4855">
                  <c:v>0.22865792793624937</c:v>
                </c:pt>
                <c:pt idx="4856">
                  <c:v>5.379482454331351E-2</c:v>
                </c:pt>
                <c:pt idx="4857">
                  <c:v>0.12961609947011624</c:v>
                </c:pt>
                <c:pt idx="4858">
                  <c:v>0.45778379424371934</c:v>
                </c:pt>
                <c:pt idx="4859">
                  <c:v>0.97222985419082919</c:v>
                </c:pt>
                <c:pt idx="4860">
                  <c:v>0.26715938526539101</c:v>
                </c:pt>
                <c:pt idx="4861">
                  <c:v>0.14778815542710394</c:v>
                </c:pt>
                <c:pt idx="4862">
                  <c:v>0.87552826333582789</c:v>
                </c:pt>
                <c:pt idx="4863">
                  <c:v>3.5218852588543136E-3</c:v>
                </c:pt>
                <c:pt idx="4864">
                  <c:v>0.19232554556444545</c:v>
                </c:pt>
                <c:pt idx="4865">
                  <c:v>0.41544430163476814</c:v>
                </c:pt>
                <c:pt idx="4866">
                  <c:v>0.37237757554854156</c:v>
                </c:pt>
                <c:pt idx="4867">
                  <c:v>0.54991224433757002</c:v>
                </c:pt>
                <c:pt idx="4868">
                  <c:v>0.37509058153959485</c:v>
                </c:pt>
                <c:pt idx="4869">
                  <c:v>0.14740393597046098</c:v>
                </c:pt>
                <c:pt idx="4870">
                  <c:v>0.41795185553745917</c:v>
                </c:pt>
                <c:pt idx="4871">
                  <c:v>0.51683601807655577</c:v>
                </c:pt>
                <c:pt idx="4872">
                  <c:v>0.46295581267352953</c:v>
                </c:pt>
                <c:pt idx="4873">
                  <c:v>0.8983436040106898</c:v>
                </c:pt>
                <c:pt idx="4874">
                  <c:v>0.46095260766379192</c:v>
                </c:pt>
                <c:pt idx="4875">
                  <c:v>0.23047700535062562</c:v>
                </c:pt>
                <c:pt idx="4876">
                  <c:v>0.62702892796463749</c:v>
                </c:pt>
                <c:pt idx="4877">
                  <c:v>0.47519230166226267</c:v>
                </c:pt>
                <c:pt idx="4878">
                  <c:v>0.55701403764868807</c:v>
                </c:pt>
                <c:pt idx="4879">
                  <c:v>0.73493076150069514</c:v>
                </c:pt>
                <c:pt idx="4880">
                  <c:v>0.98130854218327834</c:v>
                </c:pt>
                <c:pt idx="4881">
                  <c:v>0.85266847435974913</c:v>
                </c:pt>
                <c:pt idx="4882">
                  <c:v>0.79904856430322335</c:v>
                </c:pt>
                <c:pt idx="4883">
                  <c:v>0.60922024427411159</c:v>
                </c:pt>
                <c:pt idx="4884">
                  <c:v>0.16464551499329763</c:v>
                </c:pt>
                <c:pt idx="4885">
                  <c:v>0.19717049235346285</c:v>
                </c:pt>
                <c:pt idx="4886">
                  <c:v>0.84446498465000885</c:v>
                </c:pt>
                <c:pt idx="4887">
                  <c:v>0.92299701269855583</c:v>
                </c:pt>
                <c:pt idx="4888">
                  <c:v>0.81079242462794876</c:v>
                </c:pt>
                <c:pt idx="4889">
                  <c:v>0.988280721934643</c:v>
                </c:pt>
                <c:pt idx="4890">
                  <c:v>3.40935555445466E-2</c:v>
                </c:pt>
                <c:pt idx="4891">
                  <c:v>1.0388037194678578E-2</c:v>
                </c:pt>
                <c:pt idx="4892">
                  <c:v>0.59174113096284731</c:v>
                </c:pt>
                <c:pt idx="4893">
                  <c:v>0.39318809257503046</c:v>
                </c:pt>
                <c:pt idx="4894">
                  <c:v>0.31227190853668002</c:v>
                </c:pt>
                <c:pt idx="4895">
                  <c:v>0.35396677598076259</c:v>
                </c:pt>
                <c:pt idx="4896">
                  <c:v>0.11960390867646965</c:v>
                </c:pt>
                <c:pt idx="4897">
                  <c:v>0.18289312542550876</c:v>
                </c:pt>
                <c:pt idx="4898">
                  <c:v>0.88475902652589555</c:v>
                </c:pt>
                <c:pt idx="4899">
                  <c:v>0.14495882072716895</c:v>
                </c:pt>
                <c:pt idx="4900">
                  <c:v>0.32289996152878736</c:v>
                </c:pt>
                <c:pt idx="4901">
                  <c:v>0.97965341432935249</c:v>
                </c:pt>
                <c:pt idx="4902">
                  <c:v>3.4934633427734785E-2</c:v>
                </c:pt>
                <c:pt idx="4903">
                  <c:v>0.14638401993847638</c:v>
                </c:pt>
                <c:pt idx="4904">
                  <c:v>0.27622310597273664</c:v>
                </c:pt>
                <c:pt idx="4905">
                  <c:v>0.48174208378500399</c:v>
                </c:pt>
                <c:pt idx="4906">
                  <c:v>0.63920217456258932</c:v>
                </c:pt>
                <c:pt idx="4907">
                  <c:v>7.0947873439149878E-2</c:v>
                </c:pt>
                <c:pt idx="4908">
                  <c:v>0.42090889179190105</c:v>
                </c:pt>
                <c:pt idx="4909">
                  <c:v>0.21574434648069757</c:v>
                </c:pt>
                <c:pt idx="4910">
                  <c:v>1.5231301083802851E-2</c:v>
                </c:pt>
                <c:pt idx="4911">
                  <c:v>0.99247731547452389</c:v>
                </c:pt>
                <c:pt idx="4912">
                  <c:v>0.56624118032224535</c:v>
                </c:pt>
                <c:pt idx="4913">
                  <c:v>0.81551767597697566</c:v>
                </c:pt>
                <c:pt idx="4914">
                  <c:v>0.40558014503008694</c:v>
                </c:pt>
                <c:pt idx="4915">
                  <c:v>0.58549752067099214</c:v>
                </c:pt>
                <c:pt idx="4916">
                  <c:v>0.45682991736420892</c:v>
                </c:pt>
                <c:pt idx="4917">
                  <c:v>0.94042114025932788</c:v>
                </c:pt>
                <c:pt idx="4918">
                  <c:v>0.65810433852398043</c:v>
                </c:pt>
                <c:pt idx="4919">
                  <c:v>0.75961757253837658</c:v>
                </c:pt>
                <c:pt idx="4920">
                  <c:v>0.89254165249529371</c:v>
                </c:pt>
                <c:pt idx="4921">
                  <c:v>0.94755348840148812</c:v>
                </c:pt>
                <c:pt idx="4922">
                  <c:v>0.53147956381155159</c:v>
                </c:pt>
                <c:pt idx="4923">
                  <c:v>0.57702898074734443</c:v>
                </c:pt>
                <c:pt idx="4924">
                  <c:v>0.12607942061781857</c:v>
                </c:pt>
                <c:pt idx="4925">
                  <c:v>1.6822323676581645E-2</c:v>
                </c:pt>
                <c:pt idx="4926">
                  <c:v>0.73279403230771145</c:v>
                </c:pt>
                <c:pt idx="4927">
                  <c:v>6.9300995706255086E-2</c:v>
                </c:pt>
                <c:pt idx="4928">
                  <c:v>0.74183483502913028</c:v>
                </c:pt>
                <c:pt idx="4929">
                  <c:v>1.8072334592264302E-2</c:v>
                </c:pt>
                <c:pt idx="4930">
                  <c:v>0.741727492186114</c:v>
                </c:pt>
                <c:pt idx="4931">
                  <c:v>0.21396117201725076</c:v>
                </c:pt>
                <c:pt idx="4932">
                  <c:v>4.5418093933452898E-2</c:v>
                </c:pt>
                <c:pt idx="4933">
                  <c:v>0.34190473954281991</c:v>
                </c:pt>
                <c:pt idx="4934">
                  <c:v>0.39295749617412568</c:v>
                </c:pt>
                <c:pt idx="4935">
                  <c:v>0.43663819853059865</c:v>
                </c:pt>
                <c:pt idx="4936">
                  <c:v>0.57820270377127581</c:v>
                </c:pt>
                <c:pt idx="4937">
                  <c:v>0.85284228383230154</c:v>
                </c:pt>
                <c:pt idx="4938">
                  <c:v>0.72026436949161088</c:v>
                </c:pt>
                <c:pt idx="4939">
                  <c:v>0.48325804550352414</c:v>
                </c:pt>
                <c:pt idx="4940">
                  <c:v>0.11797077773044387</c:v>
                </c:pt>
                <c:pt idx="4941">
                  <c:v>0.73486131557024148</c:v>
                </c:pt>
                <c:pt idx="4942">
                  <c:v>0.81413078904809932</c:v>
                </c:pt>
                <c:pt idx="4943">
                  <c:v>9.6171531405379776E-2</c:v>
                </c:pt>
                <c:pt idx="4944">
                  <c:v>0.35492833021792042</c:v>
                </c:pt>
                <c:pt idx="4945">
                  <c:v>0.28044597258812093</c:v>
                </c:pt>
                <c:pt idx="4946">
                  <c:v>0.45546128854875512</c:v>
                </c:pt>
                <c:pt idx="4947">
                  <c:v>0.93787663892743955</c:v>
                </c:pt>
                <c:pt idx="4948">
                  <c:v>0.89267045347610041</c:v>
                </c:pt>
                <c:pt idx="4949">
                  <c:v>0.11231157282009328</c:v>
                </c:pt>
                <c:pt idx="4950">
                  <c:v>0.62060438730782097</c:v>
                </c:pt>
                <c:pt idx="4951">
                  <c:v>0.49793748254791714</c:v>
                </c:pt>
                <c:pt idx="4952">
                  <c:v>0.83526918284374718</c:v>
                </c:pt>
                <c:pt idx="4953">
                  <c:v>0.3691560548586566</c:v>
                </c:pt>
                <c:pt idx="4954">
                  <c:v>0.40581400944190754</c:v>
                </c:pt>
                <c:pt idx="4955">
                  <c:v>0.51605669013972244</c:v>
                </c:pt>
                <c:pt idx="4956">
                  <c:v>0.36479117831438368</c:v>
                </c:pt>
                <c:pt idx="4957">
                  <c:v>4.5333929846684419E-2</c:v>
                </c:pt>
                <c:pt idx="4958">
                  <c:v>0.92735893322497553</c:v>
                </c:pt>
                <c:pt idx="4959">
                  <c:v>0.12159071216433807</c:v>
                </c:pt>
                <c:pt idx="4960">
                  <c:v>0.57509934603008406</c:v>
                </c:pt>
                <c:pt idx="4961">
                  <c:v>0.69470872762366609</c:v>
                </c:pt>
                <c:pt idx="4962">
                  <c:v>0.96958517095520402</c:v>
                </c:pt>
                <c:pt idx="4963">
                  <c:v>0.81796824411394453</c:v>
                </c:pt>
                <c:pt idx="4964">
                  <c:v>0.5922788230666326</c:v>
                </c:pt>
                <c:pt idx="4965">
                  <c:v>0.43017928089489194</c:v>
                </c:pt>
                <c:pt idx="4966">
                  <c:v>2.3174000449093991E-2</c:v>
                </c:pt>
                <c:pt idx="4967">
                  <c:v>0.48542554792269393</c:v>
                </c:pt>
                <c:pt idx="4968">
                  <c:v>0.5471839367166087</c:v>
                </c:pt>
                <c:pt idx="4969">
                  <c:v>0.52042439604197832</c:v>
                </c:pt>
                <c:pt idx="4970">
                  <c:v>0.77282427752987681</c:v>
                </c:pt>
                <c:pt idx="4971">
                  <c:v>0.85763244463951904</c:v>
                </c:pt>
                <c:pt idx="4972">
                  <c:v>0.22849705639690954</c:v>
                </c:pt>
                <c:pt idx="4973">
                  <c:v>0.35002686285880713</c:v>
                </c:pt>
                <c:pt idx="4974">
                  <c:v>0.90148406797157787</c:v>
                </c:pt>
                <c:pt idx="4975">
                  <c:v>0.24273039830975718</c:v>
                </c:pt>
                <c:pt idx="4976">
                  <c:v>0.56980439208904488</c:v>
                </c:pt>
                <c:pt idx="4977">
                  <c:v>0.70241784057692525</c:v>
                </c:pt>
                <c:pt idx="4978">
                  <c:v>0.53664657638252089</c:v>
                </c:pt>
                <c:pt idx="4979">
                  <c:v>0.41900926102837976</c:v>
                </c:pt>
                <c:pt idx="4980">
                  <c:v>0.28865010397911545</c:v>
                </c:pt>
                <c:pt idx="4981">
                  <c:v>0.34229757699291108</c:v>
                </c:pt>
                <c:pt idx="4982">
                  <c:v>0.99537651985668418</c:v>
                </c:pt>
                <c:pt idx="4983">
                  <c:v>0.29316923129054218</c:v>
                </c:pt>
                <c:pt idx="4984">
                  <c:v>0.29527030014212724</c:v>
                </c:pt>
                <c:pt idx="4985">
                  <c:v>0.60793448873233724</c:v>
                </c:pt>
                <c:pt idx="4986">
                  <c:v>0.55495212439212582</c:v>
                </c:pt>
                <c:pt idx="4987">
                  <c:v>8.0354658458547043E-2</c:v>
                </c:pt>
                <c:pt idx="4988">
                  <c:v>0.52074471280013435</c:v>
                </c:pt>
                <c:pt idx="4989">
                  <c:v>0.15638803185726891</c:v>
                </c:pt>
                <c:pt idx="4990">
                  <c:v>0.41365142511839581</c:v>
                </c:pt>
                <c:pt idx="4991">
                  <c:v>0.23950196487805897</c:v>
                </c:pt>
                <c:pt idx="4992">
                  <c:v>0.30952370553720915</c:v>
                </c:pt>
                <c:pt idx="4993">
                  <c:v>0.16491896387418684</c:v>
                </c:pt>
                <c:pt idx="4994">
                  <c:v>0.793025833458186</c:v>
                </c:pt>
                <c:pt idx="4995">
                  <c:v>0.38518293173293722</c:v>
                </c:pt>
                <c:pt idx="4996">
                  <c:v>0.76953363547545561</c:v>
                </c:pt>
                <c:pt idx="4997">
                  <c:v>0.55181143598249716</c:v>
                </c:pt>
                <c:pt idx="4998">
                  <c:v>0.29480455782953863</c:v>
                </c:pt>
                <c:pt idx="4999">
                  <c:v>0.78020344105558626</c:v>
                </c:pt>
                <c:pt idx="5000">
                  <c:v>0.87923382123896565</c:v>
                </c:pt>
                <c:pt idx="5001">
                  <c:v>0.28283356329558118</c:v>
                </c:pt>
                <c:pt idx="5002">
                  <c:v>0.58369830883280294</c:v>
                </c:pt>
                <c:pt idx="5003">
                  <c:v>0.21747655291924092</c:v>
                </c:pt>
                <c:pt idx="5004">
                  <c:v>0.12842491368224143</c:v>
                </c:pt>
                <c:pt idx="5005">
                  <c:v>0.43752425743151652</c:v>
                </c:pt>
                <c:pt idx="5006">
                  <c:v>0.47019465149854994</c:v>
                </c:pt>
                <c:pt idx="5007">
                  <c:v>0.56150773612852567</c:v>
                </c:pt>
                <c:pt idx="5008">
                  <c:v>0.2605211121311975</c:v>
                </c:pt>
                <c:pt idx="5009">
                  <c:v>0.57833158903677551</c:v>
                </c:pt>
                <c:pt idx="5010">
                  <c:v>1.9016941086862676E-2</c:v>
                </c:pt>
                <c:pt idx="5011">
                  <c:v>0.61772884690097019</c:v>
                </c:pt>
                <c:pt idx="5012">
                  <c:v>0.168729864605111</c:v>
                </c:pt>
                <c:pt idx="5013">
                  <c:v>0.84283441810069348</c:v>
                </c:pt>
                <c:pt idx="5014">
                  <c:v>0.51806501835494534</c:v>
                </c:pt>
                <c:pt idx="5015">
                  <c:v>0.11876349156664848</c:v>
                </c:pt>
                <c:pt idx="5016">
                  <c:v>5.8002760660835893E-2</c:v>
                </c:pt>
                <c:pt idx="5017">
                  <c:v>0.85239842666890397</c:v>
                </c:pt>
                <c:pt idx="5018">
                  <c:v>0.26035702426934476</c:v>
                </c:pt>
                <c:pt idx="5019">
                  <c:v>0.82050689487741646</c:v>
                </c:pt>
                <c:pt idx="5020">
                  <c:v>0.25938220473908924</c:v>
                </c:pt>
                <c:pt idx="5021">
                  <c:v>0.43671504987250781</c:v>
                </c:pt>
                <c:pt idx="5022">
                  <c:v>0.86984320723910036</c:v>
                </c:pt>
                <c:pt idx="5023">
                  <c:v>0.45478406755942108</c:v>
                </c:pt>
                <c:pt idx="5024">
                  <c:v>0.55582347119032571</c:v>
                </c:pt>
                <c:pt idx="5025">
                  <c:v>0.7250802958035284</c:v>
                </c:pt>
                <c:pt idx="5026">
                  <c:v>0.42453156990210134</c:v>
                </c:pt>
                <c:pt idx="5027">
                  <c:v>0.10209534461707591</c:v>
                </c:pt>
                <c:pt idx="5028">
                  <c:v>0.91645697919486879</c:v>
                </c:pt>
                <c:pt idx="5029">
                  <c:v>0.89244932816012268</c:v>
                </c:pt>
                <c:pt idx="5030">
                  <c:v>0.39585838718146943</c:v>
                </c:pt>
                <c:pt idx="5031">
                  <c:v>0.19191335895653505</c:v>
                </c:pt>
                <c:pt idx="5032">
                  <c:v>0.48782398248455672</c:v>
                </c:pt>
                <c:pt idx="5033">
                  <c:v>0.85767361794490071</c:v>
                </c:pt>
                <c:pt idx="5034">
                  <c:v>0.92049679994606259</c:v>
                </c:pt>
                <c:pt idx="5035">
                  <c:v>0.78971669347477924</c:v>
                </c:pt>
                <c:pt idx="5036">
                  <c:v>0.76846723061449229</c:v>
                </c:pt>
                <c:pt idx="5037">
                  <c:v>0.62874493777227813</c:v>
                </c:pt>
                <c:pt idx="5038">
                  <c:v>0.31616913867935964</c:v>
                </c:pt>
                <c:pt idx="5039">
                  <c:v>0.85471378399744335</c:v>
                </c:pt>
                <c:pt idx="5040">
                  <c:v>0.17456764503129182</c:v>
                </c:pt>
                <c:pt idx="5041">
                  <c:v>0.95841004092172255</c:v>
                </c:pt>
                <c:pt idx="5042">
                  <c:v>0.99755777139102941</c:v>
                </c:pt>
                <c:pt idx="5043">
                  <c:v>0.95346376903050756</c:v>
                </c:pt>
                <c:pt idx="5044">
                  <c:v>0.86556609574033228</c:v>
                </c:pt>
                <c:pt idx="5045">
                  <c:v>0.56937110776518063</c:v>
                </c:pt>
                <c:pt idx="5046">
                  <c:v>0.42020820938991765</c:v>
                </c:pt>
                <c:pt idx="5047">
                  <c:v>0.43937521634594312</c:v>
                </c:pt>
                <c:pt idx="5048">
                  <c:v>0.57926112626644832</c:v>
                </c:pt>
                <c:pt idx="5049">
                  <c:v>0.64174916019744666</c:v>
                </c:pt>
                <c:pt idx="5050">
                  <c:v>0.87813543848606546</c:v>
                </c:pt>
                <c:pt idx="5051">
                  <c:v>0.8223146353020867</c:v>
                </c:pt>
                <c:pt idx="5052">
                  <c:v>0.64207552217043729</c:v>
                </c:pt>
                <c:pt idx="5053">
                  <c:v>0.36330111853932084</c:v>
                </c:pt>
                <c:pt idx="5054">
                  <c:v>1.8992903651200656E-3</c:v>
                </c:pt>
                <c:pt idx="5055">
                  <c:v>0.92137316657294199</c:v>
                </c:pt>
                <c:pt idx="5056">
                  <c:v>0.51881059143636865</c:v>
                </c:pt>
                <c:pt idx="5057">
                  <c:v>0.64961027104855062</c:v>
                </c:pt>
                <c:pt idx="5058">
                  <c:v>0.99982551299027422</c:v>
                </c:pt>
                <c:pt idx="5059">
                  <c:v>6.7396827539148191E-2</c:v>
                </c:pt>
                <c:pt idx="5060">
                  <c:v>0.73848045046370503</c:v>
                </c:pt>
                <c:pt idx="5061">
                  <c:v>0.64093094348950819</c:v>
                </c:pt>
                <c:pt idx="5062">
                  <c:v>0.12636722816450857</c:v>
                </c:pt>
                <c:pt idx="5063">
                  <c:v>0.85400376089569352</c:v>
                </c:pt>
                <c:pt idx="5064">
                  <c:v>0.24120937392171909</c:v>
                </c:pt>
                <c:pt idx="5065">
                  <c:v>5.9475023327150859E-3</c:v>
                </c:pt>
                <c:pt idx="5066">
                  <c:v>0.95967170594244811</c:v>
                </c:pt>
                <c:pt idx="5067">
                  <c:v>0.20236177472507663</c:v>
                </c:pt>
                <c:pt idx="5068">
                  <c:v>9.4347804363047613E-2</c:v>
                </c:pt>
                <c:pt idx="5069">
                  <c:v>0.7035479297412317</c:v>
                </c:pt>
                <c:pt idx="5070">
                  <c:v>0.53005516088104576</c:v>
                </c:pt>
                <c:pt idx="5071">
                  <c:v>0.63708892773701298</c:v>
                </c:pt>
                <c:pt idx="5072">
                  <c:v>0.55360847597644125</c:v>
                </c:pt>
                <c:pt idx="5073">
                  <c:v>0.49765573604854557</c:v>
                </c:pt>
                <c:pt idx="5074">
                  <c:v>9.9955767905319001E-2</c:v>
                </c:pt>
                <c:pt idx="5075">
                  <c:v>0.95659118469645787</c:v>
                </c:pt>
                <c:pt idx="5076">
                  <c:v>0.42804119336793256</c:v>
                </c:pt>
                <c:pt idx="5077">
                  <c:v>8.8336934842326187E-2</c:v>
                </c:pt>
                <c:pt idx="5078">
                  <c:v>0.67886389497614652</c:v>
                </c:pt>
                <c:pt idx="5079">
                  <c:v>0.66548286409372592</c:v>
                </c:pt>
                <c:pt idx="5080">
                  <c:v>0.77049682325241009</c:v>
                </c:pt>
                <c:pt idx="5081">
                  <c:v>0.74010840325621352</c:v>
                </c:pt>
                <c:pt idx="5082">
                  <c:v>1.9335271799627352E-3</c:v>
                </c:pt>
                <c:pt idx="5083">
                  <c:v>0.49679131363369122</c:v>
                </c:pt>
                <c:pt idx="5084">
                  <c:v>0.57160824144799649</c:v>
                </c:pt>
                <c:pt idx="5085">
                  <c:v>1.9714016476512896E-2</c:v>
                </c:pt>
                <c:pt idx="5086">
                  <c:v>0.33347492075221374</c:v>
                </c:pt>
                <c:pt idx="5087">
                  <c:v>0.71299308245675319</c:v>
                </c:pt>
                <c:pt idx="5088">
                  <c:v>0.27473685065039288</c:v>
                </c:pt>
                <c:pt idx="5089">
                  <c:v>0.50224888115294686</c:v>
                </c:pt>
                <c:pt idx="5090">
                  <c:v>0.29694553757875486</c:v>
                </c:pt>
                <c:pt idx="5091">
                  <c:v>0.76365008613264662</c:v>
                </c:pt>
                <c:pt idx="5092">
                  <c:v>0.66699763139104362</c:v>
                </c:pt>
                <c:pt idx="5093">
                  <c:v>0.22919078926983791</c:v>
                </c:pt>
                <c:pt idx="5094">
                  <c:v>9.5952581658937316E-3</c:v>
                </c:pt>
                <c:pt idx="5095">
                  <c:v>0.26750399417593329</c:v>
                </c:pt>
                <c:pt idx="5096">
                  <c:v>0.93963011491095183</c:v>
                </c:pt>
                <c:pt idx="5097">
                  <c:v>0.36334130836806322</c:v>
                </c:pt>
                <c:pt idx="5098">
                  <c:v>0.67736974203836631</c:v>
                </c:pt>
                <c:pt idx="5099">
                  <c:v>0.55325443882181047</c:v>
                </c:pt>
                <c:pt idx="5100">
                  <c:v>0.54735327816910728</c:v>
                </c:pt>
                <c:pt idx="5101">
                  <c:v>0.36654618818617712</c:v>
                </c:pt>
                <c:pt idx="5102">
                  <c:v>0.54178484507919511</c:v>
                </c:pt>
                <c:pt idx="5103">
                  <c:v>0.77789124603285043</c:v>
                </c:pt>
                <c:pt idx="5104">
                  <c:v>1.8172074117777905E-2</c:v>
                </c:pt>
                <c:pt idx="5105">
                  <c:v>0.41804969749322612</c:v>
                </c:pt>
                <c:pt idx="5106">
                  <c:v>0.16126576865150863</c:v>
                </c:pt>
                <c:pt idx="5107">
                  <c:v>0.39377372590535026</c:v>
                </c:pt>
                <c:pt idx="5108">
                  <c:v>0.15501129122218643</c:v>
                </c:pt>
                <c:pt idx="5109">
                  <c:v>0.27477157128731328</c:v>
                </c:pt>
                <c:pt idx="5110">
                  <c:v>8.5798625874239309E-2</c:v>
                </c:pt>
                <c:pt idx="5111">
                  <c:v>1.7505068340108298E-2</c:v>
                </c:pt>
                <c:pt idx="5112">
                  <c:v>0.20768359220013188</c:v>
                </c:pt>
                <c:pt idx="5113">
                  <c:v>0.53813410761679248</c:v>
                </c:pt>
                <c:pt idx="5114">
                  <c:v>0.41994671543126305</c:v>
                </c:pt>
                <c:pt idx="5115">
                  <c:v>4.4446253238453651E-2</c:v>
                </c:pt>
                <c:pt idx="5116">
                  <c:v>8.1781786904568683E-3</c:v>
                </c:pt>
                <c:pt idx="5117">
                  <c:v>0.45064925050858839</c:v>
                </c:pt>
                <c:pt idx="5118">
                  <c:v>6.1953297845066195E-2</c:v>
                </c:pt>
                <c:pt idx="5119">
                  <c:v>0.24907688202759107</c:v>
                </c:pt>
                <c:pt idx="5120">
                  <c:v>0.23515623772291291</c:v>
                </c:pt>
                <c:pt idx="5121">
                  <c:v>0.27088740899734542</c:v>
                </c:pt>
                <c:pt idx="5122">
                  <c:v>0.80468301838481937</c:v>
                </c:pt>
                <c:pt idx="5123">
                  <c:v>0.30748999365954194</c:v>
                </c:pt>
                <c:pt idx="5124">
                  <c:v>0.98432343592137261</c:v>
                </c:pt>
                <c:pt idx="5125">
                  <c:v>0.52398753050900415</c:v>
                </c:pt>
                <c:pt idx="5126">
                  <c:v>0.65842526483276176</c:v>
                </c:pt>
                <c:pt idx="5127">
                  <c:v>0.15342604422635681</c:v>
                </c:pt>
                <c:pt idx="5128">
                  <c:v>0.63152531237878151</c:v>
                </c:pt>
                <c:pt idx="5129">
                  <c:v>4.5925150181131975E-2</c:v>
                </c:pt>
                <c:pt idx="5130">
                  <c:v>0.86399909428507049</c:v>
                </c:pt>
                <c:pt idx="5131">
                  <c:v>0.23277764917946311</c:v>
                </c:pt>
                <c:pt idx="5132">
                  <c:v>0.29394975923651351</c:v>
                </c:pt>
                <c:pt idx="5133">
                  <c:v>0.41360348808281289</c:v>
                </c:pt>
                <c:pt idx="5134">
                  <c:v>0.43382420783574888</c:v>
                </c:pt>
                <c:pt idx="5135">
                  <c:v>0.28346109543156861</c:v>
                </c:pt>
                <c:pt idx="5136">
                  <c:v>0.13063091837364757</c:v>
                </c:pt>
                <c:pt idx="5137">
                  <c:v>0.51384510589476917</c:v>
                </c:pt>
                <c:pt idx="5138">
                  <c:v>0.19469477338469343</c:v>
                </c:pt>
                <c:pt idx="5139">
                  <c:v>0.23505627654262645</c:v>
                </c:pt>
                <c:pt idx="5140">
                  <c:v>0.59083985192274668</c:v>
                </c:pt>
                <c:pt idx="5141">
                  <c:v>0.24539126560343022</c:v>
                </c:pt>
                <c:pt idx="5142">
                  <c:v>0.2910009968518284</c:v>
                </c:pt>
                <c:pt idx="5143">
                  <c:v>0.85375408868014535</c:v>
                </c:pt>
                <c:pt idx="5144">
                  <c:v>4.4968447203267571E-2</c:v>
                </c:pt>
                <c:pt idx="5145">
                  <c:v>0.78469214531811515</c:v>
                </c:pt>
                <c:pt idx="5146">
                  <c:v>0.32088636156212835</c:v>
                </c:pt>
                <c:pt idx="5147">
                  <c:v>0.13707877469113039</c:v>
                </c:pt>
                <c:pt idx="5148">
                  <c:v>0.88296623382855499</c:v>
                </c:pt>
                <c:pt idx="5149">
                  <c:v>1.3491956523383017E-2</c:v>
                </c:pt>
                <c:pt idx="5150">
                  <c:v>0.75931328849835011</c:v>
                </c:pt>
                <c:pt idx="5151">
                  <c:v>0.77843979176992539</c:v>
                </c:pt>
                <c:pt idx="5152">
                  <c:v>0.23758027713633156</c:v>
                </c:pt>
                <c:pt idx="5153">
                  <c:v>1.1717830324414107E-2</c:v>
                </c:pt>
                <c:pt idx="5154">
                  <c:v>0.94157426242789921</c:v>
                </c:pt>
                <c:pt idx="5155">
                  <c:v>3.8628625701474316E-2</c:v>
                </c:pt>
                <c:pt idx="5156">
                  <c:v>0.23131216467884935</c:v>
                </c:pt>
                <c:pt idx="5157">
                  <c:v>0.66355175742113581</c:v>
                </c:pt>
                <c:pt idx="5158">
                  <c:v>0.3143869770292132</c:v>
                </c:pt>
                <c:pt idx="5159">
                  <c:v>0.90192292998634416</c:v>
                </c:pt>
                <c:pt idx="5160">
                  <c:v>0.61868428048616475</c:v>
                </c:pt>
                <c:pt idx="5161">
                  <c:v>0.22670213097087208</c:v>
                </c:pt>
                <c:pt idx="5162">
                  <c:v>0.1827152274468519</c:v>
                </c:pt>
                <c:pt idx="5163">
                  <c:v>0.89482769923975114</c:v>
                </c:pt>
                <c:pt idx="5164">
                  <c:v>0.36914112249814957</c:v>
                </c:pt>
                <c:pt idx="5165">
                  <c:v>0.15484582639990646</c:v>
                </c:pt>
                <c:pt idx="5166">
                  <c:v>0.4938043032278327</c:v>
                </c:pt>
                <c:pt idx="5167">
                  <c:v>0.36892435018388758</c:v>
                </c:pt>
                <c:pt idx="5168">
                  <c:v>0.5115535405983932</c:v>
                </c:pt>
                <c:pt idx="5169">
                  <c:v>0.68035683719457907</c:v>
                </c:pt>
                <c:pt idx="5170">
                  <c:v>0.75736272929113491</c:v>
                </c:pt>
                <c:pt idx="5171">
                  <c:v>0.99539119610348303</c:v>
                </c:pt>
                <c:pt idx="5172">
                  <c:v>0.5398329112398591</c:v>
                </c:pt>
                <c:pt idx="5173">
                  <c:v>0.97173920831258376</c:v>
                </c:pt>
                <c:pt idx="5174">
                  <c:v>2.0874109594558418E-2</c:v>
                </c:pt>
                <c:pt idx="5175">
                  <c:v>0.83115995574330914</c:v>
                </c:pt>
                <c:pt idx="5176">
                  <c:v>0.30537617779587217</c:v>
                </c:pt>
                <c:pt idx="5177">
                  <c:v>0.4574202152236459</c:v>
                </c:pt>
                <c:pt idx="5178">
                  <c:v>0.86155726381650066</c:v>
                </c:pt>
                <c:pt idx="5179">
                  <c:v>0.19293296392677955</c:v>
                </c:pt>
                <c:pt idx="5180">
                  <c:v>0.62432471738398299</c:v>
                </c:pt>
                <c:pt idx="5181">
                  <c:v>2.5525072601402677E-2</c:v>
                </c:pt>
                <c:pt idx="5182">
                  <c:v>0.999895211774807</c:v>
                </c:pt>
                <c:pt idx="5183">
                  <c:v>0.23882429918219536</c:v>
                </c:pt>
                <c:pt idx="5184">
                  <c:v>0.91999635515734379</c:v>
                </c:pt>
                <c:pt idx="5185">
                  <c:v>0.37874112947785349</c:v>
                </c:pt>
                <c:pt idx="5186">
                  <c:v>0.50216313428346215</c:v>
                </c:pt>
                <c:pt idx="5187">
                  <c:v>0.8557979021481229</c:v>
                </c:pt>
                <c:pt idx="5188">
                  <c:v>0.3953414035008016</c:v>
                </c:pt>
                <c:pt idx="5189">
                  <c:v>0.50296863797258984</c:v>
                </c:pt>
                <c:pt idx="5190">
                  <c:v>0.39389840531810111</c:v>
                </c:pt>
                <c:pt idx="5191">
                  <c:v>0.25049818132561547</c:v>
                </c:pt>
                <c:pt idx="5192">
                  <c:v>0.12293353961917271</c:v>
                </c:pt>
                <c:pt idx="5193">
                  <c:v>0.14400037943571822</c:v>
                </c:pt>
                <c:pt idx="5194">
                  <c:v>0.21437717611639628</c:v>
                </c:pt>
                <c:pt idx="5195">
                  <c:v>3.7198988272435493E-2</c:v>
                </c:pt>
                <c:pt idx="5196">
                  <c:v>0.20339589482331458</c:v>
                </c:pt>
                <c:pt idx="5197">
                  <c:v>0.47480429544802955</c:v>
                </c:pt>
                <c:pt idx="5198">
                  <c:v>3.579359503267035E-2</c:v>
                </c:pt>
                <c:pt idx="5199">
                  <c:v>0.58295171409051483</c:v>
                </c:pt>
                <c:pt idx="5200">
                  <c:v>0.66945871928215894</c:v>
                </c:pt>
                <c:pt idx="5201">
                  <c:v>0.59269497524606762</c:v>
                </c:pt>
                <c:pt idx="5202">
                  <c:v>0.4244489606583719</c:v>
                </c:pt>
                <c:pt idx="5203">
                  <c:v>0.71368178525645365</c:v>
                </c:pt>
                <c:pt idx="5204">
                  <c:v>0.84976480521716402</c:v>
                </c:pt>
                <c:pt idx="5205">
                  <c:v>0.9970812848755537</c:v>
                </c:pt>
                <c:pt idx="5206">
                  <c:v>0.94515490343102948</c:v>
                </c:pt>
                <c:pt idx="5207">
                  <c:v>0.21846196531246509</c:v>
                </c:pt>
                <c:pt idx="5208">
                  <c:v>0.69025100660056393</c:v>
                </c:pt>
                <c:pt idx="5209">
                  <c:v>4.8667935677183763E-2</c:v>
                </c:pt>
                <c:pt idx="5210">
                  <c:v>0.96199492642748863</c:v>
                </c:pt>
                <c:pt idx="5211">
                  <c:v>0.24872846680168456</c:v>
                </c:pt>
                <c:pt idx="5212">
                  <c:v>0.37934153591252001</c:v>
                </c:pt>
                <c:pt idx="5213">
                  <c:v>0.59319408172424604</c:v>
                </c:pt>
                <c:pt idx="5214">
                  <c:v>0.81293153940370844</c:v>
                </c:pt>
                <c:pt idx="5215">
                  <c:v>0.94038275812770367</c:v>
                </c:pt>
                <c:pt idx="5216">
                  <c:v>1.301585231582441E-2</c:v>
                </c:pt>
                <c:pt idx="5217">
                  <c:v>0.75742987206086043</c:v>
                </c:pt>
                <c:pt idx="5218">
                  <c:v>0.12385972688154305</c:v>
                </c:pt>
                <c:pt idx="5219">
                  <c:v>0.71042969809399437</c:v>
                </c:pt>
                <c:pt idx="5220">
                  <c:v>0.19193586576354496</c:v>
                </c:pt>
                <c:pt idx="5221">
                  <c:v>0.86609588790037473</c:v>
                </c:pt>
                <c:pt idx="5222">
                  <c:v>0.47358794159888662</c:v>
                </c:pt>
                <c:pt idx="5223">
                  <c:v>0.59253445248703218</c:v>
                </c:pt>
                <c:pt idx="5224">
                  <c:v>0.72654294954917531</c:v>
                </c:pt>
                <c:pt idx="5225">
                  <c:v>7.3530729894307782E-3</c:v>
                </c:pt>
                <c:pt idx="5226">
                  <c:v>0.58309773336308901</c:v>
                </c:pt>
                <c:pt idx="5227">
                  <c:v>0.12360463343728549</c:v>
                </c:pt>
                <c:pt idx="5228">
                  <c:v>0.42307418045730988</c:v>
                </c:pt>
                <c:pt idx="5229">
                  <c:v>0.60775094600755297</c:v>
                </c:pt>
                <c:pt idx="5230">
                  <c:v>0.47014954894322414</c:v>
                </c:pt>
                <c:pt idx="5231">
                  <c:v>0.80346908876833933</c:v>
                </c:pt>
                <c:pt idx="5232">
                  <c:v>0.90497492947847347</c:v>
                </c:pt>
                <c:pt idx="5233">
                  <c:v>0.91363974470349019</c:v>
                </c:pt>
                <c:pt idx="5234">
                  <c:v>0.54318923155925669</c:v>
                </c:pt>
                <c:pt idx="5235">
                  <c:v>0.38141481642677205</c:v>
                </c:pt>
                <c:pt idx="5236">
                  <c:v>0.43881968475823274</c:v>
                </c:pt>
                <c:pt idx="5237">
                  <c:v>0.24244173161799168</c:v>
                </c:pt>
                <c:pt idx="5238">
                  <c:v>0.71818330358629268</c:v>
                </c:pt>
                <c:pt idx="5239">
                  <c:v>0.50678337482120073</c:v>
                </c:pt>
                <c:pt idx="5240">
                  <c:v>0.50818061991975672</c:v>
                </c:pt>
                <c:pt idx="5241">
                  <c:v>0.99167899135112714</c:v>
                </c:pt>
                <c:pt idx="5242">
                  <c:v>0.14880763839409111</c:v>
                </c:pt>
                <c:pt idx="5243">
                  <c:v>9.9784894892845713E-3</c:v>
                </c:pt>
                <c:pt idx="5244">
                  <c:v>0.70847284640580077</c:v>
                </c:pt>
                <c:pt idx="5245">
                  <c:v>0.30312954229448436</c:v>
                </c:pt>
                <c:pt idx="5246">
                  <c:v>0.69821734339847108</c:v>
                </c:pt>
                <c:pt idx="5247">
                  <c:v>0.93889049810305725</c:v>
                </c:pt>
                <c:pt idx="5248">
                  <c:v>0.93260161808347408</c:v>
                </c:pt>
                <c:pt idx="5249">
                  <c:v>0.23539512894833234</c:v>
                </c:pt>
                <c:pt idx="5250">
                  <c:v>0.28593223462157519</c:v>
                </c:pt>
                <c:pt idx="5251">
                  <c:v>0.66306728481457911</c:v>
                </c:pt>
                <c:pt idx="5252">
                  <c:v>0.17185587863058591</c:v>
                </c:pt>
                <c:pt idx="5253">
                  <c:v>0.3817521442574226</c:v>
                </c:pt>
                <c:pt idx="5254">
                  <c:v>0.10828853450170184</c:v>
                </c:pt>
                <c:pt idx="5255">
                  <c:v>5.3993701028634657E-3</c:v>
                </c:pt>
                <c:pt idx="5256">
                  <c:v>0.74721331882626441</c:v>
                </c:pt>
                <c:pt idx="5257">
                  <c:v>0.41424951302551177</c:v>
                </c:pt>
                <c:pt idx="5258">
                  <c:v>0.29156541977616279</c:v>
                </c:pt>
                <c:pt idx="5259">
                  <c:v>0.34001017796807464</c:v>
                </c:pt>
                <c:pt idx="5260">
                  <c:v>0.55106110943065079</c:v>
                </c:pt>
                <c:pt idx="5261">
                  <c:v>0.68406620094741988</c:v>
                </c:pt>
                <c:pt idx="5262">
                  <c:v>0.10063932328514723</c:v>
                </c:pt>
                <c:pt idx="5263">
                  <c:v>0.44510645346953837</c:v>
                </c:pt>
                <c:pt idx="5264">
                  <c:v>0.90416346253089763</c:v>
                </c:pt>
                <c:pt idx="5265">
                  <c:v>0.27531475679730755</c:v>
                </c:pt>
                <c:pt idx="5266">
                  <c:v>0.21511749234754476</c:v>
                </c:pt>
                <c:pt idx="5267">
                  <c:v>0.47969388518468192</c:v>
                </c:pt>
                <c:pt idx="5268">
                  <c:v>0.21512829894904434</c:v>
                </c:pt>
                <c:pt idx="5269">
                  <c:v>0.66132043658817208</c:v>
                </c:pt>
                <c:pt idx="5270">
                  <c:v>0.81257773740802786</c:v>
                </c:pt>
                <c:pt idx="5271">
                  <c:v>0.99403261672427534</c:v>
                </c:pt>
                <c:pt idx="5272">
                  <c:v>0.70618928489563493</c:v>
                </c:pt>
                <c:pt idx="5273">
                  <c:v>0.92331124093537742</c:v>
                </c:pt>
                <c:pt idx="5274">
                  <c:v>9.2026400888350984E-2</c:v>
                </c:pt>
                <c:pt idx="5275">
                  <c:v>0.68771973051490254</c:v>
                </c:pt>
                <c:pt idx="5276">
                  <c:v>0.50551076396625061</c:v>
                </c:pt>
                <c:pt idx="5277">
                  <c:v>0.11940998077365103</c:v>
                </c:pt>
                <c:pt idx="5278">
                  <c:v>0.9235468627528971</c:v>
                </c:pt>
                <c:pt idx="5279">
                  <c:v>5.2122287942153539E-2</c:v>
                </c:pt>
                <c:pt idx="5280">
                  <c:v>1.9293443774475456E-2</c:v>
                </c:pt>
                <c:pt idx="5281">
                  <c:v>0.2649095176090065</c:v>
                </c:pt>
                <c:pt idx="5282">
                  <c:v>0.33426245457225595</c:v>
                </c:pt>
                <c:pt idx="5283">
                  <c:v>0.94907399590549713</c:v>
                </c:pt>
                <c:pt idx="5284">
                  <c:v>8.6649183689918918E-2</c:v>
                </c:pt>
                <c:pt idx="5285">
                  <c:v>0.31283027646729272</c:v>
                </c:pt>
                <c:pt idx="5286">
                  <c:v>0.73845658578838058</c:v>
                </c:pt>
                <c:pt idx="5287">
                  <c:v>0.23983734531320508</c:v>
                </c:pt>
                <c:pt idx="5288">
                  <c:v>0.94626267903776029</c:v>
                </c:pt>
                <c:pt idx="5289">
                  <c:v>0.83684658763783359</c:v>
                </c:pt>
                <c:pt idx="5290">
                  <c:v>0.88059842906920172</c:v>
                </c:pt>
                <c:pt idx="5291">
                  <c:v>0.21779736607232938</c:v>
                </c:pt>
                <c:pt idx="5292">
                  <c:v>0.52033157764018123</c:v>
                </c:pt>
                <c:pt idx="5293">
                  <c:v>0.2128253985256075</c:v>
                </c:pt>
                <c:pt idx="5294">
                  <c:v>0.95647301988511957</c:v>
                </c:pt>
                <c:pt idx="5295">
                  <c:v>0.44204520920386781</c:v>
                </c:pt>
                <c:pt idx="5296">
                  <c:v>0.4538310894061956</c:v>
                </c:pt>
                <c:pt idx="5297">
                  <c:v>0.53911964992951589</c:v>
                </c:pt>
                <c:pt idx="5298">
                  <c:v>0.98395636537296527</c:v>
                </c:pt>
                <c:pt idx="5299">
                  <c:v>0.35463282342750246</c:v>
                </c:pt>
                <c:pt idx="5300">
                  <c:v>0.313863346033666</c:v>
                </c:pt>
                <c:pt idx="5301">
                  <c:v>0.10125678782409839</c:v>
                </c:pt>
                <c:pt idx="5302">
                  <c:v>0.8228329596216013</c:v>
                </c:pt>
                <c:pt idx="5303">
                  <c:v>0.35355236025226877</c:v>
                </c:pt>
                <c:pt idx="5304">
                  <c:v>0.15451875988138783</c:v>
                </c:pt>
                <c:pt idx="5305">
                  <c:v>0.99679732648506636</c:v>
                </c:pt>
                <c:pt idx="5306">
                  <c:v>0.17266623451032967</c:v>
                </c:pt>
                <c:pt idx="5307">
                  <c:v>1.403415110615741E-3</c:v>
                </c:pt>
                <c:pt idx="5308">
                  <c:v>0.58719776411875979</c:v>
                </c:pt>
                <c:pt idx="5309">
                  <c:v>3.2821543995673559E-2</c:v>
                </c:pt>
                <c:pt idx="5310">
                  <c:v>0.6316899352854537</c:v>
                </c:pt>
                <c:pt idx="5311">
                  <c:v>0.81274234261957101</c:v>
                </c:pt>
                <c:pt idx="5312">
                  <c:v>0.76055240713085626</c:v>
                </c:pt>
                <c:pt idx="5313">
                  <c:v>0.60430664830110348</c:v>
                </c:pt>
                <c:pt idx="5314">
                  <c:v>0.58183799664575508</c:v>
                </c:pt>
                <c:pt idx="5315">
                  <c:v>0.95120962520651964</c:v>
                </c:pt>
                <c:pt idx="5316">
                  <c:v>0.98017084597617887</c:v>
                </c:pt>
                <c:pt idx="5317">
                  <c:v>0.73140832163924741</c:v>
                </c:pt>
                <c:pt idx="5318">
                  <c:v>0.77966179083085707</c:v>
                </c:pt>
                <c:pt idx="5319">
                  <c:v>0.77571849421398642</c:v>
                </c:pt>
                <c:pt idx="5320">
                  <c:v>0.50073225447010816</c:v>
                </c:pt>
                <c:pt idx="5321">
                  <c:v>0.80700087910844054</c:v>
                </c:pt>
                <c:pt idx="5322">
                  <c:v>0.26377517556016111</c:v>
                </c:pt>
                <c:pt idx="5323">
                  <c:v>0.26937563962739691</c:v>
                </c:pt>
                <c:pt idx="5324">
                  <c:v>0.39637521765957362</c:v>
                </c:pt>
                <c:pt idx="5325">
                  <c:v>0.87828320445412922</c:v>
                </c:pt>
                <c:pt idx="5326">
                  <c:v>0.30581726054931863</c:v>
                </c:pt>
                <c:pt idx="5327">
                  <c:v>0.87069805239825415</c:v>
                </c:pt>
                <c:pt idx="5328">
                  <c:v>0.82216665745813711</c:v>
                </c:pt>
                <c:pt idx="5329">
                  <c:v>0.15501189891016665</c:v>
                </c:pt>
                <c:pt idx="5330">
                  <c:v>0.28498498317086368</c:v>
                </c:pt>
                <c:pt idx="5331">
                  <c:v>0.74261215270618541</c:v>
                </c:pt>
                <c:pt idx="5332">
                  <c:v>8.2450532858469774E-2</c:v>
                </c:pt>
                <c:pt idx="5333">
                  <c:v>0.7461057523014516</c:v>
                </c:pt>
                <c:pt idx="5334">
                  <c:v>0.79937893049762532</c:v>
                </c:pt>
                <c:pt idx="5335">
                  <c:v>0.16168487358916778</c:v>
                </c:pt>
                <c:pt idx="5336">
                  <c:v>0.43767041314284805</c:v>
                </c:pt>
                <c:pt idx="5337">
                  <c:v>0.92663369184668809</c:v>
                </c:pt>
                <c:pt idx="5338">
                  <c:v>0.93245886728747696</c:v>
                </c:pt>
                <c:pt idx="5339">
                  <c:v>0.83618250062511423</c:v>
                </c:pt>
                <c:pt idx="5340">
                  <c:v>0.71928800629418721</c:v>
                </c:pt>
                <c:pt idx="5341">
                  <c:v>7.3521786403619588E-2</c:v>
                </c:pt>
                <c:pt idx="5342">
                  <c:v>0.68066408563436198</c:v>
                </c:pt>
                <c:pt idx="5343">
                  <c:v>0.92128725672200662</c:v>
                </c:pt>
                <c:pt idx="5344">
                  <c:v>7.4923726764937734E-2</c:v>
                </c:pt>
                <c:pt idx="5345">
                  <c:v>0.24307573830852086</c:v>
                </c:pt>
                <c:pt idx="5346">
                  <c:v>0.37393375131019102</c:v>
                </c:pt>
                <c:pt idx="5347">
                  <c:v>0.70455827038016094</c:v>
                </c:pt>
                <c:pt idx="5348">
                  <c:v>0.51085027936419947</c:v>
                </c:pt>
                <c:pt idx="5349">
                  <c:v>0.86064527410112568</c:v>
                </c:pt>
                <c:pt idx="5350">
                  <c:v>0.86512181761913087</c:v>
                </c:pt>
                <c:pt idx="5351">
                  <c:v>0.10238872473239374</c:v>
                </c:pt>
                <c:pt idx="5352">
                  <c:v>0.84729657734152697</c:v>
                </c:pt>
                <c:pt idx="5353">
                  <c:v>0.51357537904455108</c:v>
                </c:pt>
                <c:pt idx="5354">
                  <c:v>0.66139560177055912</c:v>
                </c:pt>
                <c:pt idx="5355">
                  <c:v>7.5878957787472265E-2</c:v>
                </c:pt>
                <c:pt idx="5356">
                  <c:v>0.29764353404643179</c:v>
                </c:pt>
                <c:pt idx="5357">
                  <c:v>0.49487671837903408</c:v>
                </c:pt>
                <c:pt idx="5358">
                  <c:v>0.39300579642551292</c:v>
                </c:pt>
                <c:pt idx="5359">
                  <c:v>0.24842052359526071</c:v>
                </c:pt>
                <c:pt idx="5360">
                  <c:v>0.20374006554658528</c:v>
                </c:pt>
                <c:pt idx="5361">
                  <c:v>0.25928164145875798</c:v>
                </c:pt>
                <c:pt idx="5362">
                  <c:v>0.74654799734547173</c:v>
                </c:pt>
                <c:pt idx="5363">
                  <c:v>0.23219138534375997</c:v>
                </c:pt>
                <c:pt idx="5364">
                  <c:v>0.44061347257374484</c:v>
                </c:pt>
                <c:pt idx="5365">
                  <c:v>0.39063354692917018</c:v>
                </c:pt>
                <c:pt idx="5366">
                  <c:v>0.37802323856298964</c:v>
                </c:pt>
                <c:pt idx="5367">
                  <c:v>0.43657052816663428</c:v>
                </c:pt>
                <c:pt idx="5368">
                  <c:v>0.44086689662228662</c:v>
                </c:pt>
                <c:pt idx="5369">
                  <c:v>0.64993153077081378</c:v>
                </c:pt>
                <c:pt idx="5370">
                  <c:v>0.39923766506800318</c:v>
                </c:pt>
                <c:pt idx="5371">
                  <c:v>0.98743679792966543</c:v>
                </c:pt>
                <c:pt idx="5372">
                  <c:v>0.85026280388713948</c:v>
                </c:pt>
                <c:pt idx="5373">
                  <c:v>0.3669449311527167</c:v>
                </c:pt>
                <c:pt idx="5374">
                  <c:v>0.24345788370978921</c:v>
                </c:pt>
                <c:pt idx="5375">
                  <c:v>0.79665151042707805</c:v>
                </c:pt>
                <c:pt idx="5376">
                  <c:v>0.3219357479000165</c:v>
                </c:pt>
                <c:pt idx="5377">
                  <c:v>0.77411495557712151</c:v>
                </c:pt>
                <c:pt idx="5378">
                  <c:v>0.55005838468207902</c:v>
                </c:pt>
                <c:pt idx="5379">
                  <c:v>0.83127135170217203</c:v>
                </c:pt>
                <c:pt idx="5380">
                  <c:v>0.17760805840492624</c:v>
                </c:pt>
                <c:pt idx="5381">
                  <c:v>5.863761159527936E-2</c:v>
                </c:pt>
                <c:pt idx="5382">
                  <c:v>0.52233808186014097</c:v>
                </c:pt>
                <c:pt idx="5383">
                  <c:v>0.93614182338870211</c:v>
                </c:pt>
                <c:pt idx="5384">
                  <c:v>0.7356256939171002</c:v>
                </c:pt>
                <c:pt idx="5385">
                  <c:v>0.66103766470264536</c:v>
                </c:pt>
                <c:pt idx="5386">
                  <c:v>6.0030657360344498E-2</c:v>
                </c:pt>
                <c:pt idx="5387">
                  <c:v>0.93525825531001117</c:v>
                </c:pt>
                <c:pt idx="5388">
                  <c:v>0.88549699535849369</c:v>
                </c:pt>
                <c:pt idx="5389">
                  <c:v>0.54800099020265092</c:v>
                </c:pt>
                <c:pt idx="5390">
                  <c:v>0.25264233595349006</c:v>
                </c:pt>
                <c:pt idx="5391">
                  <c:v>0.15974037030699681</c:v>
                </c:pt>
                <c:pt idx="5392">
                  <c:v>0.75640374969523572</c:v>
                </c:pt>
                <c:pt idx="5393">
                  <c:v>0.87782112782719601</c:v>
                </c:pt>
                <c:pt idx="5394">
                  <c:v>0.53969539168276615</c:v>
                </c:pt>
                <c:pt idx="5395">
                  <c:v>0.66044801224975291</c:v>
                </c:pt>
                <c:pt idx="5396">
                  <c:v>0.14974188159673563</c:v>
                </c:pt>
                <c:pt idx="5397">
                  <c:v>0.71180399633562375</c:v>
                </c:pt>
                <c:pt idx="5398">
                  <c:v>0.28976641282894017</c:v>
                </c:pt>
                <c:pt idx="5399">
                  <c:v>0.10410041599725392</c:v>
                </c:pt>
                <c:pt idx="5400">
                  <c:v>0.61569166584671087</c:v>
                </c:pt>
                <c:pt idx="5401">
                  <c:v>0.92982788566957597</c:v>
                </c:pt>
                <c:pt idx="5402">
                  <c:v>0.61727444856300695</c:v>
                </c:pt>
                <c:pt idx="5403">
                  <c:v>0.53165699845722736</c:v>
                </c:pt>
                <c:pt idx="5404">
                  <c:v>0.55917307062036037</c:v>
                </c:pt>
                <c:pt idx="5405">
                  <c:v>2.179791639642693E-2</c:v>
                </c:pt>
                <c:pt idx="5406">
                  <c:v>0.35758087474740152</c:v>
                </c:pt>
                <c:pt idx="5407">
                  <c:v>0.86176187957719053</c:v>
                </c:pt>
                <c:pt idx="5408">
                  <c:v>0.63191005384172783</c:v>
                </c:pt>
                <c:pt idx="5409">
                  <c:v>0.51227491791931679</c:v>
                </c:pt>
                <c:pt idx="5410">
                  <c:v>0.80454546995672649</c:v>
                </c:pt>
                <c:pt idx="5411">
                  <c:v>0.99571356270262668</c:v>
                </c:pt>
                <c:pt idx="5412">
                  <c:v>0.95784834304724276</c:v>
                </c:pt>
                <c:pt idx="5413">
                  <c:v>0.55710159500925871</c:v>
                </c:pt>
                <c:pt idx="5414">
                  <c:v>0.20650732061197391</c:v>
                </c:pt>
                <c:pt idx="5415">
                  <c:v>0.76853752544547316</c:v>
                </c:pt>
                <c:pt idx="5416">
                  <c:v>0.81019016206739014</c:v>
                </c:pt>
                <c:pt idx="5417">
                  <c:v>0.86605386662578854</c:v>
                </c:pt>
                <c:pt idx="5418">
                  <c:v>0.76733637962831946</c:v>
                </c:pt>
                <c:pt idx="5419">
                  <c:v>0.62253241316533292</c:v>
                </c:pt>
                <c:pt idx="5420">
                  <c:v>0.90226806975075424</c:v>
                </c:pt>
                <c:pt idx="5421">
                  <c:v>0.41944830092575786</c:v>
                </c:pt>
                <c:pt idx="5422">
                  <c:v>0.66759365921262359</c:v>
                </c:pt>
                <c:pt idx="5423">
                  <c:v>0.24663038656424283</c:v>
                </c:pt>
                <c:pt idx="5424">
                  <c:v>0.11690698522930358</c:v>
                </c:pt>
                <c:pt idx="5425">
                  <c:v>0.85570074890540015</c:v>
                </c:pt>
                <c:pt idx="5426">
                  <c:v>0.76248685306053932</c:v>
                </c:pt>
                <c:pt idx="5427">
                  <c:v>0.11653938848364138</c:v>
                </c:pt>
                <c:pt idx="5428">
                  <c:v>0.67750224456074748</c:v>
                </c:pt>
                <c:pt idx="5429">
                  <c:v>0.7802243324835898</c:v>
                </c:pt>
                <c:pt idx="5430">
                  <c:v>0.23035605169383624</c:v>
                </c:pt>
                <c:pt idx="5431">
                  <c:v>0.59416081830587275</c:v>
                </c:pt>
                <c:pt idx="5432">
                  <c:v>6.0873266803507353E-2</c:v>
                </c:pt>
                <c:pt idx="5433">
                  <c:v>9.6995166548059869E-2</c:v>
                </c:pt>
                <c:pt idx="5434">
                  <c:v>0.19776417324215367</c:v>
                </c:pt>
                <c:pt idx="5435">
                  <c:v>0.82245968087690868</c:v>
                </c:pt>
                <c:pt idx="5436">
                  <c:v>7.9856498204104828E-2</c:v>
                </c:pt>
                <c:pt idx="5437">
                  <c:v>0.14816531638995062</c:v>
                </c:pt>
                <c:pt idx="5438">
                  <c:v>0.21447256589982314</c:v>
                </c:pt>
                <c:pt idx="5439">
                  <c:v>0.64041507832725308</c:v>
                </c:pt>
                <c:pt idx="5440">
                  <c:v>0.45622144614170373</c:v>
                </c:pt>
                <c:pt idx="5441">
                  <c:v>0.71384530361455178</c:v>
                </c:pt>
                <c:pt idx="5442">
                  <c:v>0.59801784977224559</c:v>
                </c:pt>
                <c:pt idx="5443">
                  <c:v>0.8860011221310129</c:v>
                </c:pt>
                <c:pt idx="5444">
                  <c:v>2.0859655933854943E-2</c:v>
                </c:pt>
                <c:pt idx="5445">
                  <c:v>0.58823728029999756</c:v>
                </c:pt>
                <c:pt idx="5446">
                  <c:v>0.50397000205887943</c:v>
                </c:pt>
                <c:pt idx="5447">
                  <c:v>0.22382460358730732</c:v>
                </c:pt>
                <c:pt idx="5448">
                  <c:v>0.82011249187407664</c:v>
                </c:pt>
                <c:pt idx="5449">
                  <c:v>0.63065092760634189</c:v>
                </c:pt>
                <c:pt idx="5450">
                  <c:v>0.35014027978765794</c:v>
                </c:pt>
                <c:pt idx="5451">
                  <c:v>0.80768239116653906</c:v>
                </c:pt>
                <c:pt idx="5452">
                  <c:v>0.71794833602288199</c:v>
                </c:pt>
                <c:pt idx="5453">
                  <c:v>0.55768353657689107</c:v>
                </c:pt>
                <c:pt idx="5454">
                  <c:v>0.98719924780875412</c:v>
                </c:pt>
                <c:pt idx="5455">
                  <c:v>0.85775792173005538</c:v>
                </c:pt>
                <c:pt idx="5456">
                  <c:v>0.33739051704173467</c:v>
                </c:pt>
                <c:pt idx="5457">
                  <c:v>0.52241992043443952</c:v>
                </c:pt>
                <c:pt idx="5458">
                  <c:v>0.31160274162497498</c:v>
                </c:pt>
                <c:pt idx="5459">
                  <c:v>0.10727849095467408</c:v>
                </c:pt>
                <c:pt idx="5460">
                  <c:v>2.9597475207223313E-2</c:v>
                </c:pt>
                <c:pt idx="5461">
                  <c:v>0.4447658078022142</c:v>
                </c:pt>
                <c:pt idx="5462">
                  <c:v>0.17893173181402111</c:v>
                </c:pt>
                <c:pt idx="5463">
                  <c:v>0.30561659825295984</c:v>
                </c:pt>
                <c:pt idx="5464">
                  <c:v>0.49816683749582935</c:v>
                </c:pt>
                <c:pt idx="5465">
                  <c:v>0.69003779240419982</c:v>
                </c:pt>
                <c:pt idx="5466">
                  <c:v>0.4651769373869416</c:v>
                </c:pt>
                <c:pt idx="5467">
                  <c:v>0.22878666232749198</c:v>
                </c:pt>
                <c:pt idx="5468">
                  <c:v>0.21743373815782077</c:v>
                </c:pt>
                <c:pt idx="5469">
                  <c:v>0.40883721849361304</c:v>
                </c:pt>
                <c:pt idx="5470">
                  <c:v>0.3271312221545406</c:v>
                </c:pt>
                <c:pt idx="5471">
                  <c:v>9.445075136350968E-2</c:v>
                </c:pt>
                <c:pt idx="5472">
                  <c:v>0.43377816650726747</c:v>
                </c:pt>
                <c:pt idx="5473">
                  <c:v>0.5096444876443802</c:v>
                </c:pt>
                <c:pt idx="5474">
                  <c:v>0.59490383909777922</c:v>
                </c:pt>
                <c:pt idx="5475">
                  <c:v>0.54882371637449778</c:v>
                </c:pt>
                <c:pt idx="5476">
                  <c:v>8.020110618332453E-2</c:v>
                </c:pt>
                <c:pt idx="5477">
                  <c:v>0.93999162313527973</c:v>
                </c:pt>
                <c:pt idx="5478">
                  <c:v>0.439210034645726</c:v>
                </c:pt>
                <c:pt idx="5479">
                  <c:v>0.80305229071669848</c:v>
                </c:pt>
                <c:pt idx="5480">
                  <c:v>0.89985007555217023</c:v>
                </c:pt>
                <c:pt idx="5481">
                  <c:v>0.78021980532455248</c:v>
                </c:pt>
                <c:pt idx="5482">
                  <c:v>0.15426808975370046</c:v>
                </c:pt>
                <c:pt idx="5483">
                  <c:v>0.78378449044366572</c:v>
                </c:pt>
                <c:pt idx="5484">
                  <c:v>6.5930886690472659E-2</c:v>
                </c:pt>
                <c:pt idx="5485">
                  <c:v>0.10041260677409014</c:v>
                </c:pt>
                <c:pt idx="5486">
                  <c:v>0.63468205213299111</c:v>
                </c:pt>
                <c:pt idx="5487">
                  <c:v>0.1012501991825412</c:v>
                </c:pt>
                <c:pt idx="5488">
                  <c:v>0.71209766096998828</c:v>
                </c:pt>
                <c:pt idx="5489">
                  <c:v>0.22538792259310741</c:v>
                </c:pt>
                <c:pt idx="5490">
                  <c:v>9.4815022356256384E-2</c:v>
                </c:pt>
                <c:pt idx="5491">
                  <c:v>0.55608074160110244</c:v>
                </c:pt>
                <c:pt idx="5492">
                  <c:v>4.9024089728027624E-2</c:v>
                </c:pt>
                <c:pt idx="5493">
                  <c:v>0.94787605896027571</c:v>
                </c:pt>
                <c:pt idx="5494">
                  <c:v>0.95292294535456368</c:v>
                </c:pt>
                <c:pt idx="5495">
                  <c:v>0.77594257415083356</c:v>
                </c:pt>
                <c:pt idx="5496">
                  <c:v>0.26684375305978758</c:v>
                </c:pt>
                <c:pt idx="5497">
                  <c:v>0.84295767584953352</c:v>
                </c:pt>
                <c:pt idx="5498">
                  <c:v>0.58965800310934802</c:v>
                </c:pt>
                <c:pt idx="5499">
                  <c:v>0.38205825881197036</c:v>
                </c:pt>
                <c:pt idx="5500">
                  <c:v>0.25315585278587222</c:v>
                </c:pt>
                <c:pt idx="5501">
                  <c:v>0.79041777215451825</c:v>
                </c:pt>
                <c:pt idx="5502">
                  <c:v>0.55149660098901787</c:v>
                </c:pt>
                <c:pt idx="5503">
                  <c:v>3.3728224241048204E-3</c:v>
                </c:pt>
                <c:pt idx="5504">
                  <c:v>0.68702648192971316</c:v>
                </c:pt>
                <c:pt idx="5505">
                  <c:v>0.85408179268896667</c:v>
                </c:pt>
                <c:pt idx="5506">
                  <c:v>0.55268972346218759</c:v>
                </c:pt>
                <c:pt idx="5507">
                  <c:v>5.6182228986258728E-2</c:v>
                </c:pt>
                <c:pt idx="5508">
                  <c:v>0.25472257205039384</c:v>
                </c:pt>
                <c:pt idx="5509">
                  <c:v>0.12226845096902383</c:v>
                </c:pt>
                <c:pt idx="5510">
                  <c:v>0.96585543638367921</c:v>
                </c:pt>
                <c:pt idx="5511">
                  <c:v>0.13231930049709942</c:v>
                </c:pt>
                <c:pt idx="5512">
                  <c:v>0.89048345475014457</c:v>
                </c:pt>
                <c:pt idx="5513">
                  <c:v>0.35542398568029698</c:v>
                </c:pt>
                <c:pt idx="5514">
                  <c:v>0.61092732875185429</c:v>
                </c:pt>
                <c:pt idx="5515">
                  <c:v>0.85561433241498397</c:v>
                </c:pt>
                <c:pt idx="5516">
                  <c:v>0.31008489863485328</c:v>
                </c:pt>
                <c:pt idx="5517">
                  <c:v>0.5968913559787401</c:v>
                </c:pt>
                <c:pt idx="5518">
                  <c:v>0.95301993468451307</c:v>
                </c:pt>
                <c:pt idx="5519">
                  <c:v>0.40604224261177807</c:v>
                </c:pt>
                <c:pt idx="5520">
                  <c:v>0.35197157615421881</c:v>
                </c:pt>
                <c:pt idx="5521">
                  <c:v>0.58628042395519109</c:v>
                </c:pt>
                <c:pt idx="5522">
                  <c:v>0.61508541489722457</c:v>
                </c:pt>
                <c:pt idx="5523">
                  <c:v>0.74056817765374117</c:v>
                </c:pt>
                <c:pt idx="5524">
                  <c:v>0.72936182642791503</c:v>
                </c:pt>
                <c:pt idx="5525">
                  <c:v>0.3842167739682909</c:v>
                </c:pt>
                <c:pt idx="5526">
                  <c:v>0.53132008506512274</c:v>
                </c:pt>
                <c:pt idx="5527">
                  <c:v>0.89666968951778003</c:v>
                </c:pt>
                <c:pt idx="5528">
                  <c:v>0.32747172532951074</c:v>
                </c:pt>
                <c:pt idx="5529">
                  <c:v>0.81728761308700204</c:v>
                </c:pt>
                <c:pt idx="5530">
                  <c:v>0.15291315324274504</c:v>
                </c:pt>
                <c:pt idx="5531">
                  <c:v>1.1366550815928052E-2</c:v>
                </c:pt>
                <c:pt idx="5532">
                  <c:v>3.7619563302779366E-2</c:v>
                </c:pt>
                <c:pt idx="5533">
                  <c:v>0.27200042981281897</c:v>
                </c:pt>
                <c:pt idx="5534">
                  <c:v>0.51122386404835796</c:v>
                </c:pt>
                <c:pt idx="5535">
                  <c:v>0.13948306075273223</c:v>
                </c:pt>
                <c:pt idx="5536">
                  <c:v>0.29180207117078921</c:v>
                </c:pt>
                <c:pt idx="5537">
                  <c:v>0.31741016745446721</c:v>
                </c:pt>
                <c:pt idx="5538">
                  <c:v>0.7126844072307853</c:v>
                </c:pt>
                <c:pt idx="5539">
                  <c:v>8.6832327808641044E-2</c:v>
                </c:pt>
                <c:pt idx="5540">
                  <c:v>0.39093347983012605</c:v>
                </c:pt>
                <c:pt idx="5541">
                  <c:v>0.41899550492828502</c:v>
                </c:pt>
                <c:pt idx="5542">
                  <c:v>5.7451329686423448E-2</c:v>
                </c:pt>
                <c:pt idx="5543">
                  <c:v>0.5844980397189492</c:v>
                </c:pt>
                <c:pt idx="5544">
                  <c:v>0.65855355638011992</c:v>
                </c:pt>
                <c:pt idx="5545">
                  <c:v>0.30962208067515029</c:v>
                </c:pt>
                <c:pt idx="5546">
                  <c:v>0.81830990725118202</c:v>
                </c:pt>
                <c:pt idx="5547">
                  <c:v>0.33461117061535417</c:v>
                </c:pt>
                <c:pt idx="5548">
                  <c:v>0.80994453225747898</c:v>
                </c:pt>
                <c:pt idx="5549">
                  <c:v>0.73775365144841076</c:v>
                </c:pt>
                <c:pt idx="5550">
                  <c:v>0.42561989343986839</c:v>
                </c:pt>
                <c:pt idx="5551">
                  <c:v>0.3935490438684584</c:v>
                </c:pt>
                <c:pt idx="5552">
                  <c:v>0.37878029718006972</c:v>
                </c:pt>
                <c:pt idx="5553">
                  <c:v>0.16045470543226911</c:v>
                </c:pt>
                <c:pt idx="5554">
                  <c:v>0.76223420014708965</c:v>
                </c:pt>
                <c:pt idx="5555">
                  <c:v>0.87020187213560651</c:v>
                </c:pt>
                <c:pt idx="5556">
                  <c:v>0.48286498313903109</c:v>
                </c:pt>
                <c:pt idx="5557">
                  <c:v>0.51177161769558288</c:v>
                </c:pt>
                <c:pt idx="5558">
                  <c:v>0.3455786096610029</c:v>
                </c:pt>
                <c:pt idx="5559">
                  <c:v>0.13969257247619915</c:v>
                </c:pt>
                <c:pt idx="5560">
                  <c:v>0.81306560747933831</c:v>
                </c:pt>
                <c:pt idx="5561">
                  <c:v>0.19366490523967189</c:v>
                </c:pt>
                <c:pt idx="5562">
                  <c:v>0.92606236316545976</c:v>
                </c:pt>
                <c:pt idx="5563">
                  <c:v>0.33013772188226587</c:v>
                </c:pt>
                <c:pt idx="5564">
                  <c:v>0.62469167524235869</c:v>
                </c:pt>
                <c:pt idx="5565">
                  <c:v>0.19298579832212337</c:v>
                </c:pt>
                <c:pt idx="5566">
                  <c:v>0.51231239992767219</c:v>
                </c:pt>
                <c:pt idx="5567">
                  <c:v>0.43450558438641279</c:v>
                </c:pt>
                <c:pt idx="5568">
                  <c:v>0.73535678243979663</c:v>
                </c:pt>
                <c:pt idx="5569">
                  <c:v>0.1414424656617653</c:v>
                </c:pt>
                <c:pt idx="5570">
                  <c:v>0.22352037728928048</c:v>
                </c:pt>
                <c:pt idx="5571">
                  <c:v>0.70698110093687716</c:v>
                </c:pt>
                <c:pt idx="5572">
                  <c:v>0.2313634460937993</c:v>
                </c:pt>
                <c:pt idx="5573">
                  <c:v>0.52543849848464064</c:v>
                </c:pt>
                <c:pt idx="5574">
                  <c:v>4.4844031354805469E-2</c:v>
                </c:pt>
                <c:pt idx="5575">
                  <c:v>0.69363498021552106</c:v>
                </c:pt>
                <c:pt idx="5576">
                  <c:v>0.92311248226236198</c:v>
                </c:pt>
                <c:pt idx="5577">
                  <c:v>0.75148938351845807</c:v>
                </c:pt>
                <c:pt idx="5578">
                  <c:v>0.28206879472456353</c:v>
                </c:pt>
                <c:pt idx="5579">
                  <c:v>0.73023293573885828</c:v>
                </c:pt>
                <c:pt idx="5580">
                  <c:v>2.4950962990965213E-2</c:v>
                </c:pt>
                <c:pt idx="5581">
                  <c:v>0.35083498915230621</c:v>
                </c:pt>
                <c:pt idx="5582">
                  <c:v>0.48366268281064123</c:v>
                </c:pt>
                <c:pt idx="5583">
                  <c:v>0.91870999844684731</c:v>
                </c:pt>
                <c:pt idx="5584">
                  <c:v>0.75894389616276314</c:v>
                </c:pt>
                <c:pt idx="5585">
                  <c:v>0.57006280756092764</c:v>
                </c:pt>
                <c:pt idx="5586">
                  <c:v>4.5606676510352023E-2</c:v>
                </c:pt>
                <c:pt idx="5587">
                  <c:v>0.51141210948648497</c:v>
                </c:pt>
                <c:pt idx="5588">
                  <c:v>0.30332413935257313</c:v>
                </c:pt>
                <c:pt idx="5589">
                  <c:v>0.96881009869687729</c:v>
                </c:pt>
                <c:pt idx="5590">
                  <c:v>0.79132879841668946</c:v>
                </c:pt>
                <c:pt idx="5591">
                  <c:v>0.86311498929891506</c:v>
                </c:pt>
                <c:pt idx="5592">
                  <c:v>0.37362514686473886</c:v>
                </c:pt>
                <c:pt idx="5593">
                  <c:v>0.51784335566584172</c:v>
                </c:pt>
                <c:pt idx="5594">
                  <c:v>0.39327867580264747</c:v>
                </c:pt>
                <c:pt idx="5595">
                  <c:v>0.83470421509570636</c:v>
                </c:pt>
                <c:pt idx="5596">
                  <c:v>0.87374311353719936</c:v>
                </c:pt>
                <c:pt idx="5597">
                  <c:v>5.092197100209164E-4</c:v>
                </c:pt>
                <c:pt idx="5598">
                  <c:v>0.55845566632154198</c:v>
                </c:pt>
                <c:pt idx="5599">
                  <c:v>0.96438386615569882</c:v>
                </c:pt>
                <c:pt idx="5600">
                  <c:v>0.39963847883028841</c:v>
                </c:pt>
                <c:pt idx="5601">
                  <c:v>0.72391370065692517</c:v>
                </c:pt>
                <c:pt idx="5602">
                  <c:v>0.81756694094164617</c:v>
                </c:pt>
                <c:pt idx="5603">
                  <c:v>0.84757640624771657</c:v>
                </c:pt>
                <c:pt idx="5604">
                  <c:v>0.2166598053726646</c:v>
                </c:pt>
                <c:pt idx="5605">
                  <c:v>0.40134889837417237</c:v>
                </c:pt>
                <c:pt idx="5606">
                  <c:v>0.4709349747146177</c:v>
                </c:pt>
                <c:pt idx="5607">
                  <c:v>4.120028579663499E-3</c:v>
                </c:pt>
                <c:pt idx="5608">
                  <c:v>0.24532033840442091</c:v>
                </c:pt>
                <c:pt idx="5609">
                  <c:v>9.8927563102416488E-2</c:v>
                </c:pt>
                <c:pt idx="5610">
                  <c:v>0.67555306231395951</c:v>
                </c:pt>
                <c:pt idx="5611">
                  <c:v>2.0318310717268993E-2</c:v>
                </c:pt>
                <c:pt idx="5612">
                  <c:v>0.48984822513994214</c:v>
                </c:pt>
                <c:pt idx="5613">
                  <c:v>0.87911992700729513</c:v>
                </c:pt>
                <c:pt idx="5614">
                  <c:v>0.36861321160970872</c:v>
                </c:pt>
                <c:pt idx="5615">
                  <c:v>0.28224752437427991</c:v>
                </c:pt>
                <c:pt idx="5616">
                  <c:v>0.73414215852233677</c:v>
                </c:pt>
                <c:pt idx="5617">
                  <c:v>0.72725828491489319</c:v>
                </c:pt>
                <c:pt idx="5618">
                  <c:v>2.9994564610530884E-2</c:v>
                </c:pt>
                <c:pt idx="5619">
                  <c:v>0.1186474091925879</c:v>
                </c:pt>
                <c:pt idx="5620">
                  <c:v>0.10700629982492249</c:v>
                </c:pt>
                <c:pt idx="5621">
                  <c:v>0.4548811574722087</c:v>
                </c:pt>
                <c:pt idx="5622">
                  <c:v>0.1876136354113061</c:v>
                </c:pt>
                <c:pt idx="5623">
                  <c:v>0.22237035782186798</c:v>
                </c:pt>
                <c:pt idx="5624">
                  <c:v>0.37860391213493605</c:v>
                </c:pt>
                <c:pt idx="5625">
                  <c:v>0.19595125186999851</c:v>
                </c:pt>
                <c:pt idx="5626">
                  <c:v>0.35269017906519129</c:v>
                </c:pt>
                <c:pt idx="5627">
                  <c:v>0.66383954866968076</c:v>
                </c:pt>
                <c:pt idx="5628">
                  <c:v>0.15129449132424522</c:v>
                </c:pt>
                <c:pt idx="5629">
                  <c:v>0.80651568658953332</c:v>
                </c:pt>
                <c:pt idx="5630">
                  <c:v>0.1091445102864618</c:v>
                </c:pt>
                <c:pt idx="5631">
                  <c:v>0.39178438456346487</c:v>
                </c:pt>
                <c:pt idx="5632">
                  <c:v>0.72015135815374154</c:v>
                </c:pt>
                <c:pt idx="5633">
                  <c:v>0.58387648993352259</c:v>
                </c:pt>
                <c:pt idx="5634">
                  <c:v>0.2121663127151161</c:v>
                </c:pt>
                <c:pt idx="5635">
                  <c:v>0.87921780295633611</c:v>
                </c:pt>
                <c:pt idx="5636">
                  <c:v>1.3614287140599585E-2</c:v>
                </c:pt>
                <c:pt idx="5637">
                  <c:v>0.81532397205723639</c:v>
                </c:pt>
                <c:pt idx="5638">
                  <c:v>0.14999836597125901</c:v>
                </c:pt>
                <c:pt idx="5639">
                  <c:v>2.2536878950212561E-2</c:v>
                </c:pt>
                <c:pt idx="5640">
                  <c:v>0.77732451622249765</c:v>
                </c:pt>
                <c:pt idx="5641">
                  <c:v>0.49314415151865415</c:v>
                </c:pt>
                <c:pt idx="5642">
                  <c:v>0.27375457402027892</c:v>
                </c:pt>
                <c:pt idx="5643">
                  <c:v>0.99312555882759657</c:v>
                </c:pt>
                <c:pt idx="5644">
                  <c:v>0.46126721541456284</c:v>
                </c:pt>
                <c:pt idx="5645">
                  <c:v>0.51808947255745974</c:v>
                </c:pt>
                <c:pt idx="5646">
                  <c:v>0.52976527322538447</c:v>
                </c:pt>
                <c:pt idx="5647">
                  <c:v>0.76494709903604685</c:v>
                </c:pt>
                <c:pt idx="5648">
                  <c:v>0.46589349883882958</c:v>
                </c:pt>
                <c:pt idx="5649">
                  <c:v>0.27203498420865974</c:v>
                </c:pt>
                <c:pt idx="5650">
                  <c:v>9.1979594944035445E-2</c:v>
                </c:pt>
                <c:pt idx="5651">
                  <c:v>0.90105222440373722</c:v>
                </c:pt>
                <c:pt idx="5652">
                  <c:v>0.98473555361141241</c:v>
                </c:pt>
                <c:pt idx="5653">
                  <c:v>0.45044954700882062</c:v>
                </c:pt>
                <c:pt idx="5654">
                  <c:v>0.70553657724779872</c:v>
                </c:pt>
                <c:pt idx="5655">
                  <c:v>0.95325380375294655</c:v>
                </c:pt>
                <c:pt idx="5656">
                  <c:v>0.33667967577310265</c:v>
                </c:pt>
                <c:pt idx="5657">
                  <c:v>0.57531071853605598</c:v>
                </c:pt>
                <c:pt idx="5658">
                  <c:v>0.24724643549287992</c:v>
                </c:pt>
                <c:pt idx="5659">
                  <c:v>0.47084132883271262</c:v>
                </c:pt>
                <c:pt idx="5660">
                  <c:v>0.43021369140139487</c:v>
                </c:pt>
                <c:pt idx="5661">
                  <c:v>0.60151138324360898</c:v>
                </c:pt>
                <c:pt idx="5662">
                  <c:v>0.60181817533533</c:v>
                </c:pt>
                <c:pt idx="5663">
                  <c:v>0.75807286089196468</c:v>
                </c:pt>
                <c:pt idx="5664">
                  <c:v>0.93057301125050196</c:v>
                </c:pt>
                <c:pt idx="5665">
                  <c:v>0.14060008718660105</c:v>
                </c:pt>
                <c:pt idx="5666">
                  <c:v>6.5665345203906919E-2</c:v>
                </c:pt>
                <c:pt idx="5667">
                  <c:v>0.63745684206367326</c:v>
                </c:pt>
                <c:pt idx="5668">
                  <c:v>0.73714456415602214</c:v>
                </c:pt>
                <c:pt idx="5669">
                  <c:v>0.18868977026487224</c:v>
                </c:pt>
                <c:pt idx="5670">
                  <c:v>0.30896884170778505</c:v>
                </c:pt>
                <c:pt idx="5671">
                  <c:v>0.83932258274374649</c:v>
                </c:pt>
                <c:pt idx="5672">
                  <c:v>0.49464817414742346</c:v>
                </c:pt>
                <c:pt idx="5673">
                  <c:v>0.55186289574572023</c:v>
                </c:pt>
                <c:pt idx="5674">
                  <c:v>0.15968879831940344</c:v>
                </c:pt>
                <c:pt idx="5675">
                  <c:v>0.88963335421384937</c:v>
                </c:pt>
                <c:pt idx="5676">
                  <c:v>6.7784272165868562E-2</c:v>
                </c:pt>
                <c:pt idx="5677">
                  <c:v>0.25026229175285541</c:v>
                </c:pt>
                <c:pt idx="5678">
                  <c:v>0.15833749024120042</c:v>
                </c:pt>
                <c:pt idx="5679">
                  <c:v>0.17819848385555598</c:v>
                </c:pt>
                <c:pt idx="5680">
                  <c:v>0.98191816032953472</c:v>
                </c:pt>
                <c:pt idx="5681">
                  <c:v>9.8520658490490479E-2</c:v>
                </c:pt>
                <c:pt idx="5682">
                  <c:v>0.83670724967341281</c:v>
                </c:pt>
                <c:pt idx="5683">
                  <c:v>0.53874526104831377</c:v>
                </c:pt>
                <c:pt idx="5684">
                  <c:v>0.69160243901033069</c:v>
                </c:pt>
                <c:pt idx="5685">
                  <c:v>0.76219244662774377</c:v>
                </c:pt>
                <c:pt idx="5686">
                  <c:v>0.16845047248920914</c:v>
                </c:pt>
                <c:pt idx="5687">
                  <c:v>0.14709112613792119</c:v>
                </c:pt>
                <c:pt idx="5688">
                  <c:v>0.16055700004126736</c:v>
                </c:pt>
                <c:pt idx="5689">
                  <c:v>0.48149969358067013</c:v>
                </c:pt>
                <c:pt idx="5690">
                  <c:v>0.56535001032303556</c:v>
                </c:pt>
                <c:pt idx="5691">
                  <c:v>0.83762349925824608</c:v>
                </c:pt>
                <c:pt idx="5692">
                  <c:v>0.93815203334118802</c:v>
                </c:pt>
                <c:pt idx="5693">
                  <c:v>0.5212243653467038</c:v>
                </c:pt>
                <c:pt idx="5694">
                  <c:v>0.21790838205158169</c:v>
                </c:pt>
                <c:pt idx="5695">
                  <c:v>0.38617714093354399</c:v>
                </c:pt>
                <c:pt idx="5696">
                  <c:v>0.47920767007358728</c:v>
                </c:pt>
                <c:pt idx="5697">
                  <c:v>4.3310926781646407E-2</c:v>
                </c:pt>
                <c:pt idx="5698">
                  <c:v>0.92674641913117206</c:v>
                </c:pt>
                <c:pt idx="5699">
                  <c:v>0.82706633760922887</c:v>
                </c:pt>
                <c:pt idx="5700">
                  <c:v>0.50393619830903424</c:v>
                </c:pt>
                <c:pt idx="5701">
                  <c:v>0.65568497993782393</c:v>
                </c:pt>
                <c:pt idx="5702">
                  <c:v>9.7457815007054166E-2</c:v>
                </c:pt>
                <c:pt idx="5703">
                  <c:v>0.97349682355928091</c:v>
                </c:pt>
                <c:pt idx="5704">
                  <c:v>0.56111356083355546</c:v>
                </c:pt>
                <c:pt idx="5705">
                  <c:v>0.63561692956630933</c:v>
                </c:pt>
                <c:pt idx="5706">
                  <c:v>0.81373522096021811</c:v>
                </c:pt>
                <c:pt idx="5707">
                  <c:v>0.44785867838554955</c:v>
                </c:pt>
                <c:pt idx="5708">
                  <c:v>0.1608076259311324</c:v>
                </c:pt>
                <c:pt idx="5709">
                  <c:v>0.69376902454242528</c:v>
                </c:pt>
                <c:pt idx="5710">
                  <c:v>0.17599548454209951</c:v>
                </c:pt>
                <c:pt idx="5711">
                  <c:v>0.95610869906661511</c:v>
                </c:pt>
                <c:pt idx="5712">
                  <c:v>0.31890521259927435</c:v>
                </c:pt>
                <c:pt idx="5713">
                  <c:v>0.83990815600376023</c:v>
                </c:pt>
                <c:pt idx="5714">
                  <c:v>0.33637795519846397</c:v>
                </c:pt>
                <c:pt idx="5715">
                  <c:v>0.50429302058382564</c:v>
                </c:pt>
                <c:pt idx="5716">
                  <c:v>0.65279695235788682</c:v>
                </c:pt>
                <c:pt idx="5717">
                  <c:v>0.5583782790034908</c:v>
                </c:pt>
                <c:pt idx="5718">
                  <c:v>0.66373521167027538</c:v>
                </c:pt>
                <c:pt idx="5719">
                  <c:v>0.39770254231882401</c:v>
                </c:pt>
                <c:pt idx="5720">
                  <c:v>0.18662875247496588</c:v>
                </c:pt>
                <c:pt idx="5721">
                  <c:v>0.66944284675151244</c:v>
                </c:pt>
                <c:pt idx="5722">
                  <c:v>0.32592535266928624</c:v>
                </c:pt>
                <c:pt idx="5723">
                  <c:v>0.82740231269383913</c:v>
                </c:pt>
                <c:pt idx="5724">
                  <c:v>0.15066944535387189</c:v>
                </c:pt>
                <c:pt idx="5725">
                  <c:v>0.30136806252476206</c:v>
                </c:pt>
                <c:pt idx="5726">
                  <c:v>9.3026853675500884E-2</c:v>
                </c:pt>
                <c:pt idx="5727">
                  <c:v>0.50232972414341281</c:v>
                </c:pt>
                <c:pt idx="5728">
                  <c:v>0.65567367833837575</c:v>
                </c:pt>
                <c:pt idx="5729">
                  <c:v>0.90751183308079464</c:v>
                </c:pt>
                <c:pt idx="5730">
                  <c:v>0.5513785889145818</c:v>
                </c:pt>
                <c:pt idx="5731">
                  <c:v>1.9943887377131677E-2</c:v>
                </c:pt>
                <c:pt idx="5732">
                  <c:v>0.19691514745211003</c:v>
                </c:pt>
                <c:pt idx="5733">
                  <c:v>0.5528832276132345</c:v>
                </c:pt>
                <c:pt idx="5734">
                  <c:v>0.30840649563279304</c:v>
                </c:pt>
                <c:pt idx="5735">
                  <c:v>0.38797210035285545</c:v>
                </c:pt>
                <c:pt idx="5736">
                  <c:v>0.64709063044148063</c:v>
                </c:pt>
                <c:pt idx="5737">
                  <c:v>0.65222582996460876</c:v>
                </c:pt>
                <c:pt idx="5738">
                  <c:v>0.95952421518020525</c:v>
                </c:pt>
                <c:pt idx="5739">
                  <c:v>0.72348453371016519</c:v>
                </c:pt>
                <c:pt idx="5740">
                  <c:v>0.60455806674647983</c:v>
                </c:pt>
                <c:pt idx="5741">
                  <c:v>0.80742780808705272</c:v>
                </c:pt>
                <c:pt idx="5742">
                  <c:v>0.43917051909452792</c:v>
                </c:pt>
                <c:pt idx="5743">
                  <c:v>0.13891442173110061</c:v>
                </c:pt>
                <c:pt idx="5744">
                  <c:v>0.73468603460802051</c:v>
                </c:pt>
                <c:pt idx="5745">
                  <c:v>0.86818365699992683</c:v>
                </c:pt>
                <c:pt idx="5746">
                  <c:v>0.56272319777064173</c:v>
                </c:pt>
                <c:pt idx="5747">
                  <c:v>0.68878493117577622</c:v>
                </c:pt>
                <c:pt idx="5748">
                  <c:v>0.40833827127159494</c:v>
                </c:pt>
                <c:pt idx="5749">
                  <c:v>0.94132526169592756</c:v>
                </c:pt>
                <c:pt idx="5750">
                  <c:v>0.85367332345511449</c:v>
                </c:pt>
                <c:pt idx="5751">
                  <c:v>0.68754731010997072</c:v>
                </c:pt>
                <c:pt idx="5752">
                  <c:v>0.60764101827872963</c:v>
                </c:pt>
                <c:pt idx="5753">
                  <c:v>0.622594210609139</c:v>
                </c:pt>
                <c:pt idx="5754">
                  <c:v>0.94089770779986759</c:v>
                </c:pt>
                <c:pt idx="5755">
                  <c:v>0.66777499237459848</c:v>
                </c:pt>
                <c:pt idx="5756">
                  <c:v>0.29429683987716998</c:v>
                </c:pt>
                <c:pt idx="5757">
                  <c:v>0.24698781559569194</c:v>
                </c:pt>
                <c:pt idx="5758">
                  <c:v>0.12421671679439801</c:v>
                </c:pt>
                <c:pt idx="5759">
                  <c:v>0.71035916344745043</c:v>
                </c:pt>
                <c:pt idx="5760">
                  <c:v>6.460061299828841E-3</c:v>
                </c:pt>
                <c:pt idx="5761">
                  <c:v>0.57425026622333109</c:v>
                </c:pt>
                <c:pt idx="5762">
                  <c:v>0.42422441552589851</c:v>
                </c:pt>
                <c:pt idx="5763">
                  <c:v>0.93975174377660808</c:v>
                </c:pt>
                <c:pt idx="5764">
                  <c:v>0.40755765345299505</c:v>
                </c:pt>
                <c:pt idx="5765">
                  <c:v>0.82148158448817277</c:v>
                </c:pt>
                <c:pt idx="5766">
                  <c:v>0.64099049272061814</c:v>
                </c:pt>
                <c:pt idx="5767">
                  <c:v>0.12721115542911512</c:v>
                </c:pt>
                <c:pt idx="5768">
                  <c:v>3.7889297137916694E-2</c:v>
                </c:pt>
                <c:pt idx="5769">
                  <c:v>0.80541699696584468</c:v>
                </c:pt>
                <c:pt idx="5770">
                  <c:v>0.64346800495100576</c:v>
                </c:pt>
                <c:pt idx="5771">
                  <c:v>0.76675921155454552</c:v>
                </c:pt>
                <c:pt idx="5772">
                  <c:v>0.92206859724692469</c:v>
                </c:pt>
                <c:pt idx="5773">
                  <c:v>0.20691392906332107</c:v>
                </c:pt>
                <c:pt idx="5774">
                  <c:v>0.60240576723702521</c:v>
                </c:pt>
                <c:pt idx="5775">
                  <c:v>0.63372995268261523</c:v>
                </c:pt>
                <c:pt idx="5776">
                  <c:v>9.9314736714267521E-2</c:v>
                </c:pt>
                <c:pt idx="5777">
                  <c:v>0.18277995669412425</c:v>
                </c:pt>
                <c:pt idx="5778">
                  <c:v>0.98273215814620818</c:v>
                </c:pt>
                <c:pt idx="5779">
                  <c:v>0.77938196332165133</c:v>
                </c:pt>
                <c:pt idx="5780">
                  <c:v>7.265754699365122E-2</c:v>
                </c:pt>
                <c:pt idx="5781">
                  <c:v>0.15539232229599373</c:v>
                </c:pt>
                <c:pt idx="5782">
                  <c:v>0.67876082876639476</c:v>
                </c:pt>
                <c:pt idx="5783">
                  <c:v>0.9332490767972772</c:v>
                </c:pt>
                <c:pt idx="5784">
                  <c:v>0.11723373183851769</c:v>
                </c:pt>
                <c:pt idx="5785">
                  <c:v>0.34733100996694111</c:v>
                </c:pt>
                <c:pt idx="5786">
                  <c:v>0.59228451437888874</c:v>
                </c:pt>
                <c:pt idx="5787">
                  <c:v>0.52583316598359175</c:v>
                </c:pt>
                <c:pt idx="5788">
                  <c:v>0.67802068622690659</c:v>
                </c:pt>
                <c:pt idx="5789">
                  <c:v>0.49367341561879657</c:v>
                </c:pt>
                <c:pt idx="5790">
                  <c:v>0.16909630511379628</c:v>
                </c:pt>
                <c:pt idx="5791">
                  <c:v>1.6000475741923077E-3</c:v>
                </c:pt>
                <c:pt idx="5792">
                  <c:v>0.89199957945011532</c:v>
                </c:pt>
                <c:pt idx="5793">
                  <c:v>0.83693181808895045</c:v>
                </c:pt>
                <c:pt idx="5794">
                  <c:v>0.31306662099113064</c:v>
                </c:pt>
                <c:pt idx="5795">
                  <c:v>0.71069899793281177</c:v>
                </c:pt>
                <c:pt idx="5796">
                  <c:v>0.71805825676678603</c:v>
                </c:pt>
                <c:pt idx="5797">
                  <c:v>0.40512147937208481</c:v>
                </c:pt>
                <c:pt idx="5798">
                  <c:v>0.87670380662973213</c:v>
                </c:pt>
                <c:pt idx="5799">
                  <c:v>0.76087802590843201</c:v>
                </c:pt>
                <c:pt idx="5800">
                  <c:v>7.6981443016315557E-2</c:v>
                </c:pt>
                <c:pt idx="5801">
                  <c:v>0.82711277521546589</c:v>
                </c:pt>
                <c:pt idx="5802">
                  <c:v>0.28441304633599385</c:v>
                </c:pt>
                <c:pt idx="5803">
                  <c:v>0.1300697690481645</c:v>
                </c:pt>
                <c:pt idx="5804">
                  <c:v>8.2608392500601896E-2</c:v>
                </c:pt>
                <c:pt idx="5805">
                  <c:v>0.39925275761599316</c:v>
                </c:pt>
                <c:pt idx="5806">
                  <c:v>0.24109725199690893</c:v>
                </c:pt>
                <c:pt idx="5807">
                  <c:v>0.1215143120482165</c:v>
                </c:pt>
                <c:pt idx="5808">
                  <c:v>0.29104259437464297</c:v>
                </c:pt>
                <c:pt idx="5809">
                  <c:v>0.55288365462463518</c:v>
                </c:pt>
                <c:pt idx="5810">
                  <c:v>0.31558327624368632</c:v>
                </c:pt>
                <c:pt idx="5811">
                  <c:v>8.1238276362995739E-3</c:v>
                </c:pt>
                <c:pt idx="5812">
                  <c:v>0.53717108328694996</c:v>
                </c:pt>
                <c:pt idx="5813">
                  <c:v>0.23439680376760513</c:v>
                </c:pt>
                <c:pt idx="5814">
                  <c:v>0.50708092213938061</c:v>
                </c:pt>
                <c:pt idx="5815">
                  <c:v>0.50905839656901475</c:v>
                </c:pt>
                <c:pt idx="5816">
                  <c:v>0.74447113543025734</c:v>
                </c:pt>
                <c:pt idx="5817">
                  <c:v>0.32637317633553092</c:v>
                </c:pt>
                <c:pt idx="5818">
                  <c:v>0.35397467126789256</c:v>
                </c:pt>
                <c:pt idx="5819">
                  <c:v>0.2522999994700309</c:v>
                </c:pt>
                <c:pt idx="5820">
                  <c:v>0.40609109280914585</c:v>
                </c:pt>
                <c:pt idx="5821">
                  <c:v>0.17299684331426249</c:v>
                </c:pt>
                <c:pt idx="5822">
                  <c:v>0.55794558280983264</c:v>
                </c:pt>
                <c:pt idx="5823">
                  <c:v>0.39141028485792234</c:v>
                </c:pt>
                <c:pt idx="5824">
                  <c:v>0.43265760710121021</c:v>
                </c:pt>
                <c:pt idx="5825">
                  <c:v>0.67640255004000038</c:v>
                </c:pt>
                <c:pt idx="5826">
                  <c:v>0.29765852228629336</c:v>
                </c:pt>
                <c:pt idx="5827">
                  <c:v>0.74678406573216616</c:v>
                </c:pt>
                <c:pt idx="5828">
                  <c:v>0.19979276051735168</c:v>
                </c:pt>
                <c:pt idx="5829">
                  <c:v>0.91692601512974403</c:v>
                </c:pt>
                <c:pt idx="5830">
                  <c:v>0.77553628560879095</c:v>
                </c:pt>
                <c:pt idx="5831">
                  <c:v>0.43835222694946091</c:v>
                </c:pt>
                <c:pt idx="5832">
                  <c:v>0.38587833958951678</c:v>
                </c:pt>
                <c:pt idx="5833">
                  <c:v>0.45725348100869612</c:v>
                </c:pt>
                <c:pt idx="5834">
                  <c:v>5.9255313155825863E-2</c:v>
                </c:pt>
                <c:pt idx="5835">
                  <c:v>0.90404820996525148</c:v>
                </c:pt>
                <c:pt idx="5836">
                  <c:v>0.33826488598169058</c:v>
                </c:pt>
                <c:pt idx="5837">
                  <c:v>0.21793869427309312</c:v>
                </c:pt>
                <c:pt idx="5838">
                  <c:v>0.89563464787585412</c:v>
                </c:pt>
                <c:pt idx="5839">
                  <c:v>0.93152684948012554</c:v>
                </c:pt>
                <c:pt idx="5840">
                  <c:v>0.17175921246956996</c:v>
                </c:pt>
                <c:pt idx="5841">
                  <c:v>0.75708397606251943</c:v>
                </c:pt>
                <c:pt idx="5842">
                  <c:v>0.31038568276464273</c:v>
                </c:pt>
                <c:pt idx="5843">
                  <c:v>0.65217022535026548</c:v>
                </c:pt>
                <c:pt idx="5844">
                  <c:v>2.4977461912193084E-2</c:v>
                </c:pt>
                <c:pt idx="5845">
                  <c:v>0.79620235822918006</c:v>
                </c:pt>
                <c:pt idx="5846">
                  <c:v>0.77303475782882181</c:v>
                </c:pt>
                <c:pt idx="5847">
                  <c:v>0.39517482900767348</c:v>
                </c:pt>
                <c:pt idx="5848">
                  <c:v>0.703351131967898</c:v>
                </c:pt>
                <c:pt idx="5849">
                  <c:v>0.22247498446259414</c:v>
                </c:pt>
                <c:pt idx="5850">
                  <c:v>0.13706386281971999</c:v>
                </c:pt>
                <c:pt idx="5851">
                  <c:v>0.6323424110339686</c:v>
                </c:pt>
                <c:pt idx="5852">
                  <c:v>0.77890224791080798</c:v>
                </c:pt>
                <c:pt idx="5853">
                  <c:v>1.0080636949315963E-2</c:v>
                </c:pt>
                <c:pt idx="5854">
                  <c:v>0.42526520715340282</c:v>
                </c:pt>
                <c:pt idx="5855">
                  <c:v>0.43233662724138078</c:v>
                </c:pt>
                <c:pt idx="5856">
                  <c:v>0.28169404588718622</c:v>
                </c:pt>
                <c:pt idx="5857">
                  <c:v>0.43182922593868767</c:v>
                </c:pt>
                <c:pt idx="5858">
                  <c:v>0.75380035152370128</c:v>
                </c:pt>
                <c:pt idx="5859">
                  <c:v>0.12250805884716476</c:v>
                </c:pt>
                <c:pt idx="5860">
                  <c:v>0.99294504429816499</c:v>
                </c:pt>
                <c:pt idx="5861">
                  <c:v>0.42735951925970589</c:v>
                </c:pt>
                <c:pt idx="5862">
                  <c:v>0.63144019787732519</c:v>
                </c:pt>
                <c:pt idx="5863">
                  <c:v>0.6154057242048</c:v>
                </c:pt>
                <c:pt idx="5864">
                  <c:v>0.12400671007298246</c:v>
                </c:pt>
                <c:pt idx="5865">
                  <c:v>0.1807761966161319</c:v>
                </c:pt>
                <c:pt idx="5866">
                  <c:v>0.30553652732890868</c:v>
                </c:pt>
                <c:pt idx="5867">
                  <c:v>0.15241481696833614</c:v>
                </c:pt>
                <c:pt idx="5868">
                  <c:v>0.63582878682568145</c:v>
                </c:pt>
                <c:pt idx="5869">
                  <c:v>0.37442017922849402</c:v>
                </c:pt>
                <c:pt idx="5870">
                  <c:v>0.87995229329911628</c:v>
                </c:pt>
                <c:pt idx="5871">
                  <c:v>0.35819347824817221</c:v>
                </c:pt>
                <c:pt idx="5872">
                  <c:v>0.15778891703010953</c:v>
                </c:pt>
                <c:pt idx="5873">
                  <c:v>0.95832852505069621</c:v>
                </c:pt>
                <c:pt idx="5874">
                  <c:v>0.62752052705153849</c:v>
                </c:pt>
                <c:pt idx="5875">
                  <c:v>0.73749815520713946</c:v>
                </c:pt>
                <c:pt idx="5876">
                  <c:v>0.13149456639378079</c:v>
                </c:pt>
                <c:pt idx="5877">
                  <c:v>2.9177380273666877E-2</c:v>
                </c:pt>
                <c:pt idx="5878">
                  <c:v>0.38423025951917761</c:v>
                </c:pt>
                <c:pt idx="5879">
                  <c:v>0.75797173881808844</c:v>
                </c:pt>
                <c:pt idx="5880">
                  <c:v>0.23101431561215516</c:v>
                </c:pt>
                <c:pt idx="5881">
                  <c:v>0.65760249349177002</c:v>
                </c:pt>
                <c:pt idx="5882">
                  <c:v>0.32510811617835805</c:v>
                </c:pt>
                <c:pt idx="5883">
                  <c:v>9.2108609663373142E-2</c:v>
                </c:pt>
                <c:pt idx="5884">
                  <c:v>6.9402612312418691E-2</c:v>
                </c:pt>
                <c:pt idx="5885">
                  <c:v>0.44970513482098706</c:v>
                </c:pt>
                <c:pt idx="5886">
                  <c:v>0.19420093632964461</c:v>
                </c:pt>
                <c:pt idx="5887">
                  <c:v>0.93513689233695008</c:v>
                </c:pt>
                <c:pt idx="5888">
                  <c:v>0.84574950712069386</c:v>
                </c:pt>
                <c:pt idx="5889">
                  <c:v>0.51196617750076867</c:v>
                </c:pt>
                <c:pt idx="5890">
                  <c:v>0.61554525541865512</c:v>
                </c:pt>
                <c:pt idx="5891">
                  <c:v>0.46910782133653195</c:v>
                </c:pt>
                <c:pt idx="5892">
                  <c:v>0.29515320309212117</c:v>
                </c:pt>
                <c:pt idx="5893">
                  <c:v>0.63988436928013548</c:v>
                </c:pt>
                <c:pt idx="5894">
                  <c:v>0.53659449123618863</c:v>
                </c:pt>
                <c:pt idx="5895">
                  <c:v>0.54361420662310633</c:v>
                </c:pt>
                <c:pt idx="5896">
                  <c:v>0.52397071454858901</c:v>
                </c:pt>
                <c:pt idx="5897">
                  <c:v>0.37579941813638407</c:v>
                </c:pt>
                <c:pt idx="5898">
                  <c:v>6.082061820701725E-2</c:v>
                </c:pt>
                <c:pt idx="5899">
                  <c:v>0.21213020533888144</c:v>
                </c:pt>
                <c:pt idx="5900">
                  <c:v>0.27236113058047423</c:v>
                </c:pt>
                <c:pt idx="5901">
                  <c:v>0.57352166603017674</c:v>
                </c:pt>
                <c:pt idx="5902">
                  <c:v>0.17864096918080047</c:v>
                </c:pt>
                <c:pt idx="5903">
                  <c:v>0.41876902171353297</c:v>
                </c:pt>
                <c:pt idx="5904">
                  <c:v>0.25094793934884851</c:v>
                </c:pt>
                <c:pt idx="5905">
                  <c:v>0.68201663609688012</c:v>
                </c:pt>
                <c:pt idx="5906">
                  <c:v>0.65360288026444746</c:v>
                </c:pt>
                <c:pt idx="5907">
                  <c:v>0.10360860456880583</c:v>
                </c:pt>
                <c:pt idx="5908">
                  <c:v>0.34981698791953597</c:v>
                </c:pt>
                <c:pt idx="5909">
                  <c:v>0.37411596364067679</c:v>
                </c:pt>
                <c:pt idx="5910">
                  <c:v>0.76700090885488359</c:v>
                </c:pt>
                <c:pt idx="5911">
                  <c:v>0.98427512402845319</c:v>
                </c:pt>
                <c:pt idx="5912">
                  <c:v>0.71200954621285639</c:v>
                </c:pt>
                <c:pt idx="5913">
                  <c:v>0.74444319947829618</c:v>
                </c:pt>
                <c:pt idx="5914">
                  <c:v>0.8568536317240697</c:v>
                </c:pt>
                <c:pt idx="5915">
                  <c:v>0.13898838643868844</c:v>
                </c:pt>
                <c:pt idx="5916">
                  <c:v>0.97781087503666564</c:v>
                </c:pt>
                <c:pt idx="5917">
                  <c:v>6.7376741239510818E-2</c:v>
                </c:pt>
                <c:pt idx="5918">
                  <c:v>0.40089001245838124</c:v>
                </c:pt>
                <c:pt idx="5919">
                  <c:v>0.75843938801364941</c:v>
                </c:pt>
                <c:pt idx="5920">
                  <c:v>9.0794345406253987E-2</c:v>
                </c:pt>
                <c:pt idx="5921">
                  <c:v>0.98056324291069208</c:v>
                </c:pt>
                <c:pt idx="5922">
                  <c:v>0.32642360000238924</c:v>
                </c:pt>
                <c:pt idx="5923">
                  <c:v>0.20144524015553539</c:v>
                </c:pt>
                <c:pt idx="5924">
                  <c:v>0.69015129408340492</c:v>
                </c:pt>
                <c:pt idx="5925">
                  <c:v>0.37279965978711826</c:v>
                </c:pt>
                <c:pt idx="5926">
                  <c:v>0.64388204209687283</c:v>
                </c:pt>
                <c:pt idx="5927">
                  <c:v>0.72548152214171435</c:v>
                </c:pt>
                <c:pt idx="5928">
                  <c:v>0.16794263579321217</c:v>
                </c:pt>
                <c:pt idx="5929">
                  <c:v>0.61187977651687331</c:v>
                </c:pt>
                <c:pt idx="5930">
                  <c:v>0.86340391908930803</c:v>
                </c:pt>
                <c:pt idx="5931">
                  <c:v>0.22966813399906649</c:v>
                </c:pt>
                <c:pt idx="5932">
                  <c:v>3.2328122310493201E-2</c:v>
                </c:pt>
                <c:pt idx="5933">
                  <c:v>0.33875167245918497</c:v>
                </c:pt>
                <c:pt idx="5934">
                  <c:v>0.39935902152180625</c:v>
                </c:pt>
                <c:pt idx="5935">
                  <c:v>2.7074716997833325E-2</c:v>
                </c:pt>
                <c:pt idx="5936">
                  <c:v>4.4768582584694301E-2</c:v>
                </c:pt>
                <c:pt idx="5937">
                  <c:v>0.42556750095708645</c:v>
                </c:pt>
                <c:pt idx="5938">
                  <c:v>0.51298858575196404</c:v>
                </c:pt>
                <c:pt idx="5939">
                  <c:v>0.79916073325982351</c:v>
                </c:pt>
                <c:pt idx="5940">
                  <c:v>0.49444389785381215</c:v>
                </c:pt>
                <c:pt idx="5941">
                  <c:v>0.11859122902089321</c:v>
                </c:pt>
                <c:pt idx="5942">
                  <c:v>0.16278615415226022</c:v>
                </c:pt>
                <c:pt idx="5943">
                  <c:v>0.94689283703774807</c:v>
                </c:pt>
                <c:pt idx="5944">
                  <c:v>0.42791209343257924</c:v>
                </c:pt>
                <c:pt idx="5945">
                  <c:v>0.91855432135916981</c:v>
                </c:pt>
                <c:pt idx="5946">
                  <c:v>0.1424790835671495</c:v>
                </c:pt>
                <c:pt idx="5947">
                  <c:v>0.64595751308182137</c:v>
                </c:pt>
                <c:pt idx="5948">
                  <c:v>0.6079223661720391</c:v>
                </c:pt>
                <c:pt idx="5949">
                  <c:v>0.35120825346149886</c:v>
                </c:pt>
                <c:pt idx="5950">
                  <c:v>0.75711592741176292</c:v>
                </c:pt>
                <c:pt idx="5951">
                  <c:v>0.84739200950013105</c:v>
                </c:pt>
                <c:pt idx="5952">
                  <c:v>0.11750366870197639</c:v>
                </c:pt>
                <c:pt idx="5953">
                  <c:v>0.88415987411707631</c:v>
                </c:pt>
                <c:pt idx="5954">
                  <c:v>7.5004285702018197E-2</c:v>
                </c:pt>
                <c:pt idx="5955">
                  <c:v>0.59702979381989207</c:v>
                </c:pt>
                <c:pt idx="5956">
                  <c:v>0.27974473092693125</c:v>
                </c:pt>
                <c:pt idx="5957">
                  <c:v>0.66969268893343059</c:v>
                </c:pt>
                <c:pt idx="5958">
                  <c:v>0.52502290416742814</c:v>
                </c:pt>
                <c:pt idx="5959">
                  <c:v>5.9950341964117408E-2</c:v>
                </c:pt>
                <c:pt idx="5960">
                  <c:v>0.58539739092131959</c:v>
                </c:pt>
                <c:pt idx="5961">
                  <c:v>0.77394921461769806</c:v>
                </c:pt>
                <c:pt idx="5962">
                  <c:v>0.76445007965175904</c:v>
                </c:pt>
                <c:pt idx="5963">
                  <c:v>0.11248870711423863</c:v>
                </c:pt>
                <c:pt idx="5964">
                  <c:v>0.59770046900850737</c:v>
                </c:pt>
                <c:pt idx="5965">
                  <c:v>0.55178262598429928</c:v>
                </c:pt>
                <c:pt idx="5966">
                  <c:v>0.81059491811813555</c:v>
                </c:pt>
                <c:pt idx="5967">
                  <c:v>0.66878881150334557</c:v>
                </c:pt>
                <c:pt idx="5968">
                  <c:v>0.333554936728233</c:v>
                </c:pt>
                <c:pt idx="5969">
                  <c:v>5.7821591411634156E-2</c:v>
                </c:pt>
                <c:pt idx="5970">
                  <c:v>0.80748685533529463</c:v>
                </c:pt>
                <c:pt idx="5971">
                  <c:v>0.43157762029747365</c:v>
                </c:pt>
                <c:pt idx="5972">
                  <c:v>0.52506433964011456</c:v>
                </c:pt>
                <c:pt idx="5973">
                  <c:v>0.75635633140632708</c:v>
                </c:pt>
                <c:pt idx="5974">
                  <c:v>8.0861946139886023E-2</c:v>
                </c:pt>
                <c:pt idx="5975">
                  <c:v>4.6728773064319405E-2</c:v>
                </c:pt>
                <c:pt idx="5976">
                  <c:v>0.3704888920162287</c:v>
                </c:pt>
                <c:pt idx="5977">
                  <c:v>0.80680811675582464</c:v>
                </c:pt>
                <c:pt idx="5978">
                  <c:v>2.4018315143891758E-2</c:v>
                </c:pt>
                <c:pt idx="5979">
                  <c:v>0.6758226233887592</c:v>
                </c:pt>
                <c:pt idx="5980">
                  <c:v>0.55083129487504778</c:v>
                </c:pt>
                <c:pt idx="5981">
                  <c:v>0.8215729649279141</c:v>
                </c:pt>
                <c:pt idx="5982">
                  <c:v>0.17682154345178117</c:v>
                </c:pt>
                <c:pt idx="5983">
                  <c:v>0.8396807940861587</c:v>
                </c:pt>
                <c:pt idx="5984">
                  <c:v>0.51510620606835289</c:v>
                </c:pt>
                <c:pt idx="5985">
                  <c:v>0.39000539080705743</c:v>
                </c:pt>
                <c:pt idx="5986">
                  <c:v>0.82060329421451472</c:v>
                </c:pt>
                <c:pt idx="5987">
                  <c:v>0.87956586334834153</c:v>
                </c:pt>
                <c:pt idx="5988">
                  <c:v>0.86346529557531015</c:v>
                </c:pt>
                <c:pt idx="5989">
                  <c:v>0.26122273423765913</c:v>
                </c:pt>
                <c:pt idx="5990">
                  <c:v>0.37049433233705087</c:v>
                </c:pt>
                <c:pt idx="5991">
                  <c:v>0.89824358881369404</c:v>
                </c:pt>
                <c:pt idx="5992">
                  <c:v>0.77999719175509974</c:v>
                </c:pt>
                <c:pt idx="5993">
                  <c:v>0.41280182796195236</c:v>
                </c:pt>
                <c:pt idx="5994">
                  <c:v>0.96032255653306964</c:v>
                </c:pt>
                <c:pt idx="5995">
                  <c:v>0.14120765130091814</c:v>
                </c:pt>
                <c:pt idx="5996">
                  <c:v>0.27699541453132193</c:v>
                </c:pt>
                <c:pt idx="5997">
                  <c:v>0.46193202792756821</c:v>
                </c:pt>
                <c:pt idx="5998">
                  <c:v>0.69159337863865933</c:v>
                </c:pt>
                <c:pt idx="5999">
                  <c:v>0.60991477994709964</c:v>
                </c:pt>
                <c:pt idx="6000">
                  <c:v>0.83770657090363398</c:v>
                </c:pt>
                <c:pt idx="6001">
                  <c:v>0.33433717737641988</c:v>
                </c:pt>
                <c:pt idx="6002">
                  <c:v>0.20494016548848717</c:v>
                </c:pt>
                <c:pt idx="6003">
                  <c:v>0.42936136500414523</c:v>
                </c:pt>
                <c:pt idx="6004">
                  <c:v>0.27646162466912605</c:v>
                </c:pt>
                <c:pt idx="6005">
                  <c:v>0.49052581400169332</c:v>
                </c:pt>
                <c:pt idx="6006">
                  <c:v>0.26735592645935524</c:v>
                </c:pt>
                <c:pt idx="6007">
                  <c:v>0.4510560023836121</c:v>
                </c:pt>
                <c:pt idx="6008">
                  <c:v>0.8982320613685213</c:v>
                </c:pt>
                <c:pt idx="6009">
                  <c:v>0.58625542073801873</c:v>
                </c:pt>
                <c:pt idx="6010">
                  <c:v>0.19485634388162584</c:v>
                </c:pt>
                <c:pt idx="6011">
                  <c:v>0.95057161848553062</c:v>
                </c:pt>
                <c:pt idx="6012">
                  <c:v>0.25719188631381462</c:v>
                </c:pt>
                <c:pt idx="6013">
                  <c:v>0.62403327628226635</c:v>
                </c:pt>
                <c:pt idx="6014">
                  <c:v>0.12727447605099271</c:v>
                </c:pt>
                <c:pt idx="6015">
                  <c:v>0.10211898903461127</c:v>
                </c:pt>
                <c:pt idx="6016">
                  <c:v>0.31384870471146364</c:v>
                </c:pt>
                <c:pt idx="6017">
                  <c:v>0.8551800855692383</c:v>
                </c:pt>
                <c:pt idx="6018">
                  <c:v>1.1698162188612932E-2</c:v>
                </c:pt>
                <c:pt idx="6019">
                  <c:v>0.61101190401753969</c:v>
                </c:pt>
                <c:pt idx="6020">
                  <c:v>0.27707082278890111</c:v>
                </c:pt>
                <c:pt idx="6021">
                  <c:v>0.72931861306043277</c:v>
                </c:pt>
                <c:pt idx="6022">
                  <c:v>0.65792970669359419</c:v>
                </c:pt>
                <c:pt idx="6023">
                  <c:v>0.82458039923784343</c:v>
                </c:pt>
                <c:pt idx="6024">
                  <c:v>0.72276999043429735</c:v>
                </c:pt>
                <c:pt idx="6025">
                  <c:v>0.59522922923566268</c:v>
                </c:pt>
                <c:pt idx="6026">
                  <c:v>1.7655763783331852E-2</c:v>
                </c:pt>
                <c:pt idx="6027">
                  <c:v>0.74042190645841044</c:v>
                </c:pt>
                <c:pt idx="6028">
                  <c:v>0.27098184650343926</c:v>
                </c:pt>
                <c:pt idx="6029">
                  <c:v>0.39189418330411158</c:v>
                </c:pt>
                <c:pt idx="6030">
                  <c:v>0.56553879220296577</c:v>
                </c:pt>
                <c:pt idx="6031">
                  <c:v>1.0480555244945249E-2</c:v>
                </c:pt>
                <c:pt idx="6032">
                  <c:v>0.14669200179478711</c:v>
                </c:pt>
                <c:pt idx="6033">
                  <c:v>0.45247416498720372</c:v>
                </c:pt>
                <c:pt idx="6034">
                  <c:v>0.7332909399332902</c:v>
                </c:pt>
                <c:pt idx="6035">
                  <c:v>0.42082745880858391</c:v>
                </c:pt>
                <c:pt idx="6036">
                  <c:v>0.84710019586938445</c:v>
                </c:pt>
                <c:pt idx="6037">
                  <c:v>0.21299197674402592</c:v>
                </c:pt>
                <c:pt idx="6038">
                  <c:v>0.75615313684388674</c:v>
                </c:pt>
                <c:pt idx="6039">
                  <c:v>0.66577093520470476</c:v>
                </c:pt>
                <c:pt idx="6040">
                  <c:v>0.6121079854723569</c:v>
                </c:pt>
                <c:pt idx="6041">
                  <c:v>0.69891183390231426</c:v>
                </c:pt>
                <c:pt idx="6042">
                  <c:v>0.61119239619522936</c:v>
                </c:pt>
                <c:pt idx="6043">
                  <c:v>0.31060285321930559</c:v>
                </c:pt>
                <c:pt idx="6044">
                  <c:v>0.30215405686858765</c:v>
                </c:pt>
                <c:pt idx="6045">
                  <c:v>0.30323379035258374</c:v>
                </c:pt>
                <c:pt idx="6046">
                  <c:v>0.45031445587534197</c:v>
                </c:pt>
                <c:pt idx="6047">
                  <c:v>0.43505989687287244</c:v>
                </c:pt>
                <c:pt idx="6048">
                  <c:v>5.1686742367077036E-2</c:v>
                </c:pt>
                <c:pt idx="6049">
                  <c:v>0.69907896346369713</c:v>
                </c:pt>
                <c:pt idx="6050">
                  <c:v>0.42013893435715649</c:v>
                </c:pt>
                <c:pt idx="6051">
                  <c:v>0.27506974072897328</c:v>
                </c:pt>
                <c:pt idx="6052">
                  <c:v>9.7132431854089929E-2</c:v>
                </c:pt>
                <c:pt idx="6053">
                  <c:v>0.50478217168933814</c:v>
                </c:pt>
                <c:pt idx="6054">
                  <c:v>0.87395958270596319</c:v>
                </c:pt>
                <c:pt idx="6055">
                  <c:v>0.63870653912364805</c:v>
                </c:pt>
                <c:pt idx="6056">
                  <c:v>0.74080305115357181</c:v>
                </c:pt>
                <c:pt idx="6057">
                  <c:v>0.6768807380818207</c:v>
                </c:pt>
                <c:pt idx="6058">
                  <c:v>0.33456494115971258</c:v>
                </c:pt>
                <c:pt idx="6059">
                  <c:v>3.2966071289482562E-2</c:v>
                </c:pt>
                <c:pt idx="6060">
                  <c:v>6.0760162333380503E-2</c:v>
                </c:pt>
                <c:pt idx="6061">
                  <c:v>0.19604833712617323</c:v>
                </c:pt>
                <c:pt idx="6062">
                  <c:v>0.98440207959357751</c:v>
                </c:pt>
                <c:pt idx="6063">
                  <c:v>0.84575172925635789</c:v>
                </c:pt>
                <c:pt idx="6064">
                  <c:v>0.54931361160674763</c:v>
                </c:pt>
                <c:pt idx="6065">
                  <c:v>0.31387027460796307</c:v>
                </c:pt>
                <c:pt idx="6066">
                  <c:v>0.21770533603509204</c:v>
                </c:pt>
                <c:pt idx="6067">
                  <c:v>0.97358274179211945</c:v>
                </c:pt>
                <c:pt idx="6068">
                  <c:v>5.1413001516560563E-3</c:v>
                </c:pt>
                <c:pt idx="6069">
                  <c:v>0.4098316488833314</c:v>
                </c:pt>
                <c:pt idx="6070">
                  <c:v>4.0522782150899425E-2</c:v>
                </c:pt>
                <c:pt idx="6071">
                  <c:v>6.6399610166624004E-2</c:v>
                </c:pt>
                <c:pt idx="6072">
                  <c:v>0.97824807044968387</c:v>
                </c:pt>
                <c:pt idx="6073">
                  <c:v>0.41532004783643411</c:v>
                </c:pt>
                <c:pt idx="6074">
                  <c:v>0.28404398694822752</c:v>
                </c:pt>
                <c:pt idx="6075">
                  <c:v>0.92728863885965596</c:v>
                </c:pt>
                <c:pt idx="6076">
                  <c:v>0.94015331423848558</c:v>
                </c:pt>
                <c:pt idx="6077">
                  <c:v>0.15675240622682143</c:v>
                </c:pt>
                <c:pt idx="6078">
                  <c:v>0.53769145418782316</c:v>
                </c:pt>
                <c:pt idx="6079">
                  <c:v>0.98027053474461223</c:v>
                </c:pt>
                <c:pt idx="6080">
                  <c:v>0.40687745269708214</c:v>
                </c:pt>
                <c:pt idx="6081">
                  <c:v>0.38934747985999446</c:v>
                </c:pt>
                <c:pt idx="6082">
                  <c:v>0.76309400692726204</c:v>
                </c:pt>
                <c:pt idx="6083">
                  <c:v>0.32097442649350244</c:v>
                </c:pt>
                <c:pt idx="6084">
                  <c:v>0.61718607629518307</c:v>
                </c:pt>
                <c:pt idx="6085">
                  <c:v>4.6384293141953782E-2</c:v>
                </c:pt>
                <c:pt idx="6086">
                  <c:v>0.58081483681724166</c:v>
                </c:pt>
                <c:pt idx="6087">
                  <c:v>0.75496238738063837</c:v>
                </c:pt>
                <c:pt idx="6088">
                  <c:v>0.65284470638858372</c:v>
                </c:pt>
                <c:pt idx="6089">
                  <c:v>0.36098027292684665</c:v>
                </c:pt>
                <c:pt idx="6090">
                  <c:v>0.99544708151158279</c:v>
                </c:pt>
                <c:pt idx="6091">
                  <c:v>0.47909896517130496</c:v>
                </c:pt>
                <c:pt idx="6092">
                  <c:v>0.21630763412281295</c:v>
                </c:pt>
                <c:pt idx="6093">
                  <c:v>0.48240670211725251</c:v>
                </c:pt>
                <c:pt idx="6094">
                  <c:v>0.80944248466260849</c:v>
                </c:pt>
                <c:pt idx="6095">
                  <c:v>0.29983972446054208</c:v>
                </c:pt>
                <c:pt idx="6096">
                  <c:v>0.40624900833063249</c:v>
                </c:pt>
                <c:pt idx="6097">
                  <c:v>0.82708301293993514</c:v>
                </c:pt>
                <c:pt idx="6098">
                  <c:v>0.78419848148906535</c:v>
                </c:pt>
                <c:pt idx="6099">
                  <c:v>2.3878386720958347E-2</c:v>
                </c:pt>
                <c:pt idx="6100">
                  <c:v>0.32404561914691965</c:v>
                </c:pt>
                <c:pt idx="6101">
                  <c:v>0.2347210022782539</c:v>
                </c:pt>
                <c:pt idx="6102">
                  <c:v>0.95588529061334448</c:v>
                </c:pt>
                <c:pt idx="6103">
                  <c:v>0.56407933848168668</c:v>
                </c:pt>
                <c:pt idx="6104">
                  <c:v>0.4814418617083886</c:v>
                </c:pt>
                <c:pt idx="6105">
                  <c:v>0.59336973288719064</c:v>
                </c:pt>
                <c:pt idx="6106">
                  <c:v>0.76510063501312431</c:v>
                </c:pt>
                <c:pt idx="6107">
                  <c:v>4.6372665579604296E-2</c:v>
                </c:pt>
                <c:pt idx="6108">
                  <c:v>0.38539039640938416</c:v>
                </c:pt>
                <c:pt idx="6109">
                  <c:v>0.25639245251956977</c:v>
                </c:pt>
                <c:pt idx="6110">
                  <c:v>0.18794949640890093</c:v>
                </c:pt>
                <c:pt idx="6111">
                  <c:v>0.86718614439814634</c:v>
                </c:pt>
                <c:pt idx="6112">
                  <c:v>0.79752889964614482</c:v>
                </c:pt>
                <c:pt idx="6113">
                  <c:v>6.8216352755304591E-2</c:v>
                </c:pt>
                <c:pt idx="6114">
                  <c:v>0.51224075840424776</c:v>
                </c:pt>
                <c:pt idx="6115">
                  <c:v>0.23042650019304198</c:v>
                </c:pt>
                <c:pt idx="6116">
                  <c:v>0.77818874445659514</c:v>
                </c:pt>
                <c:pt idx="6117">
                  <c:v>1.8228081994796211E-2</c:v>
                </c:pt>
                <c:pt idx="6118">
                  <c:v>0.35937408653990088</c:v>
                </c:pt>
                <c:pt idx="6119">
                  <c:v>2.7247611445955751E-4</c:v>
                </c:pt>
                <c:pt idx="6120">
                  <c:v>0.57950605572178315</c:v>
                </c:pt>
                <c:pt idx="6121">
                  <c:v>0.75827851600864837</c:v>
                </c:pt>
                <c:pt idx="6122">
                  <c:v>0.38701855735248819</c:v>
                </c:pt>
                <c:pt idx="6123">
                  <c:v>0.62089342326898755</c:v>
                </c:pt>
                <c:pt idx="6124">
                  <c:v>0.35576488187339383</c:v>
                </c:pt>
                <c:pt idx="6125">
                  <c:v>0.34036964613030185</c:v>
                </c:pt>
                <c:pt idx="6126">
                  <c:v>0.59264251198276996</c:v>
                </c:pt>
                <c:pt idx="6127">
                  <c:v>0.54269889441444485</c:v>
                </c:pt>
                <c:pt idx="6128">
                  <c:v>0.14031842357493865</c:v>
                </c:pt>
                <c:pt idx="6129">
                  <c:v>0.33174502399365652</c:v>
                </c:pt>
                <c:pt idx="6130">
                  <c:v>0.63861826138506561</c:v>
                </c:pt>
                <c:pt idx="6131">
                  <c:v>0.25711909879796163</c:v>
                </c:pt>
                <c:pt idx="6132">
                  <c:v>0.40069349734144916</c:v>
                </c:pt>
                <c:pt idx="6133">
                  <c:v>0.45560981773566911</c:v>
                </c:pt>
                <c:pt idx="6134">
                  <c:v>0.4342066833908701</c:v>
                </c:pt>
                <c:pt idx="6135">
                  <c:v>0.71172775035338842</c:v>
                </c:pt>
                <c:pt idx="6136">
                  <c:v>8.3001893983689085E-3</c:v>
                </c:pt>
                <c:pt idx="6137">
                  <c:v>0.50128321838624923</c:v>
                </c:pt>
                <c:pt idx="6138">
                  <c:v>6.7051417691191384E-2</c:v>
                </c:pt>
                <c:pt idx="6139">
                  <c:v>0.93317713585364503</c:v>
                </c:pt>
                <c:pt idx="6140">
                  <c:v>0.90812229221133622</c:v>
                </c:pt>
                <c:pt idx="6141">
                  <c:v>0.81136519592784584</c:v>
                </c:pt>
                <c:pt idx="6142">
                  <c:v>0.61484795930555458</c:v>
                </c:pt>
                <c:pt idx="6143">
                  <c:v>0.74965204845632061</c:v>
                </c:pt>
                <c:pt idx="6144">
                  <c:v>0.40197840537968016</c:v>
                </c:pt>
                <c:pt idx="6145">
                  <c:v>5.1059216284686335E-2</c:v>
                </c:pt>
                <c:pt idx="6146">
                  <c:v>0.15224809672322501</c:v>
                </c:pt>
                <c:pt idx="6147">
                  <c:v>0.83376162724278946</c:v>
                </c:pt>
                <c:pt idx="6148">
                  <c:v>3.1669069561953221E-2</c:v>
                </c:pt>
                <c:pt idx="6149">
                  <c:v>0.26205212774782077</c:v>
                </c:pt>
                <c:pt idx="6150">
                  <c:v>0.31011105762334124</c:v>
                </c:pt>
                <c:pt idx="6151">
                  <c:v>3.6545475496233194E-2</c:v>
                </c:pt>
                <c:pt idx="6152">
                  <c:v>0.21980666519133685</c:v>
                </c:pt>
                <c:pt idx="6153">
                  <c:v>0.29062187079834839</c:v>
                </c:pt>
                <c:pt idx="6154">
                  <c:v>0.48178250784137405</c:v>
                </c:pt>
                <c:pt idx="6155">
                  <c:v>0.3186092899733266</c:v>
                </c:pt>
                <c:pt idx="6156">
                  <c:v>0.86633658170063821</c:v>
                </c:pt>
                <c:pt idx="6157">
                  <c:v>0.51892864262635285</c:v>
                </c:pt>
                <c:pt idx="6158">
                  <c:v>0.63369662111331548</c:v>
                </c:pt>
                <c:pt idx="6159">
                  <c:v>0.53911105149384175</c:v>
                </c:pt>
                <c:pt idx="6160">
                  <c:v>0.83944245699767139</c:v>
                </c:pt>
                <c:pt idx="6161">
                  <c:v>0.50937475986283964</c:v>
                </c:pt>
                <c:pt idx="6162">
                  <c:v>6.1589014745126021E-2</c:v>
                </c:pt>
                <c:pt idx="6163">
                  <c:v>0.12657082133301106</c:v>
                </c:pt>
                <c:pt idx="6164">
                  <c:v>0.27579414391694318</c:v>
                </c:pt>
                <c:pt idx="6165">
                  <c:v>0.27217681206398497</c:v>
                </c:pt>
                <c:pt idx="6166">
                  <c:v>0.47568035939507203</c:v>
                </c:pt>
                <c:pt idx="6167">
                  <c:v>0.7598003529756332</c:v>
                </c:pt>
                <c:pt idx="6168">
                  <c:v>0.96453246146651561</c:v>
                </c:pt>
                <c:pt idx="6169">
                  <c:v>0.89707986772855741</c:v>
                </c:pt>
                <c:pt idx="6170">
                  <c:v>0.22133691386381951</c:v>
                </c:pt>
                <c:pt idx="6171">
                  <c:v>9.5113092146400877E-3</c:v>
                </c:pt>
                <c:pt idx="6172">
                  <c:v>0.85657397045594363</c:v>
                </c:pt>
                <c:pt idx="6173">
                  <c:v>0.43872145304396815</c:v>
                </c:pt>
                <c:pt idx="6174">
                  <c:v>0.5914613099728997</c:v>
                </c:pt>
                <c:pt idx="6175">
                  <c:v>0.69023671452432722</c:v>
                </c:pt>
                <c:pt idx="6176">
                  <c:v>0.80846101036689288</c:v>
                </c:pt>
                <c:pt idx="6177">
                  <c:v>0.80420123636918195</c:v>
                </c:pt>
                <c:pt idx="6178">
                  <c:v>0.21017965684187584</c:v>
                </c:pt>
                <c:pt idx="6179">
                  <c:v>0.48949254140699866</c:v>
                </c:pt>
                <c:pt idx="6180">
                  <c:v>0.90114342742652787</c:v>
                </c:pt>
                <c:pt idx="6181">
                  <c:v>0.51758475765473433</c:v>
                </c:pt>
                <c:pt idx="6182">
                  <c:v>4.7021903119525831E-2</c:v>
                </c:pt>
                <c:pt idx="6183">
                  <c:v>0.29712572987057534</c:v>
                </c:pt>
                <c:pt idx="6184">
                  <c:v>0.79214193475998096</c:v>
                </c:pt>
                <c:pt idx="6185">
                  <c:v>0.52949751100013853</c:v>
                </c:pt>
                <c:pt idx="6186">
                  <c:v>0.26466737932742918</c:v>
                </c:pt>
                <c:pt idx="6187">
                  <c:v>0.26464435610205139</c:v>
                </c:pt>
                <c:pt idx="6188">
                  <c:v>0.87769300717753029</c:v>
                </c:pt>
                <c:pt idx="6189">
                  <c:v>0.38637163275218178</c:v>
                </c:pt>
                <c:pt idx="6190">
                  <c:v>0.74803166591936332</c:v>
                </c:pt>
                <c:pt idx="6191">
                  <c:v>0.16820910673970782</c:v>
                </c:pt>
                <c:pt idx="6192">
                  <c:v>9.0456974269103707E-2</c:v>
                </c:pt>
                <c:pt idx="6193">
                  <c:v>0.31036654082609644</c:v>
                </c:pt>
                <c:pt idx="6194">
                  <c:v>0.33045166420305688</c:v>
                </c:pt>
                <c:pt idx="6195">
                  <c:v>0.90112026077747354</c:v>
                </c:pt>
                <c:pt idx="6196">
                  <c:v>0.12822288699831016</c:v>
                </c:pt>
                <c:pt idx="6197">
                  <c:v>4.2061780598974682E-2</c:v>
                </c:pt>
                <c:pt idx="6198">
                  <c:v>0.93234652696752296</c:v>
                </c:pt>
                <c:pt idx="6199">
                  <c:v>0.94807874315794494</c:v>
                </c:pt>
                <c:pt idx="6200">
                  <c:v>0.35943625558141445</c:v>
                </c:pt>
                <c:pt idx="6201">
                  <c:v>4.5147556832594589E-2</c:v>
                </c:pt>
                <c:pt idx="6202">
                  <c:v>0.79498768541728504</c:v>
                </c:pt>
                <c:pt idx="6203">
                  <c:v>0.35802880830971001</c:v>
                </c:pt>
                <c:pt idx="6204">
                  <c:v>0.39018126129646846</c:v>
                </c:pt>
                <c:pt idx="6205">
                  <c:v>0.77645860974511993</c:v>
                </c:pt>
                <c:pt idx="6206">
                  <c:v>0.93985398623154215</c:v>
                </c:pt>
                <c:pt idx="6207">
                  <c:v>0.1259465935295199</c:v>
                </c:pt>
                <c:pt idx="6208">
                  <c:v>0.78439745064098265</c:v>
                </c:pt>
                <c:pt idx="6209">
                  <c:v>0.36795292299611165</c:v>
                </c:pt>
                <c:pt idx="6210">
                  <c:v>0.18477679564840011</c:v>
                </c:pt>
                <c:pt idx="6211">
                  <c:v>0.54360446266066487</c:v>
                </c:pt>
                <c:pt idx="6212">
                  <c:v>0.36020393779510818</c:v>
                </c:pt>
                <c:pt idx="6213">
                  <c:v>0.9475825223827653</c:v>
                </c:pt>
                <c:pt idx="6214">
                  <c:v>1.9453687136738416E-2</c:v>
                </c:pt>
                <c:pt idx="6215">
                  <c:v>0.95811970716254768</c:v>
                </c:pt>
                <c:pt idx="6216">
                  <c:v>0.11791828093953351</c:v>
                </c:pt>
                <c:pt idx="6217">
                  <c:v>0.85254775073963573</c:v>
                </c:pt>
                <c:pt idx="6218">
                  <c:v>0.77004668105861485</c:v>
                </c:pt>
                <c:pt idx="6219">
                  <c:v>0.17456855213947992</c:v>
                </c:pt>
                <c:pt idx="6220">
                  <c:v>0.9736558082390836</c:v>
                </c:pt>
                <c:pt idx="6221">
                  <c:v>0.23316907427886924</c:v>
                </c:pt>
                <c:pt idx="6222">
                  <c:v>0.87263140495523406</c:v>
                </c:pt>
                <c:pt idx="6223">
                  <c:v>0.3160230826195437</c:v>
                </c:pt>
                <c:pt idx="6224">
                  <c:v>0.39994958667082225</c:v>
                </c:pt>
                <c:pt idx="6225">
                  <c:v>0.95270317650991643</c:v>
                </c:pt>
                <c:pt idx="6226">
                  <c:v>8.2287602164916512E-2</c:v>
                </c:pt>
                <c:pt idx="6227">
                  <c:v>7.7295857517652149E-3</c:v>
                </c:pt>
                <c:pt idx="6228">
                  <c:v>0.91114772991796389</c:v>
                </c:pt>
                <c:pt idx="6229">
                  <c:v>0.65989673121827497</c:v>
                </c:pt>
                <c:pt idx="6230">
                  <c:v>0.8843615855483159</c:v>
                </c:pt>
                <c:pt idx="6231">
                  <c:v>0.46516831054592894</c:v>
                </c:pt>
                <c:pt idx="6232">
                  <c:v>8.3795345427373116E-2</c:v>
                </c:pt>
                <c:pt idx="6233">
                  <c:v>0.34837059786001712</c:v>
                </c:pt>
                <c:pt idx="6234">
                  <c:v>6.4638233308046231E-2</c:v>
                </c:pt>
                <c:pt idx="6235">
                  <c:v>0.37478720833304674</c:v>
                </c:pt>
                <c:pt idx="6236">
                  <c:v>4.8610453516529151E-2</c:v>
                </c:pt>
                <c:pt idx="6237">
                  <c:v>0.9958922523054724</c:v>
                </c:pt>
                <c:pt idx="6238">
                  <c:v>0.96108449807441076</c:v>
                </c:pt>
                <c:pt idx="6239">
                  <c:v>0.94715913662088991</c:v>
                </c:pt>
                <c:pt idx="6240">
                  <c:v>0.90360918729734108</c:v>
                </c:pt>
                <c:pt idx="6241">
                  <c:v>0.95961090641078117</c:v>
                </c:pt>
                <c:pt idx="6242">
                  <c:v>0.18050404599891232</c:v>
                </c:pt>
                <c:pt idx="6243">
                  <c:v>0.73150110371946409</c:v>
                </c:pt>
                <c:pt idx="6244">
                  <c:v>0.33905021303289112</c:v>
                </c:pt>
                <c:pt idx="6245">
                  <c:v>0.41693044380141908</c:v>
                </c:pt>
                <c:pt idx="6246">
                  <c:v>0.34996897045055825</c:v>
                </c:pt>
                <c:pt idx="6247">
                  <c:v>0.92848636253200767</c:v>
                </c:pt>
                <c:pt idx="6248">
                  <c:v>7.0295075453023922E-2</c:v>
                </c:pt>
                <c:pt idx="6249">
                  <c:v>0.44933313897314164</c:v>
                </c:pt>
                <c:pt idx="6250">
                  <c:v>0.9420667215911982</c:v>
                </c:pt>
                <c:pt idx="6251">
                  <c:v>0.31538978326851025</c:v>
                </c:pt>
                <c:pt idx="6252">
                  <c:v>0.75608739385199142</c:v>
                </c:pt>
                <c:pt idx="6253">
                  <c:v>0.56082847042047812</c:v>
                </c:pt>
                <c:pt idx="6254">
                  <c:v>0.84410235697594582</c:v>
                </c:pt>
                <c:pt idx="6255">
                  <c:v>0.82831369472123384</c:v>
                </c:pt>
                <c:pt idx="6256">
                  <c:v>0.46826717977797017</c:v>
                </c:pt>
                <c:pt idx="6257">
                  <c:v>0.16649052834440514</c:v>
                </c:pt>
                <c:pt idx="6258">
                  <c:v>0.20630988441701506</c:v>
                </c:pt>
                <c:pt idx="6259">
                  <c:v>0.45022739677234896</c:v>
                </c:pt>
                <c:pt idx="6260">
                  <c:v>0.97185755286917908</c:v>
                </c:pt>
                <c:pt idx="6261">
                  <c:v>9.891072292761446E-3</c:v>
                </c:pt>
                <c:pt idx="6262">
                  <c:v>0.23925202444160917</c:v>
                </c:pt>
                <c:pt idx="6263">
                  <c:v>0.10877479012532848</c:v>
                </c:pt>
                <c:pt idx="6264">
                  <c:v>0.17789763639583142</c:v>
                </c:pt>
                <c:pt idx="6265">
                  <c:v>0.9255749047387275</c:v>
                </c:pt>
                <c:pt idx="6266">
                  <c:v>0.13742394379220155</c:v>
                </c:pt>
                <c:pt idx="6267">
                  <c:v>0.68422331553149196</c:v>
                </c:pt>
                <c:pt idx="6268">
                  <c:v>0.74126413778460776</c:v>
                </c:pt>
                <c:pt idx="6269">
                  <c:v>0.42636374590283432</c:v>
                </c:pt>
                <c:pt idx="6270">
                  <c:v>0.89547738893678286</c:v>
                </c:pt>
                <c:pt idx="6271">
                  <c:v>0.28847586051024304</c:v>
                </c:pt>
                <c:pt idx="6272">
                  <c:v>0.41378759565473888</c:v>
                </c:pt>
                <c:pt idx="6273">
                  <c:v>0.52812016919633387</c:v>
                </c:pt>
                <c:pt idx="6274">
                  <c:v>0.11568368278242819</c:v>
                </c:pt>
                <c:pt idx="6275">
                  <c:v>0.29565652427061301</c:v>
                </c:pt>
                <c:pt idx="6276">
                  <c:v>9.9203416192533173E-2</c:v>
                </c:pt>
                <c:pt idx="6277">
                  <c:v>0.31181594790509715</c:v>
                </c:pt>
                <c:pt idx="6278">
                  <c:v>0.69063644096750598</c:v>
                </c:pt>
                <c:pt idx="6279">
                  <c:v>0.52666334087339384</c:v>
                </c:pt>
                <c:pt idx="6280">
                  <c:v>0.63077005913051309</c:v>
                </c:pt>
                <c:pt idx="6281">
                  <c:v>0.35238380653429024</c:v>
                </c:pt>
                <c:pt idx="6282">
                  <c:v>0.51463642181578861</c:v>
                </c:pt>
                <c:pt idx="6283">
                  <c:v>0.49434145795849221</c:v>
                </c:pt>
                <c:pt idx="6284">
                  <c:v>0.39688390837837195</c:v>
                </c:pt>
                <c:pt idx="6285">
                  <c:v>0.42784811529696365</c:v>
                </c:pt>
                <c:pt idx="6286">
                  <c:v>0.84327379606816633</c:v>
                </c:pt>
                <c:pt idx="6287">
                  <c:v>0.90269051767079644</c:v>
                </c:pt>
                <c:pt idx="6288">
                  <c:v>0.5195304930766721</c:v>
                </c:pt>
                <c:pt idx="6289">
                  <c:v>0.7489971396275783</c:v>
                </c:pt>
                <c:pt idx="6290">
                  <c:v>0.39492572070794446</c:v>
                </c:pt>
                <c:pt idx="6291">
                  <c:v>0.51658793842261097</c:v>
                </c:pt>
                <c:pt idx="6292">
                  <c:v>0.29348106882231362</c:v>
                </c:pt>
                <c:pt idx="6293">
                  <c:v>0.53632369662463841</c:v>
                </c:pt>
                <c:pt idx="6294">
                  <c:v>0.99236917029710914</c:v>
                </c:pt>
                <c:pt idx="6295">
                  <c:v>0.74864518351324139</c:v>
                </c:pt>
                <c:pt idx="6296">
                  <c:v>0.47959930704887926</c:v>
                </c:pt>
                <c:pt idx="6297">
                  <c:v>0.62555357051340565</c:v>
                </c:pt>
                <c:pt idx="6298">
                  <c:v>0.67885961880854317</c:v>
                </c:pt>
                <c:pt idx="6299">
                  <c:v>0.59361331518442062</c:v>
                </c:pt>
                <c:pt idx="6300">
                  <c:v>0.85898830455680764</c:v>
                </c:pt>
                <c:pt idx="6301">
                  <c:v>1.6434686266088246E-2</c:v>
                </c:pt>
                <c:pt idx="6302">
                  <c:v>0.21777207414515878</c:v>
                </c:pt>
                <c:pt idx="6303">
                  <c:v>9.5250157683738582E-2</c:v>
                </c:pt>
                <c:pt idx="6304">
                  <c:v>0.86940019059432683</c:v>
                </c:pt>
                <c:pt idx="6305">
                  <c:v>9.0033188504182356E-3</c:v>
                </c:pt>
                <c:pt idx="6306">
                  <c:v>0.31877991897928526</c:v>
                </c:pt>
                <c:pt idx="6307">
                  <c:v>0.73409828484714879</c:v>
                </c:pt>
                <c:pt idx="6308">
                  <c:v>0.98987342603033102</c:v>
                </c:pt>
                <c:pt idx="6309">
                  <c:v>0.80267129177352003</c:v>
                </c:pt>
                <c:pt idx="6310">
                  <c:v>0.49640083755198905</c:v>
                </c:pt>
                <c:pt idx="6311">
                  <c:v>8.8767362799852794E-3</c:v>
                </c:pt>
                <c:pt idx="6312">
                  <c:v>0.19130665771258373</c:v>
                </c:pt>
                <c:pt idx="6313">
                  <c:v>0.29099617539485739</c:v>
                </c:pt>
                <c:pt idx="6314">
                  <c:v>0.7727198613680526</c:v>
                </c:pt>
                <c:pt idx="6315">
                  <c:v>0.10271001285999548</c:v>
                </c:pt>
                <c:pt idx="6316">
                  <c:v>0.24718613794408092</c:v>
                </c:pt>
                <c:pt idx="6317">
                  <c:v>0.45742042616820916</c:v>
                </c:pt>
                <c:pt idx="6318">
                  <c:v>0.86510260909102044</c:v>
                </c:pt>
                <c:pt idx="6319">
                  <c:v>0.7795509927810873</c:v>
                </c:pt>
                <c:pt idx="6320">
                  <c:v>0.91353567173403483</c:v>
                </c:pt>
                <c:pt idx="6321">
                  <c:v>0.79403483392392971</c:v>
                </c:pt>
                <c:pt idx="6322">
                  <c:v>0.34345375948746398</c:v>
                </c:pt>
                <c:pt idx="6323">
                  <c:v>0.42733570580712321</c:v>
                </c:pt>
                <c:pt idx="6324">
                  <c:v>0.23120750031955889</c:v>
                </c:pt>
                <c:pt idx="6325">
                  <c:v>0.90445787082633833</c:v>
                </c:pt>
                <c:pt idx="6326">
                  <c:v>0.22343497826877748</c:v>
                </c:pt>
                <c:pt idx="6327">
                  <c:v>0.27167976334303606</c:v>
                </c:pt>
                <c:pt idx="6328">
                  <c:v>0.12178250640713727</c:v>
                </c:pt>
                <c:pt idx="6329">
                  <c:v>0.79858518475600759</c:v>
                </c:pt>
                <c:pt idx="6330">
                  <c:v>0.82120019421968615</c:v>
                </c:pt>
                <c:pt idx="6331">
                  <c:v>0.91166425026565057</c:v>
                </c:pt>
                <c:pt idx="6332">
                  <c:v>0.3410542147890917</c:v>
                </c:pt>
                <c:pt idx="6333">
                  <c:v>9.818796026436051E-2</c:v>
                </c:pt>
                <c:pt idx="6334">
                  <c:v>0.24504816310715311</c:v>
                </c:pt>
                <c:pt idx="6335">
                  <c:v>0.52447734192222228</c:v>
                </c:pt>
                <c:pt idx="6336">
                  <c:v>0.8906856867907037</c:v>
                </c:pt>
                <c:pt idx="6337">
                  <c:v>0.75433789135624552</c:v>
                </c:pt>
                <c:pt idx="6338">
                  <c:v>0.15694002441919411</c:v>
                </c:pt>
                <c:pt idx="6339">
                  <c:v>0.69099041339521783</c:v>
                </c:pt>
                <c:pt idx="6340">
                  <c:v>0.47587793342577195</c:v>
                </c:pt>
                <c:pt idx="6341">
                  <c:v>8.0427086949547325E-2</c:v>
                </c:pt>
                <c:pt idx="6342">
                  <c:v>0.73805036104193444</c:v>
                </c:pt>
                <c:pt idx="6343">
                  <c:v>0.41241803179141973</c:v>
                </c:pt>
                <c:pt idx="6344">
                  <c:v>0.5098603183915188</c:v>
                </c:pt>
                <c:pt idx="6345">
                  <c:v>0.22237120625673384</c:v>
                </c:pt>
                <c:pt idx="6346">
                  <c:v>0.39286355692560948</c:v>
                </c:pt>
                <c:pt idx="6347">
                  <c:v>0.85780124871889185</c:v>
                </c:pt>
                <c:pt idx="6348">
                  <c:v>6.5587218415731202E-2</c:v>
                </c:pt>
                <c:pt idx="6349">
                  <c:v>0.32437991319428194</c:v>
                </c:pt>
                <c:pt idx="6350">
                  <c:v>0.85320105629656517</c:v>
                </c:pt>
                <c:pt idx="6351">
                  <c:v>0.75015317637014811</c:v>
                </c:pt>
                <c:pt idx="6352">
                  <c:v>0.82443525308018328</c:v>
                </c:pt>
                <c:pt idx="6353">
                  <c:v>0.28329851864059385</c:v>
                </c:pt>
                <c:pt idx="6354">
                  <c:v>0.39820279246112461</c:v>
                </c:pt>
                <c:pt idx="6355">
                  <c:v>0.59433289412145174</c:v>
                </c:pt>
                <c:pt idx="6356">
                  <c:v>0.95295149923905331</c:v>
                </c:pt>
                <c:pt idx="6357">
                  <c:v>0.25584771076955259</c:v>
                </c:pt>
                <c:pt idx="6358">
                  <c:v>3.2474903870595109E-2</c:v>
                </c:pt>
                <c:pt idx="6359">
                  <c:v>0.80570935309199121</c:v>
                </c:pt>
                <c:pt idx="6360">
                  <c:v>0.5570974170961871</c:v>
                </c:pt>
                <c:pt idx="6361">
                  <c:v>0.13628913561640732</c:v>
                </c:pt>
                <c:pt idx="6362">
                  <c:v>0.61150230495794788</c:v>
                </c:pt>
                <c:pt idx="6363">
                  <c:v>0.51923942822927582</c:v>
                </c:pt>
                <c:pt idx="6364">
                  <c:v>0.85707024943878418</c:v>
                </c:pt>
                <c:pt idx="6365">
                  <c:v>0.77968231764607243</c:v>
                </c:pt>
                <c:pt idx="6366">
                  <c:v>0.12071267753872679</c:v>
                </c:pt>
                <c:pt idx="6367">
                  <c:v>0.81797139338123215</c:v>
                </c:pt>
                <c:pt idx="6368">
                  <c:v>0.64520855836812807</c:v>
                </c:pt>
                <c:pt idx="6369">
                  <c:v>2.0240493128188184E-2</c:v>
                </c:pt>
                <c:pt idx="6370">
                  <c:v>0.18196800545880945</c:v>
                </c:pt>
                <c:pt idx="6371">
                  <c:v>0.33626774621022293</c:v>
                </c:pt>
                <c:pt idx="6372">
                  <c:v>0.65201055521704743</c:v>
                </c:pt>
                <c:pt idx="6373">
                  <c:v>0.34140153291700481</c:v>
                </c:pt>
                <c:pt idx="6374">
                  <c:v>0.93556373609954668</c:v>
                </c:pt>
                <c:pt idx="6375">
                  <c:v>1.9712625080585772E-2</c:v>
                </c:pt>
                <c:pt idx="6376">
                  <c:v>0.31008972940505003</c:v>
                </c:pt>
                <c:pt idx="6377">
                  <c:v>0.67808211067602142</c:v>
                </c:pt>
                <c:pt idx="6378">
                  <c:v>0.52603413189111004</c:v>
                </c:pt>
                <c:pt idx="6379">
                  <c:v>5.565469388647689E-2</c:v>
                </c:pt>
                <c:pt idx="6380">
                  <c:v>0.38844015001712373</c:v>
                </c:pt>
                <c:pt idx="6381">
                  <c:v>0.51360133779868544</c:v>
                </c:pt>
                <c:pt idx="6382">
                  <c:v>9.7684382506499245E-2</c:v>
                </c:pt>
                <c:pt idx="6383">
                  <c:v>0.7814167867328119</c:v>
                </c:pt>
                <c:pt idx="6384">
                  <c:v>0.27193461836871441</c:v>
                </c:pt>
                <c:pt idx="6385">
                  <c:v>0.40513092298299586</c:v>
                </c:pt>
                <c:pt idx="6386">
                  <c:v>3.5422575210883551E-2</c:v>
                </c:pt>
                <c:pt idx="6387">
                  <c:v>0.34722156931982451</c:v>
                </c:pt>
                <c:pt idx="6388">
                  <c:v>0.75291555829016288</c:v>
                </c:pt>
                <c:pt idx="6389">
                  <c:v>0.25178818276700943</c:v>
                </c:pt>
                <c:pt idx="6390">
                  <c:v>0.80398776512778725</c:v>
                </c:pt>
                <c:pt idx="6391">
                  <c:v>0.62236850272043076</c:v>
                </c:pt>
                <c:pt idx="6392">
                  <c:v>0.1474252222792363</c:v>
                </c:pt>
                <c:pt idx="6393">
                  <c:v>0.7757108471243227</c:v>
                </c:pt>
                <c:pt idx="6394">
                  <c:v>0.37220761849182082</c:v>
                </c:pt>
                <c:pt idx="6395">
                  <c:v>0.69344399203241058</c:v>
                </c:pt>
                <c:pt idx="6396">
                  <c:v>0.71317408872450427</c:v>
                </c:pt>
                <c:pt idx="6397">
                  <c:v>0.31690919274320323</c:v>
                </c:pt>
                <c:pt idx="6398">
                  <c:v>0.29280243501663322</c:v>
                </c:pt>
                <c:pt idx="6399">
                  <c:v>0.13052532455442722</c:v>
                </c:pt>
                <c:pt idx="6400">
                  <c:v>0.73912978625815817</c:v>
                </c:pt>
                <c:pt idx="6401">
                  <c:v>0.55431764086443824</c:v>
                </c:pt>
                <c:pt idx="6402">
                  <c:v>0.41659000861299689</c:v>
                </c:pt>
                <c:pt idx="6403">
                  <c:v>0.628274758638942</c:v>
                </c:pt>
                <c:pt idx="6404">
                  <c:v>0.41386844469880146</c:v>
                </c:pt>
                <c:pt idx="6405">
                  <c:v>0.88695005275632721</c:v>
                </c:pt>
                <c:pt idx="6406">
                  <c:v>0.9695366755917374</c:v>
                </c:pt>
                <c:pt idx="6407">
                  <c:v>2.9066703295831898E-3</c:v>
                </c:pt>
                <c:pt idx="6408">
                  <c:v>0.85240822930466764</c:v>
                </c:pt>
                <c:pt idx="6409">
                  <c:v>0.42510992354951332</c:v>
                </c:pt>
                <c:pt idx="6410">
                  <c:v>0.82248509666998182</c:v>
                </c:pt>
                <c:pt idx="6411">
                  <c:v>0.50701973238355469</c:v>
                </c:pt>
                <c:pt idx="6412">
                  <c:v>0.48064217040345175</c:v>
                </c:pt>
                <c:pt idx="6413">
                  <c:v>0.15295797081336285</c:v>
                </c:pt>
                <c:pt idx="6414">
                  <c:v>0.76461546018934601</c:v>
                </c:pt>
                <c:pt idx="6415">
                  <c:v>0.89203940233776313</c:v>
                </c:pt>
                <c:pt idx="6416">
                  <c:v>0.50623509078576934</c:v>
                </c:pt>
                <c:pt idx="6417">
                  <c:v>0.29317083642500025</c:v>
                </c:pt>
                <c:pt idx="6418">
                  <c:v>0.32224779497936729</c:v>
                </c:pt>
                <c:pt idx="6419">
                  <c:v>1.869021822637423E-2</c:v>
                </c:pt>
                <c:pt idx="6420">
                  <c:v>0.12649773067165992</c:v>
                </c:pt>
                <c:pt idx="6421">
                  <c:v>4.7359398588239864E-2</c:v>
                </c:pt>
                <c:pt idx="6422">
                  <c:v>0.96941207254743766</c:v>
                </c:pt>
                <c:pt idx="6423">
                  <c:v>0.90870330478469996</c:v>
                </c:pt>
                <c:pt idx="6424">
                  <c:v>0.57644351645207192</c:v>
                </c:pt>
                <c:pt idx="6425">
                  <c:v>0.28618100997348361</c:v>
                </c:pt>
                <c:pt idx="6426">
                  <c:v>0.8442346243393769</c:v>
                </c:pt>
                <c:pt idx="6427">
                  <c:v>5.1331271907003255E-2</c:v>
                </c:pt>
                <c:pt idx="6428">
                  <c:v>0.72468694100374675</c:v>
                </c:pt>
                <c:pt idx="6429">
                  <c:v>0.81341744997232102</c:v>
                </c:pt>
                <c:pt idx="6430">
                  <c:v>0.10708168479943726</c:v>
                </c:pt>
                <c:pt idx="6431">
                  <c:v>0.72187642414210196</c:v>
                </c:pt>
                <c:pt idx="6432">
                  <c:v>0.57706055630792885</c:v>
                </c:pt>
                <c:pt idx="6433">
                  <c:v>0.65676986736095033</c:v>
                </c:pt>
                <c:pt idx="6434">
                  <c:v>0.33116073549313507</c:v>
                </c:pt>
                <c:pt idx="6435">
                  <c:v>0.81848143312078037</c:v>
                </c:pt>
                <c:pt idx="6436">
                  <c:v>0.21744646095551851</c:v>
                </c:pt>
                <c:pt idx="6437">
                  <c:v>0.62266927939963956</c:v>
                </c:pt>
                <c:pt idx="6438">
                  <c:v>0.20257886974261088</c:v>
                </c:pt>
                <c:pt idx="6439">
                  <c:v>0.74306376406134278</c:v>
                </c:pt>
                <c:pt idx="6440">
                  <c:v>0.6726825789886911</c:v>
                </c:pt>
                <c:pt idx="6441">
                  <c:v>0.77610506293182502</c:v>
                </c:pt>
                <c:pt idx="6442">
                  <c:v>0.99779269518227909</c:v>
                </c:pt>
                <c:pt idx="6443">
                  <c:v>0.90182792856443106</c:v>
                </c:pt>
                <c:pt idx="6444">
                  <c:v>2.1995382393708164E-2</c:v>
                </c:pt>
                <c:pt idx="6445">
                  <c:v>0.67639189105312891</c:v>
                </c:pt>
                <c:pt idx="6446">
                  <c:v>0.11851292993804111</c:v>
                </c:pt>
                <c:pt idx="6447">
                  <c:v>0.84681346865688145</c:v>
                </c:pt>
                <c:pt idx="6448">
                  <c:v>0.39396771620678145</c:v>
                </c:pt>
                <c:pt idx="6449">
                  <c:v>0.41540628737556112</c:v>
                </c:pt>
                <c:pt idx="6450">
                  <c:v>0.73347192105533177</c:v>
                </c:pt>
                <c:pt idx="6451">
                  <c:v>0.46257717696138528</c:v>
                </c:pt>
                <c:pt idx="6452">
                  <c:v>0.53461319000209362</c:v>
                </c:pt>
                <c:pt idx="6453">
                  <c:v>0.24388436518790405</c:v>
                </c:pt>
                <c:pt idx="6454">
                  <c:v>0.96452571310313684</c:v>
                </c:pt>
                <c:pt idx="6455">
                  <c:v>0.78366012442096145</c:v>
                </c:pt>
                <c:pt idx="6456">
                  <c:v>0.97571114309863705</c:v>
                </c:pt>
                <c:pt idx="6457">
                  <c:v>0.77718205879311175</c:v>
                </c:pt>
                <c:pt idx="6458">
                  <c:v>9.886213582887414E-2</c:v>
                </c:pt>
                <c:pt idx="6459">
                  <c:v>0.57591687588762341</c:v>
                </c:pt>
                <c:pt idx="6460">
                  <c:v>0.43493304328757015</c:v>
                </c:pt>
                <c:pt idx="6461">
                  <c:v>0.91965853419138976</c:v>
                </c:pt>
                <c:pt idx="6462">
                  <c:v>0.70098415468865272</c:v>
                </c:pt>
                <c:pt idx="6463">
                  <c:v>0.44068785218553985</c:v>
                </c:pt>
                <c:pt idx="6464">
                  <c:v>0.64073168236796352</c:v>
                </c:pt>
                <c:pt idx="6465">
                  <c:v>0.77738555836369538</c:v>
                </c:pt>
                <c:pt idx="6466">
                  <c:v>0.51907941862897922</c:v>
                </c:pt>
                <c:pt idx="6467">
                  <c:v>0.16778889725347465</c:v>
                </c:pt>
                <c:pt idx="6468">
                  <c:v>2.7996139148248424E-2</c:v>
                </c:pt>
                <c:pt idx="6469">
                  <c:v>0.53111066461126821</c:v>
                </c:pt>
                <c:pt idx="6470">
                  <c:v>0.37694012158407836</c:v>
                </c:pt>
                <c:pt idx="6471">
                  <c:v>0.23262346360488956</c:v>
                </c:pt>
                <c:pt idx="6472">
                  <c:v>0.70255280737884007</c:v>
                </c:pt>
                <c:pt idx="6473">
                  <c:v>0.80503361616518054</c:v>
                </c:pt>
                <c:pt idx="6474">
                  <c:v>0.19998688818886265</c:v>
                </c:pt>
                <c:pt idx="6475">
                  <c:v>0.17962979021464931</c:v>
                </c:pt>
                <c:pt idx="6476">
                  <c:v>3.7884137610850917E-2</c:v>
                </c:pt>
                <c:pt idx="6477">
                  <c:v>0.71870082557140891</c:v>
                </c:pt>
                <c:pt idx="6478">
                  <c:v>0.20477537866904186</c:v>
                </c:pt>
                <c:pt idx="6479">
                  <c:v>0.65978929058638836</c:v>
                </c:pt>
                <c:pt idx="6480">
                  <c:v>7.8606885428823006E-2</c:v>
                </c:pt>
                <c:pt idx="6481">
                  <c:v>0.14592340222835698</c:v>
                </c:pt>
                <c:pt idx="6482">
                  <c:v>0.53462125199596455</c:v>
                </c:pt>
                <c:pt idx="6483">
                  <c:v>0.37938229617633962</c:v>
                </c:pt>
                <c:pt idx="6484">
                  <c:v>0.27825183574028867</c:v>
                </c:pt>
                <c:pt idx="6485">
                  <c:v>0.57860328703122366</c:v>
                </c:pt>
                <c:pt idx="6486">
                  <c:v>0.5854451337761456</c:v>
                </c:pt>
                <c:pt idx="6487">
                  <c:v>0.57636337567882767</c:v>
                </c:pt>
                <c:pt idx="6488">
                  <c:v>0.93925503405707655</c:v>
                </c:pt>
                <c:pt idx="6489">
                  <c:v>5.9357397285922153E-2</c:v>
                </c:pt>
                <c:pt idx="6490">
                  <c:v>0.61977618449357164</c:v>
                </c:pt>
                <c:pt idx="6491">
                  <c:v>0.57833278345797812</c:v>
                </c:pt>
                <c:pt idx="6492">
                  <c:v>3.9091578237289364E-2</c:v>
                </c:pt>
                <c:pt idx="6493">
                  <c:v>1.2155434122381469E-2</c:v>
                </c:pt>
                <c:pt idx="6494">
                  <c:v>0.29638129486533876</c:v>
                </c:pt>
                <c:pt idx="6495">
                  <c:v>0.28042280174811501</c:v>
                </c:pt>
                <c:pt idx="6496">
                  <c:v>6.6028980568996157E-2</c:v>
                </c:pt>
                <c:pt idx="6497">
                  <c:v>0.74907642311839218</c:v>
                </c:pt>
                <c:pt idx="6498">
                  <c:v>0.72744335081774902</c:v>
                </c:pt>
                <c:pt idx="6499">
                  <c:v>0.14039719390701372</c:v>
                </c:pt>
                <c:pt idx="6500">
                  <c:v>0.655637995179574</c:v>
                </c:pt>
                <c:pt idx="6501">
                  <c:v>0.30778498310026947</c:v>
                </c:pt>
                <c:pt idx="6502">
                  <c:v>0.94221096622860567</c:v>
                </c:pt>
                <c:pt idx="6503">
                  <c:v>0.73970940417596576</c:v>
                </c:pt>
                <c:pt idx="6504">
                  <c:v>0.29595598545668461</c:v>
                </c:pt>
                <c:pt idx="6505">
                  <c:v>0.13224757049803043</c:v>
                </c:pt>
                <c:pt idx="6506">
                  <c:v>0.68491736039748297</c:v>
                </c:pt>
                <c:pt idx="6507">
                  <c:v>0.40607620049550952</c:v>
                </c:pt>
                <c:pt idx="6508">
                  <c:v>0.92270172802857209</c:v>
                </c:pt>
                <c:pt idx="6509">
                  <c:v>0.84794297621023984</c:v>
                </c:pt>
                <c:pt idx="6510">
                  <c:v>0.37760116550028378</c:v>
                </c:pt>
                <c:pt idx="6511">
                  <c:v>0.3427885632695577</c:v>
                </c:pt>
                <c:pt idx="6512">
                  <c:v>0.24738287145615689</c:v>
                </c:pt>
                <c:pt idx="6513">
                  <c:v>0.76392056362886007</c:v>
                </c:pt>
                <c:pt idx="6514">
                  <c:v>0.21291291025137199</c:v>
                </c:pt>
                <c:pt idx="6515">
                  <c:v>0.42728259480897457</c:v>
                </c:pt>
                <c:pt idx="6516">
                  <c:v>0.33857095443577084</c:v>
                </c:pt>
                <c:pt idx="6517">
                  <c:v>0.36203120200058037</c:v>
                </c:pt>
                <c:pt idx="6518">
                  <c:v>0.65841202375405095</c:v>
                </c:pt>
                <c:pt idx="6519">
                  <c:v>0.93088323433458953</c:v>
                </c:pt>
                <c:pt idx="6520">
                  <c:v>0.35451946144668361</c:v>
                </c:pt>
                <c:pt idx="6521">
                  <c:v>0.40858853441131698</c:v>
                </c:pt>
                <c:pt idx="6522">
                  <c:v>0.1474978510045902</c:v>
                </c:pt>
                <c:pt idx="6523">
                  <c:v>0.99638183414767578</c:v>
                </c:pt>
                <c:pt idx="6524">
                  <c:v>0.1894865199874558</c:v>
                </c:pt>
                <c:pt idx="6525">
                  <c:v>0.69994142916982127</c:v>
                </c:pt>
                <c:pt idx="6526">
                  <c:v>0.91560005718637261</c:v>
                </c:pt>
                <c:pt idx="6527">
                  <c:v>0.49016113136436845</c:v>
                </c:pt>
                <c:pt idx="6528">
                  <c:v>0.13813484094018808</c:v>
                </c:pt>
                <c:pt idx="6529">
                  <c:v>0.63227168174100656</c:v>
                </c:pt>
                <c:pt idx="6530">
                  <c:v>0.59015502109665197</c:v>
                </c:pt>
                <c:pt idx="6531">
                  <c:v>0.73543957142878302</c:v>
                </c:pt>
                <c:pt idx="6532">
                  <c:v>0.53287700355652579</c:v>
                </c:pt>
                <c:pt idx="6533">
                  <c:v>6.3798774529154778E-2</c:v>
                </c:pt>
                <c:pt idx="6534">
                  <c:v>0.26600351150427176</c:v>
                </c:pt>
                <c:pt idx="6535">
                  <c:v>0.72101785229566406</c:v>
                </c:pt>
                <c:pt idx="6536">
                  <c:v>0.14704353322602973</c:v>
                </c:pt>
                <c:pt idx="6537">
                  <c:v>0.36066292988167281</c:v>
                </c:pt>
                <c:pt idx="6538">
                  <c:v>0.66186252127488265</c:v>
                </c:pt>
                <c:pt idx="6539">
                  <c:v>0.9233950669520512</c:v>
                </c:pt>
                <c:pt idx="6540">
                  <c:v>0.50089026312385232</c:v>
                </c:pt>
                <c:pt idx="6541">
                  <c:v>0.46265232258599825</c:v>
                </c:pt>
                <c:pt idx="6542">
                  <c:v>0.79758570287264219</c:v>
                </c:pt>
                <c:pt idx="6543">
                  <c:v>2.2908180497078309E-2</c:v>
                </c:pt>
                <c:pt idx="6544">
                  <c:v>1.7789614395140492E-2</c:v>
                </c:pt>
                <c:pt idx="6545">
                  <c:v>0.99004913912622683</c:v>
                </c:pt>
                <c:pt idx="6546">
                  <c:v>0.75588129449443953</c:v>
                </c:pt>
                <c:pt idx="6547">
                  <c:v>9.6916568044999873E-2</c:v>
                </c:pt>
                <c:pt idx="6548">
                  <c:v>0.87675913231296421</c:v>
                </c:pt>
                <c:pt idx="6549">
                  <c:v>0.69073678399004823</c:v>
                </c:pt>
                <c:pt idx="6550">
                  <c:v>0.21312852074072161</c:v>
                </c:pt>
                <c:pt idx="6551">
                  <c:v>5.1048089308220933E-2</c:v>
                </c:pt>
                <c:pt idx="6552">
                  <c:v>0.96523700326924999</c:v>
                </c:pt>
                <c:pt idx="6553">
                  <c:v>0.73831394628543123</c:v>
                </c:pt>
                <c:pt idx="6554">
                  <c:v>0.84249521924298965</c:v>
                </c:pt>
                <c:pt idx="6555">
                  <c:v>0.8171498169271042</c:v>
                </c:pt>
                <c:pt idx="6556">
                  <c:v>0.83697309383981544</c:v>
                </c:pt>
                <c:pt idx="6557">
                  <c:v>6.7881657773573726E-3</c:v>
                </c:pt>
                <c:pt idx="6558">
                  <c:v>8.8702220045357119E-2</c:v>
                </c:pt>
                <c:pt idx="6559">
                  <c:v>0.81821230231701036</c:v>
                </c:pt>
                <c:pt idx="6560">
                  <c:v>0.69416504199344897</c:v>
                </c:pt>
                <c:pt idx="6561">
                  <c:v>0.83186078389727547</c:v>
                </c:pt>
                <c:pt idx="6562">
                  <c:v>8.4194961508826799E-2</c:v>
                </c:pt>
                <c:pt idx="6563">
                  <c:v>6.4718078852034205E-2</c:v>
                </c:pt>
                <c:pt idx="6564">
                  <c:v>0.71675126613897799</c:v>
                </c:pt>
                <c:pt idx="6565">
                  <c:v>0.43852999780258628</c:v>
                </c:pt>
                <c:pt idx="6566">
                  <c:v>0.37367306806783801</c:v>
                </c:pt>
                <c:pt idx="6567">
                  <c:v>0.32325501615333141</c:v>
                </c:pt>
                <c:pt idx="6568">
                  <c:v>0.94705648904063577</c:v>
                </c:pt>
                <c:pt idx="6569">
                  <c:v>0.17841130596511592</c:v>
                </c:pt>
                <c:pt idx="6570">
                  <c:v>0.55881935570334051</c:v>
                </c:pt>
                <c:pt idx="6571">
                  <c:v>7.6911306044511171E-2</c:v>
                </c:pt>
                <c:pt idx="6572">
                  <c:v>0.64832069009929927</c:v>
                </c:pt>
                <c:pt idx="6573">
                  <c:v>0.32583849892292099</c:v>
                </c:pt>
                <c:pt idx="6574">
                  <c:v>0.36765139753355242</c:v>
                </c:pt>
                <c:pt idx="6575">
                  <c:v>0.11703834641586912</c:v>
                </c:pt>
                <c:pt idx="6576">
                  <c:v>6.3488211512327294E-2</c:v>
                </c:pt>
                <c:pt idx="6577">
                  <c:v>4.6370887684808529E-2</c:v>
                </c:pt>
                <c:pt idx="6578">
                  <c:v>0.35550931857689716</c:v>
                </c:pt>
                <c:pt idx="6579">
                  <c:v>4.5117321910856906E-2</c:v>
                </c:pt>
                <c:pt idx="6580">
                  <c:v>0.28682935577203955</c:v>
                </c:pt>
                <c:pt idx="6581">
                  <c:v>0.74098246066876805</c:v>
                </c:pt>
                <c:pt idx="6582">
                  <c:v>0.69221645998406056</c:v>
                </c:pt>
                <c:pt idx="6583">
                  <c:v>8.2042952106354275E-2</c:v>
                </c:pt>
                <c:pt idx="6584">
                  <c:v>0.89589605149621887</c:v>
                </c:pt>
                <c:pt idx="6585">
                  <c:v>0.32493749695128643</c:v>
                </c:pt>
                <c:pt idx="6586">
                  <c:v>0.22451126027131046</c:v>
                </c:pt>
                <c:pt idx="6587">
                  <c:v>0.36075137991493167</c:v>
                </c:pt>
                <c:pt idx="6588">
                  <c:v>0.14844223025648026</c:v>
                </c:pt>
                <c:pt idx="6589">
                  <c:v>0.86856392066393229</c:v>
                </c:pt>
                <c:pt idx="6590">
                  <c:v>0.95381459871018981</c:v>
                </c:pt>
                <c:pt idx="6591">
                  <c:v>0.76196052216084698</c:v>
                </c:pt>
                <c:pt idx="6592">
                  <c:v>0.27049595735524595</c:v>
                </c:pt>
                <c:pt idx="6593">
                  <c:v>0.22555526961831154</c:v>
                </c:pt>
                <c:pt idx="6594">
                  <c:v>0.90741647496233535</c:v>
                </c:pt>
                <c:pt idx="6595">
                  <c:v>0.94869469196940526</c:v>
                </c:pt>
                <c:pt idx="6596">
                  <c:v>0.71168792979404705</c:v>
                </c:pt>
                <c:pt idx="6597">
                  <c:v>0.33903604854784725</c:v>
                </c:pt>
                <c:pt idx="6598">
                  <c:v>0.17886794366821085</c:v>
                </c:pt>
                <c:pt idx="6599">
                  <c:v>0.23352923161980194</c:v>
                </c:pt>
                <c:pt idx="6600">
                  <c:v>0.92579583401130316</c:v>
                </c:pt>
                <c:pt idx="6601">
                  <c:v>0.85058222797260719</c:v>
                </c:pt>
                <c:pt idx="6602">
                  <c:v>0.73550553560978993</c:v>
                </c:pt>
                <c:pt idx="6603">
                  <c:v>0.64153699373897954</c:v>
                </c:pt>
                <c:pt idx="6604">
                  <c:v>0.31225377102953089</c:v>
                </c:pt>
                <c:pt idx="6605">
                  <c:v>4.9129693326135024E-2</c:v>
                </c:pt>
                <c:pt idx="6606">
                  <c:v>0.72275573235133461</c:v>
                </c:pt>
                <c:pt idx="6607">
                  <c:v>0.35559362888130996</c:v>
                </c:pt>
                <c:pt idx="6608">
                  <c:v>0.46212060817616091</c:v>
                </c:pt>
                <c:pt idx="6609">
                  <c:v>0.86106161673602721</c:v>
                </c:pt>
                <c:pt idx="6610">
                  <c:v>0.86259248240971587</c:v>
                </c:pt>
                <c:pt idx="6611">
                  <c:v>0.59185186009474655</c:v>
                </c:pt>
                <c:pt idx="6612">
                  <c:v>0.25421261240458704</c:v>
                </c:pt>
                <c:pt idx="6613">
                  <c:v>0.55137668389425454</c:v>
                </c:pt>
                <c:pt idx="6614">
                  <c:v>0.98792621073682152</c:v>
                </c:pt>
                <c:pt idx="6615">
                  <c:v>7.5823853759013043E-2</c:v>
                </c:pt>
                <c:pt idx="6616">
                  <c:v>0.37151012773230213</c:v>
                </c:pt>
                <c:pt idx="6617">
                  <c:v>0.97071679680175926</c:v>
                </c:pt>
                <c:pt idx="6618">
                  <c:v>0.83720384716857399</c:v>
                </c:pt>
                <c:pt idx="6619">
                  <c:v>0.88505936222386516</c:v>
                </c:pt>
                <c:pt idx="6620">
                  <c:v>0.19270089650186753</c:v>
                </c:pt>
                <c:pt idx="6621">
                  <c:v>0.7239675068873761</c:v>
                </c:pt>
                <c:pt idx="6622">
                  <c:v>0.72188825612975671</c:v>
                </c:pt>
                <c:pt idx="6623">
                  <c:v>0.77592077282067429</c:v>
                </c:pt>
                <c:pt idx="6624">
                  <c:v>0.9004287970719993</c:v>
                </c:pt>
                <c:pt idx="6625">
                  <c:v>0.50679238909240454</c:v>
                </c:pt>
                <c:pt idx="6626">
                  <c:v>0.65968347604371769</c:v>
                </c:pt>
                <c:pt idx="6627">
                  <c:v>0.30018186676324432</c:v>
                </c:pt>
                <c:pt idx="6628">
                  <c:v>0.15663468984730294</c:v>
                </c:pt>
                <c:pt idx="6629">
                  <c:v>0.55923226362058531</c:v>
                </c:pt>
                <c:pt idx="6630">
                  <c:v>1.6654671177572883E-2</c:v>
                </c:pt>
                <c:pt idx="6631">
                  <c:v>0.91505848146744928</c:v>
                </c:pt>
                <c:pt idx="6632">
                  <c:v>0.3878980234208973</c:v>
                </c:pt>
                <c:pt idx="6633">
                  <c:v>0.40207963502131383</c:v>
                </c:pt>
                <c:pt idx="6634">
                  <c:v>0.75242580322196051</c:v>
                </c:pt>
                <c:pt idx="6635">
                  <c:v>2.0474751489458026E-2</c:v>
                </c:pt>
                <c:pt idx="6636">
                  <c:v>0.11914828332101381</c:v>
                </c:pt>
                <c:pt idx="6637">
                  <c:v>0.52519777627903863</c:v>
                </c:pt>
                <c:pt idx="6638">
                  <c:v>0.99902592180251415</c:v>
                </c:pt>
                <c:pt idx="6639">
                  <c:v>0.62866773485609695</c:v>
                </c:pt>
                <c:pt idx="6640">
                  <c:v>1.8619726420668756E-2</c:v>
                </c:pt>
                <c:pt idx="6641">
                  <c:v>0.94174195217981094</c:v>
                </c:pt>
                <c:pt idx="6642">
                  <c:v>0.8569902860824905</c:v>
                </c:pt>
                <c:pt idx="6643">
                  <c:v>0.4357381884175065</c:v>
                </c:pt>
                <c:pt idx="6644">
                  <c:v>0.45173273303161038</c:v>
                </c:pt>
                <c:pt idx="6645">
                  <c:v>0.27204406227546002</c:v>
                </c:pt>
                <c:pt idx="6646">
                  <c:v>0.24455466365653772</c:v>
                </c:pt>
                <c:pt idx="6647">
                  <c:v>0.23023207542962956</c:v>
                </c:pt>
                <c:pt idx="6648">
                  <c:v>0.51049174578417644</c:v>
                </c:pt>
                <c:pt idx="6649">
                  <c:v>0.83477139465267369</c:v>
                </c:pt>
                <c:pt idx="6650">
                  <c:v>2.829927486753989E-3</c:v>
                </c:pt>
                <c:pt idx="6651">
                  <c:v>0.56259126987428931</c:v>
                </c:pt>
                <c:pt idx="6652">
                  <c:v>0.47147277718012814</c:v>
                </c:pt>
                <c:pt idx="6653">
                  <c:v>4.296606641400888E-2</c:v>
                </c:pt>
                <c:pt idx="6654">
                  <c:v>0.13067822024723433</c:v>
                </c:pt>
                <c:pt idx="6655">
                  <c:v>0.30884769526722267</c:v>
                </c:pt>
                <c:pt idx="6656">
                  <c:v>0.80321435621157955</c:v>
                </c:pt>
                <c:pt idx="6657">
                  <c:v>0.62368484801784385</c:v>
                </c:pt>
                <c:pt idx="6658">
                  <c:v>0.2712406359013359</c:v>
                </c:pt>
                <c:pt idx="6659">
                  <c:v>0.7413675937528571</c:v>
                </c:pt>
                <c:pt idx="6660">
                  <c:v>0.16514820426942231</c:v>
                </c:pt>
                <c:pt idx="6661">
                  <c:v>0.64586915618082008</c:v>
                </c:pt>
                <c:pt idx="6662">
                  <c:v>0.12290793104232658</c:v>
                </c:pt>
                <c:pt idx="6663">
                  <c:v>0.71359702838286621</c:v>
                </c:pt>
                <c:pt idx="6664">
                  <c:v>0.42525603083207086</c:v>
                </c:pt>
                <c:pt idx="6665">
                  <c:v>0.27811019461513969</c:v>
                </c:pt>
                <c:pt idx="6666">
                  <c:v>0.19804089665321675</c:v>
                </c:pt>
                <c:pt idx="6667">
                  <c:v>0.47335005061391278</c:v>
                </c:pt>
                <c:pt idx="6668">
                  <c:v>0.59430066803204862</c:v>
                </c:pt>
                <c:pt idx="6669">
                  <c:v>0.41132761464050394</c:v>
                </c:pt>
                <c:pt idx="6670">
                  <c:v>0.18321926294975879</c:v>
                </c:pt>
                <c:pt idx="6671">
                  <c:v>0.36615239659610782</c:v>
                </c:pt>
                <c:pt idx="6672">
                  <c:v>0.92332959078407362</c:v>
                </c:pt>
                <c:pt idx="6673">
                  <c:v>0.40043230792527662</c:v>
                </c:pt>
                <c:pt idx="6674">
                  <c:v>6.5799300123843968E-2</c:v>
                </c:pt>
                <c:pt idx="6675">
                  <c:v>0.88883718144560098</c:v>
                </c:pt>
                <c:pt idx="6676">
                  <c:v>0.68650855621626072</c:v>
                </c:pt>
                <c:pt idx="6677">
                  <c:v>0.14930432669320345</c:v>
                </c:pt>
                <c:pt idx="6678">
                  <c:v>0.35781873267042391</c:v>
                </c:pt>
                <c:pt idx="6679">
                  <c:v>0.85943999181475494</c:v>
                </c:pt>
                <c:pt idx="6680">
                  <c:v>0.60794243058559594</c:v>
                </c:pt>
                <c:pt idx="6681">
                  <c:v>0.68843085211162958</c:v>
                </c:pt>
                <c:pt idx="6682">
                  <c:v>0.45733144015880833</c:v>
                </c:pt>
                <c:pt idx="6683">
                  <c:v>0.36951474909182391</c:v>
                </c:pt>
                <c:pt idx="6684">
                  <c:v>0.43438798628486136</c:v>
                </c:pt>
                <c:pt idx="6685">
                  <c:v>0.75888548966445279</c:v>
                </c:pt>
                <c:pt idx="6686">
                  <c:v>0.58842479045895146</c:v>
                </c:pt>
                <c:pt idx="6687">
                  <c:v>0.65545324359808732</c:v>
                </c:pt>
                <c:pt idx="6688">
                  <c:v>0.2026651530538989</c:v>
                </c:pt>
                <c:pt idx="6689">
                  <c:v>0.1932273768788331</c:v>
                </c:pt>
                <c:pt idx="6690">
                  <c:v>0.57252320254804712</c:v>
                </c:pt>
                <c:pt idx="6691">
                  <c:v>0.39746522502855641</c:v>
                </c:pt>
                <c:pt idx="6692">
                  <c:v>0.19803705494759466</c:v>
                </c:pt>
                <c:pt idx="6693">
                  <c:v>0.40878250422365148</c:v>
                </c:pt>
                <c:pt idx="6694">
                  <c:v>0.40754848691055012</c:v>
                </c:pt>
                <c:pt idx="6695">
                  <c:v>0.66741950561637964</c:v>
                </c:pt>
                <c:pt idx="6696">
                  <c:v>0.31963089449313975</c:v>
                </c:pt>
                <c:pt idx="6697">
                  <c:v>3.6443746200037999E-2</c:v>
                </c:pt>
                <c:pt idx="6698">
                  <c:v>0.51004238403869906</c:v>
                </c:pt>
                <c:pt idx="6699">
                  <c:v>0.28234853841473745</c:v>
                </c:pt>
                <c:pt idx="6700">
                  <c:v>0.43188513649249688</c:v>
                </c:pt>
                <c:pt idx="6701">
                  <c:v>0.69348902939515611</c:v>
                </c:pt>
                <c:pt idx="6702">
                  <c:v>0.4701170443883711</c:v>
                </c:pt>
                <c:pt idx="6703">
                  <c:v>0.25716503535265339</c:v>
                </c:pt>
                <c:pt idx="6704">
                  <c:v>0.1727491720452668</c:v>
                </c:pt>
                <c:pt idx="6705">
                  <c:v>0.39533456479913304</c:v>
                </c:pt>
                <c:pt idx="6706">
                  <c:v>0.38803057902866533</c:v>
                </c:pt>
                <c:pt idx="6707">
                  <c:v>0.62994173477866766</c:v>
                </c:pt>
                <c:pt idx="6708">
                  <c:v>0.43073642506764104</c:v>
                </c:pt>
                <c:pt idx="6709">
                  <c:v>0.38709611184294157</c:v>
                </c:pt>
                <c:pt idx="6710">
                  <c:v>0.92435174431854472</c:v>
                </c:pt>
                <c:pt idx="6711">
                  <c:v>0.57976676178153919</c:v>
                </c:pt>
                <c:pt idx="6712">
                  <c:v>0.13996526232918968</c:v>
                </c:pt>
                <c:pt idx="6713">
                  <c:v>0.3961639666911978</c:v>
                </c:pt>
                <c:pt idx="6714">
                  <c:v>0.32778817896162543</c:v>
                </c:pt>
                <c:pt idx="6715">
                  <c:v>0.13592380803819923</c:v>
                </c:pt>
                <c:pt idx="6716">
                  <c:v>0.47144169801447622</c:v>
                </c:pt>
                <c:pt idx="6717">
                  <c:v>0.52061852930142472</c:v>
                </c:pt>
                <c:pt idx="6718">
                  <c:v>3.5621969045895138E-2</c:v>
                </c:pt>
                <c:pt idx="6719">
                  <c:v>0.69843375435957389</c:v>
                </c:pt>
                <c:pt idx="6720">
                  <c:v>0.57610952135925619</c:v>
                </c:pt>
                <c:pt idx="6721">
                  <c:v>0.67272548501972362</c:v>
                </c:pt>
                <c:pt idx="6722">
                  <c:v>0.49722672649530075</c:v>
                </c:pt>
                <c:pt idx="6723">
                  <c:v>0.8895922065198385</c:v>
                </c:pt>
                <c:pt idx="6724">
                  <c:v>0.37621497892598388</c:v>
                </c:pt>
                <c:pt idx="6725">
                  <c:v>4.5150809011026666E-2</c:v>
                </c:pt>
                <c:pt idx="6726">
                  <c:v>0.84964704832511351</c:v>
                </c:pt>
                <c:pt idx="6727">
                  <c:v>1.7941200182745792E-2</c:v>
                </c:pt>
                <c:pt idx="6728">
                  <c:v>0.53775147140852708</c:v>
                </c:pt>
                <c:pt idx="6729">
                  <c:v>0.98897996311494152</c:v>
                </c:pt>
                <c:pt idx="6730">
                  <c:v>0.78624007282137875</c:v>
                </c:pt>
                <c:pt idx="6731">
                  <c:v>0.33690390891251337</c:v>
                </c:pt>
                <c:pt idx="6732">
                  <c:v>0.34399709261208639</c:v>
                </c:pt>
                <c:pt idx="6733">
                  <c:v>0.55913553133566651</c:v>
                </c:pt>
                <c:pt idx="6734">
                  <c:v>0.39087515854783128</c:v>
                </c:pt>
                <c:pt idx="6735">
                  <c:v>0.43878971340078382</c:v>
                </c:pt>
                <c:pt idx="6736">
                  <c:v>0.73871312697358105</c:v>
                </c:pt>
                <c:pt idx="6737">
                  <c:v>0.55152504497744381</c:v>
                </c:pt>
                <c:pt idx="6738">
                  <c:v>0.48143093589759939</c:v>
                </c:pt>
                <c:pt idx="6739">
                  <c:v>0.40973963095328753</c:v>
                </c:pt>
                <c:pt idx="6740">
                  <c:v>0.49397743190358273</c:v>
                </c:pt>
                <c:pt idx="6741">
                  <c:v>0.27869800351499485</c:v>
                </c:pt>
                <c:pt idx="6742">
                  <c:v>7.7345076518759631E-2</c:v>
                </c:pt>
                <c:pt idx="6743">
                  <c:v>0.93870105079314725</c:v>
                </c:pt>
                <c:pt idx="6744">
                  <c:v>0.74856068042505564</c:v>
                </c:pt>
                <c:pt idx="6745">
                  <c:v>5.9355903910173057E-2</c:v>
                </c:pt>
                <c:pt idx="6746">
                  <c:v>0.59467701827859365</c:v>
                </c:pt>
                <c:pt idx="6747">
                  <c:v>0.7366462083238392</c:v>
                </c:pt>
                <c:pt idx="6748">
                  <c:v>0.81282329876572978</c:v>
                </c:pt>
                <c:pt idx="6749">
                  <c:v>0.12118235562051756</c:v>
                </c:pt>
                <c:pt idx="6750">
                  <c:v>0.71185091403864831</c:v>
                </c:pt>
                <c:pt idx="6751">
                  <c:v>7.8312247562367585E-2</c:v>
                </c:pt>
                <c:pt idx="6752">
                  <c:v>0.1939447807119902</c:v>
                </c:pt>
                <c:pt idx="6753">
                  <c:v>0.62992942641951588</c:v>
                </c:pt>
                <c:pt idx="6754">
                  <c:v>0.2238698328025033</c:v>
                </c:pt>
                <c:pt idx="6755">
                  <c:v>0.58027991167282678</c:v>
                </c:pt>
                <c:pt idx="6756">
                  <c:v>0.76447548520028386</c:v>
                </c:pt>
                <c:pt idx="6757">
                  <c:v>0.53947976116998109</c:v>
                </c:pt>
                <c:pt idx="6758">
                  <c:v>3.6345983872351231E-2</c:v>
                </c:pt>
                <c:pt idx="6759">
                  <c:v>0.86695094260710803</c:v>
                </c:pt>
                <c:pt idx="6760">
                  <c:v>0.84449239766434414</c:v>
                </c:pt>
                <c:pt idx="6761">
                  <c:v>0.38372754463168213</c:v>
                </c:pt>
                <c:pt idx="6762">
                  <c:v>0.30884262468146284</c:v>
                </c:pt>
                <c:pt idx="6763">
                  <c:v>0.71799302134569409</c:v>
                </c:pt>
                <c:pt idx="6764">
                  <c:v>0.30870975708063214</c:v>
                </c:pt>
                <c:pt idx="6765">
                  <c:v>0.48488725418452511</c:v>
                </c:pt>
                <c:pt idx="6766">
                  <c:v>0.50008107931356927</c:v>
                </c:pt>
                <c:pt idx="6767">
                  <c:v>0.86270002315877936</c:v>
                </c:pt>
                <c:pt idx="6768">
                  <c:v>0.39928922960501595</c:v>
                </c:pt>
                <c:pt idx="6769">
                  <c:v>0.85408197150290099</c:v>
                </c:pt>
                <c:pt idx="6770">
                  <c:v>0.55569504925780699</c:v>
                </c:pt>
                <c:pt idx="6771">
                  <c:v>0.56669287596209572</c:v>
                </c:pt>
                <c:pt idx="6772">
                  <c:v>0.40716629494315304</c:v>
                </c:pt>
                <c:pt idx="6773">
                  <c:v>0.24391910957355012</c:v>
                </c:pt>
                <c:pt idx="6774">
                  <c:v>0.54847460265665993</c:v>
                </c:pt>
                <c:pt idx="6775">
                  <c:v>0.21264685048379323</c:v>
                </c:pt>
                <c:pt idx="6776">
                  <c:v>0.95561608111281693</c:v>
                </c:pt>
                <c:pt idx="6777">
                  <c:v>3.9475263114774256E-2</c:v>
                </c:pt>
                <c:pt idx="6778">
                  <c:v>0.46074717001092952</c:v>
                </c:pt>
                <c:pt idx="6779">
                  <c:v>0.77768637369279114</c:v>
                </c:pt>
                <c:pt idx="6780">
                  <c:v>0.57488265474088618</c:v>
                </c:pt>
                <c:pt idx="6781">
                  <c:v>5.2778230073292846E-2</c:v>
                </c:pt>
                <c:pt idx="6782">
                  <c:v>4.3712841832876596E-2</c:v>
                </c:pt>
                <c:pt idx="6783">
                  <c:v>0.68173268515697338</c:v>
                </c:pt>
                <c:pt idx="6784">
                  <c:v>0.88123943325189846</c:v>
                </c:pt>
                <c:pt idx="6785">
                  <c:v>0.99115466465761637</c:v>
                </c:pt>
                <c:pt idx="6786">
                  <c:v>0.33644890055826349</c:v>
                </c:pt>
                <c:pt idx="6787">
                  <c:v>0.6966716827343552</c:v>
                </c:pt>
                <c:pt idx="6788">
                  <c:v>0.96097171630755618</c:v>
                </c:pt>
                <c:pt idx="6789">
                  <c:v>5.1635981095785266E-2</c:v>
                </c:pt>
                <c:pt idx="6790">
                  <c:v>0.84593427686297074</c:v>
                </c:pt>
                <c:pt idx="6791">
                  <c:v>0.61739123594825684</c:v>
                </c:pt>
                <c:pt idx="6792">
                  <c:v>0.49450258235191114</c:v>
                </c:pt>
                <c:pt idx="6793">
                  <c:v>0.1049015885707464</c:v>
                </c:pt>
                <c:pt idx="6794">
                  <c:v>8.0999108534771533E-2</c:v>
                </c:pt>
                <c:pt idx="6795">
                  <c:v>0.3520171439051708</c:v>
                </c:pt>
                <c:pt idx="6796">
                  <c:v>0.35213761420554368</c:v>
                </c:pt>
                <c:pt idx="6797">
                  <c:v>0.37688195257302465</c:v>
                </c:pt>
                <c:pt idx="6798">
                  <c:v>0.25497689482522051</c:v>
                </c:pt>
                <c:pt idx="6799">
                  <c:v>0.39667132748135892</c:v>
                </c:pt>
                <c:pt idx="6800">
                  <c:v>0.85500097919954032</c:v>
                </c:pt>
                <c:pt idx="6801">
                  <c:v>1.457406674259066E-3</c:v>
                </c:pt>
                <c:pt idx="6802">
                  <c:v>0.49463397427212169</c:v>
                </c:pt>
                <c:pt idx="6803">
                  <c:v>0.31320559154879563</c:v>
                </c:pt>
                <c:pt idx="6804">
                  <c:v>4.6377160608012773E-2</c:v>
                </c:pt>
                <c:pt idx="6805">
                  <c:v>0.46093833887061958</c:v>
                </c:pt>
                <c:pt idx="6806">
                  <c:v>0.99066139850330603</c:v>
                </c:pt>
                <c:pt idx="6807">
                  <c:v>4.6124645064642956E-2</c:v>
                </c:pt>
                <c:pt idx="6808">
                  <c:v>0.21690960145411528</c:v>
                </c:pt>
                <c:pt idx="6809">
                  <c:v>0.59967163931563106</c:v>
                </c:pt>
                <c:pt idx="6810">
                  <c:v>0.68124197781143803</c:v>
                </c:pt>
                <c:pt idx="6811">
                  <c:v>0.63392107683882171</c:v>
                </c:pt>
                <c:pt idx="6812">
                  <c:v>0.31153843007587756</c:v>
                </c:pt>
                <c:pt idx="6813">
                  <c:v>2.6394285273921809E-2</c:v>
                </c:pt>
                <c:pt idx="6814">
                  <c:v>0.60875259880384081</c:v>
                </c:pt>
                <c:pt idx="6815">
                  <c:v>0.30492809615327421</c:v>
                </c:pt>
                <c:pt idx="6816">
                  <c:v>0.92651204807987064</c:v>
                </c:pt>
                <c:pt idx="6817">
                  <c:v>0.8879920783862435</c:v>
                </c:pt>
                <c:pt idx="6818">
                  <c:v>0.48286143759398786</c:v>
                </c:pt>
                <c:pt idx="6819">
                  <c:v>0.45218164215431628</c:v>
                </c:pt>
                <c:pt idx="6820">
                  <c:v>0.81685968759323457</c:v>
                </c:pt>
                <c:pt idx="6821">
                  <c:v>0.9607693794932074</c:v>
                </c:pt>
                <c:pt idx="6822">
                  <c:v>0.65096114233646596</c:v>
                </c:pt>
                <c:pt idx="6823">
                  <c:v>0.70391924898322633</c:v>
                </c:pt>
                <c:pt idx="6824">
                  <c:v>0.77081766108554683</c:v>
                </c:pt>
                <c:pt idx="6825">
                  <c:v>0.13242986478490282</c:v>
                </c:pt>
                <c:pt idx="6826">
                  <c:v>0.74873743986186447</c:v>
                </c:pt>
                <c:pt idx="6827">
                  <c:v>3.0151758357021847E-2</c:v>
                </c:pt>
                <c:pt idx="6828">
                  <c:v>0.7606027064661508</c:v>
                </c:pt>
                <c:pt idx="6829">
                  <c:v>0.44968757659647968</c:v>
                </c:pt>
                <c:pt idx="6830">
                  <c:v>0.89909985703374251</c:v>
                </c:pt>
                <c:pt idx="6831">
                  <c:v>0.17129716611062046</c:v>
                </c:pt>
                <c:pt idx="6832">
                  <c:v>0.99147082119782959</c:v>
                </c:pt>
                <c:pt idx="6833">
                  <c:v>0.65009187192194717</c:v>
                </c:pt>
                <c:pt idx="6834">
                  <c:v>9.4091392166023788E-2</c:v>
                </c:pt>
                <c:pt idx="6835">
                  <c:v>0.39402813436185391</c:v>
                </c:pt>
                <c:pt idx="6836">
                  <c:v>0.43085421967825582</c:v>
                </c:pt>
                <c:pt idx="6837">
                  <c:v>0.36687013244576294</c:v>
                </c:pt>
                <c:pt idx="6838">
                  <c:v>0.98631601593751272</c:v>
                </c:pt>
                <c:pt idx="6839">
                  <c:v>1.3279861776754196E-2</c:v>
                </c:pt>
                <c:pt idx="6840">
                  <c:v>0.1946368819077671</c:v>
                </c:pt>
                <c:pt idx="6841">
                  <c:v>0.26207422384157508</c:v>
                </c:pt>
                <c:pt idx="6842">
                  <c:v>0.68148010535234593</c:v>
                </c:pt>
                <c:pt idx="6843">
                  <c:v>0.6361306568775934</c:v>
                </c:pt>
                <c:pt idx="6844">
                  <c:v>0.44795014171299996</c:v>
                </c:pt>
                <c:pt idx="6845">
                  <c:v>0.69803177039047315</c:v>
                </c:pt>
                <c:pt idx="6846">
                  <c:v>0.81996495268305991</c:v>
                </c:pt>
                <c:pt idx="6847">
                  <c:v>0.15095974418845015</c:v>
                </c:pt>
                <c:pt idx="6848">
                  <c:v>0.18042057528180097</c:v>
                </c:pt>
                <c:pt idx="6849">
                  <c:v>0.32860876122890448</c:v>
                </c:pt>
                <c:pt idx="6850">
                  <c:v>0.92744997419763819</c:v>
                </c:pt>
                <c:pt idx="6851">
                  <c:v>0.65171633970537979</c:v>
                </c:pt>
                <c:pt idx="6852">
                  <c:v>0.39652142831893705</c:v>
                </c:pt>
                <c:pt idx="6853">
                  <c:v>0.33564575637487964</c:v>
                </c:pt>
                <c:pt idx="6854">
                  <c:v>0.19822739260188649</c:v>
                </c:pt>
                <c:pt idx="6855">
                  <c:v>0.60778745990609162</c:v>
                </c:pt>
                <c:pt idx="6856">
                  <c:v>8.383864168256458E-2</c:v>
                </c:pt>
                <c:pt idx="6857">
                  <c:v>7.6050758862891588E-2</c:v>
                </c:pt>
                <c:pt idx="6858">
                  <c:v>0.18510420861891666</c:v>
                </c:pt>
                <c:pt idx="6859">
                  <c:v>4.6434258132443881E-2</c:v>
                </c:pt>
                <c:pt idx="6860">
                  <c:v>0.4205764319843503</c:v>
                </c:pt>
                <c:pt idx="6861">
                  <c:v>0.62809236097526377</c:v>
                </c:pt>
                <c:pt idx="6862">
                  <c:v>0.3483109112588274</c:v>
                </c:pt>
                <c:pt idx="6863">
                  <c:v>6.1485527111909133E-2</c:v>
                </c:pt>
                <c:pt idx="6864">
                  <c:v>0.38725416985678213</c:v>
                </c:pt>
                <c:pt idx="6865">
                  <c:v>0.58083278293760154</c:v>
                </c:pt>
                <c:pt idx="6866">
                  <c:v>5.6582832269641961E-2</c:v>
                </c:pt>
                <c:pt idx="6867">
                  <c:v>0.98766195587239314</c:v>
                </c:pt>
                <c:pt idx="6868">
                  <c:v>0.63449234731238913</c:v>
                </c:pt>
                <c:pt idx="6869">
                  <c:v>0.91288127932366048</c:v>
                </c:pt>
                <c:pt idx="6870">
                  <c:v>0.7956615927608971</c:v>
                </c:pt>
                <c:pt idx="6871">
                  <c:v>0.68438953239675127</c:v>
                </c:pt>
                <c:pt idx="6872">
                  <c:v>0.53487099219806078</c:v>
                </c:pt>
                <c:pt idx="6873">
                  <c:v>0.57676587280666725</c:v>
                </c:pt>
                <c:pt idx="6874">
                  <c:v>0.70402426165715992</c:v>
                </c:pt>
                <c:pt idx="6875">
                  <c:v>0.53576567188639457</c:v>
                </c:pt>
                <c:pt idx="6876">
                  <c:v>0.61364739463368778</c:v>
                </c:pt>
                <c:pt idx="6877">
                  <c:v>0.57176160839002654</c:v>
                </c:pt>
                <c:pt idx="6878">
                  <c:v>0.59735221117611614</c:v>
                </c:pt>
                <c:pt idx="6879">
                  <c:v>0.69861323698359223</c:v>
                </c:pt>
                <c:pt idx="6880">
                  <c:v>0.59267398323522602</c:v>
                </c:pt>
                <c:pt idx="6881">
                  <c:v>7.1636234443465355E-2</c:v>
                </c:pt>
                <c:pt idx="6882">
                  <c:v>0.99019229132225373</c:v>
                </c:pt>
                <c:pt idx="6883">
                  <c:v>0.16184025311928255</c:v>
                </c:pt>
                <c:pt idx="6884">
                  <c:v>4.9134175781688737E-2</c:v>
                </c:pt>
                <c:pt idx="6885">
                  <c:v>0.79809236284256557</c:v>
                </c:pt>
                <c:pt idx="6886">
                  <c:v>0.53834229499955766</c:v>
                </c:pt>
                <c:pt idx="6887">
                  <c:v>0.91895205756600573</c:v>
                </c:pt>
                <c:pt idx="6888">
                  <c:v>0.82723151185886534</c:v>
                </c:pt>
                <c:pt idx="6889">
                  <c:v>0.28001981195063319</c:v>
                </c:pt>
                <c:pt idx="6890">
                  <c:v>0.29297945429244054</c:v>
                </c:pt>
                <c:pt idx="6891">
                  <c:v>0.10568829304803549</c:v>
                </c:pt>
                <c:pt idx="6892">
                  <c:v>0.30314125833247846</c:v>
                </c:pt>
                <c:pt idx="6893">
                  <c:v>0.8951287939656194</c:v>
                </c:pt>
                <c:pt idx="6894">
                  <c:v>0.42964018016571187</c:v>
                </c:pt>
                <c:pt idx="6895">
                  <c:v>0.96250804511946997</c:v>
                </c:pt>
                <c:pt idx="6896">
                  <c:v>0.87271432293239715</c:v>
                </c:pt>
                <c:pt idx="6897">
                  <c:v>0.70962552479916507</c:v>
                </c:pt>
                <c:pt idx="6898">
                  <c:v>0.67619529956774571</c:v>
                </c:pt>
                <c:pt idx="6899">
                  <c:v>0.81439983510151492</c:v>
                </c:pt>
                <c:pt idx="6900">
                  <c:v>0.61802855116223387</c:v>
                </c:pt>
                <c:pt idx="6901">
                  <c:v>0.20585938366402842</c:v>
                </c:pt>
                <c:pt idx="6902">
                  <c:v>0.87866124132585766</c:v>
                </c:pt>
                <c:pt idx="6903">
                  <c:v>0.65948296369029347</c:v>
                </c:pt>
                <c:pt idx="6904">
                  <c:v>0.93017074276235456</c:v>
                </c:pt>
                <c:pt idx="6905">
                  <c:v>0.3796736068928957</c:v>
                </c:pt>
                <c:pt idx="6906">
                  <c:v>0.17431104889805943</c:v>
                </c:pt>
                <c:pt idx="6907">
                  <c:v>0.64579882968487168</c:v>
                </c:pt>
                <c:pt idx="6908">
                  <c:v>0.94093051363757374</c:v>
                </c:pt>
                <c:pt idx="6909">
                  <c:v>0.21914270670113281</c:v>
                </c:pt>
                <c:pt idx="6910">
                  <c:v>0.13147152593893535</c:v>
                </c:pt>
                <c:pt idx="6911">
                  <c:v>0.64193645568654711</c:v>
                </c:pt>
                <c:pt idx="6912">
                  <c:v>2.6010723796678112E-2</c:v>
                </c:pt>
                <c:pt idx="6913">
                  <c:v>0.16223485076904057</c:v>
                </c:pt>
                <c:pt idx="6914">
                  <c:v>0.68113687526487599</c:v>
                </c:pt>
                <c:pt idx="6915">
                  <c:v>0.86746257677090477</c:v>
                </c:pt>
                <c:pt idx="6916">
                  <c:v>0.44352778859600789</c:v>
                </c:pt>
                <c:pt idx="6917">
                  <c:v>0.37154293310434694</c:v>
                </c:pt>
                <c:pt idx="6918">
                  <c:v>0.52207668475903413</c:v>
                </c:pt>
                <c:pt idx="6919">
                  <c:v>0.54284074508717317</c:v>
                </c:pt>
                <c:pt idx="6920">
                  <c:v>0.52440268011968705</c:v>
                </c:pt>
                <c:pt idx="6921">
                  <c:v>0.6358447715806983</c:v>
                </c:pt>
                <c:pt idx="6922">
                  <c:v>0.64307595679679697</c:v>
                </c:pt>
                <c:pt idx="6923">
                  <c:v>0.17760588376671349</c:v>
                </c:pt>
                <c:pt idx="6924">
                  <c:v>2.2088467153761754E-2</c:v>
                </c:pt>
                <c:pt idx="6925">
                  <c:v>0.24086745327378969</c:v>
                </c:pt>
                <c:pt idx="6926">
                  <c:v>0.25928717258353118</c:v>
                </c:pt>
                <c:pt idx="6927">
                  <c:v>0.83950961140892921</c:v>
                </c:pt>
                <c:pt idx="6928">
                  <c:v>0.63803894987238519</c:v>
                </c:pt>
                <c:pt idx="6929">
                  <c:v>0.52063050517841736</c:v>
                </c:pt>
                <c:pt idx="6930">
                  <c:v>0.23690053365980299</c:v>
                </c:pt>
                <c:pt idx="6931">
                  <c:v>0.58726922030899176</c:v>
                </c:pt>
                <c:pt idx="6932">
                  <c:v>0.23378573322379298</c:v>
                </c:pt>
                <c:pt idx="6933">
                  <c:v>0.23681829228849072</c:v>
                </c:pt>
                <c:pt idx="6934">
                  <c:v>0.20503849266331572</c:v>
                </c:pt>
                <c:pt idx="6935">
                  <c:v>8.1946192347419539E-2</c:v>
                </c:pt>
                <c:pt idx="6936">
                  <c:v>0.26965478308017121</c:v>
                </c:pt>
                <c:pt idx="6937">
                  <c:v>8.7939228437812642E-2</c:v>
                </c:pt>
                <c:pt idx="6938">
                  <c:v>0.99461235431703388</c:v>
                </c:pt>
                <c:pt idx="6939">
                  <c:v>0.44983900638755364</c:v>
                </c:pt>
                <c:pt idx="6940">
                  <c:v>0.44418035561413521</c:v>
                </c:pt>
                <c:pt idx="6941">
                  <c:v>0.33923680677043128</c:v>
                </c:pt>
                <c:pt idx="6942">
                  <c:v>0.55301139063807736</c:v>
                </c:pt>
                <c:pt idx="6943">
                  <c:v>0.46244245416598506</c:v>
                </c:pt>
                <c:pt idx="6944">
                  <c:v>0.27032716771137305</c:v>
                </c:pt>
                <c:pt idx="6945">
                  <c:v>0.38870772504653212</c:v>
                </c:pt>
                <c:pt idx="6946">
                  <c:v>1.0734857065014008E-2</c:v>
                </c:pt>
                <c:pt idx="6947">
                  <c:v>0.42074269169044809</c:v>
                </c:pt>
                <c:pt idx="6948">
                  <c:v>0.4224192413605839</c:v>
                </c:pt>
                <c:pt idx="6949">
                  <c:v>0.60018954733395458</c:v>
                </c:pt>
                <c:pt idx="6950">
                  <c:v>0.38572204177534303</c:v>
                </c:pt>
                <c:pt idx="6951">
                  <c:v>0.83035611819026811</c:v>
                </c:pt>
                <c:pt idx="6952">
                  <c:v>0.79527842383611869</c:v>
                </c:pt>
                <c:pt idx="6953">
                  <c:v>0.24446941364764674</c:v>
                </c:pt>
                <c:pt idx="6954">
                  <c:v>0.79743517599880476</c:v>
                </c:pt>
                <c:pt idx="6955">
                  <c:v>0.49300301191071189</c:v>
                </c:pt>
                <c:pt idx="6956">
                  <c:v>0.90162118333467334</c:v>
                </c:pt>
                <c:pt idx="6957">
                  <c:v>0.5472283058554066</c:v>
                </c:pt>
                <c:pt idx="6958">
                  <c:v>0.2661365118185694</c:v>
                </c:pt>
                <c:pt idx="6959">
                  <c:v>0.95635413469576935</c:v>
                </c:pt>
                <c:pt idx="6960">
                  <c:v>0.44394183179547164</c:v>
                </c:pt>
                <c:pt idx="6961">
                  <c:v>0.33036698649188828</c:v>
                </c:pt>
                <c:pt idx="6962">
                  <c:v>0.47794196916648279</c:v>
                </c:pt>
                <c:pt idx="6963">
                  <c:v>0.77067578107615742</c:v>
                </c:pt>
                <c:pt idx="6964">
                  <c:v>0.74785254697681058</c:v>
                </c:pt>
                <c:pt idx="6965">
                  <c:v>0.15775703925534945</c:v>
                </c:pt>
                <c:pt idx="6966">
                  <c:v>0.42255876465819719</c:v>
                </c:pt>
                <c:pt idx="6967">
                  <c:v>0.94515761032009382</c:v>
                </c:pt>
                <c:pt idx="6968">
                  <c:v>0.26395664981750616</c:v>
                </c:pt>
                <c:pt idx="6969">
                  <c:v>0.31941348282592996</c:v>
                </c:pt>
                <c:pt idx="6970">
                  <c:v>0.38240585540533339</c:v>
                </c:pt>
                <c:pt idx="6971">
                  <c:v>9.5211797438194884E-2</c:v>
                </c:pt>
                <c:pt idx="6972">
                  <c:v>0.22467954374136381</c:v>
                </c:pt>
                <c:pt idx="6973">
                  <c:v>0.18909166110171549</c:v>
                </c:pt>
                <c:pt idx="6974">
                  <c:v>6.3548136532096261E-2</c:v>
                </c:pt>
                <c:pt idx="6975">
                  <c:v>5.3530694941771539E-2</c:v>
                </c:pt>
                <c:pt idx="6976">
                  <c:v>0.69038988635427778</c:v>
                </c:pt>
                <c:pt idx="6977">
                  <c:v>0.38281995634679683</c:v>
                </c:pt>
                <c:pt idx="6978">
                  <c:v>5.5006320613905008E-2</c:v>
                </c:pt>
                <c:pt idx="6979">
                  <c:v>0.4912305579014265</c:v>
                </c:pt>
                <c:pt idx="6980">
                  <c:v>0.11198664927481983</c:v>
                </c:pt>
                <c:pt idx="6981">
                  <c:v>0.15961436189693137</c:v>
                </c:pt>
                <c:pt idx="6982">
                  <c:v>0.63858040172540598</c:v>
                </c:pt>
                <c:pt idx="6983">
                  <c:v>0.62081179889888116</c:v>
                </c:pt>
                <c:pt idx="6984">
                  <c:v>0.9839040934964568</c:v>
                </c:pt>
                <c:pt idx="6985">
                  <c:v>0.47609939494919934</c:v>
                </c:pt>
                <c:pt idx="6986">
                  <c:v>0.80253091119347653</c:v>
                </c:pt>
                <c:pt idx="6987">
                  <c:v>0.13702442875924725</c:v>
                </c:pt>
                <c:pt idx="6988">
                  <c:v>0.96957415666877023</c:v>
                </c:pt>
                <c:pt idx="6989">
                  <c:v>0.63285113202075061</c:v>
                </c:pt>
                <c:pt idx="6990">
                  <c:v>0.32897587275550511</c:v>
                </c:pt>
                <c:pt idx="6991">
                  <c:v>9.7493401773969368E-2</c:v>
                </c:pt>
                <c:pt idx="6992">
                  <c:v>0.57160361510310487</c:v>
                </c:pt>
                <c:pt idx="6993">
                  <c:v>0.9419590378841195</c:v>
                </c:pt>
                <c:pt idx="6994">
                  <c:v>0.50554971839559715</c:v>
                </c:pt>
                <c:pt idx="6995">
                  <c:v>0.77411707480164105</c:v>
                </c:pt>
                <c:pt idx="6996">
                  <c:v>0.58567619118172498</c:v>
                </c:pt>
                <c:pt idx="6997">
                  <c:v>0.4597451912517404</c:v>
                </c:pt>
                <c:pt idx="6998">
                  <c:v>0.93742936800114318</c:v>
                </c:pt>
                <c:pt idx="6999">
                  <c:v>0.37538799521298521</c:v>
                </c:pt>
                <c:pt idx="7000">
                  <c:v>0.14603554464226381</c:v>
                </c:pt>
                <c:pt idx="7001">
                  <c:v>0.41939880252787787</c:v>
                </c:pt>
                <c:pt idx="7002">
                  <c:v>0.83567408604345939</c:v>
                </c:pt>
                <c:pt idx="7003">
                  <c:v>0.17436413242219209</c:v>
                </c:pt>
                <c:pt idx="7004">
                  <c:v>0.53797361978235358</c:v>
                </c:pt>
                <c:pt idx="7005">
                  <c:v>0.72262768201652339</c:v>
                </c:pt>
                <c:pt idx="7006">
                  <c:v>0.2034516517088989</c:v>
                </c:pt>
                <c:pt idx="7007">
                  <c:v>0.41191027146387393</c:v>
                </c:pt>
                <c:pt idx="7008">
                  <c:v>0.97593249332901677</c:v>
                </c:pt>
                <c:pt idx="7009">
                  <c:v>0.49741538078403819</c:v>
                </c:pt>
                <c:pt idx="7010">
                  <c:v>6.0304837329455109E-2</c:v>
                </c:pt>
                <c:pt idx="7011">
                  <c:v>0.54340099615203263</c:v>
                </c:pt>
                <c:pt idx="7012">
                  <c:v>0.94054232721242226</c:v>
                </c:pt>
                <c:pt idx="7013">
                  <c:v>0.6948934591817173</c:v>
                </c:pt>
                <c:pt idx="7014">
                  <c:v>7.4368467123419268E-2</c:v>
                </c:pt>
                <c:pt idx="7015">
                  <c:v>0.91082694330756875</c:v>
                </c:pt>
                <c:pt idx="7016">
                  <c:v>0.2684361703081225</c:v>
                </c:pt>
                <c:pt idx="7017">
                  <c:v>0.60671436861470085</c:v>
                </c:pt>
                <c:pt idx="7018">
                  <c:v>4.8393307276253267E-2</c:v>
                </c:pt>
                <c:pt idx="7019">
                  <c:v>0.34631539198864036</c:v>
                </c:pt>
                <c:pt idx="7020">
                  <c:v>0.52279315307866459</c:v>
                </c:pt>
                <c:pt idx="7021">
                  <c:v>0.58452379311645575</c:v>
                </c:pt>
                <c:pt idx="7022">
                  <c:v>9.139090827265331E-2</c:v>
                </c:pt>
                <c:pt idx="7023">
                  <c:v>6.9953384841770581E-3</c:v>
                </c:pt>
                <c:pt idx="7024">
                  <c:v>0.5706539035638114</c:v>
                </c:pt>
                <c:pt idx="7025">
                  <c:v>0.98015719697818027</c:v>
                </c:pt>
                <c:pt idx="7026">
                  <c:v>0.50200961227622332</c:v>
                </c:pt>
                <c:pt idx="7027">
                  <c:v>0.27555352648513093</c:v>
                </c:pt>
                <c:pt idx="7028">
                  <c:v>0.22811963559506443</c:v>
                </c:pt>
                <c:pt idx="7029">
                  <c:v>6.7154462480523841E-3</c:v>
                </c:pt>
                <c:pt idx="7030">
                  <c:v>0.86650509101641604</c:v>
                </c:pt>
                <c:pt idx="7031">
                  <c:v>0.35106471290395813</c:v>
                </c:pt>
                <c:pt idx="7032">
                  <c:v>0.34462977682455898</c:v>
                </c:pt>
                <c:pt idx="7033">
                  <c:v>0.19265909036279613</c:v>
                </c:pt>
                <c:pt idx="7034">
                  <c:v>2.1331727514663584E-2</c:v>
                </c:pt>
                <c:pt idx="7035">
                  <c:v>0.52234433895086141</c:v>
                </c:pt>
                <c:pt idx="7036">
                  <c:v>4.130474712760409E-2</c:v>
                </c:pt>
                <c:pt idx="7037">
                  <c:v>0.20888497364189706</c:v>
                </c:pt>
                <c:pt idx="7038">
                  <c:v>0.72975199936411905</c:v>
                </c:pt>
                <c:pt idx="7039">
                  <c:v>0.94185331274841599</c:v>
                </c:pt>
                <c:pt idx="7040">
                  <c:v>0.72862736262782823</c:v>
                </c:pt>
                <c:pt idx="7041">
                  <c:v>4.0083685908505549E-2</c:v>
                </c:pt>
                <c:pt idx="7042">
                  <c:v>0.6865090642527254</c:v>
                </c:pt>
                <c:pt idx="7043">
                  <c:v>0.15784289555523678</c:v>
                </c:pt>
                <c:pt idx="7044">
                  <c:v>0.86554559686479415</c:v>
                </c:pt>
                <c:pt idx="7045">
                  <c:v>0.22484650659600575</c:v>
                </c:pt>
                <c:pt idx="7046">
                  <c:v>0.99523635906876828</c:v>
                </c:pt>
                <c:pt idx="7047">
                  <c:v>0.93748686878824927</c:v>
                </c:pt>
                <c:pt idx="7048">
                  <c:v>0.34180372410537846</c:v>
                </c:pt>
                <c:pt idx="7049">
                  <c:v>0.6951910390961874</c:v>
                </c:pt>
                <c:pt idx="7050">
                  <c:v>7.5794089620837057E-2</c:v>
                </c:pt>
                <c:pt idx="7051">
                  <c:v>0.87126425740833591</c:v>
                </c:pt>
                <c:pt idx="7052">
                  <c:v>0.33837426190188818</c:v>
                </c:pt>
                <c:pt idx="7053">
                  <c:v>5.6219785034758871E-2</c:v>
                </c:pt>
                <c:pt idx="7054">
                  <c:v>0.88592707919232871</c:v>
                </c:pt>
                <c:pt idx="7055">
                  <c:v>0.77641998546962621</c:v>
                </c:pt>
                <c:pt idx="7056">
                  <c:v>0.29069578800848489</c:v>
                </c:pt>
                <c:pt idx="7057">
                  <c:v>0.72410905860555785</c:v>
                </c:pt>
                <c:pt idx="7058">
                  <c:v>0.10094798360995388</c:v>
                </c:pt>
                <c:pt idx="7059">
                  <c:v>0.63276053249498854</c:v>
                </c:pt>
                <c:pt idx="7060">
                  <c:v>0.80626964327239881</c:v>
                </c:pt>
                <c:pt idx="7061">
                  <c:v>0.97389447920671413</c:v>
                </c:pt>
                <c:pt idx="7062">
                  <c:v>0.24451202724339069</c:v>
                </c:pt>
                <c:pt idx="7063">
                  <c:v>0.51364187966736119</c:v>
                </c:pt>
                <c:pt idx="7064">
                  <c:v>0.77907156933987121</c:v>
                </c:pt>
                <c:pt idx="7065">
                  <c:v>0.8558658952153595</c:v>
                </c:pt>
                <c:pt idx="7066">
                  <c:v>0.53810088454657279</c:v>
                </c:pt>
                <c:pt idx="7067">
                  <c:v>0.86156657424828342</c:v>
                </c:pt>
                <c:pt idx="7068">
                  <c:v>0.34941339089973522</c:v>
                </c:pt>
                <c:pt idx="7069">
                  <c:v>0.59086085184983017</c:v>
                </c:pt>
                <c:pt idx="7070">
                  <c:v>0.59833704009574695</c:v>
                </c:pt>
                <c:pt idx="7071">
                  <c:v>0.25063288921985444</c:v>
                </c:pt>
                <c:pt idx="7072">
                  <c:v>0.38696911809359169</c:v>
                </c:pt>
                <c:pt idx="7073">
                  <c:v>0.78996779899577041</c:v>
                </c:pt>
                <c:pt idx="7074">
                  <c:v>0.98879772191345583</c:v>
                </c:pt>
                <c:pt idx="7075">
                  <c:v>0.72331219945257164</c:v>
                </c:pt>
                <c:pt idx="7076">
                  <c:v>0.7081361993719526</c:v>
                </c:pt>
                <c:pt idx="7077">
                  <c:v>0.64510284440829546</c:v>
                </c:pt>
                <c:pt idx="7078">
                  <c:v>0.24350597022264542</c:v>
                </c:pt>
                <c:pt idx="7079">
                  <c:v>0.60484153200166368</c:v>
                </c:pt>
                <c:pt idx="7080">
                  <c:v>0.57162835196202078</c:v>
                </c:pt>
                <c:pt idx="7081">
                  <c:v>0.35771142568332676</c:v>
                </c:pt>
                <c:pt idx="7082">
                  <c:v>5.5931459672717128E-2</c:v>
                </c:pt>
                <c:pt idx="7083">
                  <c:v>4.0042719356735569E-2</c:v>
                </c:pt>
                <c:pt idx="7084">
                  <c:v>0.99798422865475722</c:v>
                </c:pt>
                <c:pt idx="7085">
                  <c:v>0.12093100050507626</c:v>
                </c:pt>
                <c:pt idx="7086">
                  <c:v>0.48732548881663262</c:v>
                </c:pt>
                <c:pt idx="7087">
                  <c:v>0.47949054114496825</c:v>
                </c:pt>
                <c:pt idx="7088">
                  <c:v>0.79752502348158738</c:v>
                </c:pt>
                <c:pt idx="7089">
                  <c:v>3.0696550398458052E-3</c:v>
                </c:pt>
                <c:pt idx="7090">
                  <c:v>0.59169225468844744</c:v>
                </c:pt>
                <c:pt idx="7091">
                  <c:v>0.57172454873645895</c:v>
                </c:pt>
                <c:pt idx="7092">
                  <c:v>0.97449061366472889</c:v>
                </c:pt>
                <c:pt idx="7093">
                  <c:v>0.26374386309820408</c:v>
                </c:pt>
                <c:pt idx="7094">
                  <c:v>0.74310709151584053</c:v>
                </c:pt>
                <c:pt idx="7095">
                  <c:v>0.40088710673194711</c:v>
                </c:pt>
                <c:pt idx="7096">
                  <c:v>0.70960284383483363</c:v>
                </c:pt>
                <c:pt idx="7097">
                  <c:v>0.29499633204890247</c:v>
                </c:pt>
                <c:pt idx="7098">
                  <c:v>3.3527459033544857E-3</c:v>
                </c:pt>
                <c:pt idx="7099">
                  <c:v>0.34960039767883738</c:v>
                </c:pt>
                <c:pt idx="7100">
                  <c:v>0.73388378821959899</c:v>
                </c:pt>
                <c:pt idx="7101">
                  <c:v>0.38482860679963071</c:v>
                </c:pt>
                <c:pt idx="7102">
                  <c:v>0.8143944813936923</c:v>
                </c:pt>
                <c:pt idx="7103">
                  <c:v>0.52804878378661757</c:v>
                </c:pt>
                <c:pt idx="7104">
                  <c:v>0.91590910168174144</c:v>
                </c:pt>
                <c:pt idx="7105">
                  <c:v>0.6842719650288448</c:v>
                </c:pt>
                <c:pt idx="7106">
                  <c:v>0.55891623979383909</c:v>
                </c:pt>
                <c:pt idx="7107">
                  <c:v>0.70524221505282547</c:v>
                </c:pt>
                <c:pt idx="7108">
                  <c:v>5.9083928381597588E-3</c:v>
                </c:pt>
                <c:pt idx="7109">
                  <c:v>0.30235843095106929</c:v>
                </c:pt>
                <c:pt idx="7110">
                  <c:v>0.7381489946218901</c:v>
                </c:pt>
                <c:pt idx="7111">
                  <c:v>7.0152610107396082E-2</c:v>
                </c:pt>
                <c:pt idx="7112">
                  <c:v>5.4918075005951375E-2</c:v>
                </c:pt>
                <c:pt idx="7113">
                  <c:v>8.0866250247166611E-3</c:v>
                </c:pt>
                <c:pt idx="7114">
                  <c:v>0.911906790412919</c:v>
                </c:pt>
                <c:pt idx="7115">
                  <c:v>0.41742646993018057</c:v>
                </c:pt>
                <c:pt idx="7116">
                  <c:v>0.68668011654479433</c:v>
                </c:pt>
                <c:pt idx="7117">
                  <c:v>3.2718768358565291E-2</c:v>
                </c:pt>
                <c:pt idx="7118">
                  <c:v>0.90433980240688649</c:v>
                </c:pt>
                <c:pt idx="7119">
                  <c:v>0.23905905254141382</c:v>
                </c:pt>
                <c:pt idx="7120">
                  <c:v>0.86549606354231767</c:v>
                </c:pt>
                <c:pt idx="7121">
                  <c:v>0.39233995573238467</c:v>
                </c:pt>
                <c:pt idx="7122">
                  <c:v>5.7635994189249348E-2</c:v>
                </c:pt>
                <c:pt idx="7123">
                  <c:v>0.68815433871380716</c:v>
                </c:pt>
                <c:pt idx="7124">
                  <c:v>0.80997076295780523</c:v>
                </c:pt>
                <c:pt idx="7125">
                  <c:v>0.17861303183185542</c:v>
                </c:pt>
                <c:pt idx="7126">
                  <c:v>0.94922599799429341</c:v>
                </c:pt>
                <c:pt idx="7127">
                  <c:v>0.64134829009014571</c:v>
                </c:pt>
                <c:pt idx="7128">
                  <c:v>0.14071154507841521</c:v>
                </c:pt>
                <c:pt idx="7129">
                  <c:v>0.9389381329244646</c:v>
                </c:pt>
                <c:pt idx="7130">
                  <c:v>0.73320006147641692</c:v>
                </c:pt>
                <c:pt idx="7131">
                  <c:v>0.89343323413908171</c:v>
                </c:pt>
                <c:pt idx="7132">
                  <c:v>0.93236617554555001</c:v>
                </c:pt>
                <c:pt idx="7133">
                  <c:v>0.27831239405940866</c:v>
                </c:pt>
                <c:pt idx="7134">
                  <c:v>0.5964069564810055</c:v>
                </c:pt>
                <c:pt idx="7135">
                  <c:v>0.8117175762596156</c:v>
                </c:pt>
                <c:pt idx="7136">
                  <c:v>0.53730419535995655</c:v>
                </c:pt>
                <c:pt idx="7137">
                  <c:v>0.47161141478997254</c:v>
                </c:pt>
                <c:pt idx="7138">
                  <c:v>0.37304837506872063</c:v>
                </c:pt>
                <c:pt idx="7139">
                  <c:v>0.82403977998720468</c:v>
                </c:pt>
                <c:pt idx="7140">
                  <c:v>0.6365822449496864</c:v>
                </c:pt>
                <c:pt idx="7141">
                  <c:v>3.7790869380250044E-2</c:v>
                </c:pt>
                <c:pt idx="7142">
                  <c:v>0.15114167386253444</c:v>
                </c:pt>
                <c:pt idx="7143">
                  <c:v>0.23811260761605232</c:v>
                </c:pt>
                <c:pt idx="7144">
                  <c:v>0.95859620299124915</c:v>
                </c:pt>
                <c:pt idx="7145">
                  <c:v>0.12638367392420008</c:v>
                </c:pt>
                <c:pt idx="7146">
                  <c:v>0.13040764403082786</c:v>
                </c:pt>
                <c:pt idx="7147">
                  <c:v>0.76127322612389603</c:v>
                </c:pt>
                <c:pt idx="7148">
                  <c:v>0.71911146432119954</c:v>
                </c:pt>
                <c:pt idx="7149">
                  <c:v>0.10638084640092256</c:v>
                </c:pt>
                <c:pt idx="7150">
                  <c:v>0.94288546030543996</c:v>
                </c:pt>
                <c:pt idx="7151">
                  <c:v>7.5931353529883241E-2</c:v>
                </c:pt>
                <c:pt idx="7152">
                  <c:v>0.1782587767477421</c:v>
                </c:pt>
                <c:pt idx="7153">
                  <c:v>0.99526079930144395</c:v>
                </c:pt>
                <c:pt idx="7154">
                  <c:v>0.34825385936920245</c:v>
                </c:pt>
                <c:pt idx="7155">
                  <c:v>0.10261441818560214</c:v>
                </c:pt>
                <c:pt idx="7156">
                  <c:v>0.64052644541511616</c:v>
                </c:pt>
                <c:pt idx="7157">
                  <c:v>0.32796809185667342</c:v>
                </c:pt>
                <c:pt idx="7158">
                  <c:v>0.15971983510987825</c:v>
                </c:pt>
                <c:pt idx="7159">
                  <c:v>0.41126869172382574</c:v>
                </c:pt>
                <c:pt idx="7160">
                  <c:v>0.19290180233907969</c:v>
                </c:pt>
                <c:pt idx="7161">
                  <c:v>0.1005919129124805</c:v>
                </c:pt>
                <c:pt idx="7162">
                  <c:v>0.64828032005963865</c:v>
                </c:pt>
                <c:pt idx="7163">
                  <c:v>0.64733924234627715</c:v>
                </c:pt>
                <c:pt idx="7164">
                  <c:v>0.83064611387934817</c:v>
                </c:pt>
                <c:pt idx="7165">
                  <c:v>0.66923597020527159</c:v>
                </c:pt>
                <c:pt idx="7166">
                  <c:v>0.84895123999982669</c:v>
                </c:pt>
                <c:pt idx="7167">
                  <c:v>0.32349067708639923</c:v>
                </c:pt>
                <c:pt idx="7168">
                  <c:v>0.90780979111223004</c:v>
                </c:pt>
                <c:pt idx="7169">
                  <c:v>0.55915922325065326</c:v>
                </c:pt>
                <c:pt idx="7170">
                  <c:v>0.78906517372888751</c:v>
                </c:pt>
                <c:pt idx="7171">
                  <c:v>0.8183748614128562</c:v>
                </c:pt>
                <c:pt idx="7172">
                  <c:v>0.42629576587411377</c:v>
                </c:pt>
                <c:pt idx="7173">
                  <c:v>0.75293704623027569</c:v>
                </c:pt>
                <c:pt idx="7174">
                  <c:v>0.61293599224320428</c:v>
                </c:pt>
                <c:pt idx="7175">
                  <c:v>0.6152216315340352</c:v>
                </c:pt>
                <c:pt idx="7176">
                  <c:v>2.9961192528699148E-2</c:v>
                </c:pt>
                <c:pt idx="7177">
                  <c:v>0.55776282984659209</c:v>
                </c:pt>
                <c:pt idx="7178">
                  <c:v>0.31988123167300653</c:v>
                </c:pt>
                <c:pt idx="7179">
                  <c:v>0.24386072822094929</c:v>
                </c:pt>
                <c:pt idx="7180">
                  <c:v>0.56725920949469288</c:v>
                </c:pt>
                <c:pt idx="7181">
                  <c:v>0.92553397730250564</c:v>
                </c:pt>
                <c:pt idx="7182">
                  <c:v>0.44955652321202516</c:v>
                </c:pt>
                <c:pt idx="7183">
                  <c:v>0.69648562450729568</c:v>
                </c:pt>
                <c:pt idx="7184">
                  <c:v>0.83389109411923734</c:v>
                </c:pt>
                <c:pt idx="7185">
                  <c:v>0.20761886202153695</c:v>
                </c:pt>
                <c:pt idx="7186">
                  <c:v>0.45021399597181661</c:v>
                </c:pt>
                <c:pt idx="7187">
                  <c:v>0.7466302983214288</c:v>
                </c:pt>
                <c:pt idx="7188">
                  <c:v>0.61542388825464245</c:v>
                </c:pt>
                <c:pt idx="7189">
                  <c:v>0.42928989577539728</c:v>
                </c:pt>
                <c:pt idx="7190">
                  <c:v>7.5278297101742733E-2</c:v>
                </c:pt>
                <c:pt idx="7191">
                  <c:v>0.20233938899000148</c:v>
                </c:pt>
                <c:pt idx="7192">
                  <c:v>0.71811075495468024</c:v>
                </c:pt>
                <c:pt idx="7193">
                  <c:v>0.28745852331046878</c:v>
                </c:pt>
                <c:pt idx="7194">
                  <c:v>0.3154012790487154</c:v>
                </c:pt>
                <c:pt idx="7195">
                  <c:v>0.94929697175943151</c:v>
                </c:pt>
                <c:pt idx="7196">
                  <c:v>0.8342043607655002</c:v>
                </c:pt>
                <c:pt idx="7197">
                  <c:v>0.47269138576122532</c:v>
                </c:pt>
                <c:pt idx="7198">
                  <c:v>0.52412048891378593</c:v>
                </c:pt>
                <c:pt idx="7199">
                  <c:v>0.89305717399951867</c:v>
                </c:pt>
                <c:pt idx="7200">
                  <c:v>0.61192340991083694</c:v>
                </c:pt>
                <c:pt idx="7201">
                  <c:v>0.59675037143600651</c:v>
                </c:pt>
                <c:pt idx="7202">
                  <c:v>0.58349272496229632</c:v>
                </c:pt>
                <c:pt idx="7203">
                  <c:v>0.76222844131394685</c:v>
                </c:pt>
                <c:pt idx="7204">
                  <c:v>0.77341316350429001</c:v>
                </c:pt>
                <c:pt idx="7205">
                  <c:v>0.75503901660211337</c:v>
                </c:pt>
                <c:pt idx="7206">
                  <c:v>0.94075203171966226</c:v>
                </c:pt>
                <c:pt idx="7207">
                  <c:v>0.21939711236366868</c:v>
                </c:pt>
                <c:pt idx="7208">
                  <c:v>0.40726749617944819</c:v>
                </c:pt>
                <c:pt idx="7209">
                  <c:v>0.94480828798599925</c:v>
                </c:pt>
                <c:pt idx="7210">
                  <c:v>0.39289618068975218</c:v>
                </c:pt>
                <c:pt idx="7211">
                  <c:v>0.40610885266499075</c:v>
                </c:pt>
                <c:pt idx="7212">
                  <c:v>0.47148674049949585</c:v>
                </c:pt>
                <c:pt idx="7213">
                  <c:v>0.27764757502714527</c:v>
                </c:pt>
                <c:pt idx="7214">
                  <c:v>0.42279348123017396</c:v>
                </c:pt>
                <c:pt idx="7215">
                  <c:v>0.890039035533573</c:v>
                </c:pt>
                <c:pt idx="7216">
                  <c:v>0.88607021276190423</c:v>
                </c:pt>
                <c:pt idx="7217">
                  <c:v>0.18206588932409226</c:v>
                </c:pt>
                <c:pt idx="7218">
                  <c:v>0.98140187001852408</c:v>
                </c:pt>
                <c:pt idx="7219">
                  <c:v>0.42122940133383002</c:v>
                </c:pt>
                <c:pt idx="7220">
                  <c:v>0.6025482176814918</c:v>
                </c:pt>
                <c:pt idx="7221">
                  <c:v>2.7894572833503863E-2</c:v>
                </c:pt>
                <c:pt idx="7222">
                  <c:v>0.82408561269942937</c:v>
                </c:pt>
                <c:pt idx="7223">
                  <c:v>0.40689263930865222</c:v>
                </c:pt>
                <c:pt idx="7224">
                  <c:v>0.64458886051764197</c:v>
                </c:pt>
                <c:pt idx="7225">
                  <c:v>0.60497872000792008</c:v>
                </c:pt>
                <c:pt idx="7226">
                  <c:v>0.87734717311214061</c:v>
                </c:pt>
                <c:pt idx="7227">
                  <c:v>0.57393849574678513</c:v>
                </c:pt>
                <c:pt idx="7228">
                  <c:v>0.18429801621674469</c:v>
                </c:pt>
                <c:pt idx="7229">
                  <c:v>0.49675855482777515</c:v>
                </c:pt>
                <c:pt idx="7230">
                  <c:v>2.1030990416664161E-2</c:v>
                </c:pt>
                <c:pt idx="7231">
                  <c:v>0.46785593287453797</c:v>
                </c:pt>
                <c:pt idx="7232">
                  <c:v>0.25466382235971458</c:v>
                </c:pt>
                <c:pt idx="7233">
                  <c:v>0.13486239972285108</c:v>
                </c:pt>
                <c:pt idx="7234">
                  <c:v>0.63235214195789402</c:v>
                </c:pt>
                <c:pt idx="7235">
                  <c:v>0.94244988632502491</c:v>
                </c:pt>
                <c:pt idx="7236">
                  <c:v>0.75523946469427994</c:v>
                </c:pt>
                <c:pt idx="7237">
                  <c:v>0.30968311676275129</c:v>
                </c:pt>
                <c:pt idx="7238">
                  <c:v>0.84414343156113447</c:v>
                </c:pt>
                <c:pt idx="7239">
                  <c:v>0.51865424798738879</c:v>
                </c:pt>
                <c:pt idx="7240">
                  <c:v>2.1945924042698892E-2</c:v>
                </c:pt>
                <c:pt idx="7241">
                  <c:v>0.84514538564027542</c:v>
                </c:pt>
                <c:pt idx="7242">
                  <c:v>0.35849645610828718</c:v>
                </c:pt>
                <c:pt idx="7243">
                  <c:v>0.249937811982789</c:v>
                </c:pt>
                <c:pt idx="7244">
                  <c:v>0.70480599473454342</c:v>
                </c:pt>
                <c:pt idx="7245">
                  <c:v>0.67435350347047374</c:v>
                </c:pt>
                <c:pt idx="7246">
                  <c:v>0.85933282825133428</c:v>
                </c:pt>
                <c:pt idx="7247">
                  <c:v>0.80684442017546132</c:v>
                </c:pt>
                <c:pt idx="7248">
                  <c:v>0.63416988897797177</c:v>
                </c:pt>
                <c:pt idx="7249">
                  <c:v>0.49332405277216995</c:v>
                </c:pt>
                <c:pt idx="7250">
                  <c:v>0.29735494186047229</c:v>
                </c:pt>
                <c:pt idx="7251">
                  <c:v>0.64450784895779001</c:v>
                </c:pt>
                <c:pt idx="7252">
                  <c:v>0.24341743357638709</c:v>
                </c:pt>
                <c:pt idx="7253">
                  <c:v>0.11680611833781289</c:v>
                </c:pt>
                <c:pt idx="7254">
                  <c:v>0.16043090362121859</c:v>
                </c:pt>
                <c:pt idx="7255">
                  <c:v>0.36219716182080897</c:v>
                </c:pt>
                <c:pt idx="7256">
                  <c:v>0.44769872233630098</c:v>
                </c:pt>
                <c:pt idx="7257">
                  <c:v>0.47242630621065679</c:v>
                </c:pt>
                <c:pt idx="7258">
                  <c:v>6.8928482508719191E-2</c:v>
                </c:pt>
                <c:pt idx="7259">
                  <c:v>0.48100552404346203</c:v>
                </c:pt>
                <c:pt idx="7260">
                  <c:v>0.25984259846612934</c:v>
                </c:pt>
                <c:pt idx="7261">
                  <c:v>0.17455242023549622</c:v>
                </c:pt>
                <c:pt idx="7262">
                  <c:v>0.70252689798480217</c:v>
                </c:pt>
                <c:pt idx="7263">
                  <c:v>0.36957443057073952</c:v>
                </c:pt>
                <c:pt idx="7264">
                  <c:v>0.43745460241914474</c:v>
                </c:pt>
                <c:pt idx="7265">
                  <c:v>0.29950285856588876</c:v>
                </c:pt>
                <c:pt idx="7266">
                  <c:v>0.74454391689251365</c:v>
                </c:pt>
                <c:pt idx="7267">
                  <c:v>0.54961121247597566</c:v>
                </c:pt>
                <c:pt idx="7268">
                  <c:v>0.315648083722055</c:v>
                </c:pt>
                <c:pt idx="7269">
                  <c:v>9.7343116578340119E-2</c:v>
                </c:pt>
                <c:pt idx="7270">
                  <c:v>4.5760332162380374E-2</c:v>
                </c:pt>
                <c:pt idx="7271">
                  <c:v>9.3902653126932051E-2</c:v>
                </c:pt>
                <c:pt idx="7272">
                  <c:v>0.22189110434702183</c:v>
                </c:pt>
                <c:pt idx="7273">
                  <c:v>0.32379076039595101</c:v>
                </c:pt>
                <c:pt idx="7274">
                  <c:v>0.95130997474831991</c:v>
                </c:pt>
                <c:pt idx="7275">
                  <c:v>0.66674559501313868</c:v>
                </c:pt>
                <c:pt idx="7276">
                  <c:v>0.99321538582128255</c:v>
                </c:pt>
                <c:pt idx="7277">
                  <c:v>0.97098949829628201</c:v>
                </c:pt>
                <c:pt idx="7278">
                  <c:v>0.42049786561191915</c:v>
                </c:pt>
                <c:pt idx="7279">
                  <c:v>0.30762733952497473</c:v>
                </c:pt>
                <c:pt idx="7280">
                  <c:v>0.29269539625043767</c:v>
                </c:pt>
                <c:pt idx="7281">
                  <c:v>0.33152478110581857</c:v>
                </c:pt>
                <c:pt idx="7282">
                  <c:v>0.93699604549305326</c:v>
                </c:pt>
                <c:pt idx="7283">
                  <c:v>9.2536601746704708E-2</c:v>
                </c:pt>
                <c:pt idx="7284">
                  <c:v>0.2626655568660542</c:v>
                </c:pt>
                <c:pt idx="7285">
                  <c:v>0.62001424777322178</c:v>
                </c:pt>
                <c:pt idx="7286">
                  <c:v>0.57946232453894908</c:v>
                </c:pt>
                <c:pt idx="7287">
                  <c:v>2.328852611747036E-2</c:v>
                </c:pt>
                <c:pt idx="7288">
                  <c:v>0.41025845632434749</c:v>
                </c:pt>
                <c:pt idx="7289">
                  <c:v>0.21387544330855621</c:v>
                </c:pt>
                <c:pt idx="7290">
                  <c:v>0.60457568690393848</c:v>
                </c:pt>
                <c:pt idx="7291">
                  <c:v>0.10356979449445838</c:v>
                </c:pt>
                <c:pt idx="7292">
                  <c:v>0.6975360683619678</c:v>
                </c:pt>
                <c:pt idx="7293">
                  <c:v>0.48870095959338405</c:v>
                </c:pt>
                <c:pt idx="7294">
                  <c:v>0.59702788600559709</c:v>
                </c:pt>
                <c:pt idx="7295">
                  <c:v>0.2476800960710645</c:v>
                </c:pt>
                <c:pt idx="7296">
                  <c:v>0.75937466638133611</c:v>
                </c:pt>
                <c:pt idx="7297">
                  <c:v>0.81001787111629631</c:v>
                </c:pt>
                <c:pt idx="7298">
                  <c:v>0.97035985159238791</c:v>
                </c:pt>
                <c:pt idx="7299">
                  <c:v>0.83802571326402286</c:v>
                </c:pt>
                <c:pt idx="7300">
                  <c:v>0.69816282843154054</c:v>
                </c:pt>
                <c:pt idx="7301">
                  <c:v>2.2657448902100998E-2</c:v>
                </c:pt>
                <c:pt idx="7302">
                  <c:v>0.80374369761149567</c:v>
                </c:pt>
                <c:pt idx="7303">
                  <c:v>0.52032575640842582</c:v>
                </c:pt>
                <c:pt idx="7304">
                  <c:v>0.11498795641352794</c:v>
                </c:pt>
                <c:pt idx="7305">
                  <c:v>0.60258344216392534</c:v>
                </c:pt>
                <c:pt idx="7306">
                  <c:v>0.61991244909349474</c:v>
                </c:pt>
                <c:pt idx="7307">
                  <c:v>0.86853191436665689</c:v>
                </c:pt>
                <c:pt idx="7308">
                  <c:v>0.41588476040208933</c:v>
                </c:pt>
                <c:pt idx="7309">
                  <c:v>0.77516807791551956</c:v>
                </c:pt>
                <c:pt idx="7310">
                  <c:v>0.24988552613644185</c:v>
                </c:pt>
                <c:pt idx="7311">
                  <c:v>0.82603777517845756</c:v>
                </c:pt>
                <c:pt idx="7312">
                  <c:v>0.21688742433529692</c:v>
                </c:pt>
                <c:pt idx="7313">
                  <c:v>0.22694080333548636</c:v>
                </c:pt>
                <c:pt idx="7314">
                  <c:v>0.19408165951915163</c:v>
                </c:pt>
                <c:pt idx="7315">
                  <c:v>0.93045153838137706</c:v>
                </c:pt>
                <c:pt idx="7316">
                  <c:v>9.9005575803576773E-2</c:v>
                </c:pt>
                <c:pt idx="7317">
                  <c:v>0.98671253071479148</c:v>
                </c:pt>
                <c:pt idx="7318">
                  <c:v>0.67750372350099675</c:v>
                </c:pt>
                <c:pt idx="7319">
                  <c:v>0.80508088125152555</c:v>
                </c:pt>
                <c:pt idx="7320">
                  <c:v>0.99437119438982158</c:v>
                </c:pt>
                <c:pt idx="7321">
                  <c:v>0.39666410973140231</c:v>
                </c:pt>
                <c:pt idx="7322">
                  <c:v>0.73369225567844332</c:v>
                </c:pt>
                <c:pt idx="7323">
                  <c:v>0.16574118759750445</c:v>
                </c:pt>
                <c:pt idx="7324">
                  <c:v>0.6121399512571003</c:v>
                </c:pt>
                <c:pt idx="7325">
                  <c:v>0.2361607780848447</c:v>
                </c:pt>
                <c:pt idx="7326">
                  <c:v>0.15419727198509373</c:v>
                </c:pt>
                <c:pt idx="7327">
                  <c:v>0.59355025347021884</c:v>
                </c:pt>
                <c:pt idx="7328">
                  <c:v>0.79911007396835376</c:v>
                </c:pt>
                <c:pt idx="7329">
                  <c:v>0.64301318612089997</c:v>
                </c:pt>
                <c:pt idx="7330">
                  <c:v>0.12261913396540057</c:v>
                </c:pt>
                <c:pt idx="7331">
                  <c:v>0.85978455648747487</c:v>
                </c:pt>
                <c:pt idx="7332">
                  <c:v>0.39904088498979851</c:v>
                </c:pt>
                <c:pt idx="7333">
                  <c:v>0.68015402354307197</c:v>
                </c:pt>
                <c:pt idx="7334">
                  <c:v>0.34867368841016372</c:v>
                </c:pt>
                <c:pt idx="7335">
                  <c:v>0.15868110962150669</c:v>
                </c:pt>
                <c:pt idx="7336">
                  <c:v>0.95340940866312451</c:v>
                </c:pt>
                <c:pt idx="7337">
                  <c:v>0.95193140113350538</c:v>
                </c:pt>
                <c:pt idx="7338">
                  <c:v>0.11105885082439466</c:v>
                </c:pt>
                <c:pt idx="7339">
                  <c:v>0.56610580560104262</c:v>
                </c:pt>
                <c:pt idx="7340">
                  <c:v>0.54027473672305915</c:v>
                </c:pt>
                <c:pt idx="7341">
                  <c:v>0.39750010445597589</c:v>
                </c:pt>
                <c:pt idx="7342">
                  <c:v>0.78425559158635116</c:v>
                </c:pt>
                <c:pt idx="7343">
                  <c:v>0.9837277918046935</c:v>
                </c:pt>
                <c:pt idx="7344">
                  <c:v>0.51299686148436596</c:v>
                </c:pt>
                <c:pt idx="7345">
                  <c:v>0.9382509677383355</c:v>
                </c:pt>
                <c:pt idx="7346">
                  <c:v>0.18401477820426915</c:v>
                </c:pt>
                <c:pt idx="7347">
                  <c:v>0.73637727915140672</c:v>
                </c:pt>
                <c:pt idx="7348">
                  <c:v>0.29293069769299157</c:v>
                </c:pt>
                <c:pt idx="7349">
                  <c:v>0.28623612610913635</c:v>
                </c:pt>
                <c:pt idx="7350">
                  <c:v>0.77057151625425158</c:v>
                </c:pt>
                <c:pt idx="7351">
                  <c:v>0.99547368520660029</c:v>
                </c:pt>
                <c:pt idx="7352">
                  <c:v>0.92622726733154959</c:v>
                </c:pt>
                <c:pt idx="7353">
                  <c:v>0.10168204135339802</c:v>
                </c:pt>
                <c:pt idx="7354">
                  <c:v>0.97006902656055471</c:v>
                </c:pt>
                <c:pt idx="7355">
                  <c:v>0.95012940324383299</c:v>
                </c:pt>
                <c:pt idx="7356">
                  <c:v>0.82488031910028325</c:v>
                </c:pt>
                <c:pt idx="7357">
                  <c:v>0.76352311846032883</c:v>
                </c:pt>
                <c:pt idx="7358">
                  <c:v>0.53305196274679711</c:v>
                </c:pt>
                <c:pt idx="7359">
                  <c:v>4.3378854190641485E-3</c:v>
                </c:pt>
                <c:pt idx="7360">
                  <c:v>0.90684023821113646</c:v>
                </c:pt>
                <c:pt idx="7361">
                  <c:v>0.26388361456984821</c:v>
                </c:pt>
                <c:pt idx="7362">
                  <c:v>9.1910075439098321E-2</c:v>
                </c:pt>
                <c:pt idx="7363">
                  <c:v>0.73263790492556891</c:v>
                </c:pt>
                <c:pt idx="7364">
                  <c:v>0.44526808403677681</c:v>
                </c:pt>
                <c:pt idx="7365">
                  <c:v>0.62068840610826781</c:v>
                </c:pt>
                <c:pt idx="7366">
                  <c:v>0.91004146165682076</c:v>
                </c:pt>
                <c:pt idx="7367">
                  <c:v>6.6846066185667213E-2</c:v>
                </c:pt>
                <c:pt idx="7368">
                  <c:v>0.48183438250880428</c:v>
                </c:pt>
                <c:pt idx="7369">
                  <c:v>0.19046682547333968</c:v>
                </c:pt>
                <c:pt idx="7370">
                  <c:v>0.17593573042002308</c:v>
                </c:pt>
                <c:pt idx="7371">
                  <c:v>0.95182116932786121</c:v>
                </c:pt>
                <c:pt idx="7372">
                  <c:v>0.25839289336390464</c:v>
                </c:pt>
                <c:pt idx="7373">
                  <c:v>0.80935876714501476</c:v>
                </c:pt>
                <c:pt idx="7374">
                  <c:v>0.89279940626248688</c:v>
                </c:pt>
                <c:pt idx="7375">
                  <c:v>0.27962105361727113</c:v>
                </c:pt>
                <c:pt idx="7376">
                  <c:v>0.59104814547628548</c:v>
                </c:pt>
                <c:pt idx="7377">
                  <c:v>0.74618101992932195</c:v>
                </c:pt>
                <c:pt idx="7378">
                  <c:v>6.4401952114143388E-2</c:v>
                </c:pt>
                <c:pt idx="7379">
                  <c:v>0.4036091824078975</c:v>
                </c:pt>
                <c:pt idx="7380">
                  <c:v>0.45952872953355717</c:v>
                </c:pt>
                <c:pt idx="7381">
                  <c:v>0.29935727049566679</c:v>
                </c:pt>
                <c:pt idx="7382">
                  <c:v>0.2976452206716152</c:v>
                </c:pt>
                <c:pt idx="7383">
                  <c:v>0.52322382783667365</c:v>
                </c:pt>
                <c:pt idx="7384">
                  <c:v>0.82287445097364231</c:v>
                </c:pt>
                <c:pt idx="7385">
                  <c:v>5.0897514005609559E-2</c:v>
                </c:pt>
                <c:pt idx="7386">
                  <c:v>0.43451789227990334</c:v>
                </c:pt>
                <c:pt idx="7387">
                  <c:v>0.94221554833567489</c:v>
                </c:pt>
                <c:pt idx="7388">
                  <c:v>0.81672087768871382</c:v>
                </c:pt>
                <c:pt idx="7389">
                  <c:v>0.62779131421250822</c:v>
                </c:pt>
                <c:pt idx="7390">
                  <c:v>0.28861796962498593</c:v>
                </c:pt>
                <c:pt idx="7391">
                  <c:v>0.80221548713846857</c:v>
                </c:pt>
                <c:pt idx="7392">
                  <c:v>0.8356923362406401</c:v>
                </c:pt>
                <c:pt idx="7393">
                  <c:v>0.48109519643760063</c:v>
                </c:pt>
                <c:pt idx="7394">
                  <c:v>0.76696652675371924</c:v>
                </c:pt>
                <c:pt idx="7395">
                  <c:v>0.40641514975876319</c:v>
                </c:pt>
                <c:pt idx="7396">
                  <c:v>0.61942199553336108</c:v>
                </c:pt>
                <c:pt idx="7397">
                  <c:v>0.62547892919996706</c:v>
                </c:pt>
                <c:pt idx="7398">
                  <c:v>0.42436306384595252</c:v>
                </c:pt>
                <c:pt idx="7399">
                  <c:v>0.27001405892428665</c:v>
                </c:pt>
                <c:pt idx="7400">
                  <c:v>0.12628834048578905</c:v>
                </c:pt>
                <c:pt idx="7401">
                  <c:v>0.52813854465640087</c:v>
                </c:pt>
                <c:pt idx="7402">
                  <c:v>0.42452004012862221</c:v>
                </c:pt>
                <c:pt idx="7403">
                  <c:v>0.9083144417536978</c:v>
                </c:pt>
                <c:pt idx="7404">
                  <c:v>4.0822554398711096E-2</c:v>
                </c:pt>
                <c:pt idx="7405">
                  <c:v>0.10467177913741757</c:v>
                </c:pt>
                <c:pt idx="7406">
                  <c:v>0.21859196257711946</c:v>
                </c:pt>
                <c:pt idx="7407">
                  <c:v>0.87511503364663334</c:v>
                </c:pt>
                <c:pt idx="7408">
                  <c:v>5.8370498967529508E-2</c:v>
                </c:pt>
                <c:pt idx="7409">
                  <c:v>3.2976147268422018E-2</c:v>
                </c:pt>
                <c:pt idx="7410">
                  <c:v>0.23010714036883187</c:v>
                </c:pt>
                <c:pt idx="7411">
                  <c:v>0.4107081789573227</c:v>
                </c:pt>
                <c:pt idx="7412">
                  <c:v>0.77236373572254724</c:v>
                </c:pt>
                <c:pt idx="7413">
                  <c:v>0.11730628885203334</c:v>
                </c:pt>
                <c:pt idx="7414">
                  <c:v>0.56679673612434267</c:v>
                </c:pt>
                <c:pt idx="7415">
                  <c:v>0.15274404182692247</c:v>
                </c:pt>
                <c:pt idx="7416">
                  <c:v>0.16911098508588551</c:v>
                </c:pt>
                <c:pt idx="7417">
                  <c:v>0.2483263384775847</c:v>
                </c:pt>
                <c:pt idx="7418">
                  <c:v>0.62077079276590175</c:v>
                </c:pt>
                <c:pt idx="7419">
                  <c:v>0.29471401651143747</c:v>
                </c:pt>
                <c:pt idx="7420">
                  <c:v>0.25847550772990824</c:v>
                </c:pt>
                <c:pt idx="7421">
                  <c:v>0.19785841656749062</c:v>
                </c:pt>
                <c:pt idx="7422">
                  <c:v>0.40640724981502035</c:v>
                </c:pt>
                <c:pt idx="7423">
                  <c:v>0.48664764104720559</c:v>
                </c:pt>
                <c:pt idx="7424">
                  <c:v>8.6903080384667541E-2</c:v>
                </c:pt>
                <c:pt idx="7425">
                  <c:v>0.58007202510725331</c:v>
                </c:pt>
                <c:pt idx="7426">
                  <c:v>0.27052597760713004</c:v>
                </c:pt>
                <c:pt idx="7427">
                  <c:v>0.73010564303496184</c:v>
                </c:pt>
                <c:pt idx="7428">
                  <c:v>0.8855424886036396</c:v>
                </c:pt>
                <c:pt idx="7429">
                  <c:v>0.31260596137149538</c:v>
                </c:pt>
                <c:pt idx="7430">
                  <c:v>0.96839277072269137</c:v>
                </c:pt>
                <c:pt idx="7431">
                  <c:v>0.77729753627315978</c:v>
                </c:pt>
                <c:pt idx="7432">
                  <c:v>3.9692142996793682E-2</c:v>
                </c:pt>
                <c:pt idx="7433">
                  <c:v>0.10584734711137012</c:v>
                </c:pt>
                <c:pt idx="7434">
                  <c:v>0.9763629007974467</c:v>
                </c:pt>
                <c:pt idx="7435">
                  <c:v>0.73127370268631431</c:v>
                </c:pt>
                <c:pt idx="7436">
                  <c:v>0.51712104888498833</c:v>
                </c:pt>
                <c:pt idx="7437">
                  <c:v>0.25346860999868653</c:v>
                </c:pt>
                <c:pt idx="7438">
                  <c:v>4.6928247924395018E-2</c:v>
                </c:pt>
                <c:pt idx="7439">
                  <c:v>0.72306286530711816</c:v>
                </c:pt>
                <c:pt idx="7440">
                  <c:v>0.51757721673584411</c:v>
                </c:pt>
                <c:pt idx="7441">
                  <c:v>0.92028167933238747</c:v>
                </c:pt>
                <c:pt idx="7442">
                  <c:v>0.17418453943644863</c:v>
                </c:pt>
                <c:pt idx="7443">
                  <c:v>0.51955430839189998</c:v>
                </c:pt>
                <c:pt idx="7444">
                  <c:v>0.14926114266238227</c:v>
                </c:pt>
                <c:pt idx="7445">
                  <c:v>0.63202472665907106</c:v>
                </c:pt>
                <c:pt idx="7446">
                  <c:v>0.43958095900694882</c:v>
                </c:pt>
                <c:pt idx="7447">
                  <c:v>3.7178029789206583E-2</c:v>
                </c:pt>
                <c:pt idx="7448">
                  <c:v>0.85114666719508669</c:v>
                </c:pt>
                <c:pt idx="7449">
                  <c:v>0.22203554782179907</c:v>
                </c:pt>
                <c:pt idx="7450">
                  <c:v>0.75145224097718122</c:v>
                </c:pt>
                <c:pt idx="7451">
                  <c:v>0.65781410348499847</c:v>
                </c:pt>
                <c:pt idx="7452">
                  <c:v>0.88163727236987899</c:v>
                </c:pt>
                <c:pt idx="7453">
                  <c:v>0.67763672055566526</c:v>
                </c:pt>
                <c:pt idx="7454">
                  <c:v>4.0362379066814842E-2</c:v>
                </c:pt>
                <c:pt idx="7455">
                  <c:v>0.3705049759570998</c:v>
                </c:pt>
                <c:pt idx="7456">
                  <c:v>7.7130910976385192E-2</c:v>
                </c:pt>
                <c:pt idx="7457">
                  <c:v>0.33922078010589851</c:v>
                </c:pt>
                <c:pt idx="7458">
                  <c:v>0.28365123983642609</c:v>
                </c:pt>
                <c:pt idx="7459">
                  <c:v>0.3263879308134261</c:v>
                </c:pt>
                <c:pt idx="7460">
                  <c:v>0.60195318125279307</c:v>
                </c:pt>
                <c:pt idx="7461">
                  <c:v>2.7117315692416075E-2</c:v>
                </c:pt>
                <c:pt idx="7462">
                  <c:v>0.76072484243694916</c:v>
                </c:pt>
                <c:pt idx="7463">
                  <c:v>0.50242683780492603</c:v>
                </c:pt>
                <c:pt idx="7464">
                  <c:v>0.28786298739158689</c:v>
                </c:pt>
                <c:pt idx="7465">
                  <c:v>0.11322909040061249</c:v>
                </c:pt>
                <c:pt idx="7466">
                  <c:v>4.1322363094111143E-2</c:v>
                </c:pt>
                <c:pt idx="7467">
                  <c:v>0.50495652272596792</c:v>
                </c:pt>
                <c:pt idx="7468">
                  <c:v>0.80427745534306272</c:v>
                </c:pt>
                <c:pt idx="7469">
                  <c:v>0.49119195085540041</c:v>
                </c:pt>
                <c:pt idx="7470">
                  <c:v>0.46311802671436131</c:v>
                </c:pt>
                <c:pt idx="7471">
                  <c:v>0.62467498827012025</c:v>
                </c:pt>
                <c:pt idx="7472">
                  <c:v>0.91252785591060659</c:v>
                </c:pt>
                <c:pt idx="7473">
                  <c:v>0.85567428956538172</c:v>
                </c:pt>
                <c:pt idx="7474">
                  <c:v>0.31778472537071661</c:v>
                </c:pt>
                <c:pt idx="7475">
                  <c:v>7.8793056345914051E-3</c:v>
                </c:pt>
                <c:pt idx="7476">
                  <c:v>0.42748980057774566</c:v>
                </c:pt>
                <c:pt idx="7477">
                  <c:v>0.82107831017164434</c:v>
                </c:pt>
                <c:pt idx="7478">
                  <c:v>0.86315905482655342</c:v>
                </c:pt>
                <c:pt idx="7479">
                  <c:v>0.11423446988418441</c:v>
                </c:pt>
                <c:pt idx="7480">
                  <c:v>0.93873534348734433</c:v>
                </c:pt>
                <c:pt idx="7481">
                  <c:v>0.32491799179693592</c:v>
                </c:pt>
                <c:pt idx="7482">
                  <c:v>0.89668813110174994</c:v>
                </c:pt>
                <c:pt idx="7483">
                  <c:v>0.63741942711054322</c:v>
                </c:pt>
                <c:pt idx="7484">
                  <c:v>0.1083114468996932</c:v>
                </c:pt>
                <c:pt idx="7485">
                  <c:v>0.39048804314364122</c:v>
                </c:pt>
                <c:pt idx="7486">
                  <c:v>0.93254111517804728</c:v>
                </c:pt>
                <c:pt idx="7487">
                  <c:v>0.21852279744042213</c:v>
                </c:pt>
                <c:pt idx="7488">
                  <c:v>0.71265658117488795</c:v>
                </c:pt>
                <c:pt idx="7489">
                  <c:v>0.6191598063424042</c:v>
                </c:pt>
                <c:pt idx="7490">
                  <c:v>0.21886519678815511</c:v>
                </c:pt>
                <c:pt idx="7491">
                  <c:v>0.46736241852276139</c:v>
                </c:pt>
                <c:pt idx="7492">
                  <c:v>0.9601681120508202</c:v>
                </c:pt>
                <c:pt idx="7493">
                  <c:v>0.54545923813500408</c:v>
                </c:pt>
                <c:pt idx="7494">
                  <c:v>0.53341533501325888</c:v>
                </c:pt>
                <c:pt idx="7495">
                  <c:v>0.11153556784220765</c:v>
                </c:pt>
                <c:pt idx="7496">
                  <c:v>0.57828872398393638</c:v>
                </c:pt>
                <c:pt idx="7497">
                  <c:v>0.29858399801821633</c:v>
                </c:pt>
                <c:pt idx="7498">
                  <c:v>0.30125469216204004</c:v>
                </c:pt>
                <c:pt idx="7499">
                  <c:v>0.18761116740648223</c:v>
                </c:pt>
                <c:pt idx="7500">
                  <c:v>0.18089060074691224</c:v>
                </c:pt>
                <c:pt idx="7501">
                  <c:v>0.22832675335385219</c:v>
                </c:pt>
                <c:pt idx="7502">
                  <c:v>0.48774361819389445</c:v>
                </c:pt>
                <c:pt idx="7503">
                  <c:v>0.50699098478396931</c:v>
                </c:pt>
                <c:pt idx="7504">
                  <c:v>0.99748126417281169</c:v>
                </c:pt>
                <c:pt idx="7505">
                  <c:v>0.66760695244539858</c:v>
                </c:pt>
                <c:pt idx="7506">
                  <c:v>0.47004974981306574</c:v>
                </c:pt>
                <c:pt idx="7507">
                  <c:v>0.12614510819602065</c:v>
                </c:pt>
                <c:pt idx="7508">
                  <c:v>0.1208334505189366</c:v>
                </c:pt>
                <c:pt idx="7509">
                  <c:v>0.84780287176733971</c:v>
                </c:pt>
                <c:pt idx="7510">
                  <c:v>2.2865793678381385E-2</c:v>
                </c:pt>
                <c:pt idx="7511">
                  <c:v>0.30539435255592429</c:v>
                </c:pt>
                <c:pt idx="7512">
                  <c:v>0.76288340741902749</c:v>
                </c:pt>
                <c:pt idx="7513">
                  <c:v>0.7814284915949351</c:v>
                </c:pt>
                <c:pt idx="7514">
                  <c:v>0.46865823607363655</c:v>
                </c:pt>
                <c:pt idx="7515">
                  <c:v>0.73897368960966059</c:v>
                </c:pt>
                <c:pt idx="7516">
                  <c:v>0.930801269566082</c:v>
                </c:pt>
                <c:pt idx="7517">
                  <c:v>0.9769375971411064</c:v>
                </c:pt>
                <c:pt idx="7518">
                  <c:v>0.39019515057569143</c:v>
                </c:pt>
                <c:pt idx="7519">
                  <c:v>9.895725646007679E-3</c:v>
                </c:pt>
                <c:pt idx="7520">
                  <c:v>0.31746093245104928</c:v>
                </c:pt>
                <c:pt idx="7521">
                  <c:v>0.56589170478558715</c:v>
                </c:pt>
                <c:pt idx="7522">
                  <c:v>0.9418823313628707</c:v>
                </c:pt>
                <c:pt idx="7523">
                  <c:v>0.21634321576745399</c:v>
                </c:pt>
                <c:pt idx="7524">
                  <c:v>8.0427403599222846E-2</c:v>
                </c:pt>
                <c:pt idx="7525">
                  <c:v>0.74337229213834377</c:v>
                </c:pt>
                <c:pt idx="7526">
                  <c:v>0.85811396914446447</c:v>
                </c:pt>
                <c:pt idx="7527">
                  <c:v>0.32147941101411331</c:v>
                </c:pt>
                <c:pt idx="7528">
                  <c:v>0.10446091420224911</c:v>
                </c:pt>
                <c:pt idx="7529">
                  <c:v>0.67458499720067955</c:v>
                </c:pt>
                <c:pt idx="7530">
                  <c:v>0.7500479518203288</c:v>
                </c:pt>
                <c:pt idx="7531">
                  <c:v>5.5926244266296853E-2</c:v>
                </c:pt>
                <c:pt idx="7532">
                  <c:v>0.95238738365116871</c:v>
                </c:pt>
                <c:pt idx="7533">
                  <c:v>0.77475702519284417</c:v>
                </c:pt>
                <c:pt idx="7534">
                  <c:v>0.34132241613293179</c:v>
                </c:pt>
                <c:pt idx="7535">
                  <c:v>0.60584794618461646</c:v>
                </c:pt>
                <c:pt idx="7536">
                  <c:v>0.48643152484969771</c:v>
                </c:pt>
                <c:pt idx="7537">
                  <c:v>0.45463814886968495</c:v>
                </c:pt>
                <c:pt idx="7538">
                  <c:v>0.10336805279523509</c:v>
                </c:pt>
                <c:pt idx="7539">
                  <c:v>0.30686332951619444</c:v>
                </c:pt>
                <c:pt idx="7540">
                  <c:v>0.45197917868009729</c:v>
                </c:pt>
                <c:pt idx="7541">
                  <c:v>0.41405607639535147</c:v>
                </c:pt>
                <c:pt idx="7542">
                  <c:v>4.047597667224518E-2</c:v>
                </c:pt>
                <c:pt idx="7543">
                  <c:v>0.27973993042471818</c:v>
                </c:pt>
                <c:pt idx="7544">
                  <c:v>0.58901064823801197</c:v>
                </c:pt>
                <c:pt idx="7545">
                  <c:v>0.50196493626663696</c:v>
                </c:pt>
                <c:pt idx="7546">
                  <c:v>0.52468383336657842</c:v>
                </c:pt>
                <c:pt idx="7547">
                  <c:v>0.36118739208261824</c:v>
                </c:pt>
                <c:pt idx="7548">
                  <c:v>0.47649873256520309</c:v>
                </c:pt>
                <c:pt idx="7549">
                  <c:v>0.51419822336835708</c:v>
                </c:pt>
                <c:pt idx="7550">
                  <c:v>0.12954015197676613</c:v>
                </c:pt>
                <c:pt idx="7551">
                  <c:v>0.18133427350843989</c:v>
                </c:pt>
                <c:pt idx="7552">
                  <c:v>0.68513485634938576</c:v>
                </c:pt>
                <c:pt idx="7553">
                  <c:v>6.1530664126170177E-2</c:v>
                </c:pt>
                <c:pt idx="7554">
                  <c:v>0.14587196854216605</c:v>
                </c:pt>
                <c:pt idx="7555">
                  <c:v>0.67017528818462757</c:v>
                </c:pt>
                <c:pt idx="7556">
                  <c:v>0.63606851903538619</c:v>
                </c:pt>
                <c:pt idx="7557">
                  <c:v>0.40359942773524643</c:v>
                </c:pt>
                <c:pt idx="7558">
                  <c:v>0.29558194628710949</c:v>
                </c:pt>
                <c:pt idx="7559">
                  <c:v>0.84577124744922449</c:v>
                </c:pt>
                <c:pt idx="7560">
                  <c:v>0.87735587911557211</c:v>
                </c:pt>
                <c:pt idx="7561">
                  <c:v>0.72026029542100634</c:v>
                </c:pt>
                <c:pt idx="7562">
                  <c:v>0.41478514085280949</c:v>
                </c:pt>
                <c:pt idx="7563">
                  <c:v>0.29386231316899059</c:v>
                </c:pt>
                <c:pt idx="7564">
                  <c:v>0.94389743122453684</c:v>
                </c:pt>
                <c:pt idx="7565">
                  <c:v>8.4126590790286004E-2</c:v>
                </c:pt>
                <c:pt idx="7566">
                  <c:v>0.91561141233686894</c:v>
                </c:pt>
                <c:pt idx="7567">
                  <c:v>0.68100714575546195</c:v>
                </c:pt>
                <c:pt idx="7568">
                  <c:v>0.68709871204900497</c:v>
                </c:pt>
                <c:pt idx="7569">
                  <c:v>6.8053407626251408E-2</c:v>
                </c:pt>
                <c:pt idx="7570">
                  <c:v>0.77362197440751923</c:v>
                </c:pt>
                <c:pt idx="7571">
                  <c:v>0.26452386717522697</c:v>
                </c:pt>
                <c:pt idx="7572">
                  <c:v>0.85263561403967236</c:v>
                </c:pt>
                <c:pt idx="7573">
                  <c:v>0.24676516477333621</c:v>
                </c:pt>
                <c:pt idx="7574">
                  <c:v>0.38212434546189583</c:v>
                </c:pt>
                <c:pt idx="7575">
                  <c:v>0.36387417808355493</c:v>
                </c:pt>
                <c:pt idx="7576">
                  <c:v>0.63331105030761614</c:v>
                </c:pt>
                <c:pt idx="7577">
                  <c:v>5.882252010461992E-2</c:v>
                </c:pt>
                <c:pt idx="7578">
                  <c:v>0.63009539834693795</c:v>
                </c:pt>
                <c:pt idx="7579">
                  <c:v>1.3360016985498376E-2</c:v>
                </c:pt>
                <c:pt idx="7580">
                  <c:v>0.54180547527121636</c:v>
                </c:pt>
                <c:pt idx="7581">
                  <c:v>0.1246228833331833</c:v>
                </c:pt>
                <c:pt idx="7582">
                  <c:v>0.53680018081180758</c:v>
                </c:pt>
                <c:pt idx="7583">
                  <c:v>6.3890405029007422E-4</c:v>
                </c:pt>
                <c:pt idx="7584">
                  <c:v>0.73806037322527751</c:v>
                </c:pt>
                <c:pt idx="7585">
                  <c:v>0.58069279723832978</c:v>
                </c:pt>
                <c:pt idx="7586">
                  <c:v>0.70384318460889306</c:v>
                </c:pt>
                <c:pt idx="7587">
                  <c:v>0.49240372166615154</c:v>
                </c:pt>
                <c:pt idx="7588">
                  <c:v>0.82935004300873261</c:v>
                </c:pt>
                <c:pt idx="7589">
                  <c:v>0.88617284776930361</c:v>
                </c:pt>
                <c:pt idx="7590">
                  <c:v>0.9070524586863129</c:v>
                </c:pt>
                <c:pt idx="7591">
                  <c:v>0.83067314086047617</c:v>
                </c:pt>
                <c:pt idx="7592">
                  <c:v>0.12347844202233406</c:v>
                </c:pt>
                <c:pt idx="7593">
                  <c:v>0.30217506936852589</c:v>
                </c:pt>
                <c:pt idx="7594">
                  <c:v>0.65639087681490504</c:v>
                </c:pt>
                <c:pt idx="7595">
                  <c:v>0.96146662810885652</c:v>
                </c:pt>
                <c:pt idx="7596">
                  <c:v>0.36961862555221592</c:v>
                </c:pt>
                <c:pt idx="7597">
                  <c:v>0.18023965609271064</c:v>
                </c:pt>
                <c:pt idx="7598">
                  <c:v>0.28789995018760672</c:v>
                </c:pt>
                <c:pt idx="7599">
                  <c:v>0.73446280310603917</c:v>
                </c:pt>
                <c:pt idx="7600">
                  <c:v>0.11633180320092096</c:v>
                </c:pt>
                <c:pt idx="7601">
                  <c:v>0.18861639787844214</c:v>
                </c:pt>
                <c:pt idx="7602">
                  <c:v>7.5799142977129266E-2</c:v>
                </c:pt>
                <c:pt idx="7603">
                  <c:v>0.95619601661162268</c:v>
                </c:pt>
                <c:pt idx="7604">
                  <c:v>0.78645119154194887</c:v>
                </c:pt>
                <c:pt idx="7605">
                  <c:v>0.88517624553534024</c:v>
                </c:pt>
                <c:pt idx="7606">
                  <c:v>0.15715871246399299</c:v>
                </c:pt>
                <c:pt idx="7607">
                  <c:v>0.36648038233000801</c:v>
                </c:pt>
                <c:pt idx="7608">
                  <c:v>0.43578582044494607</c:v>
                </c:pt>
                <c:pt idx="7609">
                  <c:v>0.25228421820899666</c:v>
                </c:pt>
                <c:pt idx="7610">
                  <c:v>0.14085543860721189</c:v>
                </c:pt>
                <c:pt idx="7611">
                  <c:v>0.35735667141031319</c:v>
                </c:pt>
                <c:pt idx="7612">
                  <c:v>9.3576393133763411E-2</c:v>
                </c:pt>
                <c:pt idx="7613">
                  <c:v>0.73843939916158063</c:v>
                </c:pt>
                <c:pt idx="7614">
                  <c:v>0.95098170868632459</c:v>
                </c:pt>
                <c:pt idx="7615">
                  <c:v>0.14957789105809197</c:v>
                </c:pt>
                <c:pt idx="7616">
                  <c:v>0.95561501335148469</c:v>
                </c:pt>
                <c:pt idx="7617">
                  <c:v>2.1529398402911331E-2</c:v>
                </c:pt>
                <c:pt idx="7618">
                  <c:v>0.84459895773073612</c:v>
                </c:pt>
                <c:pt idx="7619">
                  <c:v>0.17468258048160121</c:v>
                </c:pt>
                <c:pt idx="7620">
                  <c:v>0.89013015427167064</c:v>
                </c:pt>
                <c:pt idx="7621">
                  <c:v>0.41750284396927007</c:v>
                </c:pt>
                <c:pt idx="7622">
                  <c:v>0.97029859152170761</c:v>
                </c:pt>
                <c:pt idx="7623">
                  <c:v>0.80842770534028663</c:v>
                </c:pt>
                <c:pt idx="7624">
                  <c:v>0.24444365419654346</c:v>
                </c:pt>
                <c:pt idx="7625">
                  <c:v>0.36449608130589878</c:v>
                </c:pt>
                <c:pt idx="7626">
                  <c:v>8.5638508240523992E-2</c:v>
                </c:pt>
                <c:pt idx="7627">
                  <c:v>0.32640799848661201</c:v>
                </c:pt>
                <c:pt idx="7628">
                  <c:v>0.93923056448773978</c:v>
                </c:pt>
                <c:pt idx="7629">
                  <c:v>0.64809734544162512</c:v>
                </c:pt>
                <c:pt idx="7630">
                  <c:v>0.57208483739387472</c:v>
                </c:pt>
                <c:pt idx="7631">
                  <c:v>2.9862078851955978E-2</c:v>
                </c:pt>
                <c:pt idx="7632">
                  <c:v>0.89195926482414789</c:v>
                </c:pt>
                <c:pt idx="7633">
                  <c:v>0.15936389945417825</c:v>
                </c:pt>
                <c:pt idx="7634">
                  <c:v>0.42905812637370921</c:v>
                </c:pt>
                <c:pt idx="7635">
                  <c:v>0.17992996293116825</c:v>
                </c:pt>
                <c:pt idx="7636">
                  <c:v>8.2886984144750514E-2</c:v>
                </c:pt>
                <c:pt idx="7637">
                  <c:v>8.1542520821812806E-2</c:v>
                </c:pt>
                <c:pt idx="7638">
                  <c:v>0.48514745220781652</c:v>
                </c:pt>
                <c:pt idx="7639">
                  <c:v>0.8732292567720773</c:v>
                </c:pt>
                <c:pt idx="7640">
                  <c:v>0.36411856830311873</c:v>
                </c:pt>
                <c:pt idx="7641">
                  <c:v>0.74077747051640297</c:v>
                </c:pt>
                <c:pt idx="7642">
                  <c:v>0.24694696918453415</c:v>
                </c:pt>
                <c:pt idx="7643">
                  <c:v>0.43771108446536172</c:v>
                </c:pt>
                <c:pt idx="7644">
                  <c:v>0.61019660933418041</c:v>
                </c:pt>
                <c:pt idx="7645">
                  <c:v>0.5744130795702399</c:v>
                </c:pt>
                <c:pt idx="7646">
                  <c:v>0.16062833702220969</c:v>
                </c:pt>
                <c:pt idx="7647">
                  <c:v>0.68046033227837655</c:v>
                </c:pt>
                <c:pt idx="7648">
                  <c:v>0.49680460267551457</c:v>
                </c:pt>
                <c:pt idx="7649">
                  <c:v>0.79495716737348454</c:v>
                </c:pt>
                <c:pt idx="7650">
                  <c:v>0.84511204615473379</c:v>
                </c:pt>
                <c:pt idx="7651">
                  <c:v>0.79815972261045121</c:v>
                </c:pt>
                <c:pt idx="7652">
                  <c:v>0.67045791385250997</c:v>
                </c:pt>
                <c:pt idx="7653">
                  <c:v>0.38615811913560988</c:v>
                </c:pt>
                <c:pt idx="7654">
                  <c:v>0.1595083121953105</c:v>
                </c:pt>
                <c:pt idx="7655">
                  <c:v>0.8562030665838174</c:v>
                </c:pt>
                <c:pt idx="7656">
                  <c:v>0.20494007421887483</c:v>
                </c:pt>
                <c:pt idx="7657">
                  <c:v>0.42782739662929781</c:v>
                </c:pt>
                <c:pt idx="7658">
                  <c:v>0.49505514860854261</c:v>
                </c:pt>
                <c:pt idx="7659">
                  <c:v>0.39188266377518077</c:v>
                </c:pt>
                <c:pt idx="7660">
                  <c:v>0.37193006946329499</c:v>
                </c:pt>
                <c:pt idx="7661">
                  <c:v>2.8677469598444864E-2</c:v>
                </c:pt>
                <c:pt idx="7662">
                  <c:v>0.98223154106281307</c:v>
                </c:pt>
                <c:pt idx="7663">
                  <c:v>0.36551064269873812</c:v>
                </c:pt>
                <c:pt idx="7664">
                  <c:v>0.13737183769111141</c:v>
                </c:pt>
                <c:pt idx="7665">
                  <c:v>0.80847607450954428</c:v>
                </c:pt>
                <c:pt idx="7666">
                  <c:v>5.7384281911600513E-2</c:v>
                </c:pt>
                <c:pt idx="7667">
                  <c:v>0.4576260882698121</c:v>
                </c:pt>
                <c:pt idx="7668">
                  <c:v>0.32166555073189806</c:v>
                </c:pt>
                <c:pt idx="7669">
                  <c:v>0.2329111510109674</c:v>
                </c:pt>
                <c:pt idx="7670">
                  <c:v>0.53771504132902015</c:v>
                </c:pt>
                <c:pt idx="7671">
                  <c:v>0.37669961684229764</c:v>
                </c:pt>
                <c:pt idx="7672">
                  <c:v>0.19046026849675005</c:v>
                </c:pt>
                <c:pt idx="7673">
                  <c:v>6.5732624878051052E-2</c:v>
                </c:pt>
                <c:pt idx="7674">
                  <c:v>0.76822632540400437</c:v>
                </c:pt>
                <c:pt idx="7675">
                  <c:v>0.57985106510103268</c:v>
                </c:pt>
                <c:pt idx="7676">
                  <c:v>0.55685115305560229</c:v>
                </c:pt>
                <c:pt idx="7677">
                  <c:v>0.99732940550769189</c:v>
                </c:pt>
                <c:pt idx="7678">
                  <c:v>0.11531836777707485</c:v>
                </c:pt>
                <c:pt idx="7679">
                  <c:v>0.15580722929714586</c:v>
                </c:pt>
                <c:pt idx="7680">
                  <c:v>0.65210279713017061</c:v>
                </c:pt>
                <c:pt idx="7681">
                  <c:v>0.89171136677810525</c:v>
                </c:pt>
                <c:pt idx="7682">
                  <c:v>0.99294143961413828</c:v>
                </c:pt>
                <c:pt idx="7683">
                  <c:v>0.36677559482249228</c:v>
                </c:pt>
                <c:pt idx="7684">
                  <c:v>0.39742218162744408</c:v>
                </c:pt>
                <c:pt idx="7685">
                  <c:v>0.47460661245258834</c:v>
                </c:pt>
                <c:pt idx="7686">
                  <c:v>0.7133354906520506</c:v>
                </c:pt>
                <c:pt idx="7687">
                  <c:v>2.9591389014195366E-2</c:v>
                </c:pt>
                <c:pt idx="7688">
                  <c:v>0.34247516158152147</c:v>
                </c:pt>
                <c:pt idx="7689">
                  <c:v>0.98004070063123516</c:v>
                </c:pt>
                <c:pt idx="7690">
                  <c:v>0.54405550916868051</c:v>
                </c:pt>
                <c:pt idx="7691">
                  <c:v>0.94094259801364621</c:v>
                </c:pt>
                <c:pt idx="7692">
                  <c:v>0.42224481535248681</c:v>
                </c:pt>
                <c:pt idx="7693">
                  <c:v>0.66861162924608752</c:v>
                </c:pt>
                <c:pt idx="7694">
                  <c:v>0.35565273899382571</c:v>
                </c:pt>
                <c:pt idx="7695">
                  <c:v>0.45558426922912909</c:v>
                </c:pt>
                <c:pt idx="7696">
                  <c:v>4.8129339724839355E-3</c:v>
                </c:pt>
                <c:pt idx="7697">
                  <c:v>0.89098127553750817</c:v>
                </c:pt>
                <c:pt idx="7698">
                  <c:v>0.72229795890035942</c:v>
                </c:pt>
                <c:pt idx="7699">
                  <c:v>0.66179523834110943</c:v>
                </c:pt>
                <c:pt idx="7700">
                  <c:v>0.79257079902690408</c:v>
                </c:pt>
                <c:pt idx="7701">
                  <c:v>0.73741924517667812</c:v>
                </c:pt>
                <c:pt idx="7702">
                  <c:v>0.80525368443003564</c:v>
                </c:pt>
                <c:pt idx="7703">
                  <c:v>0.8986742156085904</c:v>
                </c:pt>
                <c:pt idx="7704">
                  <c:v>1.7541733578565408E-2</c:v>
                </c:pt>
                <c:pt idx="7705">
                  <c:v>0.82391625494878562</c:v>
                </c:pt>
                <c:pt idx="7706">
                  <c:v>0.56049692424037345</c:v>
                </c:pt>
                <c:pt idx="7707">
                  <c:v>0.27180570795750514</c:v>
                </c:pt>
                <c:pt idx="7708">
                  <c:v>0.23853364178842568</c:v>
                </c:pt>
                <c:pt idx="7709">
                  <c:v>3.4917538070547177E-2</c:v>
                </c:pt>
                <c:pt idx="7710">
                  <c:v>0.8590623516864434</c:v>
                </c:pt>
                <c:pt idx="7711">
                  <c:v>0.26094479405365179</c:v>
                </c:pt>
                <c:pt idx="7712">
                  <c:v>0.69915365972516763</c:v>
                </c:pt>
                <c:pt idx="7713">
                  <c:v>0.67555900089235932</c:v>
                </c:pt>
                <c:pt idx="7714">
                  <c:v>0.12012799788272381</c:v>
                </c:pt>
                <c:pt idx="7715">
                  <c:v>0.99126041493902939</c:v>
                </c:pt>
                <c:pt idx="7716">
                  <c:v>0.11379388026604144</c:v>
                </c:pt>
                <c:pt idx="7717">
                  <c:v>0.53374563135846775</c:v>
                </c:pt>
                <c:pt idx="7718">
                  <c:v>0.66282624176835003</c:v>
                </c:pt>
                <c:pt idx="7719">
                  <c:v>0.12064540065855039</c:v>
                </c:pt>
                <c:pt idx="7720">
                  <c:v>0.68724886825645759</c:v>
                </c:pt>
                <c:pt idx="7721">
                  <c:v>0.591728786282115</c:v>
                </c:pt>
                <c:pt idx="7722">
                  <c:v>0.18571104350765749</c:v>
                </c:pt>
                <c:pt idx="7723">
                  <c:v>0.24550823319959839</c:v>
                </c:pt>
                <c:pt idx="7724">
                  <c:v>0.25687538564990992</c:v>
                </c:pt>
                <c:pt idx="7725">
                  <c:v>0.30460661803586719</c:v>
                </c:pt>
                <c:pt idx="7726">
                  <c:v>0.52342932881947113</c:v>
                </c:pt>
                <c:pt idx="7727">
                  <c:v>0.27672946885075861</c:v>
                </c:pt>
                <c:pt idx="7728">
                  <c:v>0.99218297469996986</c:v>
                </c:pt>
                <c:pt idx="7729">
                  <c:v>0.61925578239339207</c:v>
                </c:pt>
                <c:pt idx="7730">
                  <c:v>0.83193468574058949</c:v>
                </c:pt>
                <c:pt idx="7731">
                  <c:v>0.3262632420874495</c:v>
                </c:pt>
                <c:pt idx="7732">
                  <c:v>0.50630976376417547</c:v>
                </c:pt>
                <c:pt idx="7733">
                  <c:v>0.54819958449723183</c:v>
                </c:pt>
                <c:pt idx="7734">
                  <c:v>0.59041664497480573</c:v>
                </c:pt>
                <c:pt idx="7735">
                  <c:v>0.13255209155965228</c:v>
                </c:pt>
                <c:pt idx="7736">
                  <c:v>0.80300284307589886</c:v>
                </c:pt>
                <c:pt idx="7737">
                  <c:v>6.8783576632283433E-2</c:v>
                </c:pt>
                <c:pt idx="7738">
                  <c:v>4.5572458787622144E-2</c:v>
                </c:pt>
                <c:pt idx="7739">
                  <c:v>0.9363148435653722</c:v>
                </c:pt>
                <c:pt idx="7740">
                  <c:v>0.64357580321076135</c:v>
                </c:pt>
                <c:pt idx="7741">
                  <c:v>0.57852456326527735</c:v>
                </c:pt>
                <c:pt idx="7742">
                  <c:v>0.26233479951617067</c:v>
                </c:pt>
                <c:pt idx="7743">
                  <c:v>6.0975468280248094E-2</c:v>
                </c:pt>
                <c:pt idx="7744">
                  <c:v>0.81469538612975523</c:v>
                </c:pt>
                <c:pt idx="7745">
                  <c:v>0.58535468279633418</c:v>
                </c:pt>
                <c:pt idx="7746">
                  <c:v>5.6153757989478185E-2</c:v>
                </c:pt>
                <c:pt idx="7747">
                  <c:v>0.77621052915985256</c:v>
                </c:pt>
                <c:pt idx="7748">
                  <c:v>0.7703635896418074</c:v>
                </c:pt>
                <c:pt idx="7749">
                  <c:v>0.50085110985713599</c:v>
                </c:pt>
                <c:pt idx="7750">
                  <c:v>0.80460336888423345</c:v>
                </c:pt>
                <c:pt idx="7751">
                  <c:v>0.96882083731182889</c:v>
                </c:pt>
                <c:pt idx="7752">
                  <c:v>0.97181269990830343</c:v>
                </c:pt>
                <c:pt idx="7753">
                  <c:v>0.25604735885562718</c:v>
                </c:pt>
                <c:pt idx="7754">
                  <c:v>0.38796028652599096</c:v>
                </c:pt>
                <c:pt idx="7755">
                  <c:v>0.44853564232985288</c:v>
                </c:pt>
                <c:pt idx="7756">
                  <c:v>0.53854063783704331</c:v>
                </c:pt>
                <c:pt idx="7757">
                  <c:v>0.25250012718723164</c:v>
                </c:pt>
                <c:pt idx="7758">
                  <c:v>0.76963763580175004</c:v>
                </c:pt>
                <c:pt idx="7759">
                  <c:v>0.29974492001335368</c:v>
                </c:pt>
                <c:pt idx="7760">
                  <c:v>0.81287066443491296</c:v>
                </c:pt>
                <c:pt idx="7761">
                  <c:v>0.91725715758151238</c:v>
                </c:pt>
                <c:pt idx="7762">
                  <c:v>0.34104747247930967</c:v>
                </c:pt>
                <c:pt idx="7763">
                  <c:v>0.98486995975713709</c:v>
                </c:pt>
                <c:pt idx="7764">
                  <c:v>0.70941363820313175</c:v>
                </c:pt>
                <c:pt idx="7765">
                  <c:v>0.11501728003612594</c:v>
                </c:pt>
                <c:pt idx="7766">
                  <c:v>9.5425567168474931E-2</c:v>
                </c:pt>
                <c:pt idx="7767">
                  <c:v>0.81750740055810078</c:v>
                </c:pt>
                <c:pt idx="7768">
                  <c:v>0.84688117999903911</c:v>
                </c:pt>
                <c:pt idx="7769">
                  <c:v>0.53199224385060007</c:v>
                </c:pt>
                <c:pt idx="7770">
                  <c:v>0.19364239703567809</c:v>
                </c:pt>
                <c:pt idx="7771">
                  <c:v>0.54776697864186341</c:v>
                </c:pt>
                <c:pt idx="7772">
                  <c:v>0.31961003379878122</c:v>
                </c:pt>
                <c:pt idx="7773">
                  <c:v>0.68583805611628945</c:v>
                </c:pt>
                <c:pt idx="7774">
                  <c:v>0.88020914647737947</c:v>
                </c:pt>
                <c:pt idx="7775">
                  <c:v>0.67512484531622607</c:v>
                </c:pt>
                <c:pt idx="7776">
                  <c:v>0.82327522981133094</c:v>
                </c:pt>
                <c:pt idx="7777">
                  <c:v>0.78678743903841242</c:v>
                </c:pt>
                <c:pt idx="7778">
                  <c:v>0.53648791859694189</c:v>
                </c:pt>
                <c:pt idx="7779">
                  <c:v>0.75244785880318277</c:v>
                </c:pt>
                <c:pt idx="7780">
                  <c:v>0.39116290509289264</c:v>
                </c:pt>
                <c:pt idx="7781">
                  <c:v>0.27494589624691096</c:v>
                </c:pt>
                <c:pt idx="7782">
                  <c:v>1.5678221832811003E-2</c:v>
                </c:pt>
                <c:pt idx="7783">
                  <c:v>0.503874344054551</c:v>
                </c:pt>
                <c:pt idx="7784">
                  <c:v>0.61610052483906064</c:v>
                </c:pt>
                <c:pt idx="7785">
                  <c:v>0.80152097009193202</c:v>
                </c:pt>
                <c:pt idx="7786">
                  <c:v>0.16294433510068074</c:v>
                </c:pt>
                <c:pt idx="7787">
                  <c:v>0.60544003714129335</c:v>
                </c:pt>
                <c:pt idx="7788">
                  <c:v>0.63070423371656992</c:v>
                </c:pt>
                <c:pt idx="7789">
                  <c:v>0.2460560743911453</c:v>
                </c:pt>
                <c:pt idx="7790">
                  <c:v>0.46444229197895259</c:v>
                </c:pt>
                <c:pt idx="7791">
                  <c:v>0.88160129025653067</c:v>
                </c:pt>
                <c:pt idx="7792">
                  <c:v>7.2885341510588925E-2</c:v>
                </c:pt>
                <c:pt idx="7793">
                  <c:v>0.98393476846811123</c:v>
                </c:pt>
                <c:pt idx="7794">
                  <c:v>0.99165364354460206</c:v>
                </c:pt>
                <c:pt idx="7795">
                  <c:v>0.72278705412651745</c:v>
                </c:pt>
                <c:pt idx="7796">
                  <c:v>0.88201870437805485</c:v>
                </c:pt>
                <c:pt idx="7797">
                  <c:v>8.8364481967112274E-2</c:v>
                </c:pt>
                <c:pt idx="7798">
                  <c:v>0.14184842125598734</c:v>
                </c:pt>
                <c:pt idx="7799">
                  <c:v>4.6416049379117807E-2</c:v>
                </c:pt>
                <c:pt idx="7800">
                  <c:v>0.11454191483303063</c:v>
                </c:pt>
                <c:pt idx="7801">
                  <c:v>0.10596259874569373</c:v>
                </c:pt>
                <c:pt idx="7802">
                  <c:v>0.91339711887454478</c:v>
                </c:pt>
                <c:pt idx="7803">
                  <c:v>0.46537692447443352</c:v>
                </c:pt>
                <c:pt idx="7804">
                  <c:v>0.58996964180374967</c:v>
                </c:pt>
                <c:pt idx="7805">
                  <c:v>0.61976979562070678</c:v>
                </c:pt>
                <c:pt idx="7806">
                  <c:v>0.47095499721865869</c:v>
                </c:pt>
                <c:pt idx="7807">
                  <c:v>0.34063825399644593</c:v>
                </c:pt>
                <c:pt idx="7808">
                  <c:v>0.10713491826650449</c:v>
                </c:pt>
                <c:pt idx="7809">
                  <c:v>0.61657130514111891</c:v>
                </c:pt>
                <c:pt idx="7810">
                  <c:v>0.71392550678640865</c:v>
                </c:pt>
                <c:pt idx="7811">
                  <c:v>0.9459925591694156</c:v>
                </c:pt>
                <c:pt idx="7812">
                  <c:v>0.2969419603687441</c:v>
                </c:pt>
                <c:pt idx="7813">
                  <c:v>0.70352791748173904</c:v>
                </c:pt>
                <c:pt idx="7814">
                  <c:v>0.19370911558797077</c:v>
                </c:pt>
                <c:pt idx="7815">
                  <c:v>0.66910568702458673</c:v>
                </c:pt>
                <c:pt idx="7816">
                  <c:v>0.65928182222846976</c:v>
                </c:pt>
                <c:pt idx="7817">
                  <c:v>0.54958619389198082</c:v>
                </c:pt>
                <c:pt idx="7818">
                  <c:v>0.89516074252089517</c:v>
                </c:pt>
                <c:pt idx="7819">
                  <c:v>0.96659954868564357</c:v>
                </c:pt>
                <c:pt idx="7820">
                  <c:v>0.63861475961218339</c:v>
                </c:pt>
                <c:pt idx="7821">
                  <c:v>0.19826480196708104</c:v>
                </c:pt>
                <c:pt idx="7822">
                  <c:v>0.23652666073130754</c:v>
                </c:pt>
                <c:pt idx="7823">
                  <c:v>0.30358691108580071</c:v>
                </c:pt>
                <c:pt idx="7824">
                  <c:v>0.38521461905223064</c:v>
                </c:pt>
                <c:pt idx="7825">
                  <c:v>0.3021024108408496</c:v>
                </c:pt>
                <c:pt idx="7826">
                  <c:v>0.43521900215894871</c:v>
                </c:pt>
                <c:pt idx="7827">
                  <c:v>0.72576928545058206</c:v>
                </c:pt>
                <c:pt idx="7828">
                  <c:v>4.3805679326786515E-3</c:v>
                </c:pt>
                <c:pt idx="7829">
                  <c:v>0.62420524453008797</c:v>
                </c:pt>
                <c:pt idx="7830">
                  <c:v>1.7544817187611396E-2</c:v>
                </c:pt>
                <c:pt idx="7831">
                  <c:v>0.87574247218470203</c:v>
                </c:pt>
                <c:pt idx="7832">
                  <c:v>0.60373000828722956</c:v>
                </c:pt>
                <c:pt idx="7833">
                  <c:v>0.89024928346753551</c:v>
                </c:pt>
                <c:pt idx="7834">
                  <c:v>0.41970723886960526</c:v>
                </c:pt>
                <c:pt idx="7835">
                  <c:v>1.9563681455125884E-2</c:v>
                </c:pt>
                <c:pt idx="7836">
                  <c:v>0.80679421630073067</c:v>
                </c:pt>
                <c:pt idx="7837">
                  <c:v>0.79039336638077784</c:v>
                </c:pt>
                <c:pt idx="7838">
                  <c:v>0.14130876173326223</c:v>
                </c:pt>
                <c:pt idx="7839">
                  <c:v>0.97635845093818308</c:v>
                </c:pt>
                <c:pt idx="7840">
                  <c:v>0.65648491804324316</c:v>
                </c:pt>
                <c:pt idx="7841">
                  <c:v>0.54201755278837749</c:v>
                </c:pt>
                <c:pt idx="7842">
                  <c:v>0.68900971426116753</c:v>
                </c:pt>
                <c:pt idx="7843">
                  <c:v>0.18626758744300698</c:v>
                </c:pt>
                <c:pt idx="7844">
                  <c:v>0.5993421546180463</c:v>
                </c:pt>
                <c:pt idx="7845">
                  <c:v>0.1435926655044745</c:v>
                </c:pt>
                <c:pt idx="7846">
                  <c:v>0.36192913370296786</c:v>
                </c:pt>
                <c:pt idx="7847">
                  <c:v>0.94295014578055136</c:v>
                </c:pt>
                <c:pt idx="7848">
                  <c:v>0.16310013372595428</c:v>
                </c:pt>
                <c:pt idx="7849">
                  <c:v>0.22394753211361706</c:v>
                </c:pt>
                <c:pt idx="7850">
                  <c:v>0.88617223356206543</c:v>
                </c:pt>
                <c:pt idx="7851">
                  <c:v>0.89672947763313049</c:v>
                </c:pt>
                <c:pt idx="7852">
                  <c:v>0.33233058002420263</c:v>
                </c:pt>
                <c:pt idx="7853">
                  <c:v>0.48005846677350739</c:v>
                </c:pt>
                <c:pt idx="7854">
                  <c:v>0.34265106233891612</c:v>
                </c:pt>
                <c:pt idx="7855">
                  <c:v>0.93640473016370307</c:v>
                </c:pt>
                <c:pt idx="7856">
                  <c:v>0.15429986135768697</c:v>
                </c:pt>
                <c:pt idx="7857">
                  <c:v>0.31776983864501579</c:v>
                </c:pt>
                <c:pt idx="7858">
                  <c:v>0.75767810678001402</c:v>
                </c:pt>
                <c:pt idx="7859">
                  <c:v>0.29594065169614769</c:v>
                </c:pt>
                <c:pt idx="7860">
                  <c:v>0.87453305715440444</c:v>
                </c:pt>
                <c:pt idx="7861">
                  <c:v>0.27709159407629241</c:v>
                </c:pt>
                <c:pt idx="7862">
                  <c:v>7.8421640246371577E-2</c:v>
                </c:pt>
                <c:pt idx="7863">
                  <c:v>3.2507620766995302E-2</c:v>
                </c:pt>
                <c:pt idx="7864">
                  <c:v>0.3555822308899752</c:v>
                </c:pt>
                <c:pt idx="7865">
                  <c:v>0.2705545678132002</c:v>
                </c:pt>
                <c:pt idx="7866">
                  <c:v>0.21062123645591607</c:v>
                </c:pt>
                <c:pt idx="7867">
                  <c:v>0.91112111458141409</c:v>
                </c:pt>
                <c:pt idx="7868">
                  <c:v>0.2125727698265448</c:v>
                </c:pt>
                <c:pt idx="7869">
                  <c:v>0.71054247473857479</c:v>
                </c:pt>
                <c:pt idx="7870">
                  <c:v>8.7372931226795972E-2</c:v>
                </c:pt>
                <c:pt idx="7871">
                  <c:v>0.47685512875991648</c:v>
                </c:pt>
                <c:pt idx="7872">
                  <c:v>0.50414906791604541</c:v>
                </c:pt>
                <c:pt idx="7873">
                  <c:v>0.23338446497609117</c:v>
                </c:pt>
                <c:pt idx="7874">
                  <c:v>0.49270285316403156</c:v>
                </c:pt>
                <c:pt idx="7875">
                  <c:v>0.85685312787855661</c:v>
                </c:pt>
                <c:pt idx="7876">
                  <c:v>0.13052025489998995</c:v>
                </c:pt>
                <c:pt idx="7877">
                  <c:v>0.65392410413079149</c:v>
                </c:pt>
                <c:pt idx="7878">
                  <c:v>0.50241812621355897</c:v>
                </c:pt>
                <c:pt idx="7879">
                  <c:v>0.14144727128625253</c:v>
                </c:pt>
                <c:pt idx="7880">
                  <c:v>0.30428850804655277</c:v>
                </c:pt>
                <c:pt idx="7881">
                  <c:v>0.17695473841249698</c:v>
                </c:pt>
                <c:pt idx="7882">
                  <c:v>7.8288498836703829E-2</c:v>
                </c:pt>
                <c:pt idx="7883">
                  <c:v>0.7947999484812841</c:v>
                </c:pt>
                <c:pt idx="7884">
                  <c:v>0.20273412494116189</c:v>
                </c:pt>
                <c:pt idx="7885">
                  <c:v>0.35243788610791688</c:v>
                </c:pt>
                <c:pt idx="7886">
                  <c:v>0.42355181575918188</c:v>
                </c:pt>
                <c:pt idx="7887">
                  <c:v>0.63536746457003401</c:v>
                </c:pt>
                <c:pt idx="7888">
                  <c:v>0.62097702856221093</c:v>
                </c:pt>
                <c:pt idx="7889">
                  <c:v>0.76091904507992747</c:v>
                </c:pt>
                <c:pt idx="7890">
                  <c:v>0.76639065834059872</c:v>
                </c:pt>
                <c:pt idx="7891">
                  <c:v>0.72779473044341181</c:v>
                </c:pt>
                <c:pt idx="7892">
                  <c:v>4.6034562422910034E-2</c:v>
                </c:pt>
                <c:pt idx="7893">
                  <c:v>0.70289064184897143</c:v>
                </c:pt>
                <c:pt idx="7894">
                  <c:v>0.48301755566290466</c:v>
                </c:pt>
                <c:pt idx="7895">
                  <c:v>7.6058026438605986E-2</c:v>
                </c:pt>
                <c:pt idx="7896">
                  <c:v>0.30725035365077219</c:v>
                </c:pt>
                <c:pt idx="7897">
                  <c:v>0.95669380852798647</c:v>
                </c:pt>
                <c:pt idx="7898">
                  <c:v>0.15283992986792697</c:v>
                </c:pt>
                <c:pt idx="7899">
                  <c:v>0.78070129024828849</c:v>
                </c:pt>
                <c:pt idx="7900">
                  <c:v>0.24658520298385303</c:v>
                </c:pt>
                <c:pt idx="7901">
                  <c:v>0.35750654961797712</c:v>
                </c:pt>
                <c:pt idx="7902">
                  <c:v>0.61257942934174991</c:v>
                </c:pt>
                <c:pt idx="7903">
                  <c:v>0.62246894679147236</c:v>
                </c:pt>
                <c:pt idx="7904">
                  <c:v>0.8355887242758594</c:v>
                </c:pt>
                <c:pt idx="7905">
                  <c:v>0.73968890436910506</c:v>
                </c:pt>
                <c:pt idx="7906">
                  <c:v>0.95141573154899095</c:v>
                </c:pt>
                <c:pt idx="7907">
                  <c:v>0.44420014389054857</c:v>
                </c:pt>
                <c:pt idx="7908">
                  <c:v>0.67181836844972254</c:v>
                </c:pt>
                <c:pt idx="7909">
                  <c:v>0.2513185344875411</c:v>
                </c:pt>
                <c:pt idx="7910">
                  <c:v>0.91060913210297434</c:v>
                </c:pt>
                <c:pt idx="7911">
                  <c:v>0.60768325468883067</c:v>
                </c:pt>
                <c:pt idx="7912">
                  <c:v>0.33246155517756082</c:v>
                </c:pt>
                <c:pt idx="7913">
                  <c:v>0.6813578692643707</c:v>
                </c:pt>
                <c:pt idx="7914">
                  <c:v>0.58170872627837056</c:v>
                </c:pt>
                <c:pt idx="7915">
                  <c:v>0.77856256057441353</c:v>
                </c:pt>
                <c:pt idx="7916">
                  <c:v>0.30095557416833729</c:v>
                </c:pt>
                <c:pt idx="7917">
                  <c:v>0.16033504724518166</c:v>
                </c:pt>
                <c:pt idx="7918">
                  <c:v>0.75113904976804702</c:v>
                </c:pt>
                <c:pt idx="7919">
                  <c:v>0.39400945156533712</c:v>
                </c:pt>
                <c:pt idx="7920">
                  <c:v>0.1168524586208409</c:v>
                </c:pt>
                <c:pt idx="7921">
                  <c:v>0.9392720404729582</c:v>
                </c:pt>
                <c:pt idx="7922">
                  <c:v>0.34518422900940487</c:v>
                </c:pt>
                <c:pt idx="7923">
                  <c:v>0.51133696106790427</c:v>
                </c:pt>
                <c:pt idx="7924">
                  <c:v>4.0304668266468065E-2</c:v>
                </c:pt>
                <c:pt idx="7925">
                  <c:v>0.40055955452870556</c:v>
                </c:pt>
                <c:pt idx="7926">
                  <c:v>0.2044329639544864</c:v>
                </c:pt>
                <c:pt idx="7927">
                  <c:v>0.9048251830529539</c:v>
                </c:pt>
                <c:pt idx="7928">
                  <c:v>0.39685157099592105</c:v>
                </c:pt>
                <c:pt idx="7929">
                  <c:v>0.88435372844541149</c:v>
                </c:pt>
                <c:pt idx="7930">
                  <c:v>0.33311398203164061</c:v>
                </c:pt>
                <c:pt idx="7931">
                  <c:v>0.64669600578336794</c:v>
                </c:pt>
                <c:pt idx="7932">
                  <c:v>1.9769201064374856E-2</c:v>
                </c:pt>
                <c:pt idx="7933">
                  <c:v>0.26096228894822404</c:v>
                </c:pt>
                <c:pt idx="7934">
                  <c:v>0.9931903528017878</c:v>
                </c:pt>
                <c:pt idx="7935">
                  <c:v>0.55025953964808005</c:v>
                </c:pt>
                <c:pt idx="7936">
                  <c:v>0.21208286528106912</c:v>
                </c:pt>
                <c:pt idx="7937">
                  <c:v>0.47671677892874775</c:v>
                </c:pt>
                <c:pt idx="7938">
                  <c:v>0.17890345546365877</c:v>
                </c:pt>
                <c:pt idx="7939">
                  <c:v>0.83037597771285843</c:v>
                </c:pt>
                <c:pt idx="7940">
                  <c:v>0.12905742001210219</c:v>
                </c:pt>
                <c:pt idx="7941">
                  <c:v>6.8058143401545534E-2</c:v>
                </c:pt>
                <c:pt idx="7942">
                  <c:v>0.85321614977587767</c:v>
                </c:pt>
                <c:pt idx="7943">
                  <c:v>3.8292831759104895E-3</c:v>
                </c:pt>
                <c:pt idx="7944">
                  <c:v>0.35876233752759285</c:v>
                </c:pt>
                <c:pt idx="7945">
                  <c:v>0.71860682625258654</c:v>
                </c:pt>
                <c:pt idx="7946">
                  <c:v>0.62492882722286913</c:v>
                </c:pt>
                <c:pt idx="7947">
                  <c:v>0.1787991347623985</c:v>
                </c:pt>
                <c:pt idx="7948">
                  <c:v>7.705795163151713E-2</c:v>
                </c:pt>
                <c:pt idx="7949">
                  <c:v>0.11299307090835323</c:v>
                </c:pt>
                <c:pt idx="7950">
                  <c:v>7.4542756692759116E-2</c:v>
                </c:pt>
                <c:pt idx="7951">
                  <c:v>0.8401117352024241</c:v>
                </c:pt>
                <c:pt idx="7952">
                  <c:v>0.75793354714193084</c:v>
                </c:pt>
                <c:pt idx="7953">
                  <c:v>0.58912681443110426</c:v>
                </c:pt>
                <c:pt idx="7954">
                  <c:v>0.45437014356924693</c:v>
                </c:pt>
                <c:pt idx="7955">
                  <c:v>0.59900296833319733</c:v>
                </c:pt>
                <c:pt idx="7956">
                  <c:v>0.44288877604663779</c:v>
                </c:pt>
                <c:pt idx="7957">
                  <c:v>0.63165901584162332</c:v>
                </c:pt>
                <c:pt idx="7958">
                  <c:v>0.29307925016296993</c:v>
                </c:pt>
                <c:pt idx="7959">
                  <c:v>0.78295748903553819</c:v>
                </c:pt>
                <c:pt idx="7960">
                  <c:v>0.16651822028985164</c:v>
                </c:pt>
                <c:pt idx="7961">
                  <c:v>0.67172841153653728</c:v>
                </c:pt>
                <c:pt idx="7962">
                  <c:v>0.73941269458244219</c:v>
                </c:pt>
                <c:pt idx="7963">
                  <c:v>0.30915784710513328</c:v>
                </c:pt>
                <c:pt idx="7964">
                  <c:v>1.593629597497E-2</c:v>
                </c:pt>
                <c:pt idx="7965">
                  <c:v>0.84132645132081885</c:v>
                </c:pt>
                <c:pt idx="7966">
                  <c:v>0.17366734900216915</c:v>
                </c:pt>
                <c:pt idx="7967">
                  <c:v>0.82713467945676977</c:v>
                </c:pt>
                <c:pt idx="7968">
                  <c:v>0.65255762993011512</c:v>
                </c:pt>
                <c:pt idx="7969">
                  <c:v>0.53608623544503298</c:v>
                </c:pt>
                <c:pt idx="7970">
                  <c:v>1.3591246685754157E-3</c:v>
                </c:pt>
                <c:pt idx="7971">
                  <c:v>0.84280830474701163</c:v>
                </c:pt>
                <c:pt idx="7972">
                  <c:v>7.9177883024875953E-2</c:v>
                </c:pt>
                <c:pt idx="7973">
                  <c:v>0.7426799990901165</c:v>
                </c:pt>
                <c:pt idx="7974">
                  <c:v>0.22274470758752185</c:v>
                </c:pt>
                <c:pt idx="7975">
                  <c:v>0.67030042347977892</c:v>
                </c:pt>
                <c:pt idx="7976">
                  <c:v>0.73921742464379292</c:v>
                </c:pt>
                <c:pt idx="7977">
                  <c:v>2.7255988226857032E-2</c:v>
                </c:pt>
                <c:pt idx="7978">
                  <c:v>9.1394128786117829E-2</c:v>
                </c:pt>
                <c:pt idx="7979">
                  <c:v>6.1122508282364582E-2</c:v>
                </c:pt>
                <c:pt idx="7980">
                  <c:v>0.28599670170154268</c:v>
                </c:pt>
                <c:pt idx="7981">
                  <c:v>0.74656549782797954</c:v>
                </c:pt>
                <c:pt idx="7982">
                  <c:v>0.52632199485149322</c:v>
                </c:pt>
                <c:pt idx="7983">
                  <c:v>0.89376746904746041</c:v>
                </c:pt>
                <c:pt idx="7984">
                  <c:v>0.54985228066791425</c:v>
                </c:pt>
                <c:pt idx="7985">
                  <c:v>0.36728118563409951</c:v>
                </c:pt>
                <c:pt idx="7986">
                  <c:v>0.89488695231028226</c:v>
                </c:pt>
                <c:pt idx="7987">
                  <c:v>0.36500747891376145</c:v>
                </c:pt>
                <c:pt idx="7988">
                  <c:v>0.68069810358839955</c:v>
                </c:pt>
                <c:pt idx="7989">
                  <c:v>0.49302701023082574</c:v>
                </c:pt>
                <c:pt idx="7990">
                  <c:v>0.30496094948843167</c:v>
                </c:pt>
                <c:pt idx="7991">
                  <c:v>0.47867805207086639</c:v>
                </c:pt>
                <c:pt idx="7992">
                  <c:v>0.14202115505096558</c:v>
                </c:pt>
                <c:pt idx="7993">
                  <c:v>0.94955294157823222</c:v>
                </c:pt>
                <c:pt idx="7994">
                  <c:v>0.13628910534842364</c:v>
                </c:pt>
                <c:pt idx="7995">
                  <c:v>0.61099359095608519</c:v>
                </c:pt>
                <c:pt idx="7996">
                  <c:v>0.96928319892347004</c:v>
                </c:pt>
                <c:pt idx="7997">
                  <c:v>0.74272430676162449</c:v>
                </c:pt>
                <c:pt idx="7998">
                  <c:v>0.9674237426218687</c:v>
                </c:pt>
                <c:pt idx="7999">
                  <c:v>0.49084224574772745</c:v>
                </c:pt>
                <c:pt idx="8000">
                  <c:v>0.58562428205535944</c:v>
                </c:pt>
                <c:pt idx="8001">
                  <c:v>0.58730850442652982</c:v>
                </c:pt>
                <c:pt idx="8002">
                  <c:v>0.89403389668745636</c:v>
                </c:pt>
                <c:pt idx="8003">
                  <c:v>2.7701626079018053E-2</c:v>
                </c:pt>
                <c:pt idx="8004">
                  <c:v>0.58122951005642742</c:v>
                </c:pt>
                <c:pt idx="8005">
                  <c:v>0.72437551837618253</c:v>
                </c:pt>
                <c:pt idx="8006">
                  <c:v>0.5793373484999581</c:v>
                </c:pt>
                <c:pt idx="8007">
                  <c:v>0.92281623879578722</c:v>
                </c:pt>
                <c:pt idx="8008">
                  <c:v>0.77252544079559182</c:v>
                </c:pt>
                <c:pt idx="8009">
                  <c:v>0.83508345151091157</c:v>
                </c:pt>
                <c:pt idx="8010">
                  <c:v>0.2475695438904546</c:v>
                </c:pt>
                <c:pt idx="8011">
                  <c:v>0.90132416687036132</c:v>
                </c:pt>
                <c:pt idx="8012">
                  <c:v>0.55527259016189379</c:v>
                </c:pt>
                <c:pt idx="8013">
                  <c:v>0.4664228509489553</c:v>
                </c:pt>
                <c:pt idx="8014">
                  <c:v>0.16885589909220855</c:v>
                </c:pt>
                <c:pt idx="8015">
                  <c:v>0.96109604274905103</c:v>
                </c:pt>
                <c:pt idx="8016">
                  <c:v>0.14119048330056969</c:v>
                </c:pt>
                <c:pt idx="8017">
                  <c:v>0.98845283267481854</c:v>
                </c:pt>
                <c:pt idx="8018">
                  <c:v>0.92675876567454951</c:v>
                </c:pt>
                <c:pt idx="8019">
                  <c:v>3.457469215363948E-2</c:v>
                </c:pt>
                <c:pt idx="8020">
                  <c:v>9.6851026218780792E-2</c:v>
                </c:pt>
                <c:pt idx="8021">
                  <c:v>0.77519765904880955</c:v>
                </c:pt>
                <c:pt idx="8022">
                  <c:v>0.74705563334145375</c:v>
                </c:pt>
                <c:pt idx="8023">
                  <c:v>0.76402956981399539</c:v>
                </c:pt>
                <c:pt idx="8024">
                  <c:v>4.4979863821053817E-2</c:v>
                </c:pt>
                <c:pt idx="8025">
                  <c:v>0.97657124045145294</c:v>
                </c:pt>
                <c:pt idx="8026">
                  <c:v>0.2328382675688892</c:v>
                </c:pt>
                <c:pt idx="8027">
                  <c:v>0.31276303032076125</c:v>
                </c:pt>
                <c:pt idx="8028">
                  <c:v>0.60825060103472817</c:v>
                </c:pt>
                <c:pt idx="8029">
                  <c:v>0.86785159067616402</c:v>
                </c:pt>
                <c:pt idx="8030">
                  <c:v>0.98168449428942262</c:v>
                </c:pt>
                <c:pt idx="8031">
                  <c:v>0.17129552232627548</c:v>
                </c:pt>
                <c:pt idx="8032">
                  <c:v>0.96384373771205722</c:v>
                </c:pt>
                <c:pt idx="8033">
                  <c:v>0.32169972654511209</c:v>
                </c:pt>
                <c:pt idx="8034">
                  <c:v>0.80730404369873188</c:v>
                </c:pt>
                <c:pt idx="8035">
                  <c:v>0.35906244458587022</c:v>
                </c:pt>
                <c:pt idx="8036">
                  <c:v>0.76250615472090721</c:v>
                </c:pt>
                <c:pt idx="8037">
                  <c:v>0.44094239428683296</c:v>
                </c:pt>
                <c:pt idx="8038">
                  <c:v>0.91882077880148816</c:v>
                </c:pt>
                <c:pt idx="8039">
                  <c:v>0.62082931661085661</c:v>
                </c:pt>
                <c:pt idx="8040">
                  <c:v>0.27832427866678883</c:v>
                </c:pt>
                <c:pt idx="8041">
                  <c:v>0.79615155272006599</c:v>
                </c:pt>
                <c:pt idx="8042">
                  <c:v>0.91914656614844992</c:v>
                </c:pt>
                <c:pt idx="8043">
                  <c:v>9.6337256997980764E-2</c:v>
                </c:pt>
                <c:pt idx="8044">
                  <c:v>0.14027836506267932</c:v>
                </c:pt>
                <c:pt idx="8045">
                  <c:v>0.65848160845156833</c:v>
                </c:pt>
                <c:pt idx="8046">
                  <c:v>0.10039324550907744</c:v>
                </c:pt>
                <c:pt idx="8047">
                  <c:v>0.30927727106459313</c:v>
                </c:pt>
                <c:pt idx="8048">
                  <c:v>2.3094782616521595E-2</c:v>
                </c:pt>
                <c:pt idx="8049">
                  <c:v>0.15401143587846841</c:v>
                </c:pt>
                <c:pt idx="8050">
                  <c:v>0.47020280941864606</c:v>
                </c:pt>
                <c:pt idx="8051">
                  <c:v>0.69861789918440298</c:v>
                </c:pt>
                <c:pt idx="8052">
                  <c:v>0.67103159226059517</c:v>
                </c:pt>
                <c:pt idx="8053">
                  <c:v>2.7971123823882605E-2</c:v>
                </c:pt>
                <c:pt idx="8054">
                  <c:v>0.11067810799492435</c:v>
                </c:pt>
                <c:pt idx="8055">
                  <c:v>0.16696107069354554</c:v>
                </c:pt>
                <c:pt idx="8056">
                  <c:v>0.11471514641992522</c:v>
                </c:pt>
                <c:pt idx="8057">
                  <c:v>1.7465879683134091E-2</c:v>
                </c:pt>
                <c:pt idx="8058">
                  <c:v>0.54903983443465076</c:v>
                </c:pt>
                <c:pt idx="8059">
                  <c:v>0.71249734317534474</c:v>
                </c:pt>
                <c:pt idx="8060">
                  <c:v>0.94284674801996293</c:v>
                </c:pt>
                <c:pt idx="8061">
                  <c:v>0.42529397151679449</c:v>
                </c:pt>
                <c:pt idx="8062">
                  <c:v>0.91577928276536025</c:v>
                </c:pt>
                <c:pt idx="8063">
                  <c:v>0.50240543740913524</c:v>
                </c:pt>
                <c:pt idx="8064">
                  <c:v>0.92818653533616402</c:v>
                </c:pt>
                <c:pt idx="8065">
                  <c:v>3.109939490961814E-2</c:v>
                </c:pt>
                <c:pt idx="8066">
                  <c:v>0.68753024595208945</c:v>
                </c:pt>
                <c:pt idx="8067">
                  <c:v>0.32084371676707812</c:v>
                </c:pt>
                <c:pt idx="8068">
                  <c:v>0.42034770428219237</c:v>
                </c:pt>
                <c:pt idx="8069">
                  <c:v>0.78386587080725745</c:v>
                </c:pt>
                <c:pt idx="8070">
                  <c:v>0.43369065757547071</c:v>
                </c:pt>
                <c:pt idx="8071">
                  <c:v>3.8881870936081683E-2</c:v>
                </c:pt>
                <c:pt idx="8072">
                  <c:v>0.4876048227248736</c:v>
                </c:pt>
                <c:pt idx="8073">
                  <c:v>0.17425553695031235</c:v>
                </c:pt>
                <c:pt idx="8074">
                  <c:v>0.71280952389948515</c:v>
                </c:pt>
                <c:pt idx="8075">
                  <c:v>0.18966817864667074</c:v>
                </c:pt>
                <c:pt idx="8076">
                  <c:v>0.7530785145950869</c:v>
                </c:pt>
                <c:pt idx="8077">
                  <c:v>0.99059479962596431</c:v>
                </c:pt>
                <c:pt idx="8078">
                  <c:v>0.92679731358159212</c:v>
                </c:pt>
                <c:pt idx="8079">
                  <c:v>0.68244936581815097</c:v>
                </c:pt>
                <c:pt idx="8080">
                  <c:v>0.92649130566347915</c:v>
                </c:pt>
                <c:pt idx="8081">
                  <c:v>0.53937428609438909</c:v>
                </c:pt>
                <c:pt idx="8082">
                  <c:v>0.26362638839689378</c:v>
                </c:pt>
                <c:pt idx="8083">
                  <c:v>0.7687097865942446</c:v>
                </c:pt>
                <c:pt idx="8084">
                  <c:v>0.70538328946818751</c:v>
                </c:pt>
                <c:pt idx="8085">
                  <c:v>0.37694609182744571</c:v>
                </c:pt>
                <c:pt idx="8086">
                  <c:v>0.33296534387998533</c:v>
                </c:pt>
                <c:pt idx="8087">
                  <c:v>0.14853459091323176</c:v>
                </c:pt>
                <c:pt idx="8088">
                  <c:v>0.42086947868618624</c:v>
                </c:pt>
                <c:pt idx="8089">
                  <c:v>0.55332827873217327</c:v>
                </c:pt>
                <c:pt idx="8090">
                  <c:v>0.78838065163622639</c:v>
                </c:pt>
                <c:pt idx="8091">
                  <c:v>0.31361205005720821</c:v>
                </c:pt>
                <c:pt idx="8092">
                  <c:v>0.87772531149802979</c:v>
                </c:pt>
                <c:pt idx="8093">
                  <c:v>0.92931034738631468</c:v>
                </c:pt>
                <c:pt idx="8094">
                  <c:v>0.91900852179108583</c:v>
                </c:pt>
                <c:pt idx="8095">
                  <c:v>0.77622574277977729</c:v>
                </c:pt>
                <c:pt idx="8096">
                  <c:v>2.6058899716501542E-2</c:v>
                </c:pt>
                <c:pt idx="8097">
                  <c:v>0.97192753524143605</c:v>
                </c:pt>
                <c:pt idx="8098">
                  <c:v>0.18608480281479881</c:v>
                </c:pt>
                <c:pt idx="8099">
                  <c:v>0.52728090832348951</c:v>
                </c:pt>
                <c:pt idx="8100">
                  <c:v>1.022619288890911E-2</c:v>
                </c:pt>
                <c:pt idx="8101">
                  <c:v>0.87162388389540091</c:v>
                </c:pt>
                <c:pt idx="8102">
                  <c:v>0.38261663000221208</c:v>
                </c:pt>
                <c:pt idx="8103">
                  <c:v>0.63770044717830632</c:v>
                </c:pt>
                <c:pt idx="8104">
                  <c:v>0.83141572579341738</c:v>
                </c:pt>
                <c:pt idx="8105">
                  <c:v>0.60410340996650203</c:v>
                </c:pt>
                <c:pt idx="8106">
                  <c:v>0.16601130700018785</c:v>
                </c:pt>
                <c:pt idx="8107">
                  <c:v>0.15203675215693038</c:v>
                </c:pt>
                <c:pt idx="8108">
                  <c:v>0.28169350152914108</c:v>
                </c:pt>
                <c:pt idx="8109">
                  <c:v>0.42268020027441916</c:v>
                </c:pt>
                <c:pt idx="8110">
                  <c:v>0.98612601216236406</c:v>
                </c:pt>
                <c:pt idx="8111">
                  <c:v>0.8198864128533222</c:v>
                </c:pt>
                <c:pt idx="8112">
                  <c:v>0.8309408257859483</c:v>
                </c:pt>
                <c:pt idx="8113">
                  <c:v>0.62245898443388703</c:v>
                </c:pt>
                <c:pt idx="8114">
                  <c:v>0.66815138033970789</c:v>
                </c:pt>
                <c:pt idx="8115">
                  <c:v>0.62024936947051867</c:v>
                </c:pt>
                <c:pt idx="8116">
                  <c:v>0.53115269100812856</c:v>
                </c:pt>
                <c:pt idx="8117">
                  <c:v>8.3277773616499157E-2</c:v>
                </c:pt>
                <c:pt idx="8118">
                  <c:v>0.64954117250141741</c:v>
                </c:pt>
                <c:pt idx="8119">
                  <c:v>0.83848623132262667</c:v>
                </c:pt>
                <c:pt idx="8120">
                  <c:v>0.43808983938679558</c:v>
                </c:pt>
                <c:pt idx="8121">
                  <c:v>0.9759305738731896</c:v>
                </c:pt>
                <c:pt idx="8122">
                  <c:v>0.46515508669668582</c:v>
                </c:pt>
                <c:pt idx="8123">
                  <c:v>0.86154211119820467</c:v>
                </c:pt>
                <c:pt idx="8124">
                  <c:v>0.93826290822507019</c:v>
                </c:pt>
                <c:pt idx="8125">
                  <c:v>0.38469853875446064</c:v>
                </c:pt>
                <c:pt idx="8126">
                  <c:v>0.62834084622019015</c:v>
                </c:pt>
                <c:pt idx="8127">
                  <c:v>0.52460242273500302</c:v>
                </c:pt>
                <c:pt idx="8128">
                  <c:v>0.99291890719575759</c:v>
                </c:pt>
                <c:pt idx="8129">
                  <c:v>0.98807323909740585</c:v>
                </c:pt>
                <c:pt idx="8130">
                  <c:v>0.5469295100993149</c:v>
                </c:pt>
                <c:pt idx="8131">
                  <c:v>0.24427623918479133</c:v>
                </c:pt>
                <c:pt idx="8132">
                  <c:v>0.55075197878794369</c:v>
                </c:pt>
                <c:pt idx="8133">
                  <c:v>0.48850748896994978</c:v>
                </c:pt>
                <c:pt idx="8134">
                  <c:v>0.34536711794574143</c:v>
                </c:pt>
                <c:pt idx="8135">
                  <c:v>0.58515131407657228</c:v>
                </c:pt>
                <c:pt idx="8136">
                  <c:v>0.63813568495127171</c:v>
                </c:pt>
                <c:pt idx="8137">
                  <c:v>0.14645697602371543</c:v>
                </c:pt>
                <c:pt idx="8138">
                  <c:v>0.502396030585466</c:v>
                </c:pt>
                <c:pt idx="8139">
                  <c:v>0.77008604992650731</c:v>
                </c:pt>
                <c:pt idx="8140">
                  <c:v>0.83624111480835872</c:v>
                </c:pt>
                <c:pt idx="8141">
                  <c:v>0.70441658408586705</c:v>
                </c:pt>
                <c:pt idx="8142">
                  <c:v>0.12952873116802832</c:v>
                </c:pt>
                <c:pt idx="8143">
                  <c:v>0.98938474105176732</c:v>
                </c:pt>
                <c:pt idx="8144">
                  <c:v>0.5893428570541287</c:v>
                </c:pt>
                <c:pt idx="8145">
                  <c:v>8.5398508741240248E-2</c:v>
                </c:pt>
                <c:pt idx="8146">
                  <c:v>0.29273641402494927</c:v>
                </c:pt>
                <c:pt idx="8147">
                  <c:v>2.0910517322323526E-2</c:v>
                </c:pt>
                <c:pt idx="8148">
                  <c:v>0.4430646362915005</c:v>
                </c:pt>
                <c:pt idx="8149">
                  <c:v>0.58734215124852129</c:v>
                </c:pt>
                <c:pt idx="8150">
                  <c:v>0.45953603389651332</c:v>
                </c:pt>
                <c:pt idx="8151">
                  <c:v>0.42212169869901689</c:v>
                </c:pt>
                <c:pt idx="8152">
                  <c:v>0.59939003437729088</c:v>
                </c:pt>
                <c:pt idx="8153">
                  <c:v>0.94830777912787523</c:v>
                </c:pt>
                <c:pt idx="8154">
                  <c:v>0.2088438021991606</c:v>
                </c:pt>
                <c:pt idx="8155">
                  <c:v>3.7783561292003637E-2</c:v>
                </c:pt>
                <c:pt idx="8156">
                  <c:v>2.8314634705108886E-2</c:v>
                </c:pt>
                <c:pt idx="8157">
                  <c:v>0.88406548876504665</c:v>
                </c:pt>
                <c:pt idx="8158">
                  <c:v>0.48866967413978168</c:v>
                </c:pt>
                <c:pt idx="8159">
                  <c:v>7.1213267311087472E-2</c:v>
                </c:pt>
                <c:pt idx="8160">
                  <c:v>0.88138369744708001</c:v>
                </c:pt>
                <c:pt idx="8161">
                  <c:v>0.41580299307396773</c:v>
                </c:pt>
                <c:pt idx="8162">
                  <c:v>0.40090459417593877</c:v>
                </c:pt>
                <c:pt idx="8163">
                  <c:v>3.5143150033030263E-3</c:v>
                </c:pt>
                <c:pt idx="8164">
                  <c:v>6.5092260513963301E-2</c:v>
                </c:pt>
                <c:pt idx="8165">
                  <c:v>5.6224581811681659E-3</c:v>
                </c:pt>
                <c:pt idx="8166">
                  <c:v>0.49665465089336719</c:v>
                </c:pt>
                <c:pt idx="8167">
                  <c:v>0.27471756482250875</c:v>
                </c:pt>
                <c:pt idx="8168">
                  <c:v>0.17811197190457581</c:v>
                </c:pt>
                <c:pt idx="8169">
                  <c:v>0.52791180020566653</c:v>
                </c:pt>
                <c:pt idx="8170">
                  <c:v>0.61362605663650949</c:v>
                </c:pt>
                <c:pt idx="8171">
                  <c:v>0.21313388981536677</c:v>
                </c:pt>
                <c:pt idx="8172">
                  <c:v>0.14128612686939823</c:v>
                </c:pt>
                <c:pt idx="8173">
                  <c:v>0.59593429397602304</c:v>
                </c:pt>
                <c:pt idx="8174">
                  <c:v>0.8676788550185407</c:v>
                </c:pt>
                <c:pt idx="8175">
                  <c:v>7.8516296613270559E-2</c:v>
                </c:pt>
                <c:pt idx="8176">
                  <c:v>0.62339717923821747</c:v>
                </c:pt>
                <c:pt idx="8177">
                  <c:v>0.43639145672153284</c:v>
                </c:pt>
                <c:pt idx="8178">
                  <c:v>0.43121311880238966</c:v>
                </c:pt>
                <c:pt idx="8179">
                  <c:v>0.39888771176286403</c:v>
                </c:pt>
                <c:pt idx="8180">
                  <c:v>0.10577159845538978</c:v>
                </c:pt>
                <c:pt idx="8181">
                  <c:v>0.70325523973594195</c:v>
                </c:pt>
                <c:pt idx="8182">
                  <c:v>0.61081424197685641</c:v>
                </c:pt>
                <c:pt idx="8183">
                  <c:v>0.95496490502495546</c:v>
                </c:pt>
                <c:pt idx="8184">
                  <c:v>9.5158754426594244E-2</c:v>
                </c:pt>
                <c:pt idx="8185">
                  <c:v>0.33318564776945192</c:v>
                </c:pt>
                <c:pt idx="8186">
                  <c:v>0.85118206117822881</c:v>
                </c:pt>
                <c:pt idx="8187">
                  <c:v>0.81690222249222089</c:v>
                </c:pt>
                <c:pt idx="8188">
                  <c:v>0.67565342675692097</c:v>
                </c:pt>
                <c:pt idx="8189">
                  <c:v>0.70714350357053035</c:v>
                </c:pt>
                <c:pt idx="8190">
                  <c:v>0.96086450990329708</c:v>
                </c:pt>
                <c:pt idx="8191">
                  <c:v>0.24981794471378344</c:v>
                </c:pt>
                <c:pt idx="8192">
                  <c:v>0.69019680455801857</c:v>
                </c:pt>
                <c:pt idx="8193">
                  <c:v>0.13769420661856149</c:v>
                </c:pt>
                <c:pt idx="8194">
                  <c:v>0.22653063816322508</c:v>
                </c:pt>
                <c:pt idx="8195">
                  <c:v>0.30043560932410679</c:v>
                </c:pt>
                <c:pt idx="8196">
                  <c:v>0.4212859102623937</c:v>
                </c:pt>
                <c:pt idx="8197">
                  <c:v>0.55229378005130858</c:v>
                </c:pt>
                <c:pt idx="8198">
                  <c:v>0.40156132234333147</c:v>
                </c:pt>
                <c:pt idx="8199">
                  <c:v>4.1144624371614598E-2</c:v>
                </c:pt>
                <c:pt idx="8200">
                  <c:v>0.51770181372654711</c:v>
                </c:pt>
                <c:pt idx="8201">
                  <c:v>1.438330207689819E-2</c:v>
                </c:pt>
                <c:pt idx="8202">
                  <c:v>0.74015800642788321</c:v>
                </c:pt>
                <c:pt idx="8203">
                  <c:v>0.83561403343249763</c:v>
                </c:pt>
                <c:pt idx="8204">
                  <c:v>0.16505989998814646</c:v>
                </c:pt>
                <c:pt idx="8205">
                  <c:v>0.1617391007774226</c:v>
                </c:pt>
                <c:pt idx="8206">
                  <c:v>0.34906676614147925</c:v>
                </c:pt>
                <c:pt idx="8207">
                  <c:v>0.76513853984192881</c:v>
                </c:pt>
                <c:pt idx="8208">
                  <c:v>0.68343912329684897</c:v>
                </c:pt>
                <c:pt idx="8209">
                  <c:v>0.56134525014150205</c:v>
                </c:pt>
                <c:pt idx="8210">
                  <c:v>0.5296191282242626</c:v>
                </c:pt>
                <c:pt idx="8211">
                  <c:v>0.30868806518087538</c:v>
                </c:pt>
                <c:pt idx="8212">
                  <c:v>0.12031149497270188</c:v>
                </c:pt>
                <c:pt idx="8213">
                  <c:v>7.529600620050729E-2</c:v>
                </c:pt>
                <c:pt idx="8214">
                  <c:v>0.49997621192595743</c:v>
                </c:pt>
                <c:pt idx="8215">
                  <c:v>0.10019383956687238</c:v>
                </c:pt>
                <c:pt idx="8216">
                  <c:v>0.95786160042409862</c:v>
                </c:pt>
                <c:pt idx="8217">
                  <c:v>0.77991832782510595</c:v>
                </c:pt>
                <c:pt idx="8218">
                  <c:v>8.7335756554890315E-2</c:v>
                </c:pt>
                <c:pt idx="8219">
                  <c:v>0.85206041804145105</c:v>
                </c:pt>
                <c:pt idx="8220">
                  <c:v>0.57944602266859546</c:v>
                </c:pt>
                <c:pt idx="8221">
                  <c:v>0.74930299108349863</c:v>
                </c:pt>
                <c:pt idx="8222">
                  <c:v>0.53537114036053934</c:v>
                </c:pt>
                <c:pt idx="8223">
                  <c:v>0.98275603958533897</c:v>
                </c:pt>
                <c:pt idx="8224">
                  <c:v>0.18075731079129376</c:v>
                </c:pt>
                <c:pt idx="8225">
                  <c:v>0.98812246927438419</c:v>
                </c:pt>
                <c:pt idx="8226">
                  <c:v>0.37434109457504988</c:v>
                </c:pt>
                <c:pt idx="8227">
                  <c:v>0.55077652286308654</c:v>
                </c:pt>
                <c:pt idx="8228">
                  <c:v>0.90101975989575489</c:v>
                </c:pt>
                <c:pt idx="8229">
                  <c:v>0.43910456795203712</c:v>
                </c:pt>
                <c:pt idx="8230">
                  <c:v>3.0473569887910768E-2</c:v>
                </c:pt>
                <c:pt idx="8231">
                  <c:v>0.1692891061162991</c:v>
                </c:pt>
                <c:pt idx="8232">
                  <c:v>0.24200649663899396</c:v>
                </c:pt>
                <c:pt idx="8233">
                  <c:v>0.40318901157155124</c:v>
                </c:pt>
                <c:pt idx="8234">
                  <c:v>0.39771748306123422</c:v>
                </c:pt>
                <c:pt idx="8235">
                  <c:v>0.43773781016363661</c:v>
                </c:pt>
                <c:pt idx="8236">
                  <c:v>5.9375420240394501E-2</c:v>
                </c:pt>
                <c:pt idx="8237">
                  <c:v>0.92268798031038046</c:v>
                </c:pt>
                <c:pt idx="8238">
                  <c:v>0.61688507656421754</c:v>
                </c:pt>
                <c:pt idx="8239">
                  <c:v>0.98748181480331432</c:v>
                </c:pt>
                <c:pt idx="8240">
                  <c:v>0.60686139930359151</c:v>
                </c:pt>
                <c:pt idx="8241">
                  <c:v>0.51953809546285223</c:v>
                </c:pt>
                <c:pt idx="8242">
                  <c:v>0.87677044415696082</c:v>
                </c:pt>
                <c:pt idx="8243">
                  <c:v>0.88085494604001513</c:v>
                </c:pt>
                <c:pt idx="8244">
                  <c:v>0.52907809453507793</c:v>
                </c:pt>
                <c:pt idx="8245">
                  <c:v>0.2155348510553757</c:v>
                </c:pt>
                <c:pt idx="8246">
                  <c:v>0.49424168769933363</c:v>
                </c:pt>
                <c:pt idx="8247">
                  <c:v>0.72004516270013763</c:v>
                </c:pt>
                <c:pt idx="8248">
                  <c:v>0.79904950121373386</c:v>
                </c:pt>
                <c:pt idx="8249">
                  <c:v>0.62496689922407589</c:v>
                </c:pt>
                <c:pt idx="8250">
                  <c:v>0.81867525904377703</c:v>
                </c:pt>
                <c:pt idx="8251">
                  <c:v>0.47507874876031592</c:v>
                </c:pt>
                <c:pt idx="8252">
                  <c:v>0.64853041462997463</c:v>
                </c:pt>
                <c:pt idx="8253">
                  <c:v>0.85067868598302765</c:v>
                </c:pt>
                <c:pt idx="8254">
                  <c:v>0.35667531674572978</c:v>
                </c:pt>
                <c:pt idx="8255">
                  <c:v>0.64204854548072843</c:v>
                </c:pt>
                <c:pt idx="8256">
                  <c:v>0.90990389460227639</c:v>
                </c:pt>
                <c:pt idx="8257">
                  <c:v>0.75475658045837501</c:v>
                </c:pt>
                <c:pt idx="8258">
                  <c:v>0.19384776390802477</c:v>
                </c:pt>
                <c:pt idx="8259">
                  <c:v>0.99936800217226518</c:v>
                </c:pt>
                <c:pt idx="8260">
                  <c:v>0.37801250926126378</c:v>
                </c:pt>
                <c:pt idx="8261">
                  <c:v>0.25624315406020876</c:v>
                </c:pt>
                <c:pt idx="8262">
                  <c:v>0.67869028992889924</c:v>
                </c:pt>
                <c:pt idx="8263">
                  <c:v>0.74770283501022627</c:v>
                </c:pt>
                <c:pt idx="8264">
                  <c:v>0.6415480168729778</c:v>
                </c:pt>
                <c:pt idx="8265">
                  <c:v>0.49751958413865399</c:v>
                </c:pt>
                <c:pt idx="8266">
                  <c:v>0.81165061835742114</c:v>
                </c:pt>
                <c:pt idx="8267">
                  <c:v>0.41194273317788854</c:v>
                </c:pt>
                <c:pt idx="8268">
                  <c:v>0.5215165207728355</c:v>
                </c:pt>
                <c:pt idx="8269">
                  <c:v>0.12816462904595055</c:v>
                </c:pt>
                <c:pt idx="8270">
                  <c:v>6.2920375290755351E-2</c:v>
                </c:pt>
                <c:pt idx="8271">
                  <c:v>0.50274751172528953</c:v>
                </c:pt>
                <c:pt idx="8272">
                  <c:v>0.67742956694095846</c:v>
                </c:pt>
                <c:pt idx="8273">
                  <c:v>0.558731576687997</c:v>
                </c:pt>
                <c:pt idx="8274">
                  <c:v>0.60160939516574585</c:v>
                </c:pt>
                <c:pt idx="8275">
                  <c:v>0.2491045506899732</c:v>
                </c:pt>
                <c:pt idx="8276">
                  <c:v>0.70018344637946384</c:v>
                </c:pt>
                <c:pt idx="8277">
                  <c:v>0.98318329964912654</c:v>
                </c:pt>
                <c:pt idx="8278">
                  <c:v>0.36171720286911224</c:v>
                </c:pt>
                <c:pt idx="8279">
                  <c:v>0.38102862116928615</c:v>
                </c:pt>
                <c:pt idx="8280">
                  <c:v>0.9480359921921212</c:v>
                </c:pt>
                <c:pt idx="8281">
                  <c:v>0.64092077298132744</c:v>
                </c:pt>
                <c:pt idx="8282">
                  <c:v>0.9554314971693938</c:v>
                </c:pt>
                <c:pt idx="8283">
                  <c:v>0.93717292600179691</c:v>
                </c:pt>
                <c:pt idx="8284">
                  <c:v>6.5367312201004155E-2</c:v>
                </c:pt>
                <c:pt idx="8285">
                  <c:v>0.62841616227683428</c:v>
                </c:pt>
                <c:pt idx="8286">
                  <c:v>0.79043938675450132</c:v>
                </c:pt>
                <c:pt idx="8287">
                  <c:v>0.91477318290377652</c:v>
                </c:pt>
                <c:pt idx="8288">
                  <c:v>0.59288506377157058</c:v>
                </c:pt>
                <c:pt idx="8289">
                  <c:v>0.61926680878701934</c:v>
                </c:pt>
                <c:pt idx="8290">
                  <c:v>1.7255283434528524E-2</c:v>
                </c:pt>
                <c:pt idx="8291">
                  <c:v>9.5486841208993842E-3</c:v>
                </c:pt>
                <c:pt idx="8292">
                  <c:v>0.48473401995596199</c:v>
                </c:pt>
                <c:pt idx="8293">
                  <c:v>0.92467339985290231</c:v>
                </c:pt>
                <c:pt idx="8294">
                  <c:v>0.98583132772977988</c:v>
                </c:pt>
                <c:pt idx="8295">
                  <c:v>0.8671251544110129</c:v>
                </c:pt>
                <c:pt idx="8296">
                  <c:v>0.77247018589287542</c:v>
                </c:pt>
                <c:pt idx="8297">
                  <c:v>0.90641430155672797</c:v>
                </c:pt>
                <c:pt idx="8298">
                  <c:v>0.10516626392731734</c:v>
                </c:pt>
                <c:pt idx="8299">
                  <c:v>0.52939782642265676</c:v>
                </c:pt>
                <c:pt idx="8300">
                  <c:v>0.58926868559292922</c:v>
                </c:pt>
                <c:pt idx="8301">
                  <c:v>0.8387987603614101</c:v>
                </c:pt>
                <c:pt idx="8302">
                  <c:v>0.69076539421955374</c:v>
                </c:pt>
                <c:pt idx="8303">
                  <c:v>0.69398064803983117</c:v>
                </c:pt>
                <c:pt idx="8304">
                  <c:v>0.73275160544214379</c:v>
                </c:pt>
                <c:pt idx="8305">
                  <c:v>0.35623266611072824</c:v>
                </c:pt>
                <c:pt idx="8306">
                  <c:v>0.20241932300963408</c:v>
                </c:pt>
                <c:pt idx="8307">
                  <c:v>6.1561822919902309E-2</c:v>
                </c:pt>
                <c:pt idx="8308">
                  <c:v>0.66955781479811194</c:v>
                </c:pt>
                <c:pt idx="8309">
                  <c:v>0.25819331186739414</c:v>
                </c:pt>
                <c:pt idx="8310">
                  <c:v>0.45499255529371674</c:v>
                </c:pt>
                <c:pt idx="8311">
                  <c:v>5.9876821497397877E-2</c:v>
                </c:pt>
                <c:pt idx="8312">
                  <c:v>0.34973890676616642</c:v>
                </c:pt>
                <c:pt idx="8313">
                  <c:v>6.1806018958709213E-2</c:v>
                </c:pt>
                <c:pt idx="8314">
                  <c:v>0.77376063902571823</c:v>
                </c:pt>
                <c:pt idx="8315">
                  <c:v>0.59506010524698538</c:v>
                </c:pt>
                <c:pt idx="8316">
                  <c:v>0.17518888608328481</c:v>
                </c:pt>
                <c:pt idx="8317">
                  <c:v>0.39960840176772716</c:v>
                </c:pt>
                <c:pt idx="8318">
                  <c:v>0.21840851019062499</c:v>
                </c:pt>
                <c:pt idx="8319">
                  <c:v>0.79183077383406031</c:v>
                </c:pt>
                <c:pt idx="8320">
                  <c:v>0.29981582905157272</c:v>
                </c:pt>
                <c:pt idx="8321">
                  <c:v>4.6388697832072476E-3</c:v>
                </c:pt>
                <c:pt idx="8322">
                  <c:v>0.96548444636421482</c:v>
                </c:pt>
                <c:pt idx="8323">
                  <c:v>0.89709004335901232</c:v>
                </c:pt>
                <c:pt idx="8324">
                  <c:v>0.39235873492078799</c:v>
                </c:pt>
                <c:pt idx="8325">
                  <c:v>0.37325781368336536</c:v>
                </c:pt>
                <c:pt idx="8326">
                  <c:v>0.34407457632202404</c:v>
                </c:pt>
                <c:pt idx="8327">
                  <c:v>0.86140424425779105</c:v>
                </c:pt>
                <c:pt idx="8328">
                  <c:v>0.62113324069470788</c:v>
                </c:pt>
                <c:pt idx="8329">
                  <c:v>0.38637635595462116</c:v>
                </c:pt>
                <c:pt idx="8330">
                  <c:v>0.82741452931771731</c:v>
                </c:pt>
                <c:pt idx="8331">
                  <c:v>0.35599424287490278</c:v>
                </c:pt>
                <c:pt idx="8332">
                  <c:v>0.19523999849112705</c:v>
                </c:pt>
                <c:pt idx="8333">
                  <c:v>0.3986546403722161</c:v>
                </c:pt>
                <c:pt idx="8334">
                  <c:v>0.1885407358354613</c:v>
                </c:pt>
                <c:pt idx="8335">
                  <c:v>0.80414718659787776</c:v>
                </c:pt>
                <c:pt idx="8336">
                  <c:v>0.30176515053108577</c:v>
                </c:pt>
                <c:pt idx="8337">
                  <c:v>0.76688497595809635</c:v>
                </c:pt>
                <c:pt idx="8338">
                  <c:v>3.5790927724815409E-2</c:v>
                </c:pt>
                <c:pt idx="8339">
                  <c:v>0.53812227097252485</c:v>
                </c:pt>
                <c:pt idx="8340">
                  <c:v>0.22100823522592347</c:v>
                </c:pt>
                <c:pt idx="8341">
                  <c:v>0.48540944209574233</c:v>
                </c:pt>
                <c:pt idx="8342">
                  <c:v>0.27649330314085507</c:v>
                </c:pt>
                <c:pt idx="8343">
                  <c:v>2.2945888351158187E-2</c:v>
                </c:pt>
                <c:pt idx="8344">
                  <c:v>0.65154551791564819</c:v>
                </c:pt>
                <c:pt idx="8345">
                  <c:v>0.52551960829902422</c:v>
                </c:pt>
                <c:pt idx="8346">
                  <c:v>0.40805668170007725</c:v>
                </c:pt>
                <c:pt idx="8347">
                  <c:v>0.20864933319792586</c:v>
                </c:pt>
                <c:pt idx="8348">
                  <c:v>0.76934305753993948</c:v>
                </c:pt>
                <c:pt idx="8349">
                  <c:v>0.34876807376219338</c:v>
                </c:pt>
                <c:pt idx="8350">
                  <c:v>0.74501572118374315</c:v>
                </c:pt>
                <c:pt idx="8351">
                  <c:v>0.47922593517192918</c:v>
                </c:pt>
                <c:pt idx="8352">
                  <c:v>0.35029243461335657</c:v>
                </c:pt>
                <c:pt idx="8353">
                  <c:v>0.36494854668385746</c:v>
                </c:pt>
                <c:pt idx="8354">
                  <c:v>0.69022411559253194</c:v>
                </c:pt>
                <c:pt idx="8355">
                  <c:v>0.59671076368387355</c:v>
                </c:pt>
                <c:pt idx="8356">
                  <c:v>0.9178052348633321</c:v>
                </c:pt>
                <c:pt idx="8357">
                  <c:v>0.55258234802288109</c:v>
                </c:pt>
                <c:pt idx="8358">
                  <c:v>0.2515232205630854</c:v>
                </c:pt>
                <c:pt idx="8359">
                  <c:v>0.35076800377609579</c:v>
                </c:pt>
                <c:pt idx="8360">
                  <c:v>0.35783946484226709</c:v>
                </c:pt>
                <c:pt idx="8361">
                  <c:v>0.20788560398290196</c:v>
                </c:pt>
                <c:pt idx="8362">
                  <c:v>0.93334614063303267</c:v>
                </c:pt>
                <c:pt idx="8363">
                  <c:v>0.74858561938097035</c:v>
                </c:pt>
                <c:pt idx="8364">
                  <c:v>0.47850493596797106</c:v>
                </c:pt>
                <c:pt idx="8365">
                  <c:v>0.23245881368986276</c:v>
                </c:pt>
                <c:pt idx="8366">
                  <c:v>0.93528168552335433</c:v>
                </c:pt>
                <c:pt idx="8367">
                  <c:v>0.27928859101575271</c:v>
                </c:pt>
                <c:pt idx="8368">
                  <c:v>3.3492017552951359E-3</c:v>
                </c:pt>
                <c:pt idx="8369">
                  <c:v>0.29003390124534906</c:v>
                </c:pt>
                <c:pt idx="8370">
                  <c:v>0.59977823058132929</c:v>
                </c:pt>
                <c:pt idx="8371">
                  <c:v>0.47272138040173861</c:v>
                </c:pt>
                <c:pt idx="8372">
                  <c:v>2.8240412021167768E-2</c:v>
                </c:pt>
                <c:pt idx="8373">
                  <c:v>0.6366048397666797</c:v>
                </c:pt>
                <c:pt idx="8374">
                  <c:v>0.41754195858609955</c:v>
                </c:pt>
                <c:pt idx="8375">
                  <c:v>0.6276979565749401</c:v>
                </c:pt>
                <c:pt idx="8376">
                  <c:v>0.71955615501830172</c:v>
                </c:pt>
                <c:pt idx="8377">
                  <c:v>0.58029739259756052</c:v>
                </c:pt>
                <c:pt idx="8378">
                  <c:v>5.827738719912124E-2</c:v>
                </c:pt>
                <c:pt idx="8379">
                  <c:v>0.46804665563071457</c:v>
                </c:pt>
                <c:pt idx="8380">
                  <c:v>0.46014118541969973</c:v>
                </c:pt>
                <c:pt idx="8381">
                  <c:v>0.59290334889334784</c:v>
                </c:pt>
                <c:pt idx="8382">
                  <c:v>0.92658485049688488</c:v>
                </c:pt>
                <c:pt idx="8383">
                  <c:v>0.11158230114336233</c:v>
                </c:pt>
                <c:pt idx="8384">
                  <c:v>0.36373531649063123</c:v>
                </c:pt>
                <c:pt idx="8385">
                  <c:v>0.29946425803912069</c:v>
                </c:pt>
                <c:pt idx="8386">
                  <c:v>9.5784863501687009E-2</c:v>
                </c:pt>
                <c:pt idx="8387">
                  <c:v>0.85620087285349189</c:v>
                </c:pt>
                <c:pt idx="8388">
                  <c:v>0.16807004863772079</c:v>
                </c:pt>
                <c:pt idx="8389">
                  <c:v>0.75330745417313061</c:v>
                </c:pt>
                <c:pt idx="8390">
                  <c:v>0.8383822878070093</c:v>
                </c:pt>
                <c:pt idx="8391">
                  <c:v>0.69111117240558895</c:v>
                </c:pt>
                <c:pt idx="8392">
                  <c:v>0.50547462073409677</c:v>
                </c:pt>
                <c:pt idx="8393">
                  <c:v>0.51195067796481342</c:v>
                </c:pt>
                <c:pt idx="8394">
                  <c:v>0.35504455461867368</c:v>
                </c:pt>
                <c:pt idx="8395">
                  <c:v>0.23382947604815918</c:v>
                </c:pt>
                <c:pt idx="8396">
                  <c:v>0.97200394141115432</c:v>
                </c:pt>
                <c:pt idx="8397">
                  <c:v>0.47024329727061248</c:v>
                </c:pt>
                <c:pt idx="8398">
                  <c:v>0.37909722718368155</c:v>
                </c:pt>
                <c:pt idx="8399">
                  <c:v>0.48709727613585874</c:v>
                </c:pt>
                <c:pt idx="8400">
                  <c:v>0.64392001537788657</c:v>
                </c:pt>
                <c:pt idx="8401">
                  <c:v>0.36369845614009466</c:v>
                </c:pt>
                <c:pt idx="8402">
                  <c:v>0.67995234657076764</c:v>
                </c:pt>
                <c:pt idx="8403">
                  <c:v>0.95908881489145048</c:v>
                </c:pt>
                <c:pt idx="8404">
                  <c:v>0.40571188060832764</c:v>
                </c:pt>
                <c:pt idx="8405">
                  <c:v>0.79957738416249746</c:v>
                </c:pt>
                <c:pt idx="8406">
                  <c:v>0.49709561909413691</c:v>
                </c:pt>
                <c:pt idx="8407">
                  <c:v>0.68607011515929839</c:v>
                </c:pt>
                <c:pt idx="8408">
                  <c:v>0.78042548232731668</c:v>
                </c:pt>
                <c:pt idx="8409">
                  <c:v>0.61108147521087963</c:v>
                </c:pt>
                <c:pt idx="8410">
                  <c:v>0.44635386925486564</c:v>
                </c:pt>
                <c:pt idx="8411">
                  <c:v>0.86948056652652128</c:v>
                </c:pt>
                <c:pt idx="8412">
                  <c:v>0.35988161124283524</c:v>
                </c:pt>
                <c:pt idx="8413">
                  <c:v>0.53024015833169225</c:v>
                </c:pt>
                <c:pt idx="8414">
                  <c:v>0.74634108075236016</c:v>
                </c:pt>
                <c:pt idx="8415">
                  <c:v>0.75454420491798979</c:v>
                </c:pt>
                <c:pt idx="8416">
                  <c:v>0.62445205665400816</c:v>
                </c:pt>
                <c:pt idx="8417">
                  <c:v>0.1657161839146708</c:v>
                </c:pt>
                <c:pt idx="8418">
                  <c:v>0.19190305387224213</c:v>
                </c:pt>
                <c:pt idx="8419">
                  <c:v>0.31462643077346797</c:v>
                </c:pt>
                <c:pt idx="8420">
                  <c:v>0.92642200967596011</c:v>
                </c:pt>
                <c:pt idx="8421">
                  <c:v>0.37471662386074506</c:v>
                </c:pt>
                <c:pt idx="8422">
                  <c:v>0.86229722754205451</c:v>
                </c:pt>
                <c:pt idx="8423">
                  <c:v>0.62950329930964077</c:v>
                </c:pt>
                <c:pt idx="8424">
                  <c:v>6.1951497132867343E-2</c:v>
                </c:pt>
                <c:pt idx="8425">
                  <c:v>0.21881231210139221</c:v>
                </c:pt>
                <c:pt idx="8426">
                  <c:v>0.57852948809905425</c:v>
                </c:pt>
                <c:pt idx="8427">
                  <c:v>0.34510648080385592</c:v>
                </c:pt>
                <c:pt idx="8428">
                  <c:v>0.20462287040642596</c:v>
                </c:pt>
                <c:pt idx="8429">
                  <c:v>9.6582920801165942E-2</c:v>
                </c:pt>
                <c:pt idx="8430">
                  <c:v>0.26914990519599519</c:v>
                </c:pt>
                <c:pt idx="8431">
                  <c:v>0.60245662909115505</c:v>
                </c:pt>
                <c:pt idx="8432">
                  <c:v>0.48856513504337756</c:v>
                </c:pt>
                <c:pt idx="8433">
                  <c:v>0.31422467404707555</c:v>
                </c:pt>
                <c:pt idx="8434">
                  <c:v>0.17409670919836345</c:v>
                </c:pt>
                <c:pt idx="8435">
                  <c:v>4.3391496894597772E-2</c:v>
                </c:pt>
                <c:pt idx="8436">
                  <c:v>0.28088830750476956</c:v>
                </c:pt>
                <c:pt idx="8437">
                  <c:v>0.88978423266195894</c:v>
                </c:pt>
                <c:pt idx="8438">
                  <c:v>0.60359834954310132</c:v>
                </c:pt>
                <c:pt idx="8439">
                  <c:v>0.67746077090383539</c:v>
                </c:pt>
                <c:pt idx="8440">
                  <c:v>8.3176580762107197E-2</c:v>
                </c:pt>
                <c:pt idx="8441">
                  <c:v>0.94879286873563795</c:v>
                </c:pt>
                <c:pt idx="8442">
                  <c:v>0.36174483986652683</c:v>
                </c:pt>
                <c:pt idx="8443">
                  <c:v>0.84552363671619613</c:v>
                </c:pt>
                <c:pt idx="8444">
                  <c:v>0.71576228910859785</c:v>
                </c:pt>
                <c:pt idx="8445">
                  <c:v>0.81679304820336074</c:v>
                </c:pt>
                <c:pt idx="8446">
                  <c:v>0.8407611538845865</c:v>
                </c:pt>
                <c:pt idx="8447">
                  <c:v>0.67271333824503854</c:v>
                </c:pt>
                <c:pt idx="8448">
                  <c:v>0.29307588436318371</c:v>
                </c:pt>
                <c:pt idx="8449">
                  <c:v>0.72638849202840983</c:v>
                </c:pt>
                <c:pt idx="8450">
                  <c:v>0.41138552148425278</c:v>
                </c:pt>
                <c:pt idx="8451">
                  <c:v>0.15645958583637121</c:v>
                </c:pt>
                <c:pt idx="8452">
                  <c:v>0.61625915189099456</c:v>
                </c:pt>
                <c:pt idx="8453">
                  <c:v>0.46756583194600687</c:v>
                </c:pt>
                <c:pt idx="8454">
                  <c:v>0.37893751653793151</c:v>
                </c:pt>
                <c:pt idx="8455">
                  <c:v>0.80284045301510043</c:v>
                </c:pt>
                <c:pt idx="8456">
                  <c:v>0.33949382479279017</c:v>
                </c:pt>
                <c:pt idx="8457">
                  <c:v>0.87271329242396789</c:v>
                </c:pt>
                <c:pt idx="8458">
                  <c:v>0.69230576962805623</c:v>
                </c:pt>
                <c:pt idx="8459">
                  <c:v>0.58307013874085156</c:v>
                </c:pt>
                <c:pt idx="8460">
                  <c:v>0.65982181749298319</c:v>
                </c:pt>
                <c:pt idx="8461">
                  <c:v>0.62528660456896135</c:v>
                </c:pt>
                <c:pt idx="8462">
                  <c:v>0.19196299053354329</c:v>
                </c:pt>
                <c:pt idx="8463">
                  <c:v>0.32198189726191662</c:v>
                </c:pt>
                <c:pt idx="8464">
                  <c:v>0.5497472810324967</c:v>
                </c:pt>
                <c:pt idx="8465">
                  <c:v>0.60255231317251567</c:v>
                </c:pt>
                <c:pt idx="8466">
                  <c:v>9.6727490470152111E-2</c:v>
                </c:pt>
                <c:pt idx="8467">
                  <c:v>0.69893233184652981</c:v>
                </c:pt>
                <c:pt idx="8468">
                  <c:v>0.9557013446258853</c:v>
                </c:pt>
                <c:pt idx="8469">
                  <c:v>0.47249912725412246</c:v>
                </c:pt>
                <c:pt idx="8470">
                  <c:v>0.29283176003621508</c:v>
                </c:pt>
                <c:pt idx="8471">
                  <c:v>0.62339092866675505</c:v>
                </c:pt>
                <c:pt idx="8472">
                  <c:v>0.33133810215226284</c:v>
                </c:pt>
                <c:pt idx="8473">
                  <c:v>0.79948287308192012</c:v>
                </c:pt>
                <c:pt idx="8474">
                  <c:v>0.90864788783185546</c:v>
                </c:pt>
                <c:pt idx="8475">
                  <c:v>0.64505078999560828</c:v>
                </c:pt>
                <c:pt idx="8476">
                  <c:v>0.36862745618849407</c:v>
                </c:pt>
                <c:pt idx="8477">
                  <c:v>0.52165616002010939</c:v>
                </c:pt>
                <c:pt idx="8478">
                  <c:v>0.47508145797768675</c:v>
                </c:pt>
                <c:pt idx="8479">
                  <c:v>0.69406423098131276</c:v>
                </c:pt>
                <c:pt idx="8480">
                  <c:v>0.13753010292422496</c:v>
                </c:pt>
                <c:pt idx="8481">
                  <c:v>0.46843984744904554</c:v>
                </c:pt>
                <c:pt idx="8482">
                  <c:v>6.8516076108681073E-2</c:v>
                </c:pt>
                <c:pt idx="8483">
                  <c:v>0.54969115860280171</c:v>
                </c:pt>
                <c:pt idx="8484">
                  <c:v>0.65930263728802219</c:v>
                </c:pt>
                <c:pt idx="8485">
                  <c:v>0.89942489978830553</c:v>
                </c:pt>
                <c:pt idx="8486">
                  <c:v>0.63429074205192304</c:v>
                </c:pt>
                <c:pt idx="8487">
                  <c:v>0.5245016666708987</c:v>
                </c:pt>
                <c:pt idx="8488">
                  <c:v>0.29951173779531931</c:v>
                </c:pt>
                <c:pt idx="8489">
                  <c:v>0.89377712593124115</c:v>
                </c:pt>
                <c:pt idx="8490">
                  <c:v>0.71215552636988255</c:v>
                </c:pt>
                <c:pt idx="8491">
                  <c:v>0.19793169861563095</c:v>
                </c:pt>
                <c:pt idx="8492">
                  <c:v>0.63805863290934761</c:v>
                </c:pt>
                <c:pt idx="8493">
                  <c:v>0.85144330740507845</c:v>
                </c:pt>
                <c:pt idx="8494">
                  <c:v>0.20766755715369598</c:v>
                </c:pt>
                <c:pt idx="8495">
                  <c:v>0.26863308216847159</c:v>
                </c:pt>
                <c:pt idx="8496">
                  <c:v>0.91621200550171178</c:v>
                </c:pt>
                <c:pt idx="8497">
                  <c:v>0.77517646726927558</c:v>
                </c:pt>
                <c:pt idx="8498">
                  <c:v>0.39088539471425365</c:v>
                </c:pt>
                <c:pt idx="8499">
                  <c:v>0.61082896246147755</c:v>
                </c:pt>
                <c:pt idx="8500">
                  <c:v>0.20237209005391787</c:v>
                </c:pt>
                <c:pt idx="8501">
                  <c:v>0.26771753619784372</c:v>
                </c:pt>
                <c:pt idx="8502">
                  <c:v>0.5286308771598297</c:v>
                </c:pt>
                <c:pt idx="8503">
                  <c:v>0.69915242525709442</c:v>
                </c:pt>
                <c:pt idx="8504">
                  <c:v>0.65481129598562204</c:v>
                </c:pt>
                <c:pt idx="8505">
                  <c:v>0.41345163034901566</c:v>
                </c:pt>
                <c:pt idx="8506">
                  <c:v>0.88155127590594407</c:v>
                </c:pt>
                <c:pt idx="8507">
                  <c:v>0.23229415120198119</c:v>
                </c:pt>
                <c:pt idx="8508">
                  <c:v>0.16779925169786403</c:v>
                </c:pt>
                <c:pt idx="8509">
                  <c:v>0.2020232860008363</c:v>
                </c:pt>
                <c:pt idx="8510">
                  <c:v>0.4053678160558305</c:v>
                </c:pt>
                <c:pt idx="8511">
                  <c:v>1.6884450342918026E-2</c:v>
                </c:pt>
                <c:pt idx="8512">
                  <c:v>0.77695691342323869</c:v>
                </c:pt>
                <c:pt idx="8513">
                  <c:v>0.31484390437362897</c:v>
                </c:pt>
                <c:pt idx="8514">
                  <c:v>0.58150080758216827</c:v>
                </c:pt>
                <c:pt idx="8515">
                  <c:v>0.28407303350235941</c:v>
                </c:pt>
                <c:pt idx="8516">
                  <c:v>0.41547407415484733</c:v>
                </c:pt>
                <c:pt idx="8517">
                  <c:v>0.87276432051917741</c:v>
                </c:pt>
                <c:pt idx="8518">
                  <c:v>0.54993496581443346</c:v>
                </c:pt>
                <c:pt idx="8519">
                  <c:v>0.75697044318400808</c:v>
                </c:pt>
                <c:pt idx="8520">
                  <c:v>0.40223859362408454</c:v>
                </c:pt>
                <c:pt idx="8521">
                  <c:v>0.42404303998874643</c:v>
                </c:pt>
                <c:pt idx="8522">
                  <c:v>0.8913730908610733</c:v>
                </c:pt>
                <c:pt idx="8523">
                  <c:v>0.3075381020584787</c:v>
                </c:pt>
                <c:pt idx="8524">
                  <c:v>0.79288129685115127</c:v>
                </c:pt>
                <c:pt idx="8525">
                  <c:v>0.95595617729982185</c:v>
                </c:pt>
                <c:pt idx="8526">
                  <c:v>0.75547187810552863</c:v>
                </c:pt>
                <c:pt idx="8527">
                  <c:v>0.21585531961911139</c:v>
                </c:pt>
                <c:pt idx="8528">
                  <c:v>0.88035683840529844</c:v>
                </c:pt>
                <c:pt idx="8529">
                  <c:v>0.15738307785120936</c:v>
                </c:pt>
                <c:pt idx="8530">
                  <c:v>0.13738944527571528</c:v>
                </c:pt>
                <c:pt idx="8531">
                  <c:v>0.10440674894694553</c:v>
                </c:pt>
                <c:pt idx="8532">
                  <c:v>0.76422955131355186</c:v>
                </c:pt>
                <c:pt idx="8533">
                  <c:v>0.40606892686619839</c:v>
                </c:pt>
                <c:pt idx="8534">
                  <c:v>0.80045384019634402</c:v>
                </c:pt>
                <c:pt idx="8535">
                  <c:v>0.22769217995353611</c:v>
                </c:pt>
                <c:pt idx="8536">
                  <c:v>0.82246847908127518</c:v>
                </c:pt>
                <c:pt idx="8537">
                  <c:v>0.22772791899169231</c:v>
                </c:pt>
                <c:pt idx="8538">
                  <c:v>0.42313449337293135</c:v>
                </c:pt>
                <c:pt idx="8539">
                  <c:v>0.62143011885761756</c:v>
                </c:pt>
                <c:pt idx="8540">
                  <c:v>0.37600763997808456</c:v>
                </c:pt>
                <c:pt idx="8541">
                  <c:v>0.56040511166695739</c:v>
                </c:pt>
                <c:pt idx="8542">
                  <c:v>0.72871178655359514</c:v>
                </c:pt>
                <c:pt idx="8543">
                  <c:v>0.4589966062731094</c:v>
                </c:pt>
                <c:pt idx="8544">
                  <c:v>0.35596163214927617</c:v>
                </c:pt>
                <c:pt idx="8545">
                  <c:v>0.64715153288429206</c:v>
                </c:pt>
                <c:pt idx="8546">
                  <c:v>0.67581318629710618</c:v>
                </c:pt>
                <c:pt idx="8547">
                  <c:v>0.39222209546352832</c:v>
                </c:pt>
                <c:pt idx="8548">
                  <c:v>7.6758455520848951E-2</c:v>
                </c:pt>
                <c:pt idx="8549">
                  <c:v>7.9361938908399057E-2</c:v>
                </c:pt>
                <c:pt idx="8550">
                  <c:v>0.83610723346290516</c:v>
                </c:pt>
                <c:pt idx="8551">
                  <c:v>0.45427281104692857</c:v>
                </c:pt>
                <c:pt idx="8552">
                  <c:v>0.96313526572805608</c:v>
                </c:pt>
                <c:pt idx="8553">
                  <c:v>0.41441109143868604</c:v>
                </c:pt>
                <c:pt idx="8554">
                  <c:v>7.21380999647724E-3</c:v>
                </c:pt>
                <c:pt idx="8555">
                  <c:v>0.2425046107929687</c:v>
                </c:pt>
                <c:pt idx="8556">
                  <c:v>0.77499359742505181</c:v>
                </c:pt>
                <c:pt idx="8557">
                  <c:v>0.317391922845222</c:v>
                </c:pt>
                <c:pt idx="8558">
                  <c:v>0.40604725964648986</c:v>
                </c:pt>
                <c:pt idx="8559">
                  <c:v>0.43629287855527032</c:v>
                </c:pt>
                <c:pt idx="8560">
                  <c:v>0.7744098784282849</c:v>
                </c:pt>
                <c:pt idx="8561">
                  <c:v>0.50682674418521423</c:v>
                </c:pt>
                <c:pt idx="8562">
                  <c:v>0.23708952089636098</c:v>
                </c:pt>
                <c:pt idx="8563">
                  <c:v>0.76357770513909762</c:v>
                </c:pt>
                <c:pt idx="8564">
                  <c:v>0.45049027281370491</c:v>
                </c:pt>
                <c:pt idx="8565">
                  <c:v>0.39001517993864376</c:v>
                </c:pt>
                <c:pt idx="8566">
                  <c:v>0.98512922878615983</c:v>
                </c:pt>
                <c:pt idx="8567">
                  <c:v>6.6948208989085725E-2</c:v>
                </c:pt>
                <c:pt idx="8568">
                  <c:v>0.19854847956381202</c:v>
                </c:pt>
                <c:pt idx="8569">
                  <c:v>4.2960289885737137E-3</c:v>
                </c:pt>
                <c:pt idx="8570">
                  <c:v>0.20335921095840595</c:v>
                </c:pt>
                <c:pt idx="8571">
                  <c:v>0.85825857792899873</c:v>
                </c:pt>
                <c:pt idx="8572">
                  <c:v>0.75191925268243964</c:v>
                </c:pt>
                <c:pt idx="8573">
                  <c:v>0.50687983376294365</c:v>
                </c:pt>
                <c:pt idx="8574">
                  <c:v>0.12936605379421545</c:v>
                </c:pt>
                <c:pt idx="8575">
                  <c:v>0.25526611937920846</c:v>
                </c:pt>
                <c:pt idx="8576">
                  <c:v>0.25766840635690297</c:v>
                </c:pt>
                <c:pt idx="8577">
                  <c:v>0.63290564046842313</c:v>
                </c:pt>
                <c:pt idx="8578">
                  <c:v>0.2450993527868294</c:v>
                </c:pt>
                <c:pt idx="8579">
                  <c:v>0.38482228824162029</c:v>
                </c:pt>
                <c:pt idx="8580">
                  <c:v>0.70819847691254623</c:v>
                </c:pt>
                <c:pt idx="8581">
                  <c:v>0.69180146916387675</c:v>
                </c:pt>
                <c:pt idx="8582">
                  <c:v>0.1072922372758818</c:v>
                </c:pt>
                <c:pt idx="8583">
                  <c:v>0.26063189574546736</c:v>
                </c:pt>
                <c:pt idx="8584">
                  <c:v>0.44027179406968492</c:v>
                </c:pt>
                <c:pt idx="8585">
                  <c:v>0.6480429291948876</c:v>
                </c:pt>
                <c:pt idx="8586">
                  <c:v>0.65751097847591666</c:v>
                </c:pt>
                <c:pt idx="8587">
                  <c:v>0.78701524473122098</c:v>
                </c:pt>
                <c:pt idx="8588">
                  <c:v>0.3652181976312856</c:v>
                </c:pt>
                <c:pt idx="8589">
                  <c:v>0.22224758901737984</c:v>
                </c:pt>
                <c:pt idx="8590">
                  <c:v>0.31522861510293027</c:v>
                </c:pt>
                <c:pt idx="8591">
                  <c:v>4.7334034949230976E-2</c:v>
                </c:pt>
                <c:pt idx="8592">
                  <c:v>0.54312539172504348</c:v>
                </c:pt>
                <c:pt idx="8593">
                  <c:v>0.30845872280581793</c:v>
                </c:pt>
                <c:pt idx="8594">
                  <c:v>0.2657541973822537</c:v>
                </c:pt>
                <c:pt idx="8595">
                  <c:v>0.53079540353771082</c:v>
                </c:pt>
                <c:pt idx="8596">
                  <c:v>7.8347258306270123E-2</c:v>
                </c:pt>
                <c:pt idx="8597">
                  <c:v>0.78237035348190476</c:v>
                </c:pt>
                <c:pt idx="8598">
                  <c:v>0.29853097037343818</c:v>
                </c:pt>
                <c:pt idx="8599">
                  <c:v>0.41001906637568913</c:v>
                </c:pt>
                <c:pt idx="8600">
                  <c:v>0.1904485762074816</c:v>
                </c:pt>
                <c:pt idx="8601">
                  <c:v>0.86922031914313336</c:v>
                </c:pt>
                <c:pt idx="8602">
                  <c:v>0.98590383864282805</c:v>
                </c:pt>
                <c:pt idx="8603">
                  <c:v>8.5816070011731263E-2</c:v>
                </c:pt>
                <c:pt idx="8604">
                  <c:v>0.31068868716745113</c:v>
                </c:pt>
                <c:pt idx="8605">
                  <c:v>0.74476522335073225</c:v>
                </c:pt>
                <c:pt idx="8606">
                  <c:v>0.26910885575651605</c:v>
                </c:pt>
                <c:pt idx="8607">
                  <c:v>0.91253869976500923</c:v>
                </c:pt>
                <c:pt idx="8608">
                  <c:v>3.7926950509625933E-2</c:v>
                </c:pt>
                <c:pt idx="8609">
                  <c:v>0.43825721528299955</c:v>
                </c:pt>
                <c:pt idx="8610">
                  <c:v>0.78901726137335282</c:v>
                </c:pt>
                <c:pt idx="8611">
                  <c:v>1.3111901941295667E-2</c:v>
                </c:pt>
                <c:pt idx="8612">
                  <c:v>0.37173592735628408</c:v>
                </c:pt>
                <c:pt idx="8613">
                  <c:v>0.76573107706649746</c:v>
                </c:pt>
                <c:pt idx="8614">
                  <c:v>0.64221225662259951</c:v>
                </c:pt>
                <c:pt idx="8615">
                  <c:v>0.66139705603076004</c:v>
                </c:pt>
                <c:pt idx="8616">
                  <c:v>0.10032070898465845</c:v>
                </c:pt>
                <c:pt idx="8617">
                  <c:v>9.0155905154606281E-2</c:v>
                </c:pt>
                <c:pt idx="8618">
                  <c:v>0.25029793346780255</c:v>
                </c:pt>
                <c:pt idx="8619">
                  <c:v>0.75736779335763671</c:v>
                </c:pt>
                <c:pt idx="8620">
                  <c:v>8.050296179973658E-2</c:v>
                </c:pt>
                <c:pt idx="8621">
                  <c:v>1.3278968172743436E-2</c:v>
                </c:pt>
                <c:pt idx="8622">
                  <c:v>0.17961807929892934</c:v>
                </c:pt>
                <c:pt idx="8623">
                  <c:v>0.84105877710555621</c:v>
                </c:pt>
                <c:pt idx="8624">
                  <c:v>0.67486681308358298</c:v>
                </c:pt>
                <c:pt idx="8625">
                  <c:v>0.48652749577841137</c:v>
                </c:pt>
                <c:pt idx="8626">
                  <c:v>6.7621547760265674E-2</c:v>
                </c:pt>
                <c:pt idx="8627">
                  <c:v>0.51535320678509455</c:v>
                </c:pt>
                <c:pt idx="8628">
                  <c:v>0.54134643708418428</c:v>
                </c:pt>
                <c:pt idx="8629">
                  <c:v>0.40956807388438288</c:v>
                </c:pt>
                <c:pt idx="8630">
                  <c:v>0.61061777482303692</c:v>
                </c:pt>
                <c:pt idx="8631">
                  <c:v>0.65294145078069599</c:v>
                </c:pt>
                <c:pt idx="8632">
                  <c:v>0.98696327115733329</c:v>
                </c:pt>
                <c:pt idx="8633">
                  <c:v>0.89169834130057057</c:v>
                </c:pt>
                <c:pt idx="8634">
                  <c:v>0.77402223868948516</c:v>
                </c:pt>
                <c:pt idx="8635">
                  <c:v>0.99176565417636453</c:v>
                </c:pt>
                <c:pt idx="8636">
                  <c:v>0.60534974215801329</c:v>
                </c:pt>
                <c:pt idx="8637">
                  <c:v>0.11311644972912802</c:v>
                </c:pt>
                <c:pt idx="8638">
                  <c:v>0.14817059745461242</c:v>
                </c:pt>
                <c:pt idx="8639">
                  <c:v>0.303231419670969</c:v>
                </c:pt>
                <c:pt idx="8640">
                  <c:v>0.41047040997560619</c:v>
                </c:pt>
                <c:pt idx="8641">
                  <c:v>0.77618046001353325</c:v>
                </c:pt>
                <c:pt idx="8642">
                  <c:v>0.26499144745291742</c:v>
                </c:pt>
                <c:pt idx="8643">
                  <c:v>0.71125734118337625</c:v>
                </c:pt>
                <c:pt idx="8644">
                  <c:v>0.10213326900365449</c:v>
                </c:pt>
                <c:pt idx="8645">
                  <c:v>0.55385214442100938</c:v>
                </c:pt>
                <c:pt idx="8646">
                  <c:v>0.59299128390522271</c:v>
                </c:pt>
                <c:pt idx="8647">
                  <c:v>0.40450859507755776</c:v>
                </c:pt>
                <c:pt idx="8648">
                  <c:v>0.57595746851337959</c:v>
                </c:pt>
                <c:pt idx="8649">
                  <c:v>0.1171733043702195</c:v>
                </c:pt>
                <c:pt idx="8650">
                  <c:v>0.33172655027905784</c:v>
                </c:pt>
                <c:pt idx="8651">
                  <c:v>0.32813054012513276</c:v>
                </c:pt>
                <c:pt idx="8652">
                  <c:v>0.88998788310679977</c:v>
                </c:pt>
                <c:pt idx="8653">
                  <c:v>2.6351375983260282E-2</c:v>
                </c:pt>
                <c:pt idx="8654">
                  <c:v>0.88757615065554907</c:v>
                </c:pt>
                <c:pt idx="8655">
                  <c:v>0.49236406781355108</c:v>
                </c:pt>
                <c:pt idx="8656">
                  <c:v>0.16288774235308531</c:v>
                </c:pt>
                <c:pt idx="8657">
                  <c:v>0.65428572830477993</c:v>
                </c:pt>
                <c:pt idx="8658">
                  <c:v>0.58023561843681881</c:v>
                </c:pt>
                <c:pt idx="8659">
                  <c:v>2.0039067612979126E-2</c:v>
                </c:pt>
                <c:pt idx="8660">
                  <c:v>0.79660937134018606</c:v>
                </c:pt>
                <c:pt idx="8661">
                  <c:v>0.61370411450681472</c:v>
                </c:pt>
                <c:pt idx="8662">
                  <c:v>0.52505251603436309</c:v>
                </c:pt>
                <c:pt idx="8663">
                  <c:v>0.55763698954025143</c:v>
                </c:pt>
                <c:pt idx="8664">
                  <c:v>0.20488320300582946</c:v>
                </c:pt>
                <c:pt idx="8665">
                  <c:v>0.47199291897564799</c:v>
                </c:pt>
                <c:pt idx="8666">
                  <c:v>0.78498922371537849</c:v>
                </c:pt>
                <c:pt idx="8667">
                  <c:v>0.31388298436714474</c:v>
                </c:pt>
                <c:pt idx="8668">
                  <c:v>0.43131825860185469</c:v>
                </c:pt>
                <c:pt idx="8669">
                  <c:v>0.16597232137153498</c:v>
                </c:pt>
                <c:pt idx="8670">
                  <c:v>0.49680529138855883</c:v>
                </c:pt>
                <c:pt idx="8671">
                  <c:v>0.80653236750817503</c:v>
                </c:pt>
                <c:pt idx="8672">
                  <c:v>0.38950070989760605</c:v>
                </c:pt>
                <c:pt idx="8673">
                  <c:v>0.33843124906459415</c:v>
                </c:pt>
                <c:pt idx="8674">
                  <c:v>1.4003028634005705E-2</c:v>
                </c:pt>
                <c:pt idx="8675">
                  <c:v>0.34890225173388711</c:v>
                </c:pt>
                <c:pt idx="8676">
                  <c:v>1.4489144093584802E-4</c:v>
                </c:pt>
                <c:pt idx="8677">
                  <c:v>0.43519044780879768</c:v>
                </c:pt>
                <c:pt idx="8678">
                  <c:v>0.24585632246260361</c:v>
                </c:pt>
                <c:pt idx="8679">
                  <c:v>0.10721162897870486</c:v>
                </c:pt>
                <c:pt idx="8680">
                  <c:v>0.90584824509259698</c:v>
                </c:pt>
                <c:pt idx="8681">
                  <c:v>0.591455271277323</c:v>
                </c:pt>
                <c:pt idx="8682">
                  <c:v>0.58874435796809588</c:v>
                </c:pt>
                <c:pt idx="8683">
                  <c:v>2.6424369787063622E-2</c:v>
                </c:pt>
                <c:pt idx="8684">
                  <c:v>0.11438301117829187</c:v>
                </c:pt>
                <c:pt idx="8685">
                  <c:v>0.43526887355152</c:v>
                </c:pt>
                <c:pt idx="8686">
                  <c:v>0.56395778039654609</c:v>
                </c:pt>
                <c:pt idx="8687">
                  <c:v>0.43841512475088945</c:v>
                </c:pt>
                <c:pt idx="8688">
                  <c:v>0.44300168819865293</c:v>
                </c:pt>
                <c:pt idx="8689">
                  <c:v>0.5293735547593672</c:v>
                </c:pt>
                <c:pt idx="8690">
                  <c:v>0.18133484068388811</c:v>
                </c:pt>
                <c:pt idx="8691">
                  <c:v>0.69466737410736612</c:v>
                </c:pt>
                <c:pt idx="8692">
                  <c:v>0.27455662250265322</c:v>
                </c:pt>
                <c:pt idx="8693">
                  <c:v>0.47315440209263676</c:v>
                </c:pt>
                <c:pt idx="8694">
                  <c:v>0.30603597094585933</c:v>
                </c:pt>
                <c:pt idx="8695">
                  <c:v>0.54656368705749681</c:v>
                </c:pt>
                <c:pt idx="8696">
                  <c:v>9.5888375349290844E-2</c:v>
                </c:pt>
                <c:pt idx="8697">
                  <c:v>0.59592449553121085</c:v>
                </c:pt>
                <c:pt idx="8698">
                  <c:v>0.70299639306170703</c:v>
                </c:pt>
                <c:pt idx="8699">
                  <c:v>0.26037818810920149</c:v>
                </c:pt>
                <c:pt idx="8700">
                  <c:v>0.17620755134905108</c:v>
                </c:pt>
                <c:pt idx="8701">
                  <c:v>0.52031552350163246</c:v>
                </c:pt>
                <c:pt idx="8702">
                  <c:v>0.9430034919376501</c:v>
                </c:pt>
                <c:pt idx="8703">
                  <c:v>5.9688996085752268E-2</c:v>
                </c:pt>
                <c:pt idx="8704">
                  <c:v>0.1929572132383274</c:v>
                </c:pt>
                <c:pt idx="8705">
                  <c:v>3.1882896568571635E-2</c:v>
                </c:pt>
                <c:pt idx="8706">
                  <c:v>0.855842627983467</c:v>
                </c:pt>
                <c:pt idx="8707">
                  <c:v>0.14704851813011269</c:v>
                </c:pt>
                <c:pt idx="8708">
                  <c:v>0.44444421280382396</c:v>
                </c:pt>
                <c:pt idx="8709">
                  <c:v>0.7738845938695057</c:v>
                </c:pt>
                <c:pt idx="8710">
                  <c:v>0.67836916478274822</c:v>
                </c:pt>
                <c:pt idx="8711">
                  <c:v>0.35055250364847135</c:v>
                </c:pt>
                <c:pt idx="8712">
                  <c:v>0.73592881985750458</c:v>
                </c:pt>
                <c:pt idx="8713">
                  <c:v>0.75567534507982215</c:v>
                </c:pt>
                <c:pt idx="8714">
                  <c:v>0.63552475657105667</c:v>
                </c:pt>
                <c:pt idx="8715">
                  <c:v>0.26458368974951268</c:v>
                </c:pt>
                <c:pt idx="8716">
                  <c:v>0.85807362005956178</c:v>
                </c:pt>
                <c:pt idx="8717">
                  <c:v>0.6433323410541435</c:v>
                </c:pt>
                <c:pt idx="8718">
                  <c:v>0.48665609699052575</c:v>
                </c:pt>
                <c:pt idx="8719">
                  <c:v>0.22902211976657721</c:v>
                </c:pt>
                <c:pt idx="8720">
                  <c:v>0.17476691686304607</c:v>
                </c:pt>
                <c:pt idx="8721">
                  <c:v>0.30757171721550253</c:v>
                </c:pt>
                <c:pt idx="8722">
                  <c:v>0.35785124095056731</c:v>
                </c:pt>
                <c:pt idx="8723">
                  <c:v>0.40580665618451622</c:v>
                </c:pt>
                <c:pt idx="8724">
                  <c:v>0.39247049316413257</c:v>
                </c:pt>
                <c:pt idx="8725">
                  <c:v>0.25157860957625255</c:v>
                </c:pt>
                <c:pt idx="8726">
                  <c:v>0.28169114807699397</c:v>
                </c:pt>
                <c:pt idx="8727">
                  <c:v>0.38312573003728212</c:v>
                </c:pt>
                <c:pt idx="8728">
                  <c:v>0.19414473660017584</c:v>
                </c:pt>
                <c:pt idx="8729">
                  <c:v>0.99058803915539195</c:v>
                </c:pt>
                <c:pt idx="8730">
                  <c:v>0.81317408467325103</c:v>
                </c:pt>
                <c:pt idx="8731">
                  <c:v>1.6841103330646225E-2</c:v>
                </c:pt>
                <c:pt idx="8732">
                  <c:v>4.8423678171086906E-2</c:v>
                </c:pt>
                <c:pt idx="8733">
                  <c:v>0.85675902145763816</c:v>
                </c:pt>
                <c:pt idx="8734">
                  <c:v>0.54887363852414939</c:v>
                </c:pt>
                <c:pt idx="8735">
                  <c:v>0.91924267537856597</c:v>
                </c:pt>
                <c:pt idx="8736">
                  <c:v>0.71164508755861089</c:v>
                </c:pt>
                <c:pt idx="8737">
                  <c:v>0.61898659757291274</c:v>
                </c:pt>
                <c:pt idx="8738">
                  <c:v>0.30774540794442662</c:v>
                </c:pt>
                <c:pt idx="8739">
                  <c:v>0.27707132197780132</c:v>
                </c:pt>
                <c:pt idx="8740">
                  <c:v>0.73770848090653707</c:v>
                </c:pt>
                <c:pt idx="8741">
                  <c:v>0.66643859616780587</c:v>
                </c:pt>
                <c:pt idx="8742">
                  <c:v>0.83348579231346298</c:v>
                </c:pt>
                <c:pt idx="8743">
                  <c:v>0.39571141237193319</c:v>
                </c:pt>
                <c:pt idx="8744">
                  <c:v>0.72170773508106723</c:v>
                </c:pt>
                <c:pt idx="8745">
                  <c:v>0.74190350749618539</c:v>
                </c:pt>
                <c:pt idx="8746">
                  <c:v>0.17225048838753743</c:v>
                </c:pt>
                <c:pt idx="8747">
                  <c:v>1.3958329341354934E-2</c:v>
                </c:pt>
                <c:pt idx="8748">
                  <c:v>0.59764124015236331</c:v>
                </c:pt>
                <c:pt idx="8749">
                  <c:v>0.55632324077017759</c:v>
                </c:pt>
                <c:pt idx="8750">
                  <c:v>0.12470762437428703</c:v>
                </c:pt>
                <c:pt idx="8751">
                  <c:v>0.96104285864208028</c:v>
                </c:pt>
                <c:pt idx="8752">
                  <c:v>0.24732519744305181</c:v>
                </c:pt>
                <c:pt idx="8753">
                  <c:v>0.79459342537196043</c:v>
                </c:pt>
                <c:pt idx="8754">
                  <c:v>0.73170022653960631</c:v>
                </c:pt>
                <c:pt idx="8755">
                  <c:v>0.68570745116365495</c:v>
                </c:pt>
                <c:pt idx="8756">
                  <c:v>0.68513170754775954</c:v>
                </c:pt>
                <c:pt idx="8757">
                  <c:v>8.608755193934196E-3</c:v>
                </c:pt>
                <c:pt idx="8758">
                  <c:v>0.68734854445203608</c:v>
                </c:pt>
                <c:pt idx="8759">
                  <c:v>0.26698660536994534</c:v>
                </c:pt>
                <c:pt idx="8760">
                  <c:v>0.24387645267130642</c:v>
                </c:pt>
                <c:pt idx="8761">
                  <c:v>0.83154004664697689</c:v>
                </c:pt>
                <c:pt idx="8762">
                  <c:v>0.69356399574017336</c:v>
                </c:pt>
                <c:pt idx="8763">
                  <c:v>0.7300764050940407</c:v>
                </c:pt>
                <c:pt idx="8764">
                  <c:v>0.39414041554282436</c:v>
                </c:pt>
                <c:pt idx="8765">
                  <c:v>0.317964028249478</c:v>
                </c:pt>
                <c:pt idx="8766">
                  <c:v>2.1422788976422878E-2</c:v>
                </c:pt>
                <c:pt idx="8767">
                  <c:v>5.2814326739317886E-2</c:v>
                </c:pt>
                <c:pt idx="8768">
                  <c:v>0.65038950771577164</c:v>
                </c:pt>
                <c:pt idx="8769">
                  <c:v>9.6456178974572648E-2</c:v>
                </c:pt>
                <c:pt idx="8770">
                  <c:v>0.13900002564257011</c:v>
                </c:pt>
                <c:pt idx="8771">
                  <c:v>0.17343097467600879</c:v>
                </c:pt>
                <c:pt idx="8772">
                  <c:v>0.85439137967973544</c:v>
                </c:pt>
                <c:pt idx="8773">
                  <c:v>0.75591827731389472</c:v>
                </c:pt>
                <c:pt idx="8774">
                  <c:v>0.71848681462858188</c:v>
                </c:pt>
                <c:pt idx="8775">
                  <c:v>0.60789346257592247</c:v>
                </c:pt>
                <c:pt idx="8776">
                  <c:v>0.86542551352895125</c:v>
                </c:pt>
                <c:pt idx="8777">
                  <c:v>0.20660588108310748</c:v>
                </c:pt>
                <c:pt idx="8778">
                  <c:v>0.42504336378771967</c:v>
                </c:pt>
                <c:pt idx="8779">
                  <c:v>0.70381518020472267</c:v>
                </c:pt>
                <c:pt idx="8780">
                  <c:v>2.1733700773554715E-2</c:v>
                </c:pt>
                <c:pt idx="8781">
                  <c:v>0.2783089011340909</c:v>
                </c:pt>
                <c:pt idx="8782">
                  <c:v>0.53770136066605401</c:v>
                </c:pt>
                <c:pt idx="8783">
                  <c:v>0.14676871436963262</c:v>
                </c:pt>
                <c:pt idx="8784">
                  <c:v>0.74178241041571946</c:v>
                </c:pt>
                <c:pt idx="8785">
                  <c:v>0.13697185699686959</c:v>
                </c:pt>
                <c:pt idx="8786">
                  <c:v>8.6000546387397001E-2</c:v>
                </c:pt>
                <c:pt idx="8787">
                  <c:v>0.41118313298150111</c:v>
                </c:pt>
                <c:pt idx="8788">
                  <c:v>0.75491602008925562</c:v>
                </c:pt>
                <c:pt idx="8789">
                  <c:v>0.87354964011979741</c:v>
                </c:pt>
                <c:pt idx="8790">
                  <c:v>0.74880149343460867</c:v>
                </c:pt>
                <c:pt idx="8791">
                  <c:v>0.10670015546805232</c:v>
                </c:pt>
                <c:pt idx="8792">
                  <c:v>0.30951295155543507</c:v>
                </c:pt>
                <c:pt idx="8793">
                  <c:v>0.98417679219701182</c:v>
                </c:pt>
                <c:pt idx="8794">
                  <c:v>5.9346455176987896E-2</c:v>
                </c:pt>
                <c:pt idx="8795">
                  <c:v>0.43587215963558862</c:v>
                </c:pt>
                <c:pt idx="8796">
                  <c:v>0.70338699533761806</c:v>
                </c:pt>
                <c:pt idx="8797">
                  <c:v>0.82523063934651697</c:v>
                </c:pt>
                <c:pt idx="8798">
                  <c:v>0.65135549691103189</c:v>
                </c:pt>
                <c:pt idx="8799">
                  <c:v>0.33183658371299346</c:v>
                </c:pt>
                <c:pt idx="8800">
                  <c:v>0.17746246428110751</c:v>
                </c:pt>
                <c:pt idx="8801">
                  <c:v>0.6116371725740084</c:v>
                </c:pt>
                <c:pt idx="8802">
                  <c:v>0.78595945135967782</c:v>
                </c:pt>
                <c:pt idx="8803">
                  <c:v>0.62049900210485742</c:v>
                </c:pt>
                <c:pt idx="8804">
                  <c:v>0.72672837633952891</c:v>
                </c:pt>
                <c:pt idx="8805">
                  <c:v>0.12382113846196846</c:v>
                </c:pt>
                <c:pt idx="8806">
                  <c:v>6.187413030391286E-2</c:v>
                </c:pt>
                <c:pt idx="8807">
                  <c:v>0.91850801786338354</c:v>
                </c:pt>
                <c:pt idx="8808">
                  <c:v>0.36425622988690448</c:v>
                </c:pt>
                <c:pt idx="8809">
                  <c:v>5.4455709203358606E-2</c:v>
                </c:pt>
                <c:pt idx="8810">
                  <c:v>0.23710458084806083</c:v>
                </c:pt>
                <c:pt idx="8811">
                  <c:v>1.6690313358181302E-2</c:v>
                </c:pt>
                <c:pt idx="8812">
                  <c:v>0.51409661095314496</c:v>
                </c:pt>
                <c:pt idx="8813">
                  <c:v>0.42174028950824416</c:v>
                </c:pt>
                <c:pt idx="8814">
                  <c:v>0.18904576505955578</c:v>
                </c:pt>
                <c:pt idx="8815">
                  <c:v>0.29217335595384863</c:v>
                </c:pt>
                <c:pt idx="8816">
                  <c:v>0.55759351633377074</c:v>
                </c:pt>
                <c:pt idx="8817">
                  <c:v>0.47422902168437325</c:v>
                </c:pt>
                <c:pt idx="8818">
                  <c:v>0.36716744926160549</c:v>
                </c:pt>
                <c:pt idx="8819">
                  <c:v>0.98331973980335508</c:v>
                </c:pt>
                <c:pt idx="8820">
                  <c:v>0.65486687498859453</c:v>
                </c:pt>
                <c:pt idx="8821">
                  <c:v>0.34756793330775942</c:v>
                </c:pt>
                <c:pt idx="8822">
                  <c:v>0.57425510351278586</c:v>
                </c:pt>
                <c:pt idx="8823">
                  <c:v>0.50552473939281173</c:v>
                </c:pt>
                <c:pt idx="8824">
                  <c:v>0.35429497498753248</c:v>
                </c:pt>
                <c:pt idx="8825">
                  <c:v>0.63564461545815909</c:v>
                </c:pt>
                <c:pt idx="8826">
                  <c:v>0.2790520052793678</c:v>
                </c:pt>
                <c:pt idx="8827">
                  <c:v>2.7052730334481565E-2</c:v>
                </c:pt>
                <c:pt idx="8828">
                  <c:v>0.67523873163165471</c:v>
                </c:pt>
                <c:pt idx="8829">
                  <c:v>0.73736253321979317</c:v>
                </c:pt>
                <c:pt idx="8830">
                  <c:v>0.85209582506310932</c:v>
                </c:pt>
                <c:pt idx="8831">
                  <c:v>0.17453183567828118</c:v>
                </c:pt>
                <c:pt idx="8832">
                  <c:v>0.35656224487189309</c:v>
                </c:pt>
                <c:pt idx="8833">
                  <c:v>0.7416495619070016</c:v>
                </c:pt>
                <c:pt idx="8834">
                  <c:v>0.90418697097533707</c:v>
                </c:pt>
                <c:pt idx="8835">
                  <c:v>0.67042118249015004</c:v>
                </c:pt>
                <c:pt idx="8836">
                  <c:v>0.76881411195211768</c:v>
                </c:pt>
                <c:pt idx="8837">
                  <c:v>0.45877957924212309</c:v>
                </c:pt>
                <c:pt idx="8838">
                  <c:v>0.70838832236285709</c:v>
                </c:pt>
                <c:pt idx="8839">
                  <c:v>0.88253395253910405</c:v>
                </c:pt>
                <c:pt idx="8840">
                  <c:v>0.7481403247211782</c:v>
                </c:pt>
                <c:pt idx="8841">
                  <c:v>0.99443758884185818</c:v>
                </c:pt>
                <c:pt idx="8842">
                  <c:v>0.51255566510956529</c:v>
                </c:pt>
                <c:pt idx="8843">
                  <c:v>0.52306349646442729</c:v>
                </c:pt>
                <c:pt idx="8844">
                  <c:v>0.12818507763006962</c:v>
                </c:pt>
                <c:pt idx="8845">
                  <c:v>0.40659972857991222</c:v>
                </c:pt>
                <c:pt idx="8846">
                  <c:v>0.72163824258448472</c:v>
                </c:pt>
                <c:pt idx="8847">
                  <c:v>0.57394311743506377</c:v>
                </c:pt>
                <c:pt idx="8848">
                  <c:v>0.26197473111654385</c:v>
                </c:pt>
                <c:pt idx="8849">
                  <c:v>9.3058757527293059E-3</c:v>
                </c:pt>
                <c:pt idx="8850">
                  <c:v>0.40385377612144396</c:v>
                </c:pt>
                <c:pt idx="8851">
                  <c:v>0.57041527310871298</c:v>
                </c:pt>
                <c:pt idx="8852">
                  <c:v>0.96949513813922883</c:v>
                </c:pt>
                <c:pt idx="8853">
                  <c:v>0.30478670601955926</c:v>
                </c:pt>
                <c:pt idx="8854">
                  <c:v>0.55016807073269414</c:v>
                </c:pt>
                <c:pt idx="8855">
                  <c:v>0.67476480439061526</c:v>
                </c:pt>
                <c:pt idx="8856">
                  <c:v>0.77206739307011818</c:v>
                </c:pt>
                <c:pt idx="8857">
                  <c:v>0.13667532947690941</c:v>
                </c:pt>
                <c:pt idx="8858">
                  <c:v>0.1022625184162811</c:v>
                </c:pt>
                <c:pt idx="8859">
                  <c:v>0.72614702243644136</c:v>
                </c:pt>
                <c:pt idx="8860">
                  <c:v>0.35300608927058341</c:v>
                </c:pt>
                <c:pt idx="8861">
                  <c:v>0.9733423706951283</c:v>
                </c:pt>
                <c:pt idx="8862">
                  <c:v>0.96522427302097169</c:v>
                </c:pt>
                <c:pt idx="8863">
                  <c:v>0.52435666347125387</c:v>
                </c:pt>
                <c:pt idx="8864">
                  <c:v>0.86244296136425946</c:v>
                </c:pt>
                <c:pt idx="8865">
                  <c:v>7.8851649108739402E-2</c:v>
                </c:pt>
                <c:pt idx="8866">
                  <c:v>0.25966657058320314</c:v>
                </c:pt>
                <c:pt idx="8867">
                  <c:v>0.21605179189520507</c:v>
                </c:pt>
                <c:pt idx="8868">
                  <c:v>0.18246638271141163</c:v>
                </c:pt>
                <c:pt idx="8869">
                  <c:v>0.71249423069529894</c:v>
                </c:pt>
                <c:pt idx="8870">
                  <c:v>0.89053529588996216</c:v>
                </c:pt>
                <c:pt idx="8871">
                  <c:v>0.22671802259363141</c:v>
                </c:pt>
                <c:pt idx="8872">
                  <c:v>0.44980573116326972</c:v>
                </c:pt>
                <c:pt idx="8873">
                  <c:v>0.88492366107409992</c:v>
                </c:pt>
                <c:pt idx="8874">
                  <c:v>0.91197167239709365</c:v>
                </c:pt>
                <c:pt idx="8875">
                  <c:v>0.50789797795372926</c:v>
                </c:pt>
                <c:pt idx="8876">
                  <c:v>0.24131546832682355</c:v>
                </c:pt>
                <c:pt idx="8877">
                  <c:v>0.78907616892320853</c:v>
                </c:pt>
                <c:pt idx="8878">
                  <c:v>3.1710923664137222E-3</c:v>
                </c:pt>
                <c:pt idx="8879">
                  <c:v>0.29654940231542543</c:v>
                </c:pt>
                <c:pt idx="8880">
                  <c:v>0.10580471535483595</c:v>
                </c:pt>
                <c:pt idx="8881">
                  <c:v>0.25985096872777258</c:v>
                </c:pt>
                <c:pt idx="8882">
                  <c:v>0.31523140767367158</c:v>
                </c:pt>
                <c:pt idx="8883">
                  <c:v>9.4268771398006365E-2</c:v>
                </c:pt>
                <c:pt idx="8884">
                  <c:v>0.37524088629299818</c:v>
                </c:pt>
                <c:pt idx="8885">
                  <c:v>0.67357592642008135</c:v>
                </c:pt>
                <c:pt idx="8886">
                  <c:v>0.79059534230762873</c:v>
                </c:pt>
                <c:pt idx="8887">
                  <c:v>0.53591816431652672</c:v>
                </c:pt>
                <c:pt idx="8888">
                  <c:v>0.17658766786408966</c:v>
                </c:pt>
                <c:pt idx="8889">
                  <c:v>0.90893379175520217</c:v>
                </c:pt>
                <c:pt idx="8890">
                  <c:v>0.45023802968218829</c:v>
                </c:pt>
                <c:pt idx="8891">
                  <c:v>0.15056486853890347</c:v>
                </c:pt>
                <c:pt idx="8892">
                  <c:v>0.54374553335073661</c:v>
                </c:pt>
                <c:pt idx="8893">
                  <c:v>0.73117902583031869</c:v>
                </c:pt>
                <c:pt idx="8894">
                  <c:v>0.92588713016635138</c:v>
                </c:pt>
                <c:pt idx="8895">
                  <c:v>0.3849967058678142</c:v>
                </c:pt>
                <c:pt idx="8896">
                  <c:v>0.6396355203537436</c:v>
                </c:pt>
                <c:pt idx="8897">
                  <c:v>0.35419058536840164</c:v>
                </c:pt>
                <c:pt idx="8898">
                  <c:v>0.88116828672642278</c:v>
                </c:pt>
                <c:pt idx="8899">
                  <c:v>0.79539501098701493</c:v>
                </c:pt>
                <c:pt idx="8900">
                  <c:v>0.2039496587607775</c:v>
                </c:pt>
                <c:pt idx="8901">
                  <c:v>0.78191479238770656</c:v>
                </c:pt>
                <c:pt idx="8902">
                  <c:v>0.64191566018476875</c:v>
                </c:pt>
                <c:pt idx="8903">
                  <c:v>0.67650072540924922</c:v>
                </c:pt>
                <c:pt idx="8904">
                  <c:v>0.94769195325099487</c:v>
                </c:pt>
                <c:pt idx="8905">
                  <c:v>0.85865828947101641</c:v>
                </c:pt>
                <c:pt idx="8906">
                  <c:v>0.46987113937263897</c:v>
                </c:pt>
                <c:pt idx="8907">
                  <c:v>0.12423943594295506</c:v>
                </c:pt>
                <c:pt idx="8908">
                  <c:v>9.2199893245566586E-2</c:v>
                </c:pt>
                <c:pt idx="8909">
                  <c:v>0.60360577823762118</c:v>
                </c:pt>
                <c:pt idx="8910">
                  <c:v>0.80231483969945216</c:v>
                </c:pt>
                <c:pt idx="8911">
                  <c:v>0.50551082869316954</c:v>
                </c:pt>
                <c:pt idx="8912">
                  <c:v>0.1204978461007112</c:v>
                </c:pt>
                <c:pt idx="8913">
                  <c:v>0.2072994146530048</c:v>
                </c:pt>
                <c:pt idx="8914">
                  <c:v>8.1262073051772118E-2</c:v>
                </c:pt>
                <c:pt idx="8915">
                  <c:v>0.77166178113392636</c:v>
                </c:pt>
                <c:pt idx="8916">
                  <c:v>0.31955551790052816</c:v>
                </c:pt>
                <c:pt idx="8917">
                  <c:v>0.7695893541768144</c:v>
                </c:pt>
                <c:pt idx="8918">
                  <c:v>0.48827564971906862</c:v>
                </c:pt>
                <c:pt idx="8919">
                  <c:v>0.44884482838625311</c:v>
                </c:pt>
                <c:pt idx="8920">
                  <c:v>0.73503068775638503</c:v>
                </c:pt>
                <c:pt idx="8921">
                  <c:v>0.66076912156342027</c:v>
                </c:pt>
                <c:pt idx="8922">
                  <c:v>0.54662611640367009</c:v>
                </c:pt>
                <c:pt idx="8923">
                  <c:v>0.14513839648344479</c:v>
                </c:pt>
                <c:pt idx="8924">
                  <c:v>0.34102969725664223</c:v>
                </c:pt>
                <c:pt idx="8925">
                  <c:v>0.68612179238634263</c:v>
                </c:pt>
                <c:pt idx="8926">
                  <c:v>0.64896463726133324</c:v>
                </c:pt>
                <c:pt idx="8927">
                  <c:v>0.14865845122777785</c:v>
                </c:pt>
                <c:pt idx="8928">
                  <c:v>0.50258978526228559</c:v>
                </c:pt>
                <c:pt idx="8929">
                  <c:v>2.6520903234612616E-2</c:v>
                </c:pt>
                <c:pt idx="8930">
                  <c:v>0.73682066413425873</c:v>
                </c:pt>
                <c:pt idx="8931">
                  <c:v>0.74490210448620009</c:v>
                </c:pt>
                <c:pt idx="8932">
                  <c:v>0.5696700995646744</c:v>
                </c:pt>
                <c:pt idx="8933">
                  <c:v>0.4453633834819139</c:v>
                </c:pt>
                <c:pt idx="8934">
                  <c:v>0.22238618052675677</c:v>
                </c:pt>
                <c:pt idx="8935">
                  <c:v>0.64453611320095883</c:v>
                </c:pt>
                <c:pt idx="8936">
                  <c:v>0.71845456851574341</c:v>
                </c:pt>
                <c:pt idx="8937">
                  <c:v>6.5933044099217769E-2</c:v>
                </c:pt>
                <c:pt idx="8938">
                  <c:v>0.13667217555300901</c:v>
                </c:pt>
                <c:pt idx="8939">
                  <c:v>4.9254519422191438E-2</c:v>
                </c:pt>
                <c:pt idx="8940">
                  <c:v>0.8207079287714828</c:v>
                </c:pt>
                <c:pt idx="8941">
                  <c:v>0.63815886231053565</c:v>
                </c:pt>
                <c:pt idx="8942">
                  <c:v>0.53599885317310636</c:v>
                </c:pt>
                <c:pt idx="8943">
                  <c:v>0.53272528039884071</c:v>
                </c:pt>
                <c:pt idx="8944">
                  <c:v>0.51378766331532399</c:v>
                </c:pt>
                <c:pt idx="8945">
                  <c:v>0.22925734064972836</c:v>
                </c:pt>
                <c:pt idx="8946">
                  <c:v>0.12812429998448319</c:v>
                </c:pt>
                <c:pt idx="8947">
                  <c:v>0.38510983920894087</c:v>
                </c:pt>
                <c:pt idx="8948">
                  <c:v>0.54106758466971461</c:v>
                </c:pt>
                <c:pt idx="8949">
                  <c:v>0.72289554389328492</c:v>
                </c:pt>
                <c:pt idx="8950">
                  <c:v>0.70540621443903362</c:v>
                </c:pt>
                <c:pt idx="8951">
                  <c:v>0.76224607683822798</c:v>
                </c:pt>
                <c:pt idx="8952">
                  <c:v>6.9813420097256745E-2</c:v>
                </c:pt>
                <c:pt idx="8953">
                  <c:v>0.35415157459403929</c:v>
                </c:pt>
                <c:pt idx="8954">
                  <c:v>0.22551420201804218</c:v>
                </c:pt>
                <c:pt idx="8955">
                  <c:v>0.21719331723507182</c:v>
                </c:pt>
                <c:pt idx="8956">
                  <c:v>0.36808276985217014</c:v>
                </c:pt>
                <c:pt idx="8957">
                  <c:v>0.36711290542367514</c:v>
                </c:pt>
                <c:pt idx="8958">
                  <c:v>6.6601455708314411E-2</c:v>
                </c:pt>
                <c:pt idx="8959">
                  <c:v>0.37066608964030917</c:v>
                </c:pt>
                <c:pt idx="8960">
                  <c:v>0.78496858467579289</c:v>
                </c:pt>
                <c:pt idx="8961">
                  <c:v>0.96700264605088282</c:v>
                </c:pt>
                <c:pt idx="8962">
                  <c:v>0.41347217718766638</c:v>
                </c:pt>
                <c:pt idx="8963">
                  <c:v>0.22688199310883972</c:v>
                </c:pt>
                <c:pt idx="8964">
                  <c:v>0.20565818026925353</c:v>
                </c:pt>
                <c:pt idx="8965">
                  <c:v>0.4970357853439803</c:v>
                </c:pt>
                <c:pt idx="8966">
                  <c:v>0.68044427627718274</c:v>
                </c:pt>
                <c:pt idx="8967">
                  <c:v>0.22695139061051953</c:v>
                </c:pt>
                <c:pt idx="8968">
                  <c:v>0.37202199100145233</c:v>
                </c:pt>
                <c:pt idx="8969">
                  <c:v>0.57360276140906041</c:v>
                </c:pt>
                <c:pt idx="8970">
                  <c:v>0.54161100207903001</c:v>
                </c:pt>
                <c:pt idx="8971">
                  <c:v>0.85611194225778431</c:v>
                </c:pt>
                <c:pt idx="8972">
                  <c:v>0.67341352658039588</c:v>
                </c:pt>
                <c:pt idx="8973">
                  <c:v>6.1141236713687534E-2</c:v>
                </c:pt>
                <c:pt idx="8974">
                  <c:v>0.60076544694638134</c:v>
                </c:pt>
                <c:pt idx="8975">
                  <c:v>6.4866827831075918E-2</c:v>
                </c:pt>
                <c:pt idx="8976">
                  <c:v>0.2167753568928574</c:v>
                </c:pt>
                <c:pt idx="8977">
                  <c:v>0.34342329825434054</c:v>
                </c:pt>
                <c:pt idx="8978">
                  <c:v>0.91537376070179688</c:v>
                </c:pt>
                <c:pt idx="8979">
                  <c:v>0.68679611509982319</c:v>
                </c:pt>
                <c:pt idx="8980">
                  <c:v>0.98230648272778209</c:v>
                </c:pt>
                <c:pt idx="8981">
                  <c:v>0.62505520583365826</c:v>
                </c:pt>
                <c:pt idx="8982">
                  <c:v>0.30284444629347157</c:v>
                </c:pt>
                <c:pt idx="8983">
                  <c:v>0.90660885437699446</c:v>
                </c:pt>
                <c:pt idx="8984">
                  <c:v>0.37501551414607814</c:v>
                </c:pt>
                <c:pt idx="8985">
                  <c:v>0.88574625313549593</c:v>
                </c:pt>
                <c:pt idx="8986">
                  <c:v>0.73727644828021366</c:v>
                </c:pt>
                <c:pt idx="8987">
                  <c:v>0.40526624555013435</c:v>
                </c:pt>
                <c:pt idx="8988">
                  <c:v>0.30978896110774434</c:v>
                </c:pt>
                <c:pt idx="8989">
                  <c:v>0.6230693378593164</c:v>
                </c:pt>
                <c:pt idx="8990">
                  <c:v>0.92636140153108226</c:v>
                </c:pt>
                <c:pt idx="8991">
                  <c:v>0.35607553290020466</c:v>
                </c:pt>
                <c:pt idx="8992">
                  <c:v>0.56148145373979652</c:v>
                </c:pt>
                <c:pt idx="8993">
                  <c:v>0.81879300475995664</c:v>
                </c:pt>
                <c:pt idx="8994">
                  <c:v>0.45403100059089763</c:v>
                </c:pt>
                <c:pt idx="8995">
                  <c:v>0.89902693121648714</c:v>
                </c:pt>
                <c:pt idx="8996">
                  <c:v>0.94563295549975379</c:v>
                </c:pt>
                <c:pt idx="8997">
                  <c:v>0.25308308436213206</c:v>
                </c:pt>
                <c:pt idx="8998">
                  <c:v>0.56739887435333747</c:v>
                </c:pt>
                <c:pt idx="8999">
                  <c:v>0.27288125654351025</c:v>
                </c:pt>
                <c:pt idx="9000">
                  <c:v>0.31527872677672597</c:v>
                </c:pt>
                <c:pt idx="9001">
                  <c:v>0.88956093643305867</c:v>
                </c:pt>
                <c:pt idx="9002">
                  <c:v>0.85065863041703527</c:v>
                </c:pt>
                <c:pt idx="9003">
                  <c:v>1.9601419111528164E-2</c:v>
                </c:pt>
                <c:pt idx="9004">
                  <c:v>0.44105100745384163</c:v>
                </c:pt>
                <c:pt idx="9005">
                  <c:v>0.74428227671621472</c:v>
                </c:pt>
                <c:pt idx="9006">
                  <c:v>0.15222476942102647</c:v>
                </c:pt>
                <c:pt idx="9007">
                  <c:v>0.44169965919186344</c:v>
                </c:pt>
                <c:pt idx="9008">
                  <c:v>0.64617203764904851</c:v>
                </c:pt>
                <c:pt idx="9009">
                  <c:v>0.21343676755830496</c:v>
                </c:pt>
                <c:pt idx="9010">
                  <c:v>0.23175235243130118</c:v>
                </c:pt>
                <c:pt idx="9011">
                  <c:v>6.1787312879128059E-2</c:v>
                </c:pt>
                <c:pt idx="9012">
                  <c:v>0.45936755950533203</c:v>
                </c:pt>
                <c:pt idx="9013">
                  <c:v>0.59057260611586859</c:v>
                </c:pt>
                <c:pt idx="9014">
                  <c:v>0.75379098940351563</c:v>
                </c:pt>
                <c:pt idx="9015">
                  <c:v>0.96515890488641287</c:v>
                </c:pt>
                <c:pt idx="9016">
                  <c:v>0.42571442594086489</c:v>
                </c:pt>
                <c:pt idx="9017">
                  <c:v>0.98235678811667337</c:v>
                </c:pt>
                <c:pt idx="9018">
                  <c:v>0.47053787692940696</c:v>
                </c:pt>
                <c:pt idx="9019">
                  <c:v>0.33009755254262013</c:v>
                </c:pt>
                <c:pt idx="9020">
                  <c:v>0.94956558381652723</c:v>
                </c:pt>
                <c:pt idx="9021">
                  <c:v>0.34876720437256953</c:v>
                </c:pt>
                <c:pt idx="9022">
                  <c:v>0.73040388977639559</c:v>
                </c:pt>
                <c:pt idx="9023">
                  <c:v>0.89817547188055491</c:v>
                </c:pt>
                <c:pt idx="9024">
                  <c:v>0.63515589648632143</c:v>
                </c:pt>
                <c:pt idx="9025">
                  <c:v>6.5152245604038359E-2</c:v>
                </c:pt>
                <c:pt idx="9026">
                  <c:v>1.3791867072597084E-2</c:v>
                </c:pt>
                <c:pt idx="9027">
                  <c:v>0.79990988913919303</c:v>
                </c:pt>
                <c:pt idx="9028">
                  <c:v>8.5506762417734958E-2</c:v>
                </c:pt>
                <c:pt idx="9029">
                  <c:v>0.1121559548713993</c:v>
                </c:pt>
                <c:pt idx="9030">
                  <c:v>5.1335236081543958E-3</c:v>
                </c:pt>
                <c:pt idx="9031">
                  <c:v>0.27913128225092371</c:v>
                </c:pt>
                <c:pt idx="9032">
                  <c:v>0.35946079127465413</c:v>
                </c:pt>
                <c:pt idx="9033">
                  <c:v>0.45751895311173002</c:v>
                </c:pt>
                <c:pt idx="9034">
                  <c:v>0.52104494884658836</c:v>
                </c:pt>
                <c:pt idx="9035">
                  <c:v>0.20245526461045038</c:v>
                </c:pt>
                <c:pt idx="9036">
                  <c:v>0.66563230783940863</c:v>
                </c:pt>
                <c:pt idx="9037">
                  <c:v>0.28219785694135252</c:v>
                </c:pt>
                <c:pt idx="9038">
                  <c:v>0.89938161331200117</c:v>
                </c:pt>
                <c:pt idx="9039">
                  <c:v>0.90677493480349658</c:v>
                </c:pt>
                <c:pt idx="9040">
                  <c:v>0.16632924236651941</c:v>
                </c:pt>
                <c:pt idx="9041">
                  <c:v>0.49557645409161993</c:v>
                </c:pt>
                <c:pt idx="9042">
                  <c:v>0.15346391785585503</c:v>
                </c:pt>
                <c:pt idx="9043">
                  <c:v>0.26806740335564472</c:v>
                </c:pt>
                <c:pt idx="9044">
                  <c:v>0.40884819832111158</c:v>
                </c:pt>
                <c:pt idx="9045">
                  <c:v>0.51166918292253705</c:v>
                </c:pt>
                <c:pt idx="9046">
                  <c:v>0.62395737908033533</c:v>
                </c:pt>
                <c:pt idx="9047">
                  <c:v>0.85167020319573128</c:v>
                </c:pt>
                <c:pt idx="9048">
                  <c:v>2.1105110655122022E-2</c:v>
                </c:pt>
                <c:pt idx="9049">
                  <c:v>0.71359478063583126</c:v>
                </c:pt>
                <c:pt idx="9050">
                  <c:v>0.38747814641682343</c:v>
                </c:pt>
                <c:pt idx="9051">
                  <c:v>0.34520682755168847</c:v>
                </c:pt>
                <c:pt idx="9052">
                  <c:v>0.89115066122782916</c:v>
                </c:pt>
                <c:pt idx="9053">
                  <c:v>0.56916325612420371</c:v>
                </c:pt>
                <c:pt idx="9054">
                  <c:v>0.92684567949122088</c:v>
                </c:pt>
                <c:pt idx="9055">
                  <c:v>0.49533520894839206</c:v>
                </c:pt>
                <c:pt idx="9056">
                  <c:v>9.885679562522881E-2</c:v>
                </c:pt>
                <c:pt idx="9057">
                  <c:v>0.48616407322053057</c:v>
                </c:pt>
                <c:pt idx="9058">
                  <c:v>0.95957861745710415</c:v>
                </c:pt>
                <c:pt idx="9059">
                  <c:v>0.63782360155034046</c:v>
                </c:pt>
                <c:pt idx="9060">
                  <c:v>0.90127125657222762</c:v>
                </c:pt>
                <c:pt idx="9061">
                  <c:v>0.66600920942891817</c:v>
                </c:pt>
                <c:pt idx="9062">
                  <c:v>0.61678287182784775</c:v>
                </c:pt>
                <c:pt idx="9063">
                  <c:v>0.26972681063680293</c:v>
                </c:pt>
                <c:pt idx="9064">
                  <c:v>0.29850637274724728</c:v>
                </c:pt>
                <c:pt idx="9065">
                  <c:v>0.99660676298505013</c:v>
                </c:pt>
                <c:pt idx="9066">
                  <c:v>0.9698654897370681</c:v>
                </c:pt>
                <c:pt idx="9067">
                  <c:v>0.52928601090297378</c:v>
                </c:pt>
                <c:pt idx="9068">
                  <c:v>0.70998524628113269</c:v>
                </c:pt>
                <c:pt idx="9069">
                  <c:v>0.72203424699699237</c:v>
                </c:pt>
                <c:pt idx="9070">
                  <c:v>0.22958927845097579</c:v>
                </c:pt>
                <c:pt idx="9071">
                  <c:v>0.7070029255501008</c:v>
                </c:pt>
                <c:pt idx="9072">
                  <c:v>0.59816972054455886</c:v>
                </c:pt>
                <c:pt idx="9073">
                  <c:v>0.43849319240008167</c:v>
                </c:pt>
                <c:pt idx="9074">
                  <c:v>0.75508466817209718</c:v>
                </c:pt>
                <c:pt idx="9075">
                  <c:v>0.7080179684367115</c:v>
                </c:pt>
                <c:pt idx="9076">
                  <c:v>0.65799551580939231</c:v>
                </c:pt>
                <c:pt idx="9077">
                  <c:v>0.93063420845690847</c:v>
                </c:pt>
                <c:pt idx="9078">
                  <c:v>0.16914153526031483</c:v>
                </c:pt>
                <c:pt idx="9079">
                  <c:v>0.76178312011146132</c:v>
                </c:pt>
                <c:pt idx="9080">
                  <c:v>0.28889971333038977</c:v>
                </c:pt>
                <c:pt idx="9081">
                  <c:v>0.53748194386134018</c:v>
                </c:pt>
                <c:pt idx="9082">
                  <c:v>0.45903047754384135</c:v>
                </c:pt>
                <c:pt idx="9083">
                  <c:v>0.92523607934137619</c:v>
                </c:pt>
                <c:pt idx="9084">
                  <c:v>0.44278549051041971</c:v>
                </c:pt>
                <c:pt idx="9085">
                  <c:v>0.89573900862398514</c:v>
                </c:pt>
                <c:pt idx="9086">
                  <c:v>0.68551794331777749</c:v>
                </c:pt>
                <c:pt idx="9087">
                  <c:v>0.50007334188561581</c:v>
                </c:pt>
                <c:pt idx="9088">
                  <c:v>0.73265707154416337</c:v>
                </c:pt>
                <c:pt idx="9089">
                  <c:v>0.76740144275473499</c:v>
                </c:pt>
                <c:pt idx="9090">
                  <c:v>0.71604837883079819</c:v>
                </c:pt>
                <c:pt idx="9091">
                  <c:v>0.62510300922445161</c:v>
                </c:pt>
                <c:pt idx="9092">
                  <c:v>0.10627603535832653</c:v>
                </c:pt>
                <c:pt idx="9093">
                  <c:v>0.18132626739392349</c:v>
                </c:pt>
                <c:pt idx="9094">
                  <c:v>0.55057608967208116</c:v>
                </c:pt>
                <c:pt idx="9095">
                  <c:v>0.53233911866896744</c:v>
                </c:pt>
                <c:pt idx="9096">
                  <c:v>2.3567469335891059E-2</c:v>
                </c:pt>
                <c:pt idx="9097">
                  <c:v>9.8457128321033496E-2</c:v>
                </c:pt>
                <c:pt idx="9098">
                  <c:v>0.76895569160997668</c:v>
                </c:pt>
                <c:pt idx="9099">
                  <c:v>0.83830888887788579</c:v>
                </c:pt>
                <c:pt idx="9100">
                  <c:v>0.4574953706271459</c:v>
                </c:pt>
                <c:pt idx="9101">
                  <c:v>0.12469413044149714</c:v>
                </c:pt>
                <c:pt idx="9102">
                  <c:v>0.7342503302424449</c:v>
                </c:pt>
                <c:pt idx="9103">
                  <c:v>0.54530038477168441</c:v>
                </c:pt>
                <c:pt idx="9104">
                  <c:v>0.86356685769910313</c:v>
                </c:pt>
                <c:pt idx="9105">
                  <c:v>0.96817734882616313</c:v>
                </c:pt>
                <c:pt idx="9106">
                  <c:v>0.15670172132398083</c:v>
                </c:pt>
                <c:pt idx="9107">
                  <c:v>0.68583029214564262</c:v>
                </c:pt>
                <c:pt idx="9108">
                  <c:v>0.74972009181497623</c:v>
                </c:pt>
                <c:pt idx="9109">
                  <c:v>0.54558313430546934</c:v>
                </c:pt>
                <c:pt idx="9110">
                  <c:v>0.615738272022334</c:v>
                </c:pt>
                <c:pt idx="9111">
                  <c:v>0.71313787936844764</c:v>
                </c:pt>
                <c:pt idx="9112">
                  <c:v>0.70833854549952713</c:v>
                </c:pt>
                <c:pt idx="9113">
                  <c:v>4.5934210552803341E-2</c:v>
                </c:pt>
                <c:pt idx="9114">
                  <c:v>1.6276760965714586E-2</c:v>
                </c:pt>
                <c:pt idx="9115">
                  <c:v>0.56352155076503829</c:v>
                </c:pt>
                <c:pt idx="9116">
                  <c:v>0.10670370799801485</c:v>
                </c:pt>
                <c:pt idx="9117">
                  <c:v>0.36922032263559307</c:v>
                </c:pt>
                <c:pt idx="9118">
                  <c:v>0.48596253641227377</c:v>
                </c:pt>
                <c:pt idx="9119">
                  <c:v>0.57234948108547812</c:v>
                </c:pt>
                <c:pt idx="9120">
                  <c:v>0.47772860363020031</c:v>
                </c:pt>
                <c:pt idx="9121">
                  <c:v>0.18464121277660189</c:v>
                </c:pt>
                <c:pt idx="9122">
                  <c:v>0.26486313634778519</c:v>
                </c:pt>
                <c:pt idx="9123">
                  <c:v>0.5547325972256868</c:v>
                </c:pt>
                <c:pt idx="9124">
                  <c:v>0.39076157211827189</c:v>
                </c:pt>
                <c:pt idx="9125">
                  <c:v>0.52974259179539163</c:v>
                </c:pt>
                <c:pt idx="9126">
                  <c:v>0.38374030514794416</c:v>
                </c:pt>
                <c:pt idx="9127">
                  <c:v>0.52330862149750279</c:v>
                </c:pt>
                <c:pt idx="9128">
                  <c:v>0.24800150853023004</c:v>
                </c:pt>
                <c:pt idx="9129">
                  <c:v>0.16135386757615669</c:v>
                </c:pt>
                <c:pt idx="9130">
                  <c:v>0.87445235246534103</c:v>
                </c:pt>
                <c:pt idx="9131">
                  <c:v>0.92068788498672094</c:v>
                </c:pt>
                <c:pt idx="9132">
                  <c:v>1.2829718185975085E-3</c:v>
                </c:pt>
                <c:pt idx="9133">
                  <c:v>0.56290735516832557</c:v>
                </c:pt>
                <c:pt idx="9134">
                  <c:v>0.78391831404711976</c:v>
                </c:pt>
                <c:pt idx="9135">
                  <c:v>0.31510418994124245</c:v>
                </c:pt>
                <c:pt idx="9136">
                  <c:v>0.95612034246144828</c:v>
                </c:pt>
                <c:pt idx="9137">
                  <c:v>0.51459574956195231</c:v>
                </c:pt>
                <c:pt idx="9138">
                  <c:v>0.81076288773248106</c:v>
                </c:pt>
                <c:pt idx="9139">
                  <c:v>0.49185411980927646</c:v>
                </c:pt>
                <c:pt idx="9140">
                  <c:v>0.59219163450980172</c:v>
                </c:pt>
                <c:pt idx="9141">
                  <c:v>0.96480120623707832</c:v>
                </c:pt>
                <c:pt idx="9142">
                  <c:v>0.41387322657456305</c:v>
                </c:pt>
                <c:pt idx="9143">
                  <c:v>0.96731903868136881</c:v>
                </c:pt>
                <c:pt idx="9144">
                  <c:v>0.73108311776587886</c:v>
                </c:pt>
                <c:pt idx="9145">
                  <c:v>0.31396029112579316</c:v>
                </c:pt>
                <c:pt idx="9146">
                  <c:v>0.73061295120539749</c:v>
                </c:pt>
                <c:pt idx="9147">
                  <c:v>0.41187090911523949</c:v>
                </c:pt>
                <c:pt idx="9148">
                  <c:v>0.31436949982976986</c:v>
                </c:pt>
                <c:pt idx="9149">
                  <c:v>0.60818363894158212</c:v>
                </c:pt>
                <c:pt idx="9150">
                  <c:v>0.74241969117076123</c:v>
                </c:pt>
                <c:pt idx="9151">
                  <c:v>0.84774950698378937</c:v>
                </c:pt>
                <c:pt idx="9152">
                  <c:v>0.12596387654820637</c:v>
                </c:pt>
                <c:pt idx="9153">
                  <c:v>7.4873145704564242E-2</c:v>
                </c:pt>
                <c:pt idx="9154">
                  <c:v>0.39295985661119215</c:v>
                </c:pt>
                <c:pt idx="9155">
                  <c:v>0.47631006430662703</c:v>
                </c:pt>
                <c:pt idx="9156">
                  <c:v>0.34325080148095766</c:v>
                </c:pt>
                <c:pt idx="9157">
                  <c:v>1.6220490455730114E-2</c:v>
                </c:pt>
                <c:pt idx="9158">
                  <c:v>0.61778308945604743</c:v>
                </c:pt>
                <c:pt idx="9159">
                  <c:v>8.0384487789303294E-2</c:v>
                </c:pt>
                <c:pt idx="9160">
                  <c:v>2.2086274820420089E-2</c:v>
                </c:pt>
                <c:pt idx="9161">
                  <c:v>0.20402090680041393</c:v>
                </c:pt>
                <c:pt idx="9162">
                  <c:v>0.97938059455686277</c:v>
                </c:pt>
                <c:pt idx="9163">
                  <c:v>0.44965271719249555</c:v>
                </c:pt>
                <c:pt idx="9164">
                  <c:v>0.31321785427314131</c:v>
                </c:pt>
                <c:pt idx="9165">
                  <c:v>0.25247676868572683</c:v>
                </c:pt>
                <c:pt idx="9166">
                  <c:v>0.3770513010104426</c:v>
                </c:pt>
                <c:pt idx="9167">
                  <c:v>0.10121608250831071</c:v>
                </c:pt>
                <c:pt idx="9168">
                  <c:v>0.13869871717817089</c:v>
                </c:pt>
                <c:pt idx="9169">
                  <c:v>0.10933961351837014</c:v>
                </c:pt>
                <c:pt idx="9170">
                  <c:v>0.67088440324686671</c:v>
                </c:pt>
                <c:pt idx="9171">
                  <c:v>0.55416537008907896</c:v>
                </c:pt>
                <c:pt idx="9172">
                  <c:v>0.85737508715008159</c:v>
                </c:pt>
                <c:pt idx="9173">
                  <c:v>0.90308973142089777</c:v>
                </c:pt>
                <c:pt idx="9174">
                  <c:v>0.22911599102854541</c:v>
                </c:pt>
                <c:pt idx="9175">
                  <c:v>0.75246121676287669</c:v>
                </c:pt>
                <c:pt idx="9176">
                  <c:v>0.61567013366877577</c:v>
                </c:pt>
                <c:pt idx="9177">
                  <c:v>0.56793657111373574</c:v>
                </c:pt>
                <c:pt idx="9178">
                  <c:v>0.30995070855596601</c:v>
                </c:pt>
                <c:pt idx="9179">
                  <c:v>0.34155870012080236</c:v>
                </c:pt>
                <c:pt idx="9180">
                  <c:v>0.57707293032532225</c:v>
                </c:pt>
                <c:pt idx="9181">
                  <c:v>0.86473997769166711</c:v>
                </c:pt>
                <c:pt idx="9182">
                  <c:v>0.68480506384968998</c:v>
                </c:pt>
                <c:pt idx="9183">
                  <c:v>0.51870812173872638</c:v>
                </c:pt>
                <c:pt idx="9184">
                  <c:v>0.92740206277342607</c:v>
                </c:pt>
                <c:pt idx="9185">
                  <c:v>0.84646903297233811</c:v>
                </c:pt>
                <c:pt idx="9186">
                  <c:v>0.60503716608743985</c:v>
                </c:pt>
                <c:pt idx="9187">
                  <c:v>0.85965043160116783</c:v>
                </c:pt>
                <c:pt idx="9188">
                  <c:v>0.14480392082818036</c:v>
                </c:pt>
                <c:pt idx="9189">
                  <c:v>0.71949735922715508</c:v>
                </c:pt>
                <c:pt idx="9190">
                  <c:v>0.59211653079470461</c:v>
                </c:pt>
                <c:pt idx="9191">
                  <c:v>0.70253306659987802</c:v>
                </c:pt>
                <c:pt idx="9192">
                  <c:v>0.47325034415035061</c:v>
                </c:pt>
                <c:pt idx="9193">
                  <c:v>0.91853413494235558</c:v>
                </c:pt>
                <c:pt idx="9194">
                  <c:v>0.80320597617104927</c:v>
                </c:pt>
                <c:pt idx="9195">
                  <c:v>0.48284150682522053</c:v>
                </c:pt>
                <c:pt idx="9196">
                  <c:v>0.11720521148164068</c:v>
                </c:pt>
                <c:pt idx="9197">
                  <c:v>0.86798937193490067</c:v>
                </c:pt>
                <c:pt idx="9198">
                  <c:v>0.29737410987605067</c:v>
                </c:pt>
                <c:pt idx="9199">
                  <c:v>0.96666468678352646</c:v>
                </c:pt>
                <c:pt idx="9200">
                  <c:v>0.73339077072841619</c:v>
                </c:pt>
                <c:pt idx="9201">
                  <c:v>9.8683632490543474E-2</c:v>
                </c:pt>
                <c:pt idx="9202">
                  <c:v>0.57581126856422582</c:v>
                </c:pt>
                <c:pt idx="9203">
                  <c:v>0.65999075894243586</c:v>
                </c:pt>
                <c:pt idx="9204">
                  <c:v>0.46468554551931357</c:v>
                </c:pt>
                <c:pt idx="9205">
                  <c:v>0.96996354310305954</c:v>
                </c:pt>
                <c:pt idx="9206">
                  <c:v>0.17726893312170586</c:v>
                </c:pt>
                <c:pt idx="9207">
                  <c:v>0.35895897651042741</c:v>
                </c:pt>
                <c:pt idx="9208">
                  <c:v>2.3518210753574135E-2</c:v>
                </c:pt>
                <c:pt idx="9209">
                  <c:v>0.27056813532047352</c:v>
                </c:pt>
                <c:pt idx="9210">
                  <c:v>0.43865033119854069</c:v>
                </c:pt>
                <c:pt idx="9211">
                  <c:v>0.39611645387304784</c:v>
                </c:pt>
                <c:pt idx="9212">
                  <c:v>0.529240244314652</c:v>
                </c:pt>
                <c:pt idx="9213">
                  <c:v>0.94078619635700533</c:v>
                </c:pt>
                <c:pt idx="9214">
                  <c:v>0.79360217218920692</c:v>
                </c:pt>
                <c:pt idx="9215">
                  <c:v>7.1707984000308436E-2</c:v>
                </c:pt>
                <c:pt idx="9216">
                  <c:v>0.19608709318381135</c:v>
                </c:pt>
                <c:pt idx="9217">
                  <c:v>0.63577514031705218</c:v>
                </c:pt>
                <c:pt idx="9218">
                  <c:v>0.47278330869636653</c:v>
                </c:pt>
                <c:pt idx="9219">
                  <c:v>6.9069259832179764E-2</c:v>
                </c:pt>
                <c:pt idx="9220">
                  <c:v>0.8470499994452344</c:v>
                </c:pt>
                <c:pt idx="9221">
                  <c:v>0.36934067605498277</c:v>
                </c:pt>
                <c:pt idx="9222">
                  <c:v>0.50874245609563895</c:v>
                </c:pt>
                <c:pt idx="9223">
                  <c:v>0.43445959940294715</c:v>
                </c:pt>
                <c:pt idx="9224">
                  <c:v>0.96248716533299872</c:v>
                </c:pt>
                <c:pt idx="9225">
                  <c:v>0.52178775170901215</c:v>
                </c:pt>
                <c:pt idx="9226">
                  <c:v>0.68674297336802959</c:v>
                </c:pt>
                <c:pt idx="9227">
                  <c:v>8.915339647287196E-2</c:v>
                </c:pt>
                <c:pt idx="9228">
                  <c:v>0.4011345195589282</c:v>
                </c:pt>
                <c:pt idx="9229">
                  <c:v>0.86787022690655213</c:v>
                </c:pt>
                <c:pt idx="9230">
                  <c:v>0.29490361842089502</c:v>
                </c:pt>
                <c:pt idx="9231">
                  <c:v>0.44511479998245596</c:v>
                </c:pt>
                <c:pt idx="9232">
                  <c:v>4.4443305136842332E-2</c:v>
                </c:pt>
                <c:pt idx="9233">
                  <c:v>0.9586294349090333</c:v>
                </c:pt>
                <c:pt idx="9234">
                  <c:v>0.68491251612310877</c:v>
                </c:pt>
                <c:pt idx="9235">
                  <c:v>0.32465848108970491</c:v>
                </c:pt>
                <c:pt idx="9236">
                  <c:v>0.53509167467015406</c:v>
                </c:pt>
                <c:pt idx="9237">
                  <c:v>0.28577618127957738</c:v>
                </c:pt>
                <c:pt idx="9238">
                  <c:v>4.0278765857349505E-2</c:v>
                </c:pt>
                <c:pt idx="9239">
                  <c:v>0.96521776447315599</c:v>
                </c:pt>
                <c:pt idx="9240">
                  <c:v>0.41496750033226215</c:v>
                </c:pt>
                <c:pt idx="9241">
                  <c:v>0.35877808432969177</c:v>
                </c:pt>
                <c:pt idx="9242">
                  <c:v>0.98326332912932302</c:v>
                </c:pt>
                <c:pt idx="9243">
                  <c:v>0.70677267653251652</c:v>
                </c:pt>
                <c:pt idx="9244">
                  <c:v>0.72837448200600896</c:v>
                </c:pt>
                <c:pt idx="9245">
                  <c:v>0.7899190749926116</c:v>
                </c:pt>
                <c:pt idx="9246">
                  <c:v>0.16989340082271648</c:v>
                </c:pt>
                <c:pt idx="9247">
                  <c:v>0.39838762739598177</c:v>
                </c:pt>
                <c:pt idx="9248">
                  <c:v>0.70085364426525942</c:v>
                </c:pt>
                <c:pt idx="9249">
                  <c:v>0.2471991662155833</c:v>
                </c:pt>
                <c:pt idx="9250">
                  <c:v>0.67638658530841889</c:v>
                </c:pt>
                <c:pt idx="9251">
                  <c:v>2.9339278596145695E-2</c:v>
                </c:pt>
                <c:pt idx="9252">
                  <c:v>0.10525536542071745</c:v>
                </c:pt>
                <c:pt idx="9253">
                  <c:v>2.6926625998190897E-2</c:v>
                </c:pt>
                <c:pt idx="9254">
                  <c:v>0.5558031515943832</c:v>
                </c:pt>
                <c:pt idx="9255">
                  <c:v>0.38356884679923248</c:v>
                </c:pt>
                <c:pt idx="9256">
                  <c:v>0.64160815469995525</c:v>
                </c:pt>
                <c:pt idx="9257">
                  <c:v>0.50825604214717446</c:v>
                </c:pt>
                <c:pt idx="9258">
                  <c:v>0.25930036756177449</c:v>
                </c:pt>
                <c:pt idx="9259">
                  <c:v>6.1277610744013271E-2</c:v>
                </c:pt>
                <c:pt idx="9260">
                  <c:v>0.89280377463102512</c:v>
                </c:pt>
                <c:pt idx="9261">
                  <c:v>0.35304022363994281</c:v>
                </c:pt>
                <c:pt idx="9262">
                  <c:v>0.54703871651880387</c:v>
                </c:pt>
                <c:pt idx="9263">
                  <c:v>7.9708531536026181E-2</c:v>
                </c:pt>
                <c:pt idx="9264">
                  <c:v>0.66128952599190616</c:v>
                </c:pt>
                <c:pt idx="9265">
                  <c:v>0.29306334596735584</c:v>
                </c:pt>
                <c:pt idx="9266">
                  <c:v>0.51565567334911588</c:v>
                </c:pt>
                <c:pt idx="9267">
                  <c:v>0.6249019785900144</c:v>
                </c:pt>
                <c:pt idx="9268">
                  <c:v>0.72755416237169601</c:v>
                </c:pt>
                <c:pt idx="9269">
                  <c:v>2.8069810954886401E-3</c:v>
                </c:pt>
                <c:pt idx="9270">
                  <c:v>0.17693127187757346</c:v>
                </c:pt>
                <c:pt idx="9271">
                  <c:v>0.68388644637720963</c:v>
                </c:pt>
                <c:pt idx="9272">
                  <c:v>7.9504261761672912E-2</c:v>
                </c:pt>
                <c:pt idx="9273">
                  <c:v>0.22812742843671116</c:v>
                </c:pt>
                <c:pt idx="9274">
                  <c:v>0.13768973580453997</c:v>
                </c:pt>
                <c:pt idx="9275">
                  <c:v>0.1513896669034798</c:v>
                </c:pt>
                <c:pt idx="9276">
                  <c:v>0.40613164678501507</c:v>
                </c:pt>
                <c:pt idx="9277">
                  <c:v>0.85458751574837954</c:v>
                </c:pt>
                <c:pt idx="9278">
                  <c:v>5.2377183014702601E-2</c:v>
                </c:pt>
                <c:pt idx="9279">
                  <c:v>0.30331492810664462</c:v>
                </c:pt>
                <c:pt idx="9280">
                  <c:v>0.81399668837617933</c:v>
                </c:pt>
                <c:pt idx="9281">
                  <c:v>0.84234153844525173</c:v>
                </c:pt>
                <c:pt idx="9282">
                  <c:v>0.23423664934664809</c:v>
                </c:pt>
                <c:pt idx="9283">
                  <c:v>0.81536556911438962</c:v>
                </c:pt>
                <c:pt idx="9284">
                  <c:v>0.84912010554648942</c:v>
                </c:pt>
                <c:pt idx="9285">
                  <c:v>0.16161391984746509</c:v>
                </c:pt>
                <c:pt idx="9286">
                  <c:v>0.24515087634564883</c:v>
                </c:pt>
                <c:pt idx="9287">
                  <c:v>0.25077874132002648</c:v>
                </c:pt>
                <c:pt idx="9288">
                  <c:v>0.83830536568458447</c:v>
                </c:pt>
                <c:pt idx="9289">
                  <c:v>0.39828106081033177</c:v>
                </c:pt>
                <c:pt idx="9290">
                  <c:v>0.90978903924570842</c:v>
                </c:pt>
                <c:pt idx="9291">
                  <c:v>0.82438260262104801</c:v>
                </c:pt>
                <c:pt idx="9292">
                  <c:v>0.39840225195437773</c:v>
                </c:pt>
                <c:pt idx="9293">
                  <c:v>0.94664859722678019</c:v>
                </c:pt>
                <c:pt idx="9294">
                  <c:v>0.3229735904945869</c:v>
                </c:pt>
                <c:pt idx="9295">
                  <c:v>0.21713544252195183</c:v>
                </c:pt>
                <c:pt idx="9296">
                  <c:v>0.39538246644445812</c:v>
                </c:pt>
                <c:pt idx="9297">
                  <c:v>0.19311353200725909</c:v>
                </c:pt>
                <c:pt idx="9298">
                  <c:v>0.65913244600367382</c:v>
                </c:pt>
                <c:pt idx="9299">
                  <c:v>3.9019983745655039E-2</c:v>
                </c:pt>
                <c:pt idx="9300">
                  <c:v>0.80886681322421261</c:v>
                </c:pt>
                <c:pt idx="9301">
                  <c:v>0.62452985934192773</c:v>
                </c:pt>
                <c:pt idx="9302">
                  <c:v>0.47334595977950189</c:v>
                </c:pt>
                <c:pt idx="9303">
                  <c:v>0.52554601408799462</c:v>
                </c:pt>
                <c:pt idx="9304">
                  <c:v>0.85185877692506595</c:v>
                </c:pt>
                <c:pt idx="9305">
                  <c:v>0.19046377958285798</c:v>
                </c:pt>
                <c:pt idx="9306">
                  <c:v>0.12474344909412016</c:v>
                </c:pt>
                <c:pt idx="9307">
                  <c:v>0.56314892487747081</c:v>
                </c:pt>
                <c:pt idx="9308">
                  <c:v>0.84398041565156556</c:v>
                </c:pt>
                <c:pt idx="9309">
                  <c:v>0.77884585586322741</c:v>
                </c:pt>
                <c:pt idx="9310">
                  <c:v>6.2299493263615058E-2</c:v>
                </c:pt>
                <c:pt idx="9311">
                  <c:v>6.7583281578302054E-2</c:v>
                </c:pt>
                <c:pt idx="9312">
                  <c:v>0.87221348652253561</c:v>
                </c:pt>
                <c:pt idx="9313">
                  <c:v>0.29206798425506242</c:v>
                </c:pt>
                <c:pt idx="9314">
                  <c:v>0.78661137483390575</c:v>
                </c:pt>
                <c:pt idx="9315">
                  <c:v>0.57737683345441559</c:v>
                </c:pt>
                <c:pt idx="9316">
                  <c:v>0.97243986836282525</c:v>
                </c:pt>
                <c:pt idx="9317">
                  <c:v>0.79686757400486041</c:v>
                </c:pt>
                <c:pt idx="9318">
                  <c:v>0.95331629968868392</c:v>
                </c:pt>
                <c:pt idx="9319">
                  <c:v>0.38704886771135444</c:v>
                </c:pt>
                <c:pt idx="9320">
                  <c:v>0.13031962473425995</c:v>
                </c:pt>
                <c:pt idx="9321">
                  <c:v>0.28193290870726712</c:v>
                </c:pt>
                <c:pt idx="9322">
                  <c:v>0.44639664303809246</c:v>
                </c:pt>
                <c:pt idx="9323">
                  <c:v>0.58837954122032021</c:v>
                </c:pt>
                <c:pt idx="9324">
                  <c:v>0.89494928992118183</c:v>
                </c:pt>
                <c:pt idx="9325">
                  <c:v>0.41271570530380852</c:v>
                </c:pt>
                <c:pt idx="9326">
                  <c:v>0.51285904111008118</c:v>
                </c:pt>
                <c:pt idx="9327">
                  <c:v>0.62190393713391567</c:v>
                </c:pt>
                <c:pt idx="9328">
                  <c:v>0.33947140972105389</c:v>
                </c:pt>
                <c:pt idx="9329">
                  <c:v>0.49598318175225664</c:v>
                </c:pt>
                <c:pt idx="9330">
                  <c:v>0.98933571017782007</c:v>
                </c:pt>
                <c:pt idx="9331">
                  <c:v>0.76528095862142786</c:v>
                </c:pt>
                <c:pt idx="9332">
                  <c:v>7.7071550338096706E-2</c:v>
                </c:pt>
                <c:pt idx="9333">
                  <c:v>0.34154653239135935</c:v>
                </c:pt>
                <c:pt idx="9334">
                  <c:v>0.37256990157653108</c:v>
                </c:pt>
                <c:pt idx="9335">
                  <c:v>0.78233579675775755</c:v>
                </c:pt>
                <c:pt idx="9336">
                  <c:v>0.71773610763146356</c:v>
                </c:pt>
                <c:pt idx="9337">
                  <c:v>0.990760962008853</c:v>
                </c:pt>
                <c:pt idx="9338">
                  <c:v>0.7194884827916922</c:v>
                </c:pt>
                <c:pt idx="9339">
                  <c:v>0.44293027997153356</c:v>
                </c:pt>
                <c:pt idx="9340">
                  <c:v>0.3292154815649686</c:v>
                </c:pt>
                <c:pt idx="9341">
                  <c:v>0.124598662426974</c:v>
                </c:pt>
                <c:pt idx="9342">
                  <c:v>0.12971941015204388</c:v>
                </c:pt>
                <c:pt idx="9343">
                  <c:v>0.19412642540136651</c:v>
                </c:pt>
                <c:pt idx="9344">
                  <c:v>0.68283172076699872</c:v>
                </c:pt>
                <c:pt idx="9345">
                  <c:v>0.35273093094710772</c:v>
                </c:pt>
                <c:pt idx="9346">
                  <c:v>0.34875642803905366</c:v>
                </c:pt>
                <c:pt idx="9347">
                  <c:v>0.54928605237476813</c:v>
                </c:pt>
                <c:pt idx="9348">
                  <c:v>0.85068226272737713</c:v>
                </c:pt>
                <c:pt idx="9349">
                  <c:v>0.41678965902737791</c:v>
                </c:pt>
                <c:pt idx="9350">
                  <c:v>0.98379927314063498</c:v>
                </c:pt>
                <c:pt idx="9351">
                  <c:v>0.7143836746524943</c:v>
                </c:pt>
                <c:pt idx="9352">
                  <c:v>0.64641988447234966</c:v>
                </c:pt>
                <c:pt idx="9353">
                  <c:v>0.37899832677980805</c:v>
                </c:pt>
                <c:pt idx="9354">
                  <c:v>0.82487818823423154</c:v>
                </c:pt>
                <c:pt idx="9355">
                  <c:v>0.7277096527291973</c:v>
                </c:pt>
                <c:pt idx="9356">
                  <c:v>0.61613341961807266</c:v>
                </c:pt>
                <c:pt idx="9357">
                  <c:v>0.35438352094701653</c:v>
                </c:pt>
                <c:pt idx="9358">
                  <c:v>0.12383655650719839</c:v>
                </c:pt>
                <c:pt idx="9359">
                  <c:v>0.32100521648349484</c:v>
                </c:pt>
                <c:pt idx="9360">
                  <c:v>0.13467343809766388</c:v>
                </c:pt>
                <c:pt idx="9361">
                  <c:v>0.45647410743705652</c:v>
                </c:pt>
                <c:pt idx="9362">
                  <c:v>0.96032369460925637</c:v>
                </c:pt>
                <c:pt idx="9363">
                  <c:v>0.16033529777095434</c:v>
                </c:pt>
                <c:pt idx="9364">
                  <c:v>0.75534963642961794</c:v>
                </c:pt>
                <c:pt idx="9365">
                  <c:v>0.16133947258877543</c:v>
                </c:pt>
                <c:pt idx="9366">
                  <c:v>0.63251579954871717</c:v>
                </c:pt>
                <c:pt idx="9367">
                  <c:v>0.69304301528867474</c:v>
                </c:pt>
                <c:pt idx="9368">
                  <c:v>0.97395795675644559</c:v>
                </c:pt>
                <c:pt idx="9369">
                  <c:v>0.31137920558051169</c:v>
                </c:pt>
                <c:pt idx="9370">
                  <c:v>0.35030819166000382</c:v>
                </c:pt>
                <c:pt idx="9371">
                  <c:v>0.62977722968430128</c:v>
                </c:pt>
                <c:pt idx="9372">
                  <c:v>0.66589930405183662</c:v>
                </c:pt>
                <c:pt idx="9373">
                  <c:v>0.76960319921821507</c:v>
                </c:pt>
                <c:pt idx="9374">
                  <c:v>0.72096926054031085</c:v>
                </c:pt>
                <c:pt idx="9375">
                  <c:v>0.33036190100496721</c:v>
                </c:pt>
                <c:pt idx="9376">
                  <c:v>0.39247019048429571</c:v>
                </c:pt>
                <c:pt idx="9377">
                  <c:v>0.24649146955762594</c:v>
                </c:pt>
                <c:pt idx="9378">
                  <c:v>0.78212885501893648</c:v>
                </c:pt>
                <c:pt idx="9379">
                  <c:v>0.23966630326568442</c:v>
                </c:pt>
                <c:pt idx="9380">
                  <c:v>7.155898635813919E-2</c:v>
                </c:pt>
                <c:pt idx="9381">
                  <c:v>0.69188372124539865</c:v>
                </c:pt>
                <c:pt idx="9382">
                  <c:v>0.48970297141452457</c:v>
                </c:pt>
                <c:pt idx="9383">
                  <c:v>0.43784056391466436</c:v>
                </c:pt>
                <c:pt idx="9384">
                  <c:v>0.78635771376376862</c:v>
                </c:pt>
                <c:pt idx="9385">
                  <c:v>0.31409522765972431</c:v>
                </c:pt>
                <c:pt idx="9386">
                  <c:v>0.99849127698619444</c:v>
                </c:pt>
                <c:pt idx="9387">
                  <c:v>0.64289230696991662</c:v>
                </c:pt>
                <c:pt idx="9388">
                  <c:v>9.1003243388143945E-2</c:v>
                </c:pt>
                <c:pt idx="9389">
                  <c:v>0.49151162453531827</c:v>
                </c:pt>
                <c:pt idx="9390">
                  <c:v>0.83587356509448663</c:v>
                </c:pt>
                <c:pt idx="9391">
                  <c:v>0.52700854303641642</c:v>
                </c:pt>
                <c:pt idx="9392">
                  <c:v>0.43258281305086932</c:v>
                </c:pt>
                <c:pt idx="9393">
                  <c:v>0.41933894596031818</c:v>
                </c:pt>
                <c:pt idx="9394">
                  <c:v>0.82966475506763193</c:v>
                </c:pt>
                <c:pt idx="9395">
                  <c:v>0.17553842169024908</c:v>
                </c:pt>
                <c:pt idx="9396">
                  <c:v>0.27425334801629808</c:v>
                </c:pt>
                <c:pt idx="9397">
                  <c:v>0.37602010992170315</c:v>
                </c:pt>
                <c:pt idx="9398">
                  <c:v>0.76998745406511582</c:v>
                </c:pt>
                <c:pt idx="9399">
                  <c:v>0.17914047240239589</c:v>
                </c:pt>
                <c:pt idx="9400">
                  <c:v>0.8139196670679002</c:v>
                </c:pt>
                <c:pt idx="9401">
                  <c:v>0.54784441019773689</c:v>
                </c:pt>
                <c:pt idx="9402">
                  <c:v>0.6210021933638501</c:v>
                </c:pt>
                <c:pt idx="9403">
                  <c:v>0.18386386622854689</c:v>
                </c:pt>
                <c:pt idx="9404">
                  <c:v>0.19999970318749533</c:v>
                </c:pt>
                <c:pt idx="9405">
                  <c:v>0.39501147223404209</c:v>
                </c:pt>
                <c:pt idx="9406">
                  <c:v>0.95781383754583715</c:v>
                </c:pt>
                <c:pt idx="9407">
                  <c:v>0.97716763288582098</c:v>
                </c:pt>
                <c:pt idx="9408">
                  <c:v>0.25640591199342438</c:v>
                </c:pt>
                <c:pt idx="9409">
                  <c:v>0.4141628734833388</c:v>
                </c:pt>
                <c:pt idx="9410">
                  <c:v>0.83541463447521191</c:v>
                </c:pt>
                <c:pt idx="9411">
                  <c:v>0.81376162488654336</c:v>
                </c:pt>
                <c:pt idx="9412">
                  <c:v>0.89162946813350052</c:v>
                </c:pt>
                <c:pt idx="9413">
                  <c:v>0.61647091974339951</c:v>
                </c:pt>
                <c:pt idx="9414">
                  <c:v>2.6748127316473112E-2</c:v>
                </c:pt>
                <c:pt idx="9415">
                  <c:v>0.55577580796357984</c:v>
                </c:pt>
                <c:pt idx="9416">
                  <c:v>0.92400444388576064</c:v>
                </c:pt>
                <c:pt idx="9417">
                  <c:v>0.74268838797821124</c:v>
                </c:pt>
                <c:pt idx="9418">
                  <c:v>0.36373674979607423</c:v>
                </c:pt>
                <c:pt idx="9419">
                  <c:v>0.32355382261963272</c:v>
                </c:pt>
                <c:pt idx="9420">
                  <c:v>0.96909676816738055</c:v>
                </c:pt>
                <c:pt idx="9421">
                  <c:v>0.60938258916576515</c:v>
                </c:pt>
                <c:pt idx="9422">
                  <c:v>0.89317610901462663</c:v>
                </c:pt>
                <c:pt idx="9423">
                  <c:v>0.6108642088299916</c:v>
                </c:pt>
                <c:pt idx="9424">
                  <c:v>0.79475780566910181</c:v>
                </c:pt>
                <c:pt idx="9425">
                  <c:v>0.49443988059388466</c:v>
                </c:pt>
                <c:pt idx="9426">
                  <c:v>5.1073141419828473E-2</c:v>
                </c:pt>
                <c:pt idx="9427">
                  <c:v>0.38628784305708846</c:v>
                </c:pt>
                <c:pt idx="9428">
                  <c:v>0.33977826048609722</c:v>
                </c:pt>
                <c:pt idx="9429">
                  <c:v>0.65322398983557894</c:v>
                </c:pt>
                <c:pt idx="9430">
                  <c:v>0.73559716657530383</c:v>
                </c:pt>
                <c:pt idx="9431">
                  <c:v>0.18157863113171357</c:v>
                </c:pt>
                <c:pt idx="9432">
                  <c:v>0.79205343071001277</c:v>
                </c:pt>
                <c:pt idx="9433">
                  <c:v>4.2009943184447451E-2</c:v>
                </c:pt>
                <c:pt idx="9434">
                  <c:v>6.1115101008263929E-2</c:v>
                </c:pt>
                <c:pt idx="9435">
                  <c:v>0.1615026458918595</c:v>
                </c:pt>
                <c:pt idx="9436">
                  <c:v>0.37496950448256428</c:v>
                </c:pt>
                <c:pt idx="9437">
                  <c:v>0.11246183845794845</c:v>
                </c:pt>
                <c:pt idx="9438">
                  <c:v>0.14611896273964967</c:v>
                </c:pt>
                <c:pt idx="9439">
                  <c:v>0.82140676529212242</c:v>
                </c:pt>
                <c:pt idx="9440">
                  <c:v>0.38350426470092697</c:v>
                </c:pt>
                <c:pt idx="9441">
                  <c:v>0.55617682847947669</c:v>
                </c:pt>
                <c:pt idx="9442">
                  <c:v>0.66395625456420526</c:v>
                </c:pt>
                <c:pt idx="9443">
                  <c:v>0.11277046059852953</c:v>
                </c:pt>
                <c:pt idx="9444">
                  <c:v>0.33313127948582699</c:v>
                </c:pt>
                <c:pt idx="9445">
                  <c:v>0.93741431829399169</c:v>
                </c:pt>
                <c:pt idx="9446">
                  <c:v>0.12244756711760889</c:v>
                </c:pt>
                <c:pt idx="9447">
                  <c:v>0.9762605456524811</c:v>
                </c:pt>
                <c:pt idx="9448">
                  <c:v>1.0990781249008505E-2</c:v>
                </c:pt>
                <c:pt idx="9449">
                  <c:v>0.72206045208594782</c:v>
                </c:pt>
                <c:pt idx="9450">
                  <c:v>0.67001820852515204</c:v>
                </c:pt>
                <c:pt idx="9451">
                  <c:v>0.99603068223038249</c:v>
                </c:pt>
                <c:pt idx="9452">
                  <c:v>0.2876762460394186</c:v>
                </c:pt>
                <c:pt idx="9453">
                  <c:v>0.97466718450871626</c:v>
                </c:pt>
                <c:pt idx="9454">
                  <c:v>0.23137003799498548</c:v>
                </c:pt>
                <c:pt idx="9455">
                  <c:v>0.63622858172106955</c:v>
                </c:pt>
                <c:pt idx="9456">
                  <c:v>9.377298601613053E-2</c:v>
                </c:pt>
                <c:pt idx="9457">
                  <c:v>4.2575973105885075E-2</c:v>
                </c:pt>
                <c:pt idx="9458">
                  <c:v>0.57437999061047096</c:v>
                </c:pt>
                <c:pt idx="9459">
                  <c:v>0.60450219018594464</c:v>
                </c:pt>
                <c:pt idx="9460">
                  <c:v>0.86831045517153593</c:v>
                </c:pt>
                <c:pt idx="9461">
                  <c:v>0.69382006800445728</c:v>
                </c:pt>
                <c:pt idx="9462">
                  <c:v>3.3882950914037854E-2</c:v>
                </c:pt>
                <c:pt idx="9463">
                  <c:v>0.47075601223425756</c:v>
                </c:pt>
                <c:pt idx="9464">
                  <c:v>0.99629762116647214</c:v>
                </c:pt>
                <c:pt idx="9465">
                  <c:v>0.77411894489737176</c:v>
                </c:pt>
                <c:pt idx="9466">
                  <c:v>0.61710689012757824</c:v>
                </c:pt>
                <c:pt idx="9467">
                  <c:v>0.71550237420736917</c:v>
                </c:pt>
                <c:pt idx="9468">
                  <c:v>0.44840330325458355</c:v>
                </c:pt>
                <c:pt idx="9469">
                  <c:v>0.31431779978532243</c:v>
                </c:pt>
                <c:pt idx="9470">
                  <c:v>0.73926099191385364</c:v>
                </c:pt>
                <c:pt idx="9471">
                  <c:v>0.75949109613871724</c:v>
                </c:pt>
                <c:pt idx="9472">
                  <c:v>0.76685280341974127</c:v>
                </c:pt>
                <c:pt idx="9473">
                  <c:v>0.49506707559109997</c:v>
                </c:pt>
                <c:pt idx="9474">
                  <c:v>0.59233945961684897</c:v>
                </c:pt>
                <c:pt idx="9475">
                  <c:v>0.44929778038025731</c:v>
                </c:pt>
                <c:pt idx="9476">
                  <c:v>0.34779485098449275</c:v>
                </c:pt>
                <c:pt idx="9477">
                  <c:v>0.38806049636940493</c:v>
                </c:pt>
                <c:pt idx="9478">
                  <c:v>0.1327624805889849</c:v>
                </c:pt>
                <c:pt idx="9479">
                  <c:v>0.33901125906920587</c:v>
                </c:pt>
                <c:pt idx="9480">
                  <c:v>0.76223117614268843</c:v>
                </c:pt>
                <c:pt idx="9481">
                  <c:v>0.81937743016489661</c:v>
                </c:pt>
                <c:pt idx="9482">
                  <c:v>0.27646878141745401</c:v>
                </c:pt>
                <c:pt idx="9483">
                  <c:v>0.61080928314980554</c:v>
                </c:pt>
                <c:pt idx="9484">
                  <c:v>0.87162189878133212</c:v>
                </c:pt>
                <c:pt idx="9485">
                  <c:v>0.34925281784928069</c:v>
                </c:pt>
                <c:pt idx="9486">
                  <c:v>0.89210959286061564</c:v>
                </c:pt>
                <c:pt idx="9487">
                  <c:v>0.6859272083667699</c:v>
                </c:pt>
                <c:pt idx="9488">
                  <c:v>0.37859102030219094</c:v>
                </c:pt>
                <c:pt idx="9489">
                  <c:v>0.97927821892280054</c:v>
                </c:pt>
                <c:pt idx="9490">
                  <c:v>0.72902543550777499</c:v>
                </c:pt>
                <c:pt idx="9491">
                  <c:v>0.73049457917478611</c:v>
                </c:pt>
                <c:pt idx="9492">
                  <c:v>0.42239219063073036</c:v>
                </c:pt>
                <c:pt idx="9493">
                  <c:v>0.14554793068466146</c:v>
                </c:pt>
                <c:pt idx="9494">
                  <c:v>0.22407101710516542</c:v>
                </c:pt>
                <c:pt idx="9495">
                  <c:v>0.96158448651506778</c:v>
                </c:pt>
                <c:pt idx="9496">
                  <c:v>0.35046485874357858</c:v>
                </c:pt>
                <c:pt idx="9497">
                  <c:v>0.26288090332545383</c:v>
                </c:pt>
                <c:pt idx="9498">
                  <c:v>0.23934219090237385</c:v>
                </c:pt>
                <c:pt idx="9499">
                  <c:v>0.62420249619716894</c:v>
                </c:pt>
                <c:pt idx="9500">
                  <c:v>0.97135358581848141</c:v>
                </c:pt>
                <c:pt idx="9501">
                  <c:v>0.53971685121754043</c:v>
                </c:pt>
                <c:pt idx="9502">
                  <c:v>2.1118413201122736E-2</c:v>
                </c:pt>
                <c:pt idx="9503">
                  <c:v>0.93717067126984277</c:v>
                </c:pt>
                <c:pt idx="9504">
                  <c:v>2.7472032246865348E-2</c:v>
                </c:pt>
                <c:pt idx="9505">
                  <c:v>0.72244597306588942</c:v>
                </c:pt>
                <c:pt idx="9506">
                  <c:v>0.1494693184036153</c:v>
                </c:pt>
                <c:pt idx="9507">
                  <c:v>0.13083440956232809</c:v>
                </c:pt>
                <c:pt idx="9508">
                  <c:v>0.93392151404820456</c:v>
                </c:pt>
                <c:pt idx="9509">
                  <c:v>0.41888660817355228</c:v>
                </c:pt>
                <c:pt idx="9510">
                  <c:v>0.22722357289270664</c:v>
                </c:pt>
                <c:pt idx="9511">
                  <c:v>0.94658960772053791</c:v>
                </c:pt>
                <c:pt idx="9512">
                  <c:v>0.33153695907980996</c:v>
                </c:pt>
                <c:pt idx="9513">
                  <c:v>0.14167125436555186</c:v>
                </c:pt>
                <c:pt idx="9514">
                  <c:v>6.8772121830271607E-2</c:v>
                </c:pt>
                <c:pt idx="9515">
                  <c:v>0.85305160137501157</c:v>
                </c:pt>
                <c:pt idx="9516">
                  <c:v>0.2382643098189795</c:v>
                </c:pt>
                <c:pt idx="9517">
                  <c:v>0.50825512758840585</c:v>
                </c:pt>
                <c:pt idx="9518">
                  <c:v>0.2439293783362626</c:v>
                </c:pt>
                <c:pt idx="9519">
                  <c:v>0.72106169756551353</c:v>
                </c:pt>
                <c:pt idx="9520">
                  <c:v>0.88395098358576696</c:v>
                </c:pt>
                <c:pt idx="9521">
                  <c:v>0.56418112598554282</c:v>
                </c:pt>
                <c:pt idx="9522">
                  <c:v>0.19218443901845461</c:v>
                </c:pt>
                <c:pt idx="9523">
                  <c:v>4.3866583166581853E-2</c:v>
                </c:pt>
                <c:pt idx="9524">
                  <c:v>0.26566328074115481</c:v>
                </c:pt>
                <c:pt idx="9525">
                  <c:v>2.7594165889357294E-3</c:v>
                </c:pt>
                <c:pt idx="9526">
                  <c:v>0.37751461024280386</c:v>
                </c:pt>
                <c:pt idx="9527">
                  <c:v>0.88805435080456285</c:v>
                </c:pt>
                <c:pt idx="9528">
                  <c:v>0.52947397228771542</c:v>
                </c:pt>
                <c:pt idx="9529">
                  <c:v>0.86905223963272393</c:v>
                </c:pt>
                <c:pt idx="9530">
                  <c:v>0.16099150719167268</c:v>
                </c:pt>
                <c:pt idx="9531">
                  <c:v>0.78426137044292943</c:v>
                </c:pt>
                <c:pt idx="9532">
                  <c:v>8.0853034314165378E-2</c:v>
                </c:pt>
                <c:pt idx="9533">
                  <c:v>0.89694771817743202</c:v>
                </c:pt>
                <c:pt idx="9534">
                  <c:v>2.994081006848291E-4</c:v>
                </c:pt>
                <c:pt idx="9535">
                  <c:v>3.2151948209922739E-2</c:v>
                </c:pt>
                <c:pt idx="9536">
                  <c:v>0.37779356417143417</c:v>
                </c:pt>
                <c:pt idx="9537">
                  <c:v>0.57643302929421558</c:v>
                </c:pt>
                <c:pt idx="9538">
                  <c:v>0.10992334788195945</c:v>
                </c:pt>
                <c:pt idx="9539">
                  <c:v>0.4817078520924355</c:v>
                </c:pt>
                <c:pt idx="9540">
                  <c:v>6.3870117563693846E-2</c:v>
                </c:pt>
                <c:pt idx="9541">
                  <c:v>0.46506589300235074</c:v>
                </c:pt>
                <c:pt idx="9542">
                  <c:v>0.36246369050930427</c:v>
                </c:pt>
                <c:pt idx="9543">
                  <c:v>0.92724638987670016</c:v>
                </c:pt>
                <c:pt idx="9544">
                  <c:v>0.2300746577000593</c:v>
                </c:pt>
                <c:pt idx="9545">
                  <c:v>0.86477196489682984</c:v>
                </c:pt>
                <c:pt idx="9546">
                  <c:v>0.222414021018154</c:v>
                </c:pt>
                <c:pt idx="9547">
                  <c:v>0.11245125211423787</c:v>
                </c:pt>
                <c:pt idx="9548">
                  <c:v>0.96819428399586782</c:v>
                </c:pt>
                <c:pt idx="9549">
                  <c:v>0.44133111855077145</c:v>
                </c:pt>
                <c:pt idx="9550">
                  <c:v>0.45210948281554014</c:v>
                </c:pt>
                <c:pt idx="9551">
                  <c:v>0.60407768078338242</c:v>
                </c:pt>
                <c:pt idx="9552">
                  <c:v>0.73358092630914451</c:v>
                </c:pt>
                <c:pt idx="9553">
                  <c:v>0.29462847779254825</c:v>
                </c:pt>
                <c:pt idx="9554">
                  <c:v>0.8208262593582395</c:v>
                </c:pt>
                <c:pt idx="9555">
                  <c:v>0.6269410339309559</c:v>
                </c:pt>
                <c:pt idx="9556">
                  <c:v>0.99795727757641917</c:v>
                </c:pt>
                <c:pt idx="9557">
                  <c:v>0.66796422687730017</c:v>
                </c:pt>
                <c:pt idx="9558">
                  <c:v>0.47476112678403087</c:v>
                </c:pt>
                <c:pt idx="9559">
                  <c:v>0.31025785920687854</c:v>
                </c:pt>
                <c:pt idx="9560">
                  <c:v>0.50383969000719475</c:v>
                </c:pt>
                <c:pt idx="9561">
                  <c:v>3.3669950921866088E-2</c:v>
                </c:pt>
                <c:pt idx="9562">
                  <c:v>0.89086514380335113</c:v>
                </c:pt>
                <c:pt idx="9563">
                  <c:v>0.77047190292294687</c:v>
                </c:pt>
                <c:pt idx="9564">
                  <c:v>0.32127242596879246</c:v>
                </c:pt>
                <c:pt idx="9565">
                  <c:v>0.62566325749534335</c:v>
                </c:pt>
                <c:pt idx="9566">
                  <c:v>0.52236872423550518</c:v>
                </c:pt>
                <c:pt idx="9567">
                  <c:v>0.45114822613594507</c:v>
                </c:pt>
                <c:pt idx="9568">
                  <c:v>0.44823666682850416</c:v>
                </c:pt>
                <c:pt idx="9569">
                  <c:v>0.51365938666912703</c:v>
                </c:pt>
                <c:pt idx="9570">
                  <c:v>7.3311748017236472E-2</c:v>
                </c:pt>
                <c:pt idx="9571">
                  <c:v>0.1505489256934025</c:v>
                </c:pt>
                <c:pt idx="9572">
                  <c:v>0.27579412901578199</c:v>
                </c:pt>
                <c:pt idx="9573">
                  <c:v>0.27192636824768335</c:v>
                </c:pt>
                <c:pt idx="9574">
                  <c:v>0.26647113881375228</c:v>
                </c:pt>
                <c:pt idx="9575">
                  <c:v>0.58043004273456988</c:v>
                </c:pt>
                <c:pt idx="9576">
                  <c:v>0.28772823991613844</c:v>
                </c:pt>
                <c:pt idx="9577">
                  <c:v>0.84852827053914237</c:v>
                </c:pt>
                <c:pt idx="9578">
                  <c:v>0.21464295136492836</c:v>
                </c:pt>
                <c:pt idx="9579">
                  <c:v>0.50408359035108408</c:v>
                </c:pt>
                <c:pt idx="9580">
                  <c:v>0.13290303066973716</c:v>
                </c:pt>
                <c:pt idx="9581">
                  <c:v>0.70123646627237857</c:v>
                </c:pt>
                <c:pt idx="9582">
                  <c:v>0.68128863986641575</c:v>
                </c:pt>
                <c:pt idx="9583">
                  <c:v>0.41817023484882443</c:v>
                </c:pt>
                <c:pt idx="9584">
                  <c:v>0.18713710419234686</c:v>
                </c:pt>
                <c:pt idx="9585">
                  <c:v>0.21331016077348505</c:v>
                </c:pt>
                <c:pt idx="9586">
                  <c:v>0.10387211996310955</c:v>
                </c:pt>
                <c:pt idx="9587">
                  <c:v>0.77872021998219199</c:v>
                </c:pt>
                <c:pt idx="9588">
                  <c:v>0.95073724070132581</c:v>
                </c:pt>
                <c:pt idx="9589">
                  <c:v>4.0804467182981065E-2</c:v>
                </c:pt>
                <c:pt idx="9590">
                  <c:v>0.80067994436280798</c:v>
                </c:pt>
                <c:pt idx="9591">
                  <c:v>2.78249057139386E-2</c:v>
                </c:pt>
                <c:pt idx="9592">
                  <c:v>0.65319033416602312</c:v>
                </c:pt>
                <c:pt idx="9593">
                  <c:v>0.16994632835031781</c:v>
                </c:pt>
                <c:pt idx="9594">
                  <c:v>0.28794058379155613</c:v>
                </c:pt>
                <c:pt idx="9595">
                  <c:v>0.41739178468351801</c:v>
                </c:pt>
                <c:pt idx="9596">
                  <c:v>0.10372517588721829</c:v>
                </c:pt>
                <c:pt idx="9597">
                  <c:v>0.30903113647784625</c:v>
                </c:pt>
                <c:pt idx="9598">
                  <c:v>0.88631078316192646</c:v>
                </c:pt>
                <c:pt idx="9599">
                  <c:v>0.22533260249781079</c:v>
                </c:pt>
                <c:pt idx="9600">
                  <c:v>0.16505018070575325</c:v>
                </c:pt>
                <c:pt idx="9601">
                  <c:v>0.99838712159469123</c:v>
                </c:pt>
                <c:pt idx="9602">
                  <c:v>0.89235264197567132</c:v>
                </c:pt>
                <c:pt idx="9603">
                  <c:v>0.77085368510841101</c:v>
                </c:pt>
                <c:pt idx="9604">
                  <c:v>0.73788561706332756</c:v>
                </c:pt>
                <c:pt idx="9605">
                  <c:v>0.64356598334552995</c:v>
                </c:pt>
                <c:pt idx="9606">
                  <c:v>0.41348208832251004</c:v>
                </c:pt>
                <c:pt idx="9607">
                  <c:v>0.39345843642645445</c:v>
                </c:pt>
                <c:pt idx="9608">
                  <c:v>0.85594101941955325</c:v>
                </c:pt>
                <c:pt idx="9609">
                  <c:v>0.80071338443118767</c:v>
                </c:pt>
                <c:pt idx="9610">
                  <c:v>0.58985213497181055</c:v>
                </c:pt>
                <c:pt idx="9611">
                  <c:v>0.64483247122021037</c:v>
                </c:pt>
                <c:pt idx="9612">
                  <c:v>0.69934379807642832</c:v>
                </c:pt>
                <c:pt idx="9613">
                  <c:v>0.87121427053176526</c:v>
                </c:pt>
                <c:pt idx="9614">
                  <c:v>0.49824482737958659</c:v>
                </c:pt>
                <c:pt idx="9615">
                  <c:v>8.1376871132001686E-4</c:v>
                </c:pt>
                <c:pt idx="9616">
                  <c:v>0.67701073115552346</c:v>
                </c:pt>
                <c:pt idx="9617">
                  <c:v>0.51935853088244732</c:v>
                </c:pt>
                <c:pt idx="9618">
                  <c:v>0.85882854129133213</c:v>
                </c:pt>
                <c:pt idx="9619">
                  <c:v>0.33129348341901482</c:v>
                </c:pt>
                <c:pt idx="9620">
                  <c:v>4.9575823382276958E-2</c:v>
                </c:pt>
                <c:pt idx="9621">
                  <c:v>0.22086358592885713</c:v>
                </c:pt>
                <c:pt idx="9622">
                  <c:v>5.4288706301845936E-2</c:v>
                </c:pt>
                <c:pt idx="9623">
                  <c:v>0.43028681512469741</c:v>
                </c:pt>
                <c:pt idx="9624">
                  <c:v>0.83050180078973146</c:v>
                </c:pt>
                <c:pt idx="9625">
                  <c:v>0.24376587301668054</c:v>
                </c:pt>
                <c:pt idx="9626">
                  <c:v>0.97302779134969586</c:v>
                </c:pt>
                <c:pt idx="9627">
                  <c:v>0.67808921433896252</c:v>
                </c:pt>
                <c:pt idx="9628">
                  <c:v>0.6454253949436477</c:v>
                </c:pt>
                <c:pt idx="9629">
                  <c:v>0.66461281788750215</c:v>
                </c:pt>
                <c:pt idx="9630">
                  <c:v>0.14763023524900443</c:v>
                </c:pt>
                <c:pt idx="9631">
                  <c:v>0.22136383001756102</c:v>
                </c:pt>
                <c:pt idx="9632">
                  <c:v>0.46189110514795922</c:v>
                </c:pt>
                <c:pt idx="9633">
                  <c:v>3.8042217510772039E-3</c:v>
                </c:pt>
                <c:pt idx="9634">
                  <c:v>0.93755497035456592</c:v>
                </c:pt>
                <c:pt idx="9635">
                  <c:v>0.48638674918859581</c:v>
                </c:pt>
                <c:pt idx="9636">
                  <c:v>0.70209361272961535</c:v>
                </c:pt>
                <c:pt idx="9637">
                  <c:v>8.734914664521308E-2</c:v>
                </c:pt>
                <c:pt idx="9638">
                  <c:v>7.7107666096234539E-2</c:v>
                </c:pt>
                <c:pt idx="9639">
                  <c:v>0.94854407941389085</c:v>
                </c:pt>
                <c:pt idx="9640">
                  <c:v>0.18034270926394627</c:v>
                </c:pt>
                <c:pt idx="9641">
                  <c:v>1.9914599144791531E-2</c:v>
                </c:pt>
                <c:pt idx="9642">
                  <c:v>0.7046678265112768</c:v>
                </c:pt>
                <c:pt idx="9643">
                  <c:v>0.352160175029263</c:v>
                </c:pt>
                <c:pt idx="9644">
                  <c:v>0.7560617168229361</c:v>
                </c:pt>
                <c:pt idx="9645">
                  <c:v>0.12927464308649053</c:v>
                </c:pt>
                <c:pt idx="9646">
                  <c:v>0.71892635464618282</c:v>
                </c:pt>
                <c:pt idx="9647">
                  <c:v>0.99524253839405374</c:v>
                </c:pt>
                <c:pt idx="9648">
                  <c:v>4.1342788860827123E-2</c:v>
                </c:pt>
                <c:pt idx="9649">
                  <c:v>0.84825238392141289</c:v>
                </c:pt>
                <c:pt idx="9650">
                  <c:v>0.57781656718711205</c:v>
                </c:pt>
                <c:pt idx="9651">
                  <c:v>0.36304471379287762</c:v>
                </c:pt>
                <c:pt idx="9652">
                  <c:v>0.69250471689389304</c:v>
                </c:pt>
                <c:pt idx="9653">
                  <c:v>0.92677683566081193</c:v>
                </c:pt>
                <c:pt idx="9654">
                  <c:v>0.33827695126565033</c:v>
                </c:pt>
                <c:pt idx="9655">
                  <c:v>0.42071992178481071</c:v>
                </c:pt>
                <c:pt idx="9656">
                  <c:v>3.97254373131904E-2</c:v>
                </c:pt>
                <c:pt idx="9657">
                  <c:v>0.66542492279104182</c:v>
                </c:pt>
                <c:pt idx="9658">
                  <c:v>0.79667734904060017</c:v>
                </c:pt>
                <c:pt idx="9659">
                  <c:v>0.75620532536702478</c:v>
                </c:pt>
                <c:pt idx="9660">
                  <c:v>0.54290344358557063</c:v>
                </c:pt>
                <c:pt idx="9661">
                  <c:v>0.57817634268578899</c:v>
                </c:pt>
                <c:pt idx="9662">
                  <c:v>0.40979152005621766</c:v>
                </c:pt>
                <c:pt idx="9663">
                  <c:v>0.36607758485063796</c:v>
                </c:pt>
                <c:pt idx="9664">
                  <c:v>0.66596858467253328</c:v>
                </c:pt>
                <c:pt idx="9665">
                  <c:v>0.93400259126629803</c:v>
                </c:pt>
                <c:pt idx="9666">
                  <c:v>0.78155141267066419</c:v>
                </c:pt>
                <c:pt idx="9667">
                  <c:v>0.53459275585347454</c:v>
                </c:pt>
                <c:pt idx="9668">
                  <c:v>0.90044762934578937</c:v>
                </c:pt>
                <c:pt idx="9669">
                  <c:v>0.82330641468209509</c:v>
                </c:pt>
                <c:pt idx="9670">
                  <c:v>0.31091156197288611</c:v>
                </c:pt>
                <c:pt idx="9671">
                  <c:v>0.49062207829701809</c:v>
                </c:pt>
                <c:pt idx="9672">
                  <c:v>0.88526993798337406</c:v>
                </c:pt>
                <c:pt idx="9673">
                  <c:v>0.7318476865682042</c:v>
                </c:pt>
                <c:pt idx="9674">
                  <c:v>0.16406815180744425</c:v>
                </c:pt>
                <c:pt idx="9675">
                  <c:v>0.49342742771535525</c:v>
                </c:pt>
                <c:pt idx="9676">
                  <c:v>3.4777611975920206E-2</c:v>
                </c:pt>
                <c:pt idx="9677">
                  <c:v>0.50732447929090096</c:v>
                </c:pt>
                <c:pt idx="9678">
                  <c:v>0.60252344217268905</c:v>
                </c:pt>
                <c:pt idx="9679">
                  <c:v>0.61149259638576425</c:v>
                </c:pt>
                <c:pt idx="9680">
                  <c:v>0.35606745553951125</c:v>
                </c:pt>
                <c:pt idx="9681">
                  <c:v>0.42572525256579985</c:v>
                </c:pt>
                <c:pt idx="9682">
                  <c:v>0.16431987339831883</c:v>
                </c:pt>
                <c:pt idx="9683">
                  <c:v>0.72411220554453892</c:v>
                </c:pt>
                <c:pt idx="9684">
                  <c:v>0.15383858706515216</c:v>
                </c:pt>
                <c:pt idx="9685">
                  <c:v>0.56513280401245358</c:v>
                </c:pt>
                <c:pt idx="9686">
                  <c:v>0.18703703730694812</c:v>
                </c:pt>
                <c:pt idx="9687">
                  <c:v>0.53148601787699667</c:v>
                </c:pt>
                <c:pt idx="9688">
                  <c:v>0.68550245868298343</c:v>
                </c:pt>
                <c:pt idx="9689">
                  <c:v>0.23982308490193593</c:v>
                </c:pt>
                <c:pt idx="9690">
                  <c:v>0.70658794683711046</c:v>
                </c:pt>
                <c:pt idx="9691">
                  <c:v>0.62362249131483138</c:v>
                </c:pt>
                <c:pt idx="9692">
                  <c:v>0.22321152837165237</c:v>
                </c:pt>
                <c:pt idx="9693">
                  <c:v>0.51615734236135957</c:v>
                </c:pt>
                <c:pt idx="9694">
                  <c:v>5.6453067369970057E-2</c:v>
                </c:pt>
                <c:pt idx="9695">
                  <c:v>0.80670328708677708</c:v>
                </c:pt>
                <c:pt idx="9696">
                  <c:v>0.26214606746199826</c:v>
                </c:pt>
                <c:pt idx="9697">
                  <c:v>0.88895583380430743</c:v>
                </c:pt>
                <c:pt idx="9698">
                  <c:v>0.68069874899494398</c:v>
                </c:pt>
                <c:pt idx="9699">
                  <c:v>0.50387435802438962</c:v>
                </c:pt>
                <c:pt idx="9700">
                  <c:v>0.61633531591684343</c:v>
                </c:pt>
                <c:pt idx="9701">
                  <c:v>0.74765461438691927</c:v>
                </c:pt>
                <c:pt idx="9702">
                  <c:v>0.83110400095167758</c:v>
                </c:pt>
                <c:pt idx="9703">
                  <c:v>0.36494399484477191</c:v>
                </c:pt>
                <c:pt idx="9704">
                  <c:v>0.61372135608164657</c:v>
                </c:pt>
                <c:pt idx="9705">
                  <c:v>0.81483166423385578</c:v>
                </c:pt>
                <c:pt idx="9706">
                  <c:v>0.87578077841353641</c:v>
                </c:pt>
                <c:pt idx="9707">
                  <c:v>0.24754279630609918</c:v>
                </c:pt>
                <c:pt idx="9708">
                  <c:v>0.45177751660895415</c:v>
                </c:pt>
                <c:pt idx="9709">
                  <c:v>2.4721646692939869E-2</c:v>
                </c:pt>
                <c:pt idx="9710">
                  <c:v>0.49671596824038589</c:v>
                </c:pt>
                <c:pt idx="9711">
                  <c:v>0.30527821616515433</c:v>
                </c:pt>
                <c:pt idx="9712">
                  <c:v>0.81097908774902072</c:v>
                </c:pt>
                <c:pt idx="9713">
                  <c:v>0.12552779779095566</c:v>
                </c:pt>
                <c:pt idx="9714">
                  <c:v>0.74569747259174357</c:v>
                </c:pt>
                <c:pt idx="9715">
                  <c:v>0.93742184943399476</c:v>
                </c:pt>
                <c:pt idx="9716">
                  <c:v>0.24902343715029929</c:v>
                </c:pt>
                <c:pt idx="9717">
                  <c:v>0.33690818508011672</c:v>
                </c:pt>
                <c:pt idx="9718">
                  <c:v>0.41586664152139174</c:v>
                </c:pt>
                <c:pt idx="9719">
                  <c:v>0.47064405003126897</c:v>
                </c:pt>
                <c:pt idx="9720">
                  <c:v>0.11454887553795653</c:v>
                </c:pt>
                <c:pt idx="9721">
                  <c:v>0.22295116643558777</c:v>
                </c:pt>
                <c:pt idx="9722">
                  <c:v>0.1402542829235337</c:v>
                </c:pt>
                <c:pt idx="9723">
                  <c:v>0.25373309583111342</c:v>
                </c:pt>
                <c:pt idx="9724">
                  <c:v>0.49214163352369406</c:v>
                </c:pt>
                <c:pt idx="9725">
                  <c:v>0.42443463272621607</c:v>
                </c:pt>
                <c:pt idx="9726">
                  <c:v>0.47287222951318708</c:v>
                </c:pt>
                <c:pt idx="9727">
                  <c:v>0.56356142813505672</c:v>
                </c:pt>
                <c:pt idx="9728">
                  <c:v>0.77692266589818648</c:v>
                </c:pt>
                <c:pt idx="9729">
                  <c:v>0.73924575081991295</c:v>
                </c:pt>
                <c:pt idx="9730">
                  <c:v>0.50333403027771695</c:v>
                </c:pt>
                <c:pt idx="9731">
                  <c:v>0.5350468775886329</c:v>
                </c:pt>
                <c:pt idx="9732">
                  <c:v>0.53287163215357425</c:v>
                </c:pt>
                <c:pt idx="9733">
                  <c:v>0.9735216051216804</c:v>
                </c:pt>
                <c:pt idx="9734">
                  <c:v>0.97761728008166759</c:v>
                </c:pt>
                <c:pt idx="9735">
                  <c:v>0.81362633258738848</c:v>
                </c:pt>
                <c:pt idx="9736">
                  <c:v>0.61777179623850242</c:v>
                </c:pt>
                <c:pt idx="9737">
                  <c:v>0.89057938050971341</c:v>
                </c:pt>
                <c:pt idx="9738">
                  <c:v>0.96764822675271345</c:v>
                </c:pt>
                <c:pt idx="9739">
                  <c:v>0.26374703285458823</c:v>
                </c:pt>
                <c:pt idx="9740">
                  <c:v>0.7963811870647507</c:v>
                </c:pt>
                <c:pt idx="9741">
                  <c:v>0.77861099726455796</c:v>
                </c:pt>
                <c:pt idx="9742">
                  <c:v>0.11503102542601108</c:v>
                </c:pt>
                <c:pt idx="9743">
                  <c:v>0.32644433496820013</c:v>
                </c:pt>
                <c:pt idx="9744">
                  <c:v>0.54993781053923896</c:v>
                </c:pt>
                <c:pt idx="9745">
                  <c:v>0.80478173298983913</c:v>
                </c:pt>
                <c:pt idx="9746">
                  <c:v>0.96658636022665834</c:v>
                </c:pt>
                <c:pt idx="9747">
                  <c:v>0.41695632944673128</c:v>
                </c:pt>
                <c:pt idx="9748">
                  <c:v>0.78502901121276847</c:v>
                </c:pt>
                <c:pt idx="9749">
                  <c:v>0.98259145300024719</c:v>
                </c:pt>
                <c:pt idx="9750">
                  <c:v>0.41455057515508986</c:v>
                </c:pt>
                <c:pt idx="9751">
                  <c:v>0.35151663159556529</c:v>
                </c:pt>
                <c:pt idx="9752">
                  <c:v>0.94002722666600125</c:v>
                </c:pt>
                <c:pt idx="9753">
                  <c:v>3.7598575482889349E-2</c:v>
                </c:pt>
                <c:pt idx="9754">
                  <c:v>0.91925814092124725</c:v>
                </c:pt>
                <c:pt idx="9755">
                  <c:v>0.9715744634026543</c:v>
                </c:pt>
                <c:pt idx="9756">
                  <c:v>0.25200640841014982</c:v>
                </c:pt>
                <c:pt idx="9757">
                  <c:v>0.47170614938796784</c:v>
                </c:pt>
                <c:pt idx="9758">
                  <c:v>0.96525276357552636</c:v>
                </c:pt>
                <c:pt idx="9759">
                  <c:v>3.1974138706910489E-3</c:v>
                </c:pt>
                <c:pt idx="9760">
                  <c:v>0.7389349247044581</c:v>
                </c:pt>
                <c:pt idx="9761">
                  <c:v>0.27927950782667821</c:v>
                </c:pt>
                <c:pt idx="9762">
                  <c:v>0.85068804298093914</c:v>
                </c:pt>
                <c:pt idx="9763">
                  <c:v>0.51393838064462805</c:v>
                </c:pt>
                <c:pt idx="9764">
                  <c:v>0.76236349426319983</c:v>
                </c:pt>
                <c:pt idx="9765">
                  <c:v>4.324808159994338E-2</c:v>
                </c:pt>
                <c:pt idx="9766">
                  <c:v>0.87050745024835108</c:v>
                </c:pt>
                <c:pt idx="9767">
                  <c:v>0.61871632403634313</c:v>
                </c:pt>
                <c:pt idx="9768">
                  <c:v>0.76525807881972663</c:v>
                </c:pt>
                <c:pt idx="9769">
                  <c:v>0.6925307231454787</c:v>
                </c:pt>
                <c:pt idx="9770">
                  <c:v>0.36386390606121344</c:v>
                </c:pt>
                <c:pt idx="9771">
                  <c:v>0.46066917081394659</c:v>
                </c:pt>
                <c:pt idx="9772">
                  <c:v>0.46675387000048246</c:v>
                </c:pt>
                <c:pt idx="9773">
                  <c:v>0.73229309810897947</c:v>
                </c:pt>
                <c:pt idx="9774">
                  <c:v>0.65009991761767305</c:v>
                </c:pt>
                <c:pt idx="9775">
                  <c:v>0.2293154002303795</c:v>
                </c:pt>
                <c:pt idx="9776">
                  <c:v>0.1039316719881872</c:v>
                </c:pt>
                <c:pt idx="9777">
                  <c:v>0.77961110546235513</c:v>
                </c:pt>
                <c:pt idx="9778">
                  <c:v>0.92384950580254643</c:v>
                </c:pt>
                <c:pt idx="9779">
                  <c:v>0.138644023397306</c:v>
                </c:pt>
                <c:pt idx="9780">
                  <c:v>0.19010123852179445</c:v>
                </c:pt>
                <c:pt idx="9781">
                  <c:v>3.1515835799051373E-2</c:v>
                </c:pt>
                <c:pt idx="9782">
                  <c:v>0.68665227465641321</c:v>
                </c:pt>
                <c:pt idx="9783">
                  <c:v>0.56478015033750806</c:v>
                </c:pt>
                <c:pt idx="9784">
                  <c:v>0.25998672249726335</c:v>
                </c:pt>
                <c:pt idx="9785">
                  <c:v>0.59684501150476044</c:v>
                </c:pt>
                <c:pt idx="9786">
                  <c:v>0.17410836050943862</c:v>
                </c:pt>
                <c:pt idx="9787">
                  <c:v>0.23921508213468598</c:v>
                </c:pt>
                <c:pt idx="9788">
                  <c:v>0.48788543766731651</c:v>
                </c:pt>
                <c:pt idx="9789">
                  <c:v>0.89055087458833626</c:v>
                </c:pt>
                <c:pt idx="9790">
                  <c:v>0.48854920616771524</c:v>
                </c:pt>
                <c:pt idx="9791">
                  <c:v>4.6508060789903653E-2</c:v>
                </c:pt>
                <c:pt idx="9792">
                  <c:v>0.66097769591071531</c:v>
                </c:pt>
                <c:pt idx="9793">
                  <c:v>5.2135171392995477E-2</c:v>
                </c:pt>
                <c:pt idx="9794">
                  <c:v>0.23582560207500383</c:v>
                </c:pt>
                <c:pt idx="9795">
                  <c:v>0.52089407458943038</c:v>
                </c:pt>
                <c:pt idx="9796">
                  <c:v>0.66671162455655242</c:v>
                </c:pt>
                <c:pt idx="9797">
                  <c:v>0.42227392197692482</c:v>
                </c:pt>
                <c:pt idx="9798">
                  <c:v>0.15780666617574482</c:v>
                </c:pt>
                <c:pt idx="9799">
                  <c:v>0.25663841574296281</c:v>
                </c:pt>
                <c:pt idx="9800">
                  <c:v>0.32185339197602747</c:v>
                </c:pt>
                <c:pt idx="9801">
                  <c:v>0.38995894109362689</c:v>
                </c:pt>
                <c:pt idx="9802">
                  <c:v>3.9922960586810004E-2</c:v>
                </c:pt>
                <c:pt idx="9803">
                  <c:v>0.9851985825156786</c:v>
                </c:pt>
                <c:pt idx="9804">
                  <c:v>0.23257634101089852</c:v>
                </c:pt>
                <c:pt idx="9805">
                  <c:v>0.91056337017126543</c:v>
                </c:pt>
                <c:pt idx="9806">
                  <c:v>0.83856246845729765</c:v>
                </c:pt>
                <c:pt idx="9807">
                  <c:v>0.71940736180143772</c:v>
                </c:pt>
                <c:pt idx="9808">
                  <c:v>7.9529796764035612E-2</c:v>
                </c:pt>
                <c:pt idx="9809">
                  <c:v>0.65729421314657399</c:v>
                </c:pt>
                <c:pt idx="9810">
                  <c:v>0.14384035446859914</c:v>
                </c:pt>
                <c:pt idx="9811">
                  <c:v>0.52483755374552565</c:v>
                </c:pt>
                <c:pt idx="9812">
                  <c:v>0.94476580105012553</c:v>
                </c:pt>
                <c:pt idx="9813">
                  <c:v>0.67881824945975944</c:v>
                </c:pt>
                <c:pt idx="9814">
                  <c:v>0.89831867017704936</c:v>
                </c:pt>
                <c:pt idx="9815">
                  <c:v>4.1889665667847575E-2</c:v>
                </c:pt>
                <c:pt idx="9816">
                  <c:v>3.9610879514185189E-2</c:v>
                </c:pt>
                <c:pt idx="9817">
                  <c:v>0.7400519949104879</c:v>
                </c:pt>
                <c:pt idx="9818">
                  <c:v>5.3878460570181932E-2</c:v>
                </c:pt>
                <c:pt idx="9819">
                  <c:v>0.53528680304777199</c:v>
                </c:pt>
                <c:pt idx="9820">
                  <c:v>0.56529882390298825</c:v>
                </c:pt>
                <c:pt idx="9821">
                  <c:v>0.97733333752366403</c:v>
                </c:pt>
                <c:pt idx="9822">
                  <c:v>4.1403760221509149E-2</c:v>
                </c:pt>
                <c:pt idx="9823">
                  <c:v>0.87299804290430527</c:v>
                </c:pt>
                <c:pt idx="9824">
                  <c:v>0.478107092659039</c:v>
                </c:pt>
                <c:pt idx="9825">
                  <c:v>0.54590632046847898</c:v>
                </c:pt>
                <c:pt idx="9826">
                  <c:v>4.7528113726306762E-2</c:v>
                </c:pt>
                <c:pt idx="9827">
                  <c:v>0.80500739803770904</c:v>
                </c:pt>
                <c:pt idx="9828">
                  <c:v>0.7593388197754225</c:v>
                </c:pt>
                <c:pt idx="9829">
                  <c:v>0.2075439655257128</c:v>
                </c:pt>
                <c:pt idx="9830">
                  <c:v>0.19142859065506077</c:v>
                </c:pt>
                <c:pt idx="9831">
                  <c:v>0.34032313960619415</c:v>
                </c:pt>
                <c:pt idx="9832">
                  <c:v>0.81100736130541529</c:v>
                </c:pt>
                <c:pt idx="9833">
                  <c:v>0.60072146011550043</c:v>
                </c:pt>
                <c:pt idx="9834">
                  <c:v>0.32558016121647326</c:v>
                </c:pt>
                <c:pt idx="9835">
                  <c:v>2.5769565266449735E-2</c:v>
                </c:pt>
                <c:pt idx="9836">
                  <c:v>0.10908343322066751</c:v>
                </c:pt>
                <c:pt idx="9837">
                  <c:v>0.36526213975868288</c:v>
                </c:pt>
                <c:pt idx="9838">
                  <c:v>0.96078292418307765</c:v>
                </c:pt>
                <c:pt idx="9839">
                  <c:v>0.87860674498537872</c:v>
                </c:pt>
                <c:pt idx="9840">
                  <c:v>0.74356296925971421</c:v>
                </c:pt>
                <c:pt idx="9841">
                  <c:v>6.2824348017025897E-2</c:v>
                </c:pt>
                <c:pt idx="9842">
                  <c:v>0.8888171221543183</c:v>
                </c:pt>
                <c:pt idx="9843">
                  <c:v>0.34937204762798363</c:v>
                </c:pt>
                <c:pt idx="9844">
                  <c:v>0.89600448352098672</c:v>
                </c:pt>
                <c:pt idx="9845">
                  <c:v>0.1473545372240965</c:v>
                </c:pt>
                <c:pt idx="9846">
                  <c:v>0.58770712538981207</c:v>
                </c:pt>
                <c:pt idx="9847">
                  <c:v>0.59365642657208095</c:v>
                </c:pt>
                <c:pt idx="9848">
                  <c:v>0.58356139696369014</c:v>
                </c:pt>
                <c:pt idx="9849">
                  <c:v>0.91639876873996051</c:v>
                </c:pt>
                <c:pt idx="9850">
                  <c:v>0.9141062125163647</c:v>
                </c:pt>
                <c:pt idx="9851">
                  <c:v>0.3831137625421927</c:v>
                </c:pt>
                <c:pt idx="9852">
                  <c:v>0.9930070466329376</c:v>
                </c:pt>
                <c:pt idx="9853">
                  <c:v>0.46943275978296656</c:v>
                </c:pt>
                <c:pt idx="9854">
                  <c:v>0.75639367231931243</c:v>
                </c:pt>
                <c:pt idx="9855">
                  <c:v>0.70845067068396628</c:v>
                </c:pt>
                <c:pt idx="9856">
                  <c:v>0.93042218542211785</c:v>
                </c:pt>
                <c:pt idx="9857">
                  <c:v>0.60567038953568342</c:v>
                </c:pt>
                <c:pt idx="9858">
                  <c:v>0.50223692623071226</c:v>
                </c:pt>
                <c:pt idx="9859">
                  <c:v>9.601915958152113E-2</c:v>
                </c:pt>
                <c:pt idx="9860">
                  <c:v>0.79401508662570974</c:v>
                </c:pt>
                <c:pt idx="9861">
                  <c:v>1.1560918303002099E-2</c:v>
                </c:pt>
                <c:pt idx="9862">
                  <c:v>0.30435391855628879</c:v>
                </c:pt>
                <c:pt idx="9863">
                  <c:v>0.27630917554549367</c:v>
                </c:pt>
                <c:pt idx="9864">
                  <c:v>0.92831339311241801</c:v>
                </c:pt>
                <c:pt idx="9865">
                  <c:v>0.16319804040864019</c:v>
                </c:pt>
                <c:pt idx="9866">
                  <c:v>0.86946514801563002</c:v>
                </c:pt>
                <c:pt idx="9867">
                  <c:v>0.10074269869399383</c:v>
                </c:pt>
                <c:pt idx="9868">
                  <c:v>0.18253694995424569</c:v>
                </c:pt>
                <c:pt idx="9869">
                  <c:v>0.89851788100717489</c:v>
                </c:pt>
                <c:pt idx="9870">
                  <c:v>0.39002608758864277</c:v>
                </c:pt>
                <c:pt idx="9871">
                  <c:v>0.16845410231894539</c:v>
                </c:pt>
                <c:pt idx="9872">
                  <c:v>0.20809767451514383</c:v>
                </c:pt>
                <c:pt idx="9873">
                  <c:v>0.49761557602212558</c:v>
                </c:pt>
                <c:pt idx="9874">
                  <c:v>0.42498620386467606</c:v>
                </c:pt>
                <c:pt idx="9875">
                  <c:v>0.74312835361022889</c:v>
                </c:pt>
                <c:pt idx="9876">
                  <c:v>0.75823912711732044</c:v>
                </c:pt>
                <c:pt idx="9877">
                  <c:v>0.72500946080545403</c:v>
                </c:pt>
                <c:pt idx="9878">
                  <c:v>0.23400775726605569</c:v>
                </c:pt>
                <c:pt idx="9879">
                  <c:v>0.96837637059780601</c:v>
                </c:pt>
                <c:pt idx="9880">
                  <c:v>0.50166063732544919</c:v>
                </c:pt>
                <c:pt idx="9881">
                  <c:v>0.41033152882490842</c:v>
                </c:pt>
                <c:pt idx="9882">
                  <c:v>0.44200496023614189</c:v>
                </c:pt>
                <c:pt idx="9883">
                  <c:v>0.77736668883700233</c:v>
                </c:pt>
                <c:pt idx="9884">
                  <c:v>0.2019392834985346</c:v>
                </c:pt>
                <c:pt idx="9885">
                  <c:v>0.99353775987100679</c:v>
                </c:pt>
                <c:pt idx="9886">
                  <c:v>0.38913015201181644</c:v>
                </c:pt>
                <c:pt idx="9887">
                  <c:v>0.11046486259925406</c:v>
                </c:pt>
                <c:pt idx="9888">
                  <c:v>0.58294570566292192</c:v>
                </c:pt>
                <c:pt idx="9889">
                  <c:v>0.5684750767277903</c:v>
                </c:pt>
                <c:pt idx="9890">
                  <c:v>0.36061456397204406</c:v>
                </c:pt>
                <c:pt idx="9891">
                  <c:v>0.84897667814464151</c:v>
                </c:pt>
                <c:pt idx="9892">
                  <c:v>0.75102957699030148</c:v>
                </c:pt>
                <c:pt idx="9893">
                  <c:v>0.55410047599771084</c:v>
                </c:pt>
                <c:pt idx="9894">
                  <c:v>0.76670009352578783</c:v>
                </c:pt>
                <c:pt idx="9895">
                  <c:v>0.92847188791654622</c:v>
                </c:pt>
                <c:pt idx="9896">
                  <c:v>0.82702021339303822</c:v>
                </c:pt>
                <c:pt idx="9897">
                  <c:v>0.72872649679366797</c:v>
                </c:pt>
                <c:pt idx="9898">
                  <c:v>0.70623161117836442</c:v>
                </c:pt>
                <c:pt idx="9899">
                  <c:v>0.63468907477086833</c:v>
                </c:pt>
                <c:pt idx="9900">
                  <c:v>0.21927967398393883</c:v>
                </c:pt>
                <c:pt idx="9901">
                  <c:v>0.4334806480600874</c:v>
                </c:pt>
                <c:pt idx="9902">
                  <c:v>0.50925194588920653</c:v>
                </c:pt>
                <c:pt idx="9903">
                  <c:v>0.99745455989495602</c:v>
                </c:pt>
                <c:pt idx="9904">
                  <c:v>0.21878815452511802</c:v>
                </c:pt>
                <c:pt idx="9905">
                  <c:v>0.17251310365857236</c:v>
                </c:pt>
                <c:pt idx="9906">
                  <c:v>0.4277331896255413</c:v>
                </c:pt>
                <c:pt idx="9907">
                  <c:v>0.91171803647266614</c:v>
                </c:pt>
                <c:pt idx="9908">
                  <c:v>0.24503899609904689</c:v>
                </c:pt>
                <c:pt idx="9909">
                  <c:v>0.37040743668116977</c:v>
                </c:pt>
                <c:pt idx="9910">
                  <c:v>0.43778830042005901</c:v>
                </c:pt>
                <c:pt idx="9911">
                  <c:v>0.90796515993213522</c:v>
                </c:pt>
                <c:pt idx="9912">
                  <c:v>0.17044297939652717</c:v>
                </c:pt>
                <c:pt idx="9913">
                  <c:v>0.63515471743194141</c:v>
                </c:pt>
                <c:pt idx="9914">
                  <c:v>4.5335878639172704E-2</c:v>
                </c:pt>
                <c:pt idx="9915">
                  <c:v>0.96011228857567177</c:v>
                </c:pt>
                <c:pt idx="9916">
                  <c:v>0.60723409131506179</c:v>
                </c:pt>
                <c:pt idx="9917">
                  <c:v>0.78337273224413984</c:v>
                </c:pt>
                <c:pt idx="9918">
                  <c:v>0.1455108272589328</c:v>
                </c:pt>
                <c:pt idx="9919">
                  <c:v>0.60047374088339212</c:v>
                </c:pt>
                <c:pt idx="9920">
                  <c:v>0.16216302717205278</c:v>
                </c:pt>
                <c:pt idx="9921">
                  <c:v>0.47399768069106979</c:v>
                </c:pt>
                <c:pt idx="9922">
                  <c:v>0.47901937480970258</c:v>
                </c:pt>
                <c:pt idx="9923">
                  <c:v>0.87863242667104702</c:v>
                </c:pt>
                <c:pt idx="9924">
                  <c:v>0.17519506028629608</c:v>
                </c:pt>
                <c:pt idx="9925">
                  <c:v>0.50337823177845131</c:v>
                </c:pt>
                <c:pt idx="9926">
                  <c:v>0.27794150043183075</c:v>
                </c:pt>
                <c:pt idx="9927">
                  <c:v>0.36279775777961953</c:v>
                </c:pt>
                <c:pt idx="9928">
                  <c:v>0.54191500206567111</c:v>
                </c:pt>
                <c:pt idx="9929">
                  <c:v>0.965439717734903</c:v>
                </c:pt>
                <c:pt idx="9930">
                  <c:v>0.14533597051414474</c:v>
                </c:pt>
                <c:pt idx="9931">
                  <c:v>0.6616564312305564</c:v>
                </c:pt>
                <c:pt idx="9932">
                  <c:v>0.45963969196176141</c:v>
                </c:pt>
                <c:pt idx="9933">
                  <c:v>0.16430280132419561</c:v>
                </c:pt>
                <c:pt idx="9934">
                  <c:v>0.43718185575547713</c:v>
                </c:pt>
                <c:pt idx="9935">
                  <c:v>0.71544968230437933</c:v>
                </c:pt>
                <c:pt idx="9936">
                  <c:v>0.56281048970427849</c:v>
                </c:pt>
                <c:pt idx="9937">
                  <c:v>0.15590045980918243</c:v>
                </c:pt>
                <c:pt idx="9938">
                  <c:v>0.21902801292903162</c:v>
                </c:pt>
                <c:pt idx="9939">
                  <c:v>0.20381329823462913</c:v>
                </c:pt>
                <c:pt idx="9940">
                  <c:v>0.49010342941158613</c:v>
                </c:pt>
                <c:pt idx="9941">
                  <c:v>0.16833812052772293</c:v>
                </c:pt>
                <c:pt idx="9942">
                  <c:v>0.25879170943926633</c:v>
                </c:pt>
                <c:pt idx="9943">
                  <c:v>0.51226054574933855</c:v>
                </c:pt>
                <c:pt idx="9944">
                  <c:v>0.56299240913381443</c:v>
                </c:pt>
                <c:pt idx="9945">
                  <c:v>0.21342031201972642</c:v>
                </c:pt>
                <c:pt idx="9946">
                  <c:v>0.955184115541719</c:v>
                </c:pt>
                <c:pt idx="9947">
                  <c:v>0.77942990967046</c:v>
                </c:pt>
                <c:pt idx="9948">
                  <c:v>0.87849183142114984</c:v>
                </c:pt>
                <c:pt idx="9949">
                  <c:v>0.81221069526495915</c:v>
                </c:pt>
                <c:pt idx="9950">
                  <c:v>0.82515531816759857</c:v>
                </c:pt>
                <c:pt idx="9951">
                  <c:v>0.38543244282967992</c:v>
                </c:pt>
                <c:pt idx="9952">
                  <c:v>0.96306663843014584</c:v>
                </c:pt>
                <c:pt idx="9953">
                  <c:v>0.2609920954615772</c:v>
                </c:pt>
                <c:pt idx="9954">
                  <c:v>0.49414842272836174</c:v>
                </c:pt>
                <c:pt idx="9955">
                  <c:v>0.15254079557607919</c:v>
                </c:pt>
                <c:pt idx="9956">
                  <c:v>0.75315124716290793</c:v>
                </c:pt>
                <c:pt idx="9957">
                  <c:v>0.2130110669941693</c:v>
                </c:pt>
                <c:pt idx="9958">
                  <c:v>7.70029710032991E-2</c:v>
                </c:pt>
                <c:pt idx="9959">
                  <c:v>0.18893365244797136</c:v>
                </c:pt>
                <c:pt idx="9960">
                  <c:v>0.40789669305453852</c:v>
                </c:pt>
                <c:pt idx="9961">
                  <c:v>0.51972016762929041</c:v>
                </c:pt>
                <c:pt idx="9962">
                  <c:v>0.93685734548459643</c:v>
                </c:pt>
                <c:pt idx="9963">
                  <c:v>0.76140555961122991</c:v>
                </c:pt>
                <c:pt idx="9964">
                  <c:v>0.94324038594180737</c:v>
                </c:pt>
                <c:pt idx="9965">
                  <c:v>4.1166523956305594E-2</c:v>
                </c:pt>
                <c:pt idx="9966">
                  <c:v>0.88576813362807416</c:v>
                </c:pt>
                <c:pt idx="9967">
                  <c:v>0.10502188704210422</c:v>
                </c:pt>
                <c:pt idx="9968">
                  <c:v>0.10285551664552442</c:v>
                </c:pt>
                <c:pt idx="9969">
                  <c:v>0.69266826132902326</c:v>
                </c:pt>
                <c:pt idx="9970">
                  <c:v>0.6754681568944213</c:v>
                </c:pt>
                <c:pt idx="9971">
                  <c:v>0.59331292453841911</c:v>
                </c:pt>
                <c:pt idx="9972">
                  <c:v>0.81032271720949689</c:v>
                </c:pt>
                <c:pt idx="9973">
                  <c:v>9.3908140013882951E-2</c:v>
                </c:pt>
                <c:pt idx="9974">
                  <c:v>0.3141092133308338</c:v>
                </c:pt>
                <c:pt idx="9975">
                  <c:v>0.23354845132378324</c:v>
                </c:pt>
                <c:pt idx="9976">
                  <c:v>0.24882139882483584</c:v>
                </c:pt>
                <c:pt idx="9977">
                  <c:v>0.94125004901608922</c:v>
                </c:pt>
                <c:pt idx="9978">
                  <c:v>0.58957381341120874</c:v>
                </c:pt>
                <c:pt idx="9979">
                  <c:v>0.96708200218485763</c:v>
                </c:pt>
                <c:pt idx="9980">
                  <c:v>0.74721072090194129</c:v>
                </c:pt>
                <c:pt idx="9981">
                  <c:v>0.37058619892717626</c:v>
                </c:pt>
                <c:pt idx="9982">
                  <c:v>0.44224536905169737</c:v>
                </c:pt>
                <c:pt idx="9983">
                  <c:v>0.81791765187770016</c:v>
                </c:pt>
                <c:pt idx="9984">
                  <c:v>0.74197510850707771</c:v>
                </c:pt>
                <c:pt idx="9985">
                  <c:v>0.37564867845533823</c:v>
                </c:pt>
                <c:pt idx="9986">
                  <c:v>0.52733879886909329</c:v>
                </c:pt>
                <c:pt idx="9987">
                  <c:v>0.98319259285144167</c:v>
                </c:pt>
                <c:pt idx="9988">
                  <c:v>0.51790805417946917</c:v>
                </c:pt>
                <c:pt idx="9989">
                  <c:v>0.48066659433798242</c:v>
                </c:pt>
                <c:pt idx="9990">
                  <c:v>0.56345103847023614</c:v>
                </c:pt>
                <c:pt idx="9991">
                  <c:v>0.9216035692587512</c:v>
                </c:pt>
                <c:pt idx="9992">
                  <c:v>0.39118853183052898</c:v>
                </c:pt>
                <c:pt idx="9993">
                  <c:v>0.70565447570088058</c:v>
                </c:pt>
                <c:pt idx="9994">
                  <c:v>0.93477310470061992</c:v>
                </c:pt>
                <c:pt idx="9995">
                  <c:v>0.73157070331814267</c:v>
                </c:pt>
                <c:pt idx="9996">
                  <c:v>0.50881066802368069</c:v>
                </c:pt>
                <c:pt idx="9997">
                  <c:v>0.58089747400064839</c:v>
                </c:pt>
                <c:pt idx="9998">
                  <c:v>0.14384552889682611</c:v>
                </c:pt>
                <c:pt idx="9999">
                  <c:v>0.61180416895626311</c:v>
                </c:pt>
                <c:pt idx="10000">
                  <c:v>0.5926676479134092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D7-43B2-9C15-CACE4AD6D772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yVal>
            <c:numRef>
              <c:f>List1!$H$1:$H$10001</c:f>
              <c:numCache>
                <c:formatCode>General</c:formatCode>
                <c:ptCount val="10001"/>
                <c:pt idx="0">
                  <c:v>4.2079016585871119E-5</c:v>
                </c:pt>
                <c:pt idx="1">
                  <c:v>0.70722395773382107</c:v>
                </c:pt>
                <c:pt idx="2">
                  <c:v>0.31305955830638277</c:v>
                </c:pt>
                <c:pt idx="3">
                  <c:v>0.59199838135018867</c:v>
                </c:pt>
                <c:pt idx="4">
                  <c:v>0.71679727859645959</c:v>
                </c:pt>
                <c:pt idx="5">
                  <c:v>0.21186329667077552</c:v>
                </c:pt>
                <c:pt idx="6">
                  <c:v>0.78642907169946896</c:v>
                </c:pt>
                <c:pt idx="7">
                  <c:v>0.51340997894919016</c:v>
                </c:pt>
                <c:pt idx="8">
                  <c:v>0.88151812501322391</c:v>
                </c:pt>
                <c:pt idx="9">
                  <c:v>0.67512902322929769</c:v>
                </c:pt>
                <c:pt idx="10">
                  <c:v>0.89349534078198267</c:v>
                </c:pt>
                <c:pt idx="11">
                  <c:v>0.9761944487580072</c:v>
                </c:pt>
                <c:pt idx="12">
                  <c:v>0.90010220180270362</c:v>
                </c:pt>
                <c:pt idx="13">
                  <c:v>1.7707624015262175E-2</c:v>
                </c:pt>
                <c:pt idx="14">
                  <c:v>0.6120387504864665</c:v>
                </c:pt>
                <c:pt idx="15">
                  <c:v>0.53528135201674021</c:v>
                </c:pt>
                <c:pt idx="16">
                  <c:v>0.47368527132723726</c:v>
                </c:pt>
                <c:pt idx="17">
                  <c:v>0.22835712285170198</c:v>
                </c:pt>
                <c:pt idx="18">
                  <c:v>0.9981656945301991</c:v>
                </c:pt>
                <c:pt idx="19">
                  <c:v>0.17082989503202489</c:v>
                </c:pt>
                <c:pt idx="20">
                  <c:v>0.13804772921746958</c:v>
                </c:pt>
                <c:pt idx="21">
                  <c:v>0.16818688398608328</c:v>
                </c:pt>
                <c:pt idx="22">
                  <c:v>0.71696108007662052</c:v>
                </c:pt>
                <c:pt idx="23">
                  <c:v>0.96487477373558783</c:v>
                </c:pt>
                <c:pt idx="24">
                  <c:v>0.6503241000000034</c:v>
                </c:pt>
                <c:pt idx="25">
                  <c:v>0.99715062603221771</c:v>
                </c:pt>
                <c:pt idx="26">
                  <c:v>0.11057364945792297</c:v>
                </c:pt>
                <c:pt idx="27">
                  <c:v>0.41132836528649941</c:v>
                </c:pt>
                <c:pt idx="28">
                  <c:v>0.19583729617103809</c:v>
                </c:pt>
                <c:pt idx="29">
                  <c:v>0.43743867261215985</c:v>
                </c:pt>
                <c:pt idx="30">
                  <c:v>3.1772518545283249E-2</c:v>
                </c:pt>
                <c:pt idx="31">
                  <c:v>7.2111655060253877E-4</c:v>
                </c:pt>
                <c:pt idx="32">
                  <c:v>0.11980779195195426</c:v>
                </c:pt>
                <c:pt idx="33">
                  <c:v>0.60956126247046571</c:v>
                </c:pt>
                <c:pt idx="34">
                  <c:v>0.89614026709279992</c:v>
                </c:pt>
                <c:pt idx="35">
                  <c:v>0.42947095466287383</c:v>
                </c:pt>
                <c:pt idx="36">
                  <c:v>0.11833694489595338</c:v>
                </c:pt>
                <c:pt idx="37">
                  <c:v>0.88903479226354265</c:v>
                </c:pt>
                <c:pt idx="38">
                  <c:v>7.7554993367546701E-3</c:v>
                </c:pt>
                <c:pt idx="39">
                  <c:v>0.34667927881082489</c:v>
                </c:pt>
                <c:pt idx="40">
                  <c:v>0.63864089950855862</c:v>
                </c:pt>
                <c:pt idx="41">
                  <c:v>0.63759996632002292</c:v>
                </c:pt>
                <c:pt idx="42">
                  <c:v>0.14263586660038488</c:v>
                </c:pt>
                <c:pt idx="43">
                  <c:v>0.28101187864365607</c:v>
                </c:pt>
                <c:pt idx="44">
                  <c:v>0.96664628990304013</c:v>
                </c:pt>
                <c:pt idx="45">
                  <c:v>0.42419632637137378</c:v>
                </c:pt>
                <c:pt idx="46">
                  <c:v>0.46765924965388106</c:v>
                </c:pt>
                <c:pt idx="47">
                  <c:v>0.9490108587541668</c:v>
                </c:pt>
                <c:pt idx="48">
                  <c:v>2.5505007256523243E-2</c:v>
                </c:pt>
                <c:pt idx="49">
                  <c:v>0.6626588863612427</c:v>
                </c:pt>
                <c:pt idx="50">
                  <c:v>0.307904999380887</c:v>
                </c:pt>
                <c:pt idx="51">
                  <c:v>0.95932652054323186</c:v>
                </c:pt>
                <c:pt idx="52">
                  <c:v>0.40083269607314498</c:v>
                </c:pt>
                <c:pt idx="53">
                  <c:v>0.79512482732307388</c:v>
                </c:pt>
                <c:pt idx="54">
                  <c:v>0.66297474487823194</c:v>
                </c:pt>
                <c:pt idx="55">
                  <c:v>0.61653909441853827</c:v>
                </c:pt>
                <c:pt idx="56">
                  <c:v>0.17256181834850545</c:v>
                </c:pt>
                <c:pt idx="57">
                  <c:v>0.24648290930617736</c:v>
                </c:pt>
                <c:pt idx="58">
                  <c:v>0.63825863489800072</c:v>
                </c:pt>
                <c:pt idx="59">
                  <c:v>0.21287865667272296</c:v>
                </c:pt>
                <c:pt idx="60">
                  <c:v>0.85158462442997129</c:v>
                </c:pt>
                <c:pt idx="61">
                  <c:v>0.58278472050222785</c:v>
                </c:pt>
                <c:pt idx="62">
                  <c:v>0.86279940691906931</c:v>
                </c:pt>
                <c:pt idx="63">
                  <c:v>6.9634014773012148E-2</c:v>
                </c:pt>
                <c:pt idx="64">
                  <c:v>0.33888821599021934</c:v>
                </c:pt>
                <c:pt idx="65">
                  <c:v>0.69424807359196616</c:v>
                </c:pt>
                <c:pt idx="66">
                  <c:v>0.22737478615128193</c:v>
                </c:pt>
                <c:pt idx="67">
                  <c:v>0.48803277057038286</c:v>
                </c:pt>
                <c:pt idx="68">
                  <c:v>0.36677690239938765</c:v>
                </c:pt>
                <c:pt idx="69">
                  <c:v>0.4194005524829964</c:v>
                </c:pt>
                <c:pt idx="70">
                  <c:v>0.86508750769546605</c:v>
                </c:pt>
                <c:pt idx="71">
                  <c:v>0.52574376367299991</c:v>
                </c:pt>
                <c:pt idx="72">
                  <c:v>0.17543797808486875</c:v>
                </c:pt>
                <c:pt idx="73">
                  <c:v>0.58609959836401959</c:v>
                </c:pt>
                <c:pt idx="74">
                  <c:v>0.57595163005215655</c:v>
                </c:pt>
                <c:pt idx="75">
                  <c:v>1.9048212570626388E-2</c:v>
                </c:pt>
                <c:pt idx="76">
                  <c:v>0.14331060049278224</c:v>
                </c:pt>
                <c:pt idx="77">
                  <c:v>0.62126440816617778</c:v>
                </c:pt>
                <c:pt idx="78">
                  <c:v>0.59090997492471242</c:v>
                </c:pt>
                <c:pt idx="79">
                  <c:v>0.4239504856168993</c:v>
                </c:pt>
                <c:pt idx="80">
                  <c:v>0.33581368920198346</c:v>
                </c:pt>
                <c:pt idx="81">
                  <c:v>2.0676343711408016E-2</c:v>
                </c:pt>
                <c:pt idx="82">
                  <c:v>0.50731068360959675</c:v>
                </c:pt>
                <c:pt idx="83">
                  <c:v>0.37066135246803117</c:v>
                </c:pt>
                <c:pt idx="84">
                  <c:v>0.70535285617474131</c:v>
                </c:pt>
                <c:pt idx="85">
                  <c:v>0.8654556548527701</c:v>
                </c:pt>
                <c:pt idx="86">
                  <c:v>0.7131930364822936</c:v>
                </c:pt>
                <c:pt idx="87">
                  <c:v>0.63536608388431659</c:v>
                </c:pt>
                <c:pt idx="88">
                  <c:v>0.59777376968309925</c:v>
                </c:pt>
                <c:pt idx="89">
                  <c:v>0.7837489898240888</c:v>
                </c:pt>
                <c:pt idx="90">
                  <c:v>0.46927389943472758</c:v>
                </c:pt>
                <c:pt idx="91">
                  <c:v>8.6429725441350469E-2</c:v>
                </c:pt>
                <c:pt idx="92">
                  <c:v>0.62439741875249777</c:v>
                </c:pt>
                <c:pt idx="93">
                  <c:v>0.24741889920431137</c:v>
                </c:pt>
                <c:pt idx="94">
                  <c:v>0.36944085283644534</c:v>
                </c:pt>
                <c:pt idx="95">
                  <c:v>0.19241554811243691</c:v>
                </c:pt>
                <c:pt idx="96">
                  <c:v>0.92811905170237596</c:v>
                </c:pt>
                <c:pt idx="97">
                  <c:v>0.89690388780874386</c:v>
                </c:pt>
                <c:pt idx="98">
                  <c:v>0.26364432753233441</c:v>
                </c:pt>
                <c:pt idx="99">
                  <c:v>7.0214761919441981E-2</c:v>
                </c:pt>
                <c:pt idx="100">
                  <c:v>9.9505506036572863E-2</c:v>
                </c:pt>
                <c:pt idx="101">
                  <c:v>0.38904188265513717</c:v>
                </c:pt>
                <c:pt idx="102">
                  <c:v>0.62692371086539878</c:v>
                </c:pt>
                <c:pt idx="103">
                  <c:v>0.70681044073161226</c:v>
                </c:pt>
                <c:pt idx="104">
                  <c:v>0.36307930218199236</c:v>
                </c:pt>
                <c:pt idx="105">
                  <c:v>0.27383369872059382</c:v>
                </c:pt>
                <c:pt idx="106">
                  <c:v>0.3229763229950221</c:v>
                </c:pt>
                <c:pt idx="107">
                  <c:v>0.26306250331134651</c:v>
                </c:pt>
                <c:pt idx="108">
                  <c:v>0.29149507977603706</c:v>
                </c:pt>
                <c:pt idx="109">
                  <c:v>0.15780772182988362</c:v>
                </c:pt>
                <c:pt idx="110">
                  <c:v>0.27438272082916587</c:v>
                </c:pt>
                <c:pt idx="111">
                  <c:v>0.55039090176596817</c:v>
                </c:pt>
                <c:pt idx="112">
                  <c:v>0.4198879066016003</c:v>
                </c:pt>
                <c:pt idx="113">
                  <c:v>5.6048179071419027E-2</c:v>
                </c:pt>
                <c:pt idx="114">
                  <c:v>1.7475793146284201E-3</c:v>
                </c:pt>
                <c:pt idx="115">
                  <c:v>0.37156746693494147</c:v>
                </c:pt>
                <c:pt idx="116">
                  <c:v>0.93441870153621709</c:v>
                </c:pt>
                <c:pt idx="117">
                  <c:v>0.77511864517588103</c:v>
                </c:pt>
                <c:pt idx="118">
                  <c:v>0.41907139700794194</c:v>
                </c:pt>
                <c:pt idx="119">
                  <c:v>0.33297143845491645</c:v>
                </c:pt>
                <c:pt idx="120">
                  <c:v>0.25096803775567933</c:v>
                </c:pt>
                <c:pt idx="121">
                  <c:v>1.981248567803413E-2</c:v>
                </c:pt>
                <c:pt idx="122">
                  <c:v>0.98844871669469803</c:v>
                </c:pt>
                <c:pt idx="123">
                  <c:v>0.85758341376557179</c:v>
                </c:pt>
                <c:pt idx="124">
                  <c:v>0.4044370839392939</c:v>
                </c:pt>
                <c:pt idx="125">
                  <c:v>0.37407169368773313</c:v>
                </c:pt>
                <c:pt idx="126">
                  <c:v>2.2957735705635387E-2</c:v>
                </c:pt>
                <c:pt idx="127">
                  <c:v>0.85066593058903983</c:v>
                </c:pt>
                <c:pt idx="128">
                  <c:v>0.14229733596662866</c:v>
                </c:pt>
                <c:pt idx="129">
                  <c:v>0.59132751710309062</c:v>
                </c:pt>
                <c:pt idx="130">
                  <c:v>0.4415818776197647</c:v>
                </c:pt>
                <c:pt idx="131">
                  <c:v>0.66661908136057624</c:v>
                </c:pt>
                <c:pt idx="132">
                  <c:v>0.86690235318006126</c:v>
                </c:pt>
                <c:pt idx="133">
                  <c:v>2.7851823264663955E-2</c:v>
                </c:pt>
                <c:pt idx="134">
                  <c:v>0.10559553518220574</c:v>
                </c:pt>
                <c:pt idx="135">
                  <c:v>0.74416173330701973</c:v>
                </c:pt>
                <c:pt idx="136">
                  <c:v>0.1262536170549009</c:v>
                </c:pt>
                <c:pt idx="137">
                  <c:v>0.9445437676946371</c:v>
                </c:pt>
                <c:pt idx="138">
                  <c:v>0.94710556974034088</c:v>
                </c:pt>
                <c:pt idx="139">
                  <c:v>3.3125518836605141E-3</c:v>
                </c:pt>
                <c:pt idx="140">
                  <c:v>0.67406143465734158</c:v>
                </c:pt>
                <c:pt idx="141">
                  <c:v>0.95053421191430376</c:v>
                </c:pt>
                <c:pt idx="142">
                  <c:v>0.62850156967924053</c:v>
                </c:pt>
                <c:pt idx="143">
                  <c:v>0.22588352497009725</c:v>
                </c:pt>
                <c:pt idx="144">
                  <c:v>0.42440609839950039</c:v>
                </c:pt>
                <c:pt idx="145">
                  <c:v>0.99329772637844915</c:v>
                </c:pt>
                <c:pt idx="146">
                  <c:v>0.35488916856930086</c:v>
                </c:pt>
                <c:pt idx="147">
                  <c:v>0.62225807021477175</c:v>
                </c:pt>
                <c:pt idx="148">
                  <c:v>0.29138802564301902</c:v>
                </c:pt>
                <c:pt idx="149">
                  <c:v>0.35854890819571394</c:v>
                </c:pt>
                <c:pt idx="150">
                  <c:v>0.131501971339575</c:v>
                </c:pt>
                <c:pt idx="151">
                  <c:v>0.15363423021213815</c:v>
                </c:pt>
                <c:pt idx="152">
                  <c:v>0.13050910138083113</c:v>
                </c:pt>
                <c:pt idx="153">
                  <c:v>0.46646883360411451</c:v>
                </c:pt>
                <c:pt idx="154">
                  <c:v>0.94168831032779454</c:v>
                </c:pt>
                <c:pt idx="155">
                  <c:v>0.95543360521804244</c:v>
                </c:pt>
                <c:pt idx="156">
                  <c:v>0.97260482561430184</c:v>
                </c:pt>
                <c:pt idx="157">
                  <c:v>0.56930602554665233</c:v>
                </c:pt>
                <c:pt idx="158">
                  <c:v>0.32637328855990122</c:v>
                </c:pt>
                <c:pt idx="159">
                  <c:v>0.35586275223449931</c:v>
                </c:pt>
                <c:pt idx="160">
                  <c:v>0.98527873120516485</c:v>
                </c:pt>
                <c:pt idx="161">
                  <c:v>0.57963729117980101</c:v>
                </c:pt>
                <c:pt idx="162">
                  <c:v>0.9639547848906157</c:v>
                </c:pt>
                <c:pt idx="163">
                  <c:v>0.18807158255394157</c:v>
                </c:pt>
                <c:pt idx="164">
                  <c:v>0.91908991007091934</c:v>
                </c:pt>
                <c:pt idx="165">
                  <c:v>0.14412048791727075</c:v>
                </c:pt>
                <c:pt idx="166">
                  <c:v>0.23304235154438874</c:v>
                </c:pt>
                <c:pt idx="167">
                  <c:v>0.74280433251653066</c:v>
                </c:pt>
                <c:pt idx="168">
                  <c:v>0.31241853130628289</c:v>
                </c:pt>
                <c:pt idx="169">
                  <c:v>0.81825759067118986</c:v>
                </c:pt>
                <c:pt idx="170">
                  <c:v>0.45532833666323141</c:v>
                </c:pt>
                <c:pt idx="171">
                  <c:v>0.70335622490539973</c:v>
                </c:pt>
                <c:pt idx="172">
                  <c:v>0.30807391102801723</c:v>
                </c:pt>
                <c:pt idx="173">
                  <c:v>0.79822457386098089</c:v>
                </c:pt>
                <c:pt idx="174">
                  <c:v>0.76041480748002177</c:v>
                </c:pt>
                <c:pt idx="175">
                  <c:v>0.29167124270073663</c:v>
                </c:pt>
                <c:pt idx="176">
                  <c:v>0.1185779972554082</c:v>
                </c:pt>
                <c:pt idx="177">
                  <c:v>0.9404017976207667</c:v>
                </c:pt>
                <c:pt idx="178">
                  <c:v>0.33301453820104454</c:v>
                </c:pt>
                <c:pt idx="179">
                  <c:v>0.97534547093107615</c:v>
                </c:pt>
                <c:pt idx="180">
                  <c:v>0.63133186457275037</c:v>
                </c:pt>
                <c:pt idx="181">
                  <c:v>0.79464980019007336</c:v>
                </c:pt>
                <c:pt idx="182">
                  <c:v>0.6791937205377937</c:v>
                </c:pt>
                <c:pt idx="183">
                  <c:v>0.20886300467367425</c:v>
                </c:pt>
                <c:pt idx="184">
                  <c:v>0.36052147641802273</c:v>
                </c:pt>
                <c:pt idx="185">
                  <c:v>0.28445608368350944</c:v>
                </c:pt>
                <c:pt idx="186">
                  <c:v>0.85340039471788354</c:v>
                </c:pt>
                <c:pt idx="187">
                  <c:v>0.10043594944311117</c:v>
                </c:pt>
                <c:pt idx="188">
                  <c:v>2.7004216344563393E-2</c:v>
                </c:pt>
                <c:pt idx="189">
                  <c:v>0.85986602905200149</c:v>
                </c:pt>
                <c:pt idx="190">
                  <c:v>0.76835220296324802</c:v>
                </c:pt>
                <c:pt idx="191">
                  <c:v>0.69547712928404903</c:v>
                </c:pt>
                <c:pt idx="192">
                  <c:v>0.88411380298627251</c:v>
                </c:pt>
                <c:pt idx="193">
                  <c:v>0.30068871625731175</c:v>
                </c:pt>
                <c:pt idx="194">
                  <c:v>0.67525606261345372</c:v>
                </c:pt>
                <c:pt idx="195">
                  <c:v>2.8646270292180715E-2</c:v>
                </c:pt>
                <c:pt idx="196">
                  <c:v>0.45786672665638228</c:v>
                </c:pt>
                <c:pt idx="197">
                  <c:v>0.36607683979257793</c:v>
                </c:pt>
                <c:pt idx="198">
                  <c:v>0.65344831983253748</c:v>
                </c:pt>
                <c:pt idx="199">
                  <c:v>0.50591335143237992</c:v>
                </c:pt>
                <c:pt idx="200">
                  <c:v>0.88569944998514816</c:v>
                </c:pt>
                <c:pt idx="201">
                  <c:v>0.95065782635969009</c:v>
                </c:pt>
                <c:pt idx="202">
                  <c:v>0.70608955328636314</c:v>
                </c:pt>
                <c:pt idx="203">
                  <c:v>0.24712400988076069</c:v>
                </c:pt>
                <c:pt idx="204">
                  <c:v>0.41323599191998878</c:v>
                </c:pt>
                <c:pt idx="205">
                  <c:v>0.25731812522621739</c:v>
                </c:pt>
                <c:pt idx="206">
                  <c:v>0.74573260301059696</c:v>
                </c:pt>
                <c:pt idx="207">
                  <c:v>0.52786072507866688</c:v>
                </c:pt>
                <c:pt idx="208">
                  <c:v>0.7552083231300154</c:v>
                </c:pt>
                <c:pt idx="209">
                  <c:v>0.78628877214448933</c:v>
                </c:pt>
                <c:pt idx="210">
                  <c:v>0.15539535840758836</c:v>
                </c:pt>
                <c:pt idx="211">
                  <c:v>0.72979068231293498</c:v>
                </c:pt>
                <c:pt idx="212">
                  <c:v>0.59199955947324612</c:v>
                </c:pt>
                <c:pt idx="213">
                  <c:v>0.73659799282280636</c:v>
                </c:pt>
                <c:pt idx="214">
                  <c:v>2.4672988813683851E-3</c:v>
                </c:pt>
                <c:pt idx="215">
                  <c:v>0.46789422513353368</c:v>
                </c:pt>
                <c:pt idx="216">
                  <c:v>0.89824374527588657</c:v>
                </c:pt>
                <c:pt idx="217">
                  <c:v>0.78262877780135198</c:v>
                </c:pt>
                <c:pt idx="218">
                  <c:v>0.64187043329787929</c:v>
                </c:pt>
                <c:pt idx="219">
                  <c:v>0.91637436343188139</c:v>
                </c:pt>
                <c:pt idx="220">
                  <c:v>0.5039281256049537</c:v>
                </c:pt>
                <c:pt idx="221">
                  <c:v>0.52000896843150679</c:v>
                </c:pt>
                <c:pt idx="222">
                  <c:v>0.79073435430914829</c:v>
                </c:pt>
                <c:pt idx="223">
                  <c:v>0.87229479983090186</c:v>
                </c:pt>
                <c:pt idx="224">
                  <c:v>0.65870268394178833</c:v>
                </c:pt>
                <c:pt idx="225">
                  <c:v>0.81601093561202798</c:v>
                </c:pt>
                <c:pt idx="226">
                  <c:v>0.69579675732916069</c:v>
                </c:pt>
                <c:pt idx="227">
                  <c:v>0.25610235717897412</c:v>
                </c:pt>
                <c:pt idx="228">
                  <c:v>0.3123190329933162</c:v>
                </c:pt>
                <c:pt idx="229">
                  <c:v>0.14598944464046015</c:v>
                </c:pt>
                <c:pt idx="230">
                  <c:v>0.64459799818908703</c:v>
                </c:pt>
                <c:pt idx="231">
                  <c:v>0.75855748996071404</c:v>
                </c:pt>
                <c:pt idx="232">
                  <c:v>7.5735695695381466E-2</c:v>
                </c:pt>
                <c:pt idx="233">
                  <c:v>0.88983947825144949</c:v>
                </c:pt>
                <c:pt idx="234">
                  <c:v>0.53211289808718154</c:v>
                </c:pt>
                <c:pt idx="235">
                  <c:v>0.22148007723571736</c:v>
                </c:pt>
                <c:pt idx="236">
                  <c:v>0.41566002667679453</c:v>
                </c:pt>
                <c:pt idx="237">
                  <c:v>0.99807028286069177</c:v>
                </c:pt>
                <c:pt idx="238">
                  <c:v>0.56724596562201435</c:v>
                </c:pt>
                <c:pt idx="239">
                  <c:v>0.70294613517026705</c:v>
                </c:pt>
                <c:pt idx="240">
                  <c:v>0.41569573265299936</c:v>
                </c:pt>
                <c:pt idx="241">
                  <c:v>0.59818062493492874</c:v>
                </c:pt>
                <c:pt idx="242">
                  <c:v>0.62176520732313634</c:v>
                </c:pt>
                <c:pt idx="243">
                  <c:v>7.8414059280610664E-3</c:v>
                </c:pt>
                <c:pt idx="244">
                  <c:v>0.79051135889743984</c:v>
                </c:pt>
                <c:pt idx="245">
                  <c:v>0.1244109152464247</c:v>
                </c:pt>
                <c:pt idx="246">
                  <c:v>0.97425447263487353</c:v>
                </c:pt>
                <c:pt idx="247">
                  <c:v>0.29492350029522718</c:v>
                </c:pt>
                <c:pt idx="248">
                  <c:v>0.779271387857977</c:v>
                </c:pt>
                <c:pt idx="249">
                  <c:v>0.21421765499479029</c:v>
                </c:pt>
                <c:pt idx="250">
                  <c:v>0.35612942341534859</c:v>
                </c:pt>
                <c:pt idx="251">
                  <c:v>0.46722126773894823</c:v>
                </c:pt>
                <c:pt idx="252">
                  <c:v>0.58784881447807369</c:v>
                </c:pt>
                <c:pt idx="253">
                  <c:v>0.97502685895889385</c:v>
                </c:pt>
                <c:pt idx="254">
                  <c:v>0.27642044810411542</c:v>
                </c:pt>
                <c:pt idx="255">
                  <c:v>0.79847321184280939</c:v>
                </c:pt>
                <c:pt idx="256">
                  <c:v>0.93927336807328898</c:v>
                </c:pt>
                <c:pt idx="257">
                  <c:v>0.36749913374311249</c:v>
                </c:pt>
                <c:pt idx="258">
                  <c:v>0.55794274646693032</c:v>
                </c:pt>
                <c:pt idx="259">
                  <c:v>0.34374179567384616</c:v>
                </c:pt>
                <c:pt idx="260">
                  <c:v>0.26836181630769829</c:v>
                </c:pt>
                <c:pt idx="261">
                  <c:v>0.35704860946026101</c:v>
                </c:pt>
                <c:pt idx="262">
                  <c:v>0.91598112458176029</c:v>
                </c:pt>
                <c:pt idx="263">
                  <c:v>0.89476277162077034</c:v>
                </c:pt>
                <c:pt idx="264">
                  <c:v>0.2779045562622624</c:v>
                </c:pt>
                <c:pt idx="265">
                  <c:v>0.74187902581965504</c:v>
                </c:pt>
                <c:pt idx="266">
                  <c:v>0.76078887691758057</c:v>
                </c:pt>
                <c:pt idx="267">
                  <c:v>0.57865627975140521</c:v>
                </c:pt>
                <c:pt idx="268">
                  <c:v>0.47609570784312472</c:v>
                </c:pt>
                <c:pt idx="269">
                  <c:v>0.74056364537242969</c:v>
                </c:pt>
                <c:pt idx="270">
                  <c:v>0.65318970040101076</c:v>
                </c:pt>
                <c:pt idx="271">
                  <c:v>0.15929656576332477</c:v>
                </c:pt>
                <c:pt idx="272">
                  <c:v>0.29738271017436996</c:v>
                </c:pt>
                <c:pt idx="273">
                  <c:v>0.11121182661094323</c:v>
                </c:pt>
                <c:pt idx="274">
                  <c:v>0.13717177609781353</c:v>
                </c:pt>
                <c:pt idx="275">
                  <c:v>0.44604280192686374</c:v>
                </c:pt>
                <c:pt idx="276">
                  <c:v>0.64137391077418526</c:v>
                </c:pt>
                <c:pt idx="277">
                  <c:v>0.57132030770709752</c:v>
                </c:pt>
                <c:pt idx="278">
                  <c:v>0.18041355916318183</c:v>
                </c:pt>
                <c:pt idx="279">
                  <c:v>0.21069078157222401</c:v>
                </c:pt>
                <c:pt idx="280">
                  <c:v>7.9967810343935991E-2</c:v>
                </c:pt>
                <c:pt idx="281">
                  <c:v>1.8990376507393259E-2</c:v>
                </c:pt>
                <c:pt idx="282">
                  <c:v>0.17125988573360251</c:v>
                </c:pt>
                <c:pt idx="283">
                  <c:v>0.3649014506325598</c:v>
                </c:pt>
                <c:pt idx="284">
                  <c:v>0.89868270740782963</c:v>
                </c:pt>
                <c:pt idx="285">
                  <c:v>0.16026532936853605</c:v>
                </c:pt>
                <c:pt idx="286">
                  <c:v>0.57939262296044858</c:v>
                </c:pt>
                <c:pt idx="287">
                  <c:v>0.85181602223395181</c:v>
                </c:pt>
                <c:pt idx="288">
                  <c:v>0.47188761200378071</c:v>
                </c:pt>
                <c:pt idx="289">
                  <c:v>1.5096873517658968E-2</c:v>
                </c:pt>
                <c:pt idx="290">
                  <c:v>0.73315513726936432</c:v>
                </c:pt>
                <c:pt idx="291">
                  <c:v>0.13839401218034048</c:v>
                </c:pt>
                <c:pt idx="292">
                  <c:v>0.98816464095756629</c:v>
                </c:pt>
                <c:pt idx="293">
                  <c:v>8.3122499791496662E-2</c:v>
                </c:pt>
                <c:pt idx="294">
                  <c:v>3.9855921659551527E-2</c:v>
                </c:pt>
                <c:pt idx="295">
                  <c:v>0.85847725805755581</c:v>
                </c:pt>
                <c:pt idx="296">
                  <c:v>0.42727809931490479</c:v>
                </c:pt>
                <c:pt idx="297">
                  <c:v>0.26301711158036117</c:v>
                </c:pt>
                <c:pt idx="298">
                  <c:v>0.52859625710574731</c:v>
                </c:pt>
                <c:pt idx="299">
                  <c:v>0.11729510227092314</c:v>
                </c:pt>
                <c:pt idx="300">
                  <c:v>0.37878579338024643</c:v>
                </c:pt>
                <c:pt idx="301">
                  <c:v>0.25283126777635478</c:v>
                </c:pt>
                <c:pt idx="302">
                  <c:v>0.33511944317031628</c:v>
                </c:pt>
                <c:pt idx="303">
                  <c:v>0.35248328948043439</c:v>
                </c:pt>
                <c:pt idx="304">
                  <c:v>0.18664822363604244</c:v>
                </c:pt>
                <c:pt idx="305">
                  <c:v>0.99669657694022007</c:v>
                </c:pt>
                <c:pt idx="306">
                  <c:v>0.47937056025460856</c:v>
                </c:pt>
                <c:pt idx="307">
                  <c:v>0.78100812518084806</c:v>
                </c:pt>
                <c:pt idx="308">
                  <c:v>0.40356184048744004</c:v>
                </c:pt>
                <c:pt idx="309">
                  <c:v>0.66385499837987827</c:v>
                </c:pt>
                <c:pt idx="310">
                  <c:v>0.41095969658855336</c:v>
                </c:pt>
                <c:pt idx="311">
                  <c:v>0.99962248979118773</c:v>
                </c:pt>
                <c:pt idx="312">
                  <c:v>0.65518784646652073</c:v>
                </c:pt>
                <c:pt idx="313">
                  <c:v>0.74213748878898911</c:v>
                </c:pt>
                <c:pt idx="314">
                  <c:v>0.10477600251546874</c:v>
                </c:pt>
                <c:pt idx="315">
                  <c:v>0.97027620345832599</c:v>
                </c:pt>
                <c:pt idx="316">
                  <c:v>0.43215345006070727</c:v>
                </c:pt>
                <c:pt idx="317">
                  <c:v>0.20303709628201885</c:v>
                </c:pt>
                <c:pt idx="318">
                  <c:v>0.44447913786604959</c:v>
                </c:pt>
                <c:pt idx="319">
                  <c:v>0.36087204067077117</c:v>
                </c:pt>
                <c:pt idx="320">
                  <c:v>0.17638947962615148</c:v>
                </c:pt>
                <c:pt idx="321">
                  <c:v>0.57798600270319078</c:v>
                </c:pt>
                <c:pt idx="322">
                  <c:v>0.2107493585025656</c:v>
                </c:pt>
                <c:pt idx="323">
                  <c:v>6.4470278594861874E-2</c:v>
                </c:pt>
                <c:pt idx="324">
                  <c:v>0.55197426981850262</c:v>
                </c:pt>
                <c:pt idx="325">
                  <c:v>3.1554765548349711E-2</c:v>
                </c:pt>
                <c:pt idx="326">
                  <c:v>0.34094649708873898</c:v>
                </c:pt>
                <c:pt idx="327">
                  <c:v>0.28777849641059455</c:v>
                </c:pt>
                <c:pt idx="328">
                  <c:v>0.69319109883773655</c:v>
                </c:pt>
                <c:pt idx="329">
                  <c:v>0.46280009181369103</c:v>
                </c:pt>
                <c:pt idx="330">
                  <c:v>0.28114503867977536</c:v>
                </c:pt>
                <c:pt idx="331">
                  <c:v>0.20466701695912845</c:v>
                </c:pt>
                <c:pt idx="332">
                  <c:v>0.8385559580468368</c:v>
                </c:pt>
                <c:pt idx="333">
                  <c:v>0.60998881916049352</c:v>
                </c:pt>
                <c:pt idx="334">
                  <c:v>8.2085556388872466E-2</c:v>
                </c:pt>
                <c:pt idx="335">
                  <c:v>0.61194815375467215</c:v>
                </c:pt>
                <c:pt idx="336">
                  <c:v>1.262208074919045E-2</c:v>
                </c:pt>
                <c:pt idx="337">
                  <c:v>0.13931307761897943</c:v>
                </c:pt>
                <c:pt idx="338">
                  <c:v>0.43489746816218711</c:v>
                </c:pt>
                <c:pt idx="339">
                  <c:v>0.32174932785413662</c:v>
                </c:pt>
                <c:pt idx="340">
                  <c:v>0.64095517044931427</c:v>
                </c:pt>
                <c:pt idx="341">
                  <c:v>0.53355166759973005</c:v>
                </c:pt>
                <c:pt idx="342">
                  <c:v>0.40287927463784778</c:v>
                </c:pt>
                <c:pt idx="343">
                  <c:v>0.19197076428307722</c:v>
                </c:pt>
                <c:pt idx="344">
                  <c:v>0.45263723165385295</c:v>
                </c:pt>
                <c:pt idx="345">
                  <c:v>0.47395433228181411</c:v>
                </c:pt>
                <c:pt idx="346">
                  <c:v>0.75046458642485769</c:v>
                </c:pt>
                <c:pt idx="347">
                  <c:v>5.8305968557626923E-2</c:v>
                </c:pt>
                <c:pt idx="348">
                  <c:v>0.94841547401082493</c:v>
                </c:pt>
                <c:pt idx="349">
                  <c:v>1.8873625909385097E-2</c:v>
                </c:pt>
                <c:pt idx="350">
                  <c:v>0.20903258501041336</c:v>
                </c:pt>
                <c:pt idx="351">
                  <c:v>0.2106581959923069</c:v>
                </c:pt>
                <c:pt idx="352">
                  <c:v>0.53230196867710999</c:v>
                </c:pt>
                <c:pt idx="353">
                  <c:v>0.39918948216326045</c:v>
                </c:pt>
                <c:pt idx="354">
                  <c:v>0.17762864389346383</c:v>
                </c:pt>
                <c:pt idx="355">
                  <c:v>0.40461984342179252</c:v>
                </c:pt>
                <c:pt idx="356">
                  <c:v>0.4457103160422809</c:v>
                </c:pt>
                <c:pt idx="357">
                  <c:v>5.3283648590223699E-2</c:v>
                </c:pt>
                <c:pt idx="358">
                  <c:v>0.53828378186481252</c:v>
                </c:pt>
                <c:pt idx="359">
                  <c:v>0.93552372787870641</c:v>
                </c:pt>
                <c:pt idx="360">
                  <c:v>0.34729638339360075</c:v>
                </c:pt>
                <c:pt idx="361">
                  <c:v>1.0317622223085549E-2</c:v>
                </c:pt>
                <c:pt idx="362">
                  <c:v>0.40827862937388876</c:v>
                </c:pt>
                <c:pt idx="363">
                  <c:v>0.93892581292378052</c:v>
                </c:pt>
                <c:pt idx="364">
                  <c:v>0.52613973595487873</c:v>
                </c:pt>
                <c:pt idx="365">
                  <c:v>0.83054411962188046</c:v>
                </c:pt>
                <c:pt idx="366">
                  <c:v>0.95502041091910583</c:v>
                </c:pt>
                <c:pt idx="367">
                  <c:v>2.8048243386693414E-2</c:v>
                </c:pt>
                <c:pt idx="368">
                  <c:v>0.40682852613126325</c:v>
                </c:pt>
                <c:pt idx="369">
                  <c:v>0.5670406141164902</c:v>
                </c:pt>
                <c:pt idx="370">
                  <c:v>0.2516033818254263</c:v>
                </c:pt>
                <c:pt idx="371">
                  <c:v>0.69804026591500279</c:v>
                </c:pt>
                <c:pt idx="372">
                  <c:v>0.96275115942710598</c:v>
                </c:pt>
                <c:pt idx="373">
                  <c:v>0.95873841734544296</c:v>
                </c:pt>
                <c:pt idx="374">
                  <c:v>0.51658225083564513</c:v>
                </c:pt>
                <c:pt idx="375">
                  <c:v>0.19789172066277438</c:v>
                </c:pt>
                <c:pt idx="376">
                  <c:v>0.9661511052242252</c:v>
                </c:pt>
                <c:pt idx="377">
                  <c:v>0.10162742952891972</c:v>
                </c:pt>
                <c:pt idx="378">
                  <c:v>5.2210018528723166E-2</c:v>
                </c:pt>
                <c:pt idx="379">
                  <c:v>0.49378333822534576</c:v>
                </c:pt>
                <c:pt idx="380">
                  <c:v>1.6567479361112917E-2</c:v>
                </c:pt>
                <c:pt idx="381">
                  <c:v>0.44962754819990486</c:v>
                </c:pt>
                <c:pt idx="382">
                  <c:v>0.89020452177627218</c:v>
                </c:pt>
                <c:pt idx="383">
                  <c:v>0.66739941978240358</c:v>
                </c:pt>
                <c:pt idx="384">
                  <c:v>0.98205020883216065</c:v>
                </c:pt>
                <c:pt idx="385">
                  <c:v>0.31786176809941502</c:v>
                </c:pt>
                <c:pt idx="386">
                  <c:v>0.3027383728431251</c:v>
                </c:pt>
                <c:pt idx="387">
                  <c:v>0.12383430037826035</c:v>
                </c:pt>
                <c:pt idx="388">
                  <c:v>0.28308838339666292</c:v>
                </c:pt>
                <c:pt idx="389">
                  <c:v>0.86646167368928984</c:v>
                </c:pt>
                <c:pt idx="390">
                  <c:v>0.62135162186871828</c:v>
                </c:pt>
                <c:pt idx="391">
                  <c:v>5.6710673522535095E-2</c:v>
                </c:pt>
                <c:pt idx="392">
                  <c:v>0.13629181922240732</c:v>
                </c:pt>
                <c:pt idx="393">
                  <c:v>0.65660759697510285</c:v>
                </c:pt>
                <c:pt idx="394">
                  <c:v>0.60388428652839932</c:v>
                </c:pt>
                <c:pt idx="395">
                  <c:v>0.48320560878291985</c:v>
                </c:pt>
                <c:pt idx="396">
                  <c:v>0.23666874050938932</c:v>
                </c:pt>
                <c:pt idx="397">
                  <c:v>0.69152366728127168</c:v>
                </c:pt>
                <c:pt idx="398">
                  <c:v>0.43827792230913321</c:v>
                </c:pt>
                <c:pt idx="399">
                  <c:v>0.13704217557657611</c:v>
                </c:pt>
                <c:pt idx="400">
                  <c:v>0.26784684148982485</c:v>
                </c:pt>
                <c:pt idx="401">
                  <c:v>0.70186684546147793</c:v>
                </c:pt>
                <c:pt idx="402">
                  <c:v>0.27607359703447371</c:v>
                </c:pt>
                <c:pt idx="403">
                  <c:v>0.96894728437482713</c:v>
                </c:pt>
                <c:pt idx="404">
                  <c:v>9.7010413695597278E-2</c:v>
                </c:pt>
                <c:pt idx="405">
                  <c:v>0.45402490787861166</c:v>
                </c:pt>
                <c:pt idx="406">
                  <c:v>0.79662864180124771</c:v>
                </c:pt>
                <c:pt idx="407">
                  <c:v>0.93758467954470992</c:v>
                </c:pt>
                <c:pt idx="408">
                  <c:v>0.98571103391503501</c:v>
                </c:pt>
                <c:pt idx="409">
                  <c:v>0.84534893596793936</c:v>
                </c:pt>
                <c:pt idx="410">
                  <c:v>0.77956873913275482</c:v>
                </c:pt>
                <c:pt idx="411">
                  <c:v>0.21180053018583009</c:v>
                </c:pt>
                <c:pt idx="412">
                  <c:v>0.73151275922149084</c:v>
                </c:pt>
                <c:pt idx="413">
                  <c:v>0.5349461615713994</c:v>
                </c:pt>
                <c:pt idx="414">
                  <c:v>0.8401394564845317</c:v>
                </c:pt>
                <c:pt idx="415">
                  <c:v>0.22384706149988207</c:v>
                </c:pt>
                <c:pt idx="416">
                  <c:v>0.19756455449274021</c:v>
                </c:pt>
                <c:pt idx="417">
                  <c:v>0.46746928545994187</c:v>
                </c:pt>
                <c:pt idx="418">
                  <c:v>0.75628265121778593</c:v>
                </c:pt>
                <c:pt idx="419">
                  <c:v>0.84252094330383509</c:v>
                </c:pt>
                <c:pt idx="420">
                  <c:v>0.24949603353137897</c:v>
                </c:pt>
                <c:pt idx="421">
                  <c:v>0.27983748786143842</c:v>
                </c:pt>
                <c:pt idx="422">
                  <c:v>0.22866041317054089</c:v>
                </c:pt>
                <c:pt idx="423">
                  <c:v>9.5566083255953199E-2</c:v>
                </c:pt>
                <c:pt idx="424">
                  <c:v>0.17916320878042058</c:v>
                </c:pt>
                <c:pt idx="425">
                  <c:v>0.19605189850370022</c:v>
                </c:pt>
                <c:pt idx="426">
                  <c:v>4.4260077664749736E-2</c:v>
                </c:pt>
                <c:pt idx="427">
                  <c:v>0.87912723742384802</c:v>
                </c:pt>
                <c:pt idx="428">
                  <c:v>0.49148130858851657</c:v>
                </c:pt>
                <c:pt idx="429">
                  <c:v>0.32635537317318625</c:v>
                </c:pt>
                <c:pt idx="430">
                  <c:v>5.4758847716617792E-2</c:v>
                </c:pt>
                <c:pt idx="431">
                  <c:v>0.33195549917032735</c:v>
                </c:pt>
                <c:pt idx="432">
                  <c:v>0.17607648166645154</c:v>
                </c:pt>
                <c:pt idx="433">
                  <c:v>0.31742929402619102</c:v>
                </c:pt>
                <c:pt idx="434">
                  <c:v>3.4146624167518048E-2</c:v>
                </c:pt>
                <c:pt idx="435">
                  <c:v>0.90231430945094415</c:v>
                </c:pt>
                <c:pt idx="436">
                  <c:v>0.19660086799254681</c:v>
                </c:pt>
                <c:pt idx="437">
                  <c:v>0.27079027670938066</c:v>
                </c:pt>
                <c:pt idx="438">
                  <c:v>0.17218258053631641</c:v>
                </c:pt>
                <c:pt idx="439">
                  <c:v>0.87263299984514386</c:v>
                </c:pt>
                <c:pt idx="440">
                  <c:v>0.3428303233081616</c:v>
                </c:pt>
                <c:pt idx="441">
                  <c:v>0.94924576624727142</c:v>
                </c:pt>
                <c:pt idx="442">
                  <c:v>0.97359524386636687</c:v>
                </c:pt>
                <c:pt idx="443">
                  <c:v>0.21526558800380005</c:v>
                </c:pt>
                <c:pt idx="444">
                  <c:v>0.96873950584267243</c:v>
                </c:pt>
                <c:pt idx="445">
                  <c:v>0.60487662377063023</c:v>
                </c:pt>
                <c:pt idx="446">
                  <c:v>0.16141763895816061</c:v>
                </c:pt>
                <c:pt idx="447">
                  <c:v>0.94625989578024483</c:v>
                </c:pt>
                <c:pt idx="448">
                  <c:v>0.79007030454933191</c:v>
                </c:pt>
                <c:pt idx="449">
                  <c:v>0.71161048659664139</c:v>
                </c:pt>
                <c:pt idx="450">
                  <c:v>3.7450155726377922E-2</c:v>
                </c:pt>
                <c:pt idx="451">
                  <c:v>0.4247692192088669</c:v>
                </c:pt>
                <c:pt idx="452">
                  <c:v>9.6269169401502777E-2</c:v>
                </c:pt>
                <c:pt idx="453">
                  <c:v>0.99593205703233001</c:v>
                </c:pt>
                <c:pt idx="454">
                  <c:v>0.63008446834519716</c:v>
                </c:pt>
                <c:pt idx="455">
                  <c:v>0.82966140370334562</c:v>
                </c:pt>
                <c:pt idx="456">
                  <c:v>0.11921396810524816</c:v>
                </c:pt>
                <c:pt idx="457">
                  <c:v>0.62916387088092229</c:v>
                </c:pt>
                <c:pt idx="458">
                  <c:v>0.35717982163521456</c:v>
                </c:pt>
                <c:pt idx="459">
                  <c:v>0.12126414902567126</c:v>
                </c:pt>
                <c:pt idx="460">
                  <c:v>8.6554600431842071E-2</c:v>
                </c:pt>
                <c:pt idx="461">
                  <c:v>0.72317138394488556</c:v>
                </c:pt>
                <c:pt idx="462">
                  <c:v>0.34145188766599255</c:v>
                </c:pt>
                <c:pt idx="463">
                  <c:v>0.78187792831187974</c:v>
                </c:pt>
                <c:pt idx="464">
                  <c:v>2.2343063737425516E-2</c:v>
                </c:pt>
                <c:pt idx="465">
                  <c:v>0.51987416088575222</c:v>
                </c:pt>
                <c:pt idx="466">
                  <c:v>0.52502393281321225</c:v>
                </c:pt>
                <c:pt idx="467">
                  <c:v>7.7240717633273781E-2</c:v>
                </c:pt>
                <c:pt idx="468">
                  <c:v>0.18474318840761816</c:v>
                </c:pt>
                <c:pt idx="469">
                  <c:v>0.97876949281374437</c:v>
                </c:pt>
                <c:pt idx="470">
                  <c:v>0.17886764657630941</c:v>
                </c:pt>
                <c:pt idx="471">
                  <c:v>0.2285379340073736</c:v>
                </c:pt>
                <c:pt idx="472">
                  <c:v>3.7058787903310166E-2</c:v>
                </c:pt>
                <c:pt idx="473">
                  <c:v>0.84705021690905569</c:v>
                </c:pt>
                <c:pt idx="474">
                  <c:v>0.37299751647421975</c:v>
                </c:pt>
                <c:pt idx="475">
                  <c:v>0.9692613081863436</c:v>
                </c:pt>
                <c:pt idx="476">
                  <c:v>0.37480861385111169</c:v>
                </c:pt>
                <c:pt idx="477">
                  <c:v>0.40837492160889083</c:v>
                </c:pt>
                <c:pt idx="478">
                  <c:v>0.55730940660336492</c:v>
                </c:pt>
                <c:pt idx="479">
                  <c:v>0.69919870872944534</c:v>
                </c:pt>
                <c:pt idx="480">
                  <c:v>0.43269954176279696</c:v>
                </c:pt>
                <c:pt idx="481">
                  <c:v>0.38120033330339953</c:v>
                </c:pt>
                <c:pt idx="482">
                  <c:v>0.83400375621114098</c:v>
                </c:pt>
                <c:pt idx="483">
                  <c:v>0.10113256662205447</c:v>
                </c:pt>
                <c:pt idx="484">
                  <c:v>0.73504914284453227</c:v>
                </c:pt>
                <c:pt idx="485">
                  <c:v>0.97094571402806118</c:v>
                </c:pt>
                <c:pt idx="486">
                  <c:v>0.68461759560025182</c:v>
                </c:pt>
                <c:pt idx="487">
                  <c:v>0.36793117940795195</c:v>
                </c:pt>
                <c:pt idx="488">
                  <c:v>0.81933423542386585</c:v>
                </c:pt>
                <c:pt idx="489">
                  <c:v>0.55049669488821951</c:v>
                </c:pt>
                <c:pt idx="490">
                  <c:v>0.19795291228124542</c:v>
                </c:pt>
                <c:pt idx="491">
                  <c:v>0.99459863686682592</c:v>
                </c:pt>
                <c:pt idx="492">
                  <c:v>0.2192917467184792</c:v>
                </c:pt>
                <c:pt idx="493">
                  <c:v>0.636389023455041</c:v>
                </c:pt>
                <c:pt idx="494">
                  <c:v>0.7903191348492723</c:v>
                </c:pt>
                <c:pt idx="495">
                  <c:v>0.89370133769405136</c:v>
                </c:pt>
                <c:pt idx="496">
                  <c:v>0.43838454989641185</c:v>
                </c:pt>
                <c:pt idx="497">
                  <c:v>0.9291320349691119</c:v>
                </c:pt>
                <c:pt idx="498">
                  <c:v>0.92211365183913785</c:v>
                </c:pt>
                <c:pt idx="499">
                  <c:v>0.96414838636487177</c:v>
                </c:pt>
                <c:pt idx="500">
                  <c:v>0.44193156037569586</c:v>
                </c:pt>
                <c:pt idx="501">
                  <c:v>0.54373716029512564</c:v>
                </c:pt>
                <c:pt idx="502">
                  <c:v>0.59045500615167201</c:v>
                </c:pt>
                <c:pt idx="503">
                  <c:v>0.77729031712621932</c:v>
                </c:pt>
                <c:pt idx="504">
                  <c:v>0.91836186634300365</c:v>
                </c:pt>
                <c:pt idx="505">
                  <c:v>0.90788955283718631</c:v>
                </c:pt>
                <c:pt idx="506">
                  <c:v>0.89971646056497301</c:v>
                </c:pt>
                <c:pt idx="507">
                  <c:v>0.53455464147709064</c:v>
                </c:pt>
                <c:pt idx="508">
                  <c:v>0.25986123143688833</c:v>
                </c:pt>
                <c:pt idx="509">
                  <c:v>0.48771868575723781</c:v>
                </c:pt>
                <c:pt idx="510">
                  <c:v>8.795344787088849E-2</c:v>
                </c:pt>
                <c:pt idx="511">
                  <c:v>0.2336002919979395</c:v>
                </c:pt>
                <c:pt idx="512">
                  <c:v>0.12010953534399603</c:v>
                </c:pt>
                <c:pt idx="513">
                  <c:v>0.68096245251640797</c:v>
                </c:pt>
                <c:pt idx="514">
                  <c:v>0.93594136924293891</c:v>
                </c:pt>
                <c:pt idx="515">
                  <c:v>0.36659479204872381</c:v>
                </c:pt>
                <c:pt idx="516">
                  <c:v>0.35867188887608792</c:v>
                </c:pt>
                <c:pt idx="517">
                  <c:v>0.19843826638461942</c:v>
                </c:pt>
                <c:pt idx="518">
                  <c:v>0.15194505227354591</c:v>
                </c:pt>
                <c:pt idx="519">
                  <c:v>0.74049548746109728</c:v>
                </c:pt>
                <c:pt idx="520">
                  <c:v>0.50765968463740296</c:v>
                </c:pt>
                <c:pt idx="521">
                  <c:v>0.23632162680678145</c:v>
                </c:pt>
                <c:pt idx="522">
                  <c:v>0.85758366755097348</c:v>
                </c:pt>
                <c:pt idx="523">
                  <c:v>0.40870245518568088</c:v>
                </c:pt>
                <c:pt idx="524">
                  <c:v>6.2166231713335136E-2</c:v>
                </c:pt>
                <c:pt idx="525">
                  <c:v>0.82785833199874426</c:v>
                </c:pt>
                <c:pt idx="526">
                  <c:v>0.81498782886890131</c:v>
                </c:pt>
                <c:pt idx="527">
                  <c:v>0.50044172559885391</c:v>
                </c:pt>
                <c:pt idx="528">
                  <c:v>0.9240840659123305</c:v>
                </c:pt>
                <c:pt idx="529">
                  <c:v>8.0897714514703359E-2</c:v>
                </c:pt>
                <c:pt idx="530">
                  <c:v>0.64788977459440467</c:v>
                </c:pt>
                <c:pt idx="531">
                  <c:v>8.3443534133696706E-2</c:v>
                </c:pt>
                <c:pt idx="532">
                  <c:v>0.43548011101571849</c:v>
                </c:pt>
                <c:pt idx="533">
                  <c:v>0.11422776715561178</c:v>
                </c:pt>
                <c:pt idx="534">
                  <c:v>0.82608451034225738</c:v>
                </c:pt>
                <c:pt idx="535">
                  <c:v>2.3672482941147167E-3</c:v>
                </c:pt>
                <c:pt idx="536">
                  <c:v>0.78634400516112524</c:v>
                </c:pt>
                <c:pt idx="537">
                  <c:v>8.3696669006578933E-2</c:v>
                </c:pt>
                <c:pt idx="538">
                  <c:v>0.68991791954725878</c:v>
                </c:pt>
                <c:pt idx="539">
                  <c:v>0.45047575675438895</c:v>
                </c:pt>
                <c:pt idx="540">
                  <c:v>0.14604569698965442</c:v>
                </c:pt>
                <c:pt idx="541">
                  <c:v>0.59003123109696021</c:v>
                </c:pt>
                <c:pt idx="542">
                  <c:v>0.6549029725859421</c:v>
                </c:pt>
                <c:pt idx="543">
                  <c:v>0.9542621779042586</c:v>
                </c:pt>
                <c:pt idx="544">
                  <c:v>0.28442596284878718</c:v>
                </c:pt>
                <c:pt idx="545">
                  <c:v>0.34715952554119728</c:v>
                </c:pt>
                <c:pt idx="546">
                  <c:v>0.71014769687789847</c:v>
                </c:pt>
                <c:pt idx="547">
                  <c:v>0.4523433528152962</c:v>
                </c:pt>
                <c:pt idx="548">
                  <c:v>0.53473269265831103</c:v>
                </c:pt>
                <c:pt idx="549">
                  <c:v>0.25236743420938373</c:v>
                </c:pt>
                <c:pt idx="550">
                  <c:v>0.53946868308795093</c:v>
                </c:pt>
                <c:pt idx="551">
                  <c:v>0.8501585851657012</c:v>
                </c:pt>
                <c:pt idx="552">
                  <c:v>0.61534280591427482</c:v>
                </c:pt>
                <c:pt idx="553">
                  <c:v>6.6540927191516816E-2</c:v>
                </c:pt>
                <c:pt idx="554">
                  <c:v>0.35336523379821572</c:v>
                </c:pt>
                <c:pt idx="555">
                  <c:v>9.4863725870318587E-3</c:v>
                </c:pt>
                <c:pt idx="556">
                  <c:v>0.43746599621952792</c:v>
                </c:pt>
                <c:pt idx="557">
                  <c:v>0.49100038758059983</c:v>
                </c:pt>
                <c:pt idx="558">
                  <c:v>0.24351599311619809</c:v>
                </c:pt>
                <c:pt idx="559">
                  <c:v>0.77329822991662578</c:v>
                </c:pt>
                <c:pt idx="560">
                  <c:v>0.82335213470428814</c:v>
                </c:pt>
                <c:pt idx="561">
                  <c:v>7.9329900946156079E-2</c:v>
                </c:pt>
                <c:pt idx="562">
                  <c:v>0.2976471280202489</c:v>
                </c:pt>
                <c:pt idx="563">
                  <c:v>0.55528256229836614</c:v>
                </c:pt>
                <c:pt idx="564">
                  <c:v>0.63402647461464001</c:v>
                </c:pt>
                <c:pt idx="565">
                  <c:v>8.2960774229355522E-2</c:v>
                </c:pt>
                <c:pt idx="566">
                  <c:v>0.3217343987532586</c:v>
                </c:pt>
                <c:pt idx="567">
                  <c:v>0.39004177199212919</c:v>
                </c:pt>
                <c:pt idx="568">
                  <c:v>0.43206379769000403</c:v>
                </c:pt>
                <c:pt idx="569">
                  <c:v>0.69624970187258428</c:v>
                </c:pt>
                <c:pt idx="570">
                  <c:v>0.868741298498931</c:v>
                </c:pt>
                <c:pt idx="571">
                  <c:v>0.9350057975086411</c:v>
                </c:pt>
                <c:pt idx="572">
                  <c:v>0.64244065370524328</c:v>
                </c:pt>
                <c:pt idx="573">
                  <c:v>0.50006874999965945</c:v>
                </c:pt>
                <c:pt idx="574">
                  <c:v>0.65548317025205272</c:v>
                </c:pt>
                <c:pt idx="575">
                  <c:v>0.70564435222448985</c:v>
                </c:pt>
                <c:pt idx="576">
                  <c:v>0.76462976297579233</c:v>
                </c:pt>
                <c:pt idx="577">
                  <c:v>0.13242826011610603</c:v>
                </c:pt>
                <c:pt idx="578">
                  <c:v>0.72176969736896912</c:v>
                </c:pt>
                <c:pt idx="579">
                  <c:v>0.78330560623822065</c:v>
                </c:pt>
                <c:pt idx="580">
                  <c:v>1.7325971749297332E-2</c:v>
                </c:pt>
                <c:pt idx="581">
                  <c:v>0.19760911641531118</c:v>
                </c:pt>
                <c:pt idx="582">
                  <c:v>0.21642151810993512</c:v>
                </c:pt>
                <c:pt idx="583">
                  <c:v>0.39645679965450281</c:v>
                </c:pt>
                <c:pt idx="584">
                  <c:v>0.24943371920354371</c:v>
                </c:pt>
                <c:pt idx="585">
                  <c:v>0.23252057993436259</c:v>
                </c:pt>
                <c:pt idx="586">
                  <c:v>0.9733888828071714</c:v>
                </c:pt>
                <c:pt idx="587">
                  <c:v>0.74695526610452456</c:v>
                </c:pt>
                <c:pt idx="588">
                  <c:v>7.7159344720262729E-2</c:v>
                </c:pt>
                <c:pt idx="589">
                  <c:v>0.81710863943077094</c:v>
                </c:pt>
                <c:pt idx="590">
                  <c:v>0.14490483894241268</c:v>
                </c:pt>
                <c:pt idx="591">
                  <c:v>0.41563003110495861</c:v>
                </c:pt>
                <c:pt idx="592">
                  <c:v>0.49393470701479109</c:v>
                </c:pt>
                <c:pt idx="593">
                  <c:v>0.56062272356852083</c:v>
                </c:pt>
                <c:pt idx="594">
                  <c:v>0.38611694210493797</c:v>
                </c:pt>
                <c:pt idx="595">
                  <c:v>0.46744788366716722</c:v>
                </c:pt>
                <c:pt idx="596">
                  <c:v>0.39658272005458489</c:v>
                </c:pt>
                <c:pt idx="597">
                  <c:v>0.365777883383342</c:v>
                </c:pt>
                <c:pt idx="598">
                  <c:v>0.62888794980425755</c:v>
                </c:pt>
                <c:pt idx="599">
                  <c:v>0.71977428613220074</c:v>
                </c:pt>
                <c:pt idx="600">
                  <c:v>0.24642894987316288</c:v>
                </c:pt>
                <c:pt idx="601">
                  <c:v>0.73136244422353913</c:v>
                </c:pt>
                <c:pt idx="602">
                  <c:v>8.6019909980716135E-3</c:v>
                </c:pt>
                <c:pt idx="603">
                  <c:v>0.57366463056470485</c:v>
                </c:pt>
                <c:pt idx="604">
                  <c:v>0.58144782696918018</c:v>
                </c:pt>
                <c:pt idx="605">
                  <c:v>0.39362979698629574</c:v>
                </c:pt>
                <c:pt idx="606">
                  <c:v>0.73599987464770666</c:v>
                </c:pt>
                <c:pt idx="607">
                  <c:v>0.94989512998140191</c:v>
                </c:pt>
                <c:pt idx="608">
                  <c:v>0.8874515233968624</c:v>
                </c:pt>
                <c:pt idx="609">
                  <c:v>0.3977556570422629</c:v>
                </c:pt>
                <c:pt idx="610">
                  <c:v>7.9329835287914541E-2</c:v>
                </c:pt>
                <c:pt idx="611">
                  <c:v>0.29654360995466988</c:v>
                </c:pt>
                <c:pt idx="612">
                  <c:v>8.4544341119259757E-3</c:v>
                </c:pt>
                <c:pt idx="613">
                  <c:v>9.3676045114954948E-2</c:v>
                </c:pt>
                <c:pt idx="614">
                  <c:v>0.41329217302300603</c:v>
                </c:pt>
                <c:pt idx="615">
                  <c:v>0.20155392363739849</c:v>
                </c:pt>
                <c:pt idx="616">
                  <c:v>0.51679649973139008</c:v>
                </c:pt>
                <c:pt idx="617">
                  <c:v>0.79877291144746021</c:v>
                </c:pt>
                <c:pt idx="618">
                  <c:v>0.97632462343961213</c:v>
                </c:pt>
                <c:pt idx="619">
                  <c:v>8.7948075536614323E-2</c:v>
                </c:pt>
                <c:pt idx="620">
                  <c:v>0.1433074698519462</c:v>
                </c:pt>
                <c:pt idx="621">
                  <c:v>0.56864772763505933</c:v>
                </c:pt>
                <c:pt idx="622">
                  <c:v>0.26236028841806591</c:v>
                </c:pt>
                <c:pt idx="623">
                  <c:v>0.48936936840851297</c:v>
                </c:pt>
                <c:pt idx="624">
                  <c:v>0.83097676785242591</c:v>
                </c:pt>
                <c:pt idx="625">
                  <c:v>0.22653922169773802</c:v>
                </c:pt>
                <c:pt idx="626">
                  <c:v>0.44470099985818423</c:v>
                </c:pt>
                <c:pt idx="627">
                  <c:v>8.970654247780635E-2</c:v>
                </c:pt>
                <c:pt idx="628">
                  <c:v>0.69786135046643272</c:v>
                </c:pt>
                <c:pt idx="629">
                  <c:v>0.95571921530911663</c:v>
                </c:pt>
                <c:pt idx="630">
                  <c:v>0.77285362629818433</c:v>
                </c:pt>
                <c:pt idx="631">
                  <c:v>0.35089911955916281</c:v>
                </c:pt>
                <c:pt idx="632">
                  <c:v>0.56150435682456212</c:v>
                </c:pt>
                <c:pt idx="633">
                  <c:v>0.20372707639063106</c:v>
                </c:pt>
                <c:pt idx="634">
                  <c:v>4.0974823311425199E-2</c:v>
                </c:pt>
                <c:pt idx="635">
                  <c:v>0.66385732109838036</c:v>
                </c:pt>
                <c:pt idx="636">
                  <c:v>0.44999762645456831</c:v>
                </c:pt>
                <c:pt idx="637">
                  <c:v>0.11010974790440395</c:v>
                </c:pt>
                <c:pt idx="638">
                  <c:v>0.61453495529225788</c:v>
                </c:pt>
                <c:pt idx="639">
                  <c:v>0.48899552295403348</c:v>
                </c:pt>
                <c:pt idx="640">
                  <c:v>0.54775621441554101</c:v>
                </c:pt>
                <c:pt idx="641">
                  <c:v>0.13869760797298403</c:v>
                </c:pt>
                <c:pt idx="642">
                  <c:v>9.0699127917503536E-2</c:v>
                </c:pt>
                <c:pt idx="643">
                  <c:v>0.38024483545694726</c:v>
                </c:pt>
                <c:pt idx="644">
                  <c:v>0.77495145088757922</c:v>
                </c:pt>
                <c:pt idx="645">
                  <c:v>0.60903699351895457</c:v>
                </c:pt>
                <c:pt idx="646">
                  <c:v>8.4751999045141038E-2</c:v>
                </c:pt>
                <c:pt idx="647">
                  <c:v>0.42684987766055849</c:v>
                </c:pt>
                <c:pt idx="648">
                  <c:v>6.5895766981828849E-2</c:v>
                </c:pt>
                <c:pt idx="649">
                  <c:v>0.51015758957255519</c:v>
                </c:pt>
                <c:pt idx="650">
                  <c:v>0.21860987191023765</c:v>
                </c:pt>
                <c:pt idx="651">
                  <c:v>0.17611912133922761</c:v>
                </c:pt>
                <c:pt idx="652">
                  <c:v>3.4074274373275357E-2</c:v>
                </c:pt>
                <c:pt idx="653">
                  <c:v>0.68633131761398691</c:v>
                </c:pt>
                <c:pt idx="654">
                  <c:v>0.17045706425349091</c:v>
                </c:pt>
                <c:pt idx="655">
                  <c:v>0.87188083439687303</c:v>
                </c:pt>
                <c:pt idx="656">
                  <c:v>0.70118563422057112</c:v>
                </c:pt>
                <c:pt idx="657">
                  <c:v>0.8269562711133418</c:v>
                </c:pt>
                <c:pt idx="658">
                  <c:v>0.65405052791072549</c:v>
                </c:pt>
                <c:pt idx="659">
                  <c:v>0.62722452153788155</c:v>
                </c:pt>
                <c:pt idx="660">
                  <c:v>0.76253541315092488</c:v>
                </c:pt>
                <c:pt idx="661">
                  <c:v>0.93269075357014819</c:v>
                </c:pt>
                <c:pt idx="662">
                  <c:v>0.73349717945488968</c:v>
                </c:pt>
                <c:pt idx="663">
                  <c:v>0.88709702430623449</c:v>
                </c:pt>
                <c:pt idx="664">
                  <c:v>0.43968944085747441</c:v>
                </c:pt>
                <c:pt idx="665">
                  <c:v>0.86043441754786043</c:v>
                </c:pt>
                <c:pt idx="666">
                  <c:v>0.3212576528644458</c:v>
                </c:pt>
                <c:pt idx="667">
                  <c:v>0.37737361871515102</c:v>
                </c:pt>
                <c:pt idx="668">
                  <c:v>0.51841167151853984</c:v>
                </c:pt>
                <c:pt idx="669">
                  <c:v>0.94496513807446003</c:v>
                </c:pt>
                <c:pt idx="670">
                  <c:v>2.9077543424944181E-2</c:v>
                </c:pt>
                <c:pt idx="671">
                  <c:v>0.70627426901193069</c:v>
                </c:pt>
                <c:pt idx="672">
                  <c:v>0.35164120949415545</c:v>
                </c:pt>
                <c:pt idx="673">
                  <c:v>3.3809894245960703E-2</c:v>
                </c:pt>
                <c:pt idx="674">
                  <c:v>0.24289451783657751</c:v>
                </c:pt>
                <c:pt idx="675">
                  <c:v>0.32816320533313004</c:v>
                </c:pt>
                <c:pt idx="676">
                  <c:v>0.43899395989207268</c:v>
                </c:pt>
                <c:pt idx="677">
                  <c:v>0.17148583204089005</c:v>
                </c:pt>
                <c:pt idx="678">
                  <c:v>0.16238103721401703</c:v>
                </c:pt>
                <c:pt idx="679">
                  <c:v>0.1380943819592215</c:v>
                </c:pt>
                <c:pt idx="680">
                  <c:v>0.95227951461089755</c:v>
                </c:pt>
                <c:pt idx="681">
                  <c:v>0.96180399132976491</c:v>
                </c:pt>
                <c:pt idx="682">
                  <c:v>3.9684205334486536E-2</c:v>
                </c:pt>
                <c:pt idx="683">
                  <c:v>0.97244098269028634</c:v>
                </c:pt>
                <c:pt idx="684">
                  <c:v>0.81559800161775109</c:v>
                </c:pt>
                <c:pt idx="685">
                  <c:v>0.75561511551757121</c:v>
                </c:pt>
                <c:pt idx="686">
                  <c:v>0.62324842979351447</c:v>
                </c:pt>
                <c:pt idx="687">
                  <c:v>0.93636146557347921</c:v>
                </c:pt>
                <c:pt idx="688">
                  <c:v>0.42715381943953867</c:v>
                </c:pt>
                <c:pt idx="689">
                  <c:v>0.17424524630151933</c:v>
                </c:pt>
                <c:pt idx="690">
                  <c:v>0.53985651561052372</c:v>
                </c:pt>
                <c:pt idx="691">
                  <c:v>0.36845979204795315</c:v>
                </c:pt>
                <c:pt idx="692">
                  <c:v>0.70372687592344674</c:v>
                </c:pt>
                <c:pt idx="693">
                  <c:v>0.53760557134524245</c:v>
                </c:pt>
                <c:pt idx="694">
                  <c:v>0.53683952546531311</c:v>
                </c:pt>
                <c:pt idx="695">
                  <c:v>0.66190642149276402</c:v>
                </c:pt>
                <c:pt idx="696">
                  <c:v>0.66122795485948582</c:v>
                </c:pt>
                <c:pt idx="697">
                  <c:v>0.25823924935340847</c:v>
                </c:pt>
                <c:pt idx="698">
                  <c:v>0.22706580871113846</c:v>
                </c:pt>
                <c:pt idx="699">
                  <c:v>0.2950489340792638</c:v>
                </c:pt>
                <c:pt idx="700">
                  <c:v>0.8874369961616756</c:v>
                </c:pt>
                <c:pt idx="701">
                  <c:v>0.15359641525596213</c:v>
                </c:pt>
                <c:pt idx="702">
                  <c:v>0.49495313293065557</c:v>
                </c:pt>
                <c:pt idx="703">
                  <c:v>0.67730709150308144</c:v>
                </c:pt>
                <c:pt idx="704">
                  <c:v>0.50028881826451455</c:v>
                </c:pt>
                <c:pt idx="705">
                  <c:v>0.35417049767178038</c:v>
                </c:pt>
                <c:pt idx="706">
                  <c:v>0.5435562955884059</c:v>
                </c:pt>
                <c:pt idx="707">
                  <c:v>0.55066188031372698</c:v>
                </c:pt>
                <c:pt idx="708">
                  <c:v>0.97422435878507063</c:v>
                </c:pt>
                <c:pt idx="709">
                  <c:v>0.78880002665743232</c:v>
                </c:pt>
                <c:pt idx="710">
                  <c:v>0.36204995744025797</c:v>
                </c:pt>
                <c:pt idx="711">
                  <c:v>0.9736366243910215</c:v>
                </c:pt>
                <c:pt idx="712">
                  <c:v>0.91074806587339752</c:v>
                </c:pt>
                <c:pt idx="713">
                  <c:v>0.94274506016762227</c:v>
                </c:pt>
                <c:pt idx="714">
                  <c:v>0.71622816320333083</c:v>
                </c:pt>
                <c:pt idx="715">
                  <c:v>0.64674088435561439</c:v>
                </c:pt>
                <c:pt idx="716">
                  <c:v>0.77404529078586271</c:v>
                </c:pt>
                <c:pt idx="717">
                  <c:v>0.37920416397005513</c:v>
                </c:pt>
                <c:pt idx="718">
                  <c:v>0.28438577069173837</c:v>
                </c:pt>
                <c:pt idx="719">
                  <c:v>0.67164994202165396</c:v>
                </c:pt>
                <c:pt idx="720">
                  <c:v>0.42057748391319882</c:v>
                </c:pt>
                <c:pt idx="721">
                  <c:v>0.6457740551073915</c:v>
                </c:pt>
                <c:pt idx="722">
                  <c:v>0.52454611590343814</c:v>
                </c:pt>
                <c:pt idx="723">
                  <c:v>4.6571915059616747E-2</c:v>
                </c:pt>
                <c:pt idx="724">
                  <c:v>0.73417833295379686</c:v>
                </c:pt>
                <c:pt idx="725">
                  <c:v>0.33524388043919756</c:v>
                </c:pt>
                <c:pt idx="726">
                  <c:v>0.44390046756896212</c:v>
                </c:pt>
                <c:pt idx="727">
                  <c:v>0.63516035752145594</c:v>
                </c:pt>
                <c:pt idx="728">
                  <c:v>0.14013078908442092</c:v>
                </c:pt>
                <c:pt idx="729">
                  <c:v>0.17817406783726722</c:v>
                </c:pt>
                <c:pt idx="730">
                  <c:v>0.57156006692515693</c:v>
                </c:pt>
                <c:pt idx="731">
                  <c:v>0.21004673708698093</c:v>
                </c:pt>
                <c:pt idx="732">
                  <c:v>0.2555121468638592</c:v>
                </c:pt>
                <c:pt idx="733">
                  <c:v>0.39265426685691546</c:v>
                </c:pt>
                <c:pt idx="734">
                  <c:v>0.34026499015291456</c:v>
                </c:pt>
                <c:pt idx="735">
                  <c:v>0.83369142600972734</c:v>
                </c:pt>
                <c:pt idx="736">
                  <c:v>0.85179887146307098</c:v>
                </c:pt>
                <c:pt idx="737">
                  <c:v>0.18363460580987603</c:v>
                </c:pt>
                <c:pt idx="738">
                  <c:v>0.34682177256179125</c:v>
                </c:pt>
                <c:pt idx="739">
                  <c:v>3.3533372000573845E-2</c:v>
                </c:pt>
                <c:pt idx="740">
                  <c:v>0.59538513961964523</c:v>
                </c:pt>
                <c:pt idx="741">
                  <c:v>0.63804351335300291</c:v>
                </c:pt>
                <c:pt idx="742">
                  <c:v>0.59733084989587348</c:v>
                </c:pt>
                <c:pt idx="743">
                  <c:v>0.33959612592104643</c:v>
                </c:pt>
                <c:pt idx="744">
                  <c:v>0.59209028100226557</c:v>
                </c:pt>
                <c:pt idx="745">
                  <c:v>0.26135473105188212</c:v>
                </c:pt>
                <c:pt idx="746">
                  <c:v>0.58896671495817909</c:v>
                </c:pt>
                <c:pt idx="747">
                  <c:v>0.76358022809195347</c:v>
                </c:pt>
                <c:pt idx="748">
                  <c:v>0.49289546743635809</c:v>
                </c:pt>
                <c:pt idx="749">
                  <c:v>9.4123128845413739E-2</c:v>
                </c:pt>
                <c:pt idx="750">
                  <c:v>0.9274284308438322</c:v>
                </c:pt>
                <c:pt idx="751">
                  <c:v>0.28963911826239858</c:v>
                </c:pt>
                <c:pt idx="752">
                  <c:v>0.96466256210797585</c:v>
                </c:pt>
                <c:pt idx="753">
                  <c:v>8.3683274725304582E-2</c:v>
                </c:pt>
                <c:pt idx="754">
                  <c:v>0.46480023416914057</c:v>
                </c:pt>
                <c:pt idx="755">
                  <c:v>0.89753760672059735</c:v>
                </c:pt>
                <c:pt idx="756">
                  <c:v>0.91455807905390774</c:v>
                </c:pt>
                <c:pt idx="757">
                  <c:v>0.9776365850016645</c:v>
                </c:pt>
                <c:pt idx="758">
                  <c:v>0.13808604895048124</c:v>
                </c:pt>
                <c:pt idx="759">
                  <c:v>0.81222663671347617</c:v>
                </c:pt>
                <c:pt idx="760">
                  <c:v>9.3085169369860166E-2</c:v>
                </c:pt>
                <c:pt idx="761">
                  <c:v>0.48244352521488609</c:v>
                </c:pt>
                <c:pt idx="762">
                  <c:v>0.42833021256529269</c:v>
                </c:pt>
                <c:pt idx="763">
                  <c:v>0.94588451084954872</c:v>
                </c:pt>
                <c:pt idx="764">
                  <c:v>0.48097577434078592</c:v>
                </c:pt>
                <c:pt idx="765">
                  <c:v>0.75984127156429049</c:v>
                </c:pt>
                <c:pt idx="766">
                  <c:v>0.65225310700584815</c:v>
                </c:pt>
                <c:pt idx="767">
                  <c:v>0.41797137326466449</c:v>
                </c:pt>
                <c:pt idx="768">
                  <c:v>0.84487238519120611</c:v>
                </c:pt>
                <c:pt idx="769">
                  <c:v>0.77017983457547601</c:v>
                </c:pt>
                <c:pt idx="770">
                  <c:v>0.41248163600102145</c:v>
                </c:pt>
                <c:pt idx="771">
                  <c:v>0.57885819514228876</c:v>
                </c:pt>
                <c:pt idx="772">
                  <c:v>0.86968768242266392</c:v>
                </c:pt>
                <c:pt idx="773">
                  <c:v>0.84088040368672479</c:v>
                </c:pt>
                <c:pt idx="774">
                  <c:v>0.67694668875865016</c:v>
                </c:pt>
                <c:pt idx="775">
                  <c:v>0.44299989260872819</c:v>
                </c:pt>
                <c:pt idx="776">
                  <c:v>0.49919700087010721</c:v>
                </c:pt>
                <c:pt idx="777">
                  <c:v>3.9955498669275785E-3</c:v>
                </c:pt>
                <c:pt idx="778">
                  <c:v>0.15320853942688953</c:v>
                </c:pt>
                <c:pt idx="779">
                  <c:v>0.97592407370727696</c:v>
                </c:pt>
                <c:pt idx="780">
                  <c:v>0.35590872417944891</c:v>
                </c:pt>
                <c:pt idx="781">
                  <c:v>0.75792920997269886</c:v>
                </c:pt>
                <c:pt idx="782">
                  <c:v>0.51623393712389931</c:v>
                </c:pt>
                <c:pt idx="783">
                  <c:v>0.34378316735093628</c:v>
                </c:pt>
                <c:pt idx="784">
                  <c:v>0.96369559316136666</c:v>
                </c:pt>
                <c:pt idx="785">
                  <c:v>0.8318361890650523</c:v>
                </c:pt>
                <c:pt idx="786">
                  <c:v>0.67083154230882946</c:v>
                </c:pt>
                <c:pt idx="787">
                  <c:v>0.6657335104726877</c:v>
                </c:pt>
                <c:pt idx="788">
                  <c:v>0.98311244043666512</c:v>
                </c:pt>
                <c:pt idx="789">
                  <c:v>0.17078834500666165</c:v>
                </c:pt>
                <c:pt idx="790">
                  <c:v>0.43971645293744116</c:v>
                </c:pt>
                <c:pt idx="791">
                  <c:v>0.3144264455486212</c:v>
                </c:pt>
                <c:pt idx="792">
                  <c:v>0.56527226165182531</c:v>
                </c:pt>
                <c:pt idx="793">
                  <c:v>0.53090350820259358</c:v>
                </c:pt>
                <c:pt idx="794">
                  <c:v>0.89526428696478921</c:v>
                </c:pt>
                <c:pt idx="795">
                  <c:v>0.70687294318660765</c:v>
                </c:pt>
                <c:pt idx="796">
                  <c:v>0.4135580632898761</c:v>
                </c:pt>
                <c:pt idx="797">
                  <c:v>0.67037163892312512</c:v>
                </c:pt>
                <c:pt idx="798">
                  <c:v>0.9361373069398744</c:v>
                </c:pt>
                <c:pt idx="799">
                  <c:v>0.6597196644450164</c:v>
                </c:pt>
                <c:pt idx="800">
                  <c:v>0.90840225336533142</c:v>
                </c:pt>
                <c:pt idx="801">
                  <c:v>0.51667423710072147</c:v>
                </c:pt>
                <c:pt idx="802">
                  <c:v>0.74390487780045012</c:v>
                </c:pt>
                <c:pt idx="803">
                  <c:v>0.80928311814054987</c:v>
                </c:pt>
                <c:pt idx="804">
                  <c:v>0.62136851419758443</c:v>
                </c:pt>
                <c:pt idx="805">
                  <c:v>0.34062004477745855</c:v>
                </c:pt>
                <c:pt idx="806">
                  <c:v>0.80109450072101063</c:v>
                </c:pt>
                <c:pt idx="807">
                  <c:v>0.99527554400045215</c:v>
                </c:pt>
                <c:pt idx="808">
                  <c:v>0.59606994157474025</c:v>
                </c:pt>
                <c:pt idx="809">
                  <c:v>0.14750997263356577</c:v>
                </c:pt>
                <c:pt idx="810">
                  <c:v>0.2001119783148691</c:v>
                </c:pt>
                <c:pt idx="811">
                  <c:v>0.28202146397997696</c:v>
                </c:pt>
                <c:pt idx="812">
                  <c:v>0.9347470374474055</c:v>
                </c:pt>
                <c:pt idx="813">
                  <c:v>0.29346030451984156</c:v>
                </c:pt>
                <c:pt idx="814">
                  <c:v>0.18733999095267614</c:v>
                </c:pt>
                <c:pt idx="815">
                  <c:v>0.62322986760327126</c:v>
                </c:pt>
                <c:pt idx="816">
                  <c:v>0.6243867341542555</c:v>
                </c:pt>
                <c:pt idx="817">
                  <c:v>6.7842856546790745E-2</c:v>
                </c:pt>
                <c:pt idx="818">
                  <c:v>0.2348919078870173</c:v>
                </c:pt>
                <c:pt idx="819">
                  <c:v>0.82829778307503921</c:v>
                </c:pt>
                <c:pt idx="820">
                  <c:v>0.20084206815848224</c:v>
                </c:pt>
                <c:pt idx="821">
                  <c:v>0.55264146558597749</c:v>
                </c:pt>
                <c:pt idx="822">
                  <c:v>0.24511402949928959</c:v>
                </c:pt>
                <c:pt idx="823">
                  <c:v>0.63149572053528191</c:v>
                </c:pt>
                <c:pt idx="824">
                  <c:v>0.5485769624582385</c:v>
                </c:pt>
                <c:pt idx="825">
                  <c:v>0.93300996158877847</c:v>
                </c:pt>
                <c:pt idx="826">
                  <c:v>9.8426348575589406E-2</c:v>
                </c:pt>
                <c:pt idx="827">
                  <c:v>0.25164243590628843</c:v>
                </c:pt>
                <c:pt idx="828">
                  <c:v>0.35442220296450994</c:v>
                </c:pt>
                <c:pt idx="829">
                  <c:v>0.77396715049350973</c:v>
                </c:pt>
                <c:pt idx="830">
                  <c:v>6.5900270392140498E-2</c:v>
                </c:pt>
                <c:pt idx="831">
                  <c:v>0.58584640668046029</c:v>
                </c:pt>
                <c:pt idx="832">
                  <c:v>0.3205590044709663</c:v>
                </c:pt>
                <c:pt idx="833">
                  <c:v>0.63519006950556767</c:v>
                </c:pt>
                <c:pt idx="834">
                  <c:v>0.63950010605133145</c:v>
                </c:pt>
                <c:pt idx="835">
                  <c:v>7.8284330702519195E-2</c:v>
                </c:pt>
                <c:pt idx="836">
                  <c:v>0.72474804321525066</c:v>
                </c:pt>
                <c:pt idx="837">
                  <c:v>0.84036424469219717</c:v>
                </c:pt>
                <c:pt idx="838">
                  <c:v>1.8624677331477719E-3</c:v>
                </c:pt>
                <c:pt idx="839">
                  <c:v>0.30249711698968762</c:v>
                </c:pt>
                <c:pt idx="840">
                  <c:v>6.9047171654667325E-2</c:v>
                </c:pt>
                <c:pt idx="841">
                  <c:v>0.47581592596872518</c:v>
                </c:pt>
                <c:pt idx="842">
                  <c:v>3.8269682339518184E-2</c:v>
                </c:pt>
                <c:pt idx="843">
                  <c:v>0.19855300625718805</c:v>
                </c:pt>
                <c:pt idx="844">
                  <c:v>8.0378090534535276E-2</c:v>
                </c:pt>
                <c:pt idx="845">
                  <c:v>0.91456953990951628</c:v>
                </c:pt>
                <c:pt idx="846">
                  <c:v>0.17025918521464764</c:v>
                </c:pt>
                <c:pt idx="847">
                  <c:v>0.5461278285580351</c:v>
                </c:pt>
                <c:pt idx="848">
                  <c:v>0.77041650087126368</c:v>
                </c:pt>
                <c:pt idx="849">
                  <c:v>0.39013206930371563</c:v>
                </c:pt>
                <c:pt idx="850">
                  <c:v>0.94969071352374312</c:v>
                </c:pt>
                <c:pt idx="851">
                  <c:v>0.45182411952494833</c:v>
                </c:pt>
                <c:pt idx="852">
                  <c:v>0.80797878178208082</c:v>
                </c:pt>
                <c:pt idx="853">
                  <c:v>0.69938733740681192</c:v>
                </c:pt>
                <c:pt idx="854">
                  <c:v>0.60298172226314517</c:v>
                </c:pt>
                <c:pt idx="855">
                  <c:v>0.31380800265530495</c:v>
                </c:pt>
                <c:pt idx="856">
                  <c:v>0.17110255368570917</c:v>
                </c:pt>
                <c:pt idx="857">
                  <c:v>0.72062172168894756</c:v>
                </c:pt>
                <c:pt idx="858">
                  <c:v>0.48927835211589854</c:v>
                </c:pt>
                <c:pt idx="859">
                  <c:v>0.30126593788213374</c:v>
                </c:pt>
                <c:pt idx="860">
                  <c:v>0.37661991099669595</c:v>
                </c:pt>
                <c:pt idx="861">
                  <c:v>0.85084604744373171</c:v>
                </c:pt>
                <c:pt idx="862">
                  <c:v>0.16952131277393612</c:v>
                </c:pt>
                <c:pt idx="863">
                  <c:v>0.14470571751925429</c:v>
                </c:pt>
                <c:pt idx="864">
                  <c:v>6.8996272081973162E-2</c:v>
                </c:pt>
                <c:pt idx="865">
                  <c:v>0.62034680769794937</c:v>
                </c:pt>
                <c:pt idx="866">
                  <c:v>0.16879890541024456</c:v>
                </c:pt>
                <c:pt idx="867">
                  <c:v>3.2051559552574325E-3</c:v>
                </c:pt>
                <c:pt idx="868">
                  <c:v>0.8690580659867535</c:v>
                </c:pt>
                <c:pt idx="869">
                  <c:v>0.25891696534069114</c:v>
                </c:pt>
                <c:pt idx="870">
                  <c:v>0.6174384069710217</c:v>
                </c:pt>
                <c:pt idx="871">
                  <c:v>0.2873078879375513</c:v>
                </c:pt>
                <c:pt idx="872">
                  <c:v>0.78367449239998799</c:v>
                </c:pt>
                <c:pt idx="873">
                  <c:v>0.21719569257329949</c:v>
                </c:pt>
                <c:pt idx="874">
                  <c:v>0.4080070054195854</c:v>
                </c:pt>
                <c:pt idx="875">
                  <c:v>0.3737420129467463</c:v>
                </c:pt>
                <c:pt idx="876">
                  <c:v>0.48201352194045366</c:v>
                </c:pt>
                <c:pt idx="877">
                  <c:v>0.20126517918019796</c:v>
                </c:pt>
                <c:pt idx="878">
                  <c:v>0.6638684075623138</c:v>
                </c:pt>
                <c:pt idx="879">
                  <c:v>0.6363278257829732</c:v>
                </c:pt>
                <c:pt idx="880">
                  <c:v>0.76176986040629902</c:v>
                </c:pt>
                <c:pt idx="881">
                  <c:v>6.6045774643330724E-2</c:v>
                </c:pt>
                <c:pt idx="882">
                  <c:v>3.1336356434662059E-2</c:v>
                </c:pt>
                <c:pt idx="883">
                  <c:v>0.67014452334034469</c:v>
                </c:pt>
                <c:pt idx="884">
                  <c:v>0.11900570714799953</c:v>
                </c:pt>
                <c:pt idx="885">
                  <c:v>0.12892196240319032</c:v>
                </c:pt>
                <c:pt idx="886">
                  <c:v>0.79142403639453651</c:v>
                </c:pt>
                <c:pt idx="887">
                  <c:v>0.46378160895024501</c:v>
                </c:pt>
                <c:pt idx="888">
                  <c:v>0.77750355274300254</c:v>
                </c:pt>
                <c:pt idx="889">
                  <c:v>0.50221287761917932</c:v>
                </c:pt>
                <c:pt idx="890">
                  <c:v>0.69183607152283011</c:v>
                </c:pt>
                <c:pt idx="891">
                  <c:v>0.68885601018036535</c:v>
                </c:pt>
                <c:pt idx="892">
                  <c:v>0.60296502737466484</c:v>
                </c:pt>
                <c:pt idx="893">
                  <c:v>3.3217011966377968E-2</c:v>
                </c:pt>
                <c:pt idx="894">
                  <c:v>0.27832204488959261</c:v>
                </c:pt>
                <c:pt idx="895">
                  <c:v>0.75861038535768655</c:v>
                </c:pt>
                <c:pt idx="896">
                  <c:v>0.96474863261205546</c:v>
                </c:pt>
                <c:pt idx="897">
                  <c:v>0.53027023679123741</c:v>
                </c:pt>
                <c:pt idx="898">
                  <c:v>0.25187167630152391</c:v>
                </c:pt>
                <c:pt idx="899">
                  <c:v>0.2072655256871439</c:v>
                </c:pt>
                <c:pt idx="900">
                  <c:v>0.51169214980289901</c:v>
                </c:pt>
                <c:pt idx="901">
                  <c:v>9.9636632995510777E-3</c:v>
                </c:pt>
                <c:pt idx="902">
                  <c:v>0.45929100153003399</c:v>
                </c:pt>
                <c:pt idx="903">
                  <c:v>0.30386464125656737</c:v>
                </c:pt>
                <c:pt idx="904">
                  <c:v>5.3027525103198143E-2</c:v>
                </c:pt>
                <c:pt idx="905">
                  <c:v>0.23361633542627858</c:v>
                </c:pt>
                <c:pt idx="906">
                  <c:v>0.3897514354389866</c:v>
                </c:pt>
                <c:pt idx="907">
                  <c:v>0.55237734902295166</c:v>
                </c:pt>
                <c:pt idx="908">
                  <c:v>0.8061069547227151</c:v>
                </c:pt>
                <c:pt idx="909">
                  <c:v>0.23958995064701416</c:v>
                </c:pt>
                <c:pt idx="910">
                  <c:v>0.78830245034224466</c:v>
                </c:pt>
                <c:pt idx="911">
                  <c:v>0.99928482808139396</c:v>
                </c:pt>
                <c:pt idx="912">
                  <c:v>0.98010748996404351</c:v>
                </c:pt>
                <c:pt idx="913">
                  <c:v>0.66658575165392164</c:v>
                </c:pt>
                <c:pt idx="914">
                  <c:v>0.30672997343667319</c:v>
                </c:pt>
                <c:pt idx="915">
                  <c:v>0.21066547614087605</c:v>
                </c:pt>
                <c:pt idx="916">
                  <c:v>0.65465942567897006</c:v>
                </c:pt>
                <c:pt idx="917">
                  <c:v>0.86096931242429153</c:v>
                </c:pt>
                <c:pt idx="918">
                  <c:v>0.31123584104293761</c:v>
                </c:pt>
                <c:pt idx="919">
                  <c:v>0.94078233462794791</c:v>
                </c:pt>
                <c:pt idx="920">
                  <c:v>0.72870001789587546</c:v>
                </c:pt>
                <c:pt idx="921">
                  <c:v>0.26120270195473111</c:v>
                </c:pt>
                <c:pt idx="922">
                  <c:v>3.3813679140905703E-2</c:v>
                </c:pt>
                <c:pt idx="923">
                  <c:v>0.30650724717718886</c:v>
                </c:pt>
                <c:pt idx="924">
                  <c:v>0.46730523298834692</c:v>
                </c:pt>
                <c:pt idx="925">
                  <c:v>0.99905276112214325</c:v>
                </c:pt>
                <c:pt idx="926">
                  <c:v>7.9758105836696042E-2</c:v>
                </c:pt>
                <c:pt idx="927">
                  <c:v>0.49448672332544191</c:v>
                </c:pt>
                <c:pt idx="928">
                  <c:v>0.83836085667757354</c:v>
                </c:pt>
                <c:pt idx="929">
                  <c:v>0.3309201059541293</c:v>
                </c:pt>
                <c:pt idx="930">
                  <c:v>0.77422269702619995</c:v>
                </c:pt>
                <c:pt idx="931">
                  <c:v>0.36087084531824609</c:v>
                </c:pt>
                <c:pt idx="932">
                  <c:v>0.15629918973720594</c:v>
                </c:pt>
                <c:pt idx="933">
                  <c:v>0.92048383919544696</c:v>
                </c:pt>
                <c:pt idx="934">
                  <c:v>0.57188728385227139</c:v>
                </c:pt>
                <c:pt idx="935">
                  <c:v>0.70958163110054173</c:v>
                </c:pt>
                <c:pt idx="936">
                  <c:v>0.93847583278011337</c:v>
                </c:pt>
                <c:pt idx="937">
                  <c:v>0.96332346134042524</c:v>
                </c:pt>
                <c:pt idx="938">
                  <c:v>0.57741667450285361</c:v>
                </c:pt>
                <c:pt idx="939">
                  <c:v>0.64205029543584691</c:v>
                </c:pt>
                <c:pt idx="940">
                  <c:v>0.93931731625428294</c:v>
                </c:pt>
                <c:pt idx="941">
                  <c:v>0.1061362117091828</c:v>
                </c:pt>
                <c:pt idx="942">
                  <c:v>0.83131212221053996</c:v>
                </c:pt>
                <c:pt idx="943">
                  <c:v>0.86283991851976138</c:v>
                </c:pt>
                <c:pt idx="944">
                  <c:v>0.75051248760452149</c:v>
                </c:pt>
                <c:pt idx="945">
                  <c:v>0.86338109516696127</c:v>
                </c:pt>
                <c:pt idx="946">
                  <c:v>0.84606839709266479</c:v>
                </c:pt>
                <c:pt idx="947">
                  <c:v>0.87155186239236582</c:v>
                </c:pt>
                <c:pt idx="948">
                  <c:v>0.17215315446823518</c:v>
                </c:pt>
                <c:pt idx="949">
                  <c:v>0.37806907360352066</c:v>
                </c:pt>
                <c:pt idx="950">
                  <c:v>0.20692198034698236</c:v>
                </c:pt>
                <c:pt idx="951">
                  <c:v>0.73772561770757927</c:v>
                </c:pt>
                <c:pt idx="952">
                  <c:v>0.95445873725901298</c:v>
                </c:pt>
                <c:pt idx="953">
                  <c:v>0.58799903820641297</c:v>
                </c:pt>
                <c:pt idx="954">
                  <c:v>0.4998370611573742</c:v>
                </c:pt>
                <c:pt idx="955">
                  <c:v>0.76148879796335889</c:v>
                </c:pt>
                <c:pt idx="956">
                  <c:v>0.34222929614699876</c:v>
                </c:pt>
                <c:pt idx="957">
                  <c:v>0.84778226858367323</c:v>
                </c:pt>
                <c:pt idx="958">
                  <c:v>0.67659001177018041</c:v>
                </c:pt>
                <c:pt idx="959">
                  <c:v>0.44832974739760617</c:v>
                </c:pt>
                <c:pt idx="960">
                  <c:v>7.8066437541538122E-2</c:v>
                </c:pt>
                <c:pt idx="961">
                  <c:v>6.2617686606299919E-2</c:v>
                </c:pt>
                <c:pt idx="962">
                  <c:v>0.41546071805779855</c:v>
                </c:pt>
                <c:pt idx="963">
                  <c:v>0.64829032339541726</c:v>
                </c:pt>
                <c:pt idx="964">
                  <c:v>0.81546723275234323</c:v>
                </c:pt>
                <c:pt idx="965">
                  <c:v>0.55778279460863345</c:v>
                </c:pt>
                <c:pt idx="966">
                  <c:v>0.65543091327670544</c:v>
                </c:pt>
                <c:pt idx="967">
                  <c:v>0.82736136756248835</c:v>
                </c:pt>
                <c:pt idx="968">
                  <c:v>0.46250654871692254</c:v>
                </c:pt>
                <c:pt idx="969">
                  <c:v>0.34756621129231818</c:v>
                </c:pt>
                <c:pt idx="970">
                  <c:v>0.54531511596651516</c:v>
                </c:pt>
                <c:pt idx="971">
                  <c:v>0.11115597519611753</c:v>
                </c:pt>
                <c:pt idx="972">
                  <c:v>0.19847704712230574</c:v>
                </c:pt>
                <c:pt idx="973">
                  <c:v>0.80373291056777019</c:v>
                </c:pt>
                <c:pt idx="974">
                  <c:v>0.33902983848891677</c:v>
                </c:pt>
                <c:pt idx="975">
                  <c:v>7.4497409199596104E-2</c:v>
                </c:pt>
                <c:pt idx="976">
                  <c:v>7.7958343586865042E-2</c:v>
                </c:pt>
                <c:pt idx="977">
                  <c:v>0.24588259041583285</c:v>
                </c:pt>
                <c:pt idx="978">
                  <c:v>0.54869904487798882</c:v>
                </c:pt>
                <c:pt idx="979">
                  <c:v>0.98484919033239093</c:v>
                </c:pt>
                <c:pt idx="980">
                  <c:v>0.36034384246931589</c:v>
                </c:pt>
                <c:pt idx="981">
                  <c:v>0.29896230776745936</c:v>
                </c:pt>
                <c:pt idx="982">
                  <c:v>0.65950857366412341</c:v>
                </c:pt>
                <c:pt idx="983">
                  <c:v>0.36059949889807008</c:v>
                </c:pt>
                <c:pt idx="984">
                  <c:v>0.59577990583878937</c:v>
                </c:pt>
                <c:pt idx="985">
                  <c:v>0.2728793585081023</c:v>
                </c:pt>
                <c:pt idx="986">
                  <c:v>0.28338037165039237</c:v>
                </c:pt>
                <c:pt idx="987">
                  <c:v>0.7739082541195248</c:v>
                </c:pt>
                <c:pt idx="988">
                  <c:v>7.602891282924866E-2</c:v>
                </c:pt>
                <c:pt idx="989">
                  <c:v>0.81793984715730872</c:v>
                </c:pt>
                <c:pt idx="990">
                  <c:v>0.11501309886342524</c:v>
                </c:pt>
                <c:pt idx="991">
                  <c:v>2.5154523563177569E-2</c:v>
                </c:pt>
                <c:pt idx="992">
                  <c:v>0.77207945230048125</c:v>
                </c:pt>
                <c:pt idx="993">
                  <c:v>0.33935674016333967</c:v>
                </c:pt>
                <c:pt idx="994">
                  <c:v>0.5687338512245258</c:v>
                </c:pt>
                <c:pt idx="995">
                  <c:v>0.70983945657957315</c:v>
                </c:pt>
                <c:pt idx="996">
                  <c:v>0.2717486588618479</c:v>
                </c:pt>
                <c:pt idx="997">
                  <c:v>0.27971141705276042</c:v>
                </c:pt>
                <c:pt idx="998">
                  <c:v>0.10978833171994813</c:v>
                </c:pt>
                <c:pt idx="999">
                  <c:v>0.21249314314336196</c:v>
                </c:pt>
                <c:pt idx="1000">
                  <c:v>0.37225873645965885</c:v>
                </c:pt>
                <c:pt idx="1001">
                  <c:v>0.55258560346094221</c:v>
                </c:pt>
                <c:pt idx="1002">
                  <c:v>0.30623929403081501</c:v>
                </c:pt>
                <c:pt idx="1003">
                  <c:v>0.96381670188336477</c:v>
                </c:pt>
                <c:pt idx="1004">
                  <c:v>0.86731047968720576</c:v>
                </c:pt>
                <c:pt idx="1005">
                  <c:v>0.88723402884194347</c:v>
                </c:pt>
                <c:pt idx="1006">
                  <c:v>0.7423246725193805</c:v>
                </c:pt>
                <c:pt idx="1007">
                  <c:v>0.25077295920381926</c:v>
                </c:pt>
                <c:pt idx="1008">
                  <c:v>0.7411272645653818</c:v>
                </c:pt>
                <c:pt idx="1009">
                  <c:v>0.12593747634717145</c:v>
                </c:pt>
                <c:pt idx="1010">
                  <c:v>0.63116689288577388</c:v>
                </c:pt>
                <c:pt idx="1011">
                  <c:v>2.1970657176324473E-2</c:v>
                </c:pt>
                <c:pt idx="1012">
                  <c:v>0.26083708846049247</c:v>
                </c:pt>
                <c:pt idx="1013">
                  <c:v>0.88894768147214676</c:v>
                </c:pt>
                <c:pt idx="1014">
                  <c:v>0.54368442834526509</c:v>
                </c:pt>
                <c:pt idx="1015">
                  <c:v>0.70418912484505636</c:v>
                </c:pt>
                <c:pt idx="1016">
                  <c:v>0.3066231968377825</c:v>
                </c:pt>
                <c:pt idx="1017">
                  <c:v>0.41607117858532405</c:v>
                </c:pt>
                <c:pt idx="1018">
                  <c:v>0.90830040951645952</c:v>
                </c:pt>
                <c:pt idx="1019">
                  <c:v>0.80498466911026489</c:v>
                </c:pt>
                <c:pt idx="1020">
                  <c:v>0.37733566219794362</c:v>
                </c:pt>
                <c:pt idx="1021">
                  <c:v>0.88047648681349888</c:v>
                </c:pt>
                <c:pt idx="1022">
                  <c:v>0.16831580045088931</c:v>
                </c:pt>
                <c:pt idx="1023">
                  <c:v>0.88366010407156315</c:v>
                </c:pt>
                <c:pt idx="1024">
                  <c:v>0.67537105673708542</c:v>
                </c:pt>
                <c:pt idx="1025">
                  <c:v>0.96135250616881651</c:v>
                </c:pt>
                <c:pt idx="1026">
                  <c:v>0.45157310527356953</c:v>
                </c:pt>
                <c:pt idx="1027">
                  <c:v>0.58918225885796471</c:v>
                </c:pt>
                <c:pt idx="1028">
                  <c:v>0.38622655178710191</c:v>
                </c:pt>
                <c:pt idx="1029">
                  <c:v>0.30965781179706464</c:v>
                </c:pt>
                <c:pt idx="1030">
                  <c:v>0.41884479924051315</c:v>
                </c:pt>
                <c:pt idx="1031">
                  <c:v>0.52454276127952282</c:v>
                </c:pt>
                <c:pt idx="1032">
                  <c:v>0.99019075091471465</c:v>
                </c:pt>
                <c:pt idx="1033">
                  <c:v>0.13595254958418782</c:v>
                </c:pt>
                <c:pt idx="1034">
                  <c:v>0.95450278741982897</c:v>
                </c:pt>
                <c:pt idx="1035">
                  <c:v>0.32835009104029744</c:v>
                </c:pt>
                <c:pt idx="1036">
                  <c:v>0.57998204025439082</c:v>
                </c:pt>
                <c:pt idx="1037">
                  <c:v>0.75815248152155079</c:v>
                </c:pt>
                <c:pt idx="1038">
                  <c:v>0.26875885867921584</c:v>
                </c:pt>
                <c:pt idx="1039">
                  <c:v>3.0139747555432722E-2</c:v>
                </c:pt>
                <c:pt idx="1040">
                  <c:v>0.55873909013287126</c:v>
                </c:pt>
                <c:pt idx="1041">
                  <c:v>0.72788978914166325</c:v>
                </c:pt>
                <c:pt idx="1042">
                  <c:v>0.64368802990936114</c:v>
                </c:pt>
                <c:pt idx="1043">
                  <c:v>0.46472061260823189</c:v>
                </c:pt>
                <c:pt idx="1044">
                  <c:v>0.55933803252844982</c:v>
                </c:pt>
                <c:pt idx="1045">
                  <c:v>0.79431463163081306</c:v>
                </c:pt>
                <c:pt idx="1046">
                  <c:v>4.6015745050281165E-2</c:v>
                </c:pt>
                <c:pt idx="1047">
                  <c:v>0.3866289860506677</c:v>
                </c:pt>
                <c:pt idx="1048">
                  <c:v>7.3370479547125514E-2</c:v>
                </c:pt>
                <c:pt idx="1049">
                  <c:v>0.13765167451354288</c:v>
                </c:pt>
                <c:pt idx="1050">
                  <c:v>0.51169547509015323</c:v>
                </c:pt>
                <c:pt idx="1051">
                  <c:v>6.585176618110937E-2</c:v>
                </c:pt>
                <c:pt idx="1052">
                  <c:v>0.77063613188016977</c:v>
                </c:pt>
                <c:pt idx="1053">
                  <c:v>8.147043598884271E-2</c:v>
                </c:pt>
                <c:pt idx="1054">
                  <c:v>0.27361959045455769</c:v>
                </c:pt>
                <c:pt idx="1055">
                  <c:v>0.72445869572668276</c:v>
                </c:pt>
                <c:pt idx="1056">
                  <c:v>0.97730100433216482</c:v>
                </c:pt>
                <c:pt idx="1057">
                  <c:v>0.49798173666837708</c:v>
                </c:pt>
                <c:pt idx="1058">
                  <c:v>0.57905011138834528</c:v>
                </c:pt>
                <c:pt idx="1059">
                  <c:v>9.5224029894556861E-2</c:v>
                </c:pt>
                <c:pt idx="1060">
                  <c:v>0.43027236379230038</c:v>
                </c:pt>
                <c:pt idx="1061">
                  <c:v>0.58762018316780229</c:v>
                </c:pt>
                <c:pt idx="1062">
                  <c:v>0.13242042722758857</c:v>
                </c:pt>
                <c:pt idx="1063">
                  <c:v>0.59012234005617081</c:v>
                </c:pt>
                <c:pt idx="1064">
                  <c:v>0.18617125003886001</c:v>
                </c:pt>
                <c:pt idx="1065">
                  <c:v>0.98020132909538282</c:v>
                </c:pt>
                <c:pt idx="1066">
                  <c:v>0.24374003207485193</c:v>
                </c:pt>
                <c:pt idx="1067">
                  <c:v>0.53872100801147571</c:v>
                </c:pt>
                <c:pt idx="1068">
                  <c:v>0.2839835748467518</c:v>
                </c:pt>
                <c:pt idx="1069">
                  <c:v>0.91194437533241901</c:v>
                </c:pt>
                <c:pt idx="1070">
                  <c:v>4.9118137941285098E-2</c:v>
                </c:pt>
                <c:pt idx="1071">
                  <c:v>0.52854630515377332</c:v>
                </c:pt>
                <c:pt idx="1072">
                  <c:v>0.27775264544307843</c:v>
                </c:pt>
                <c:pt idx="1073">
                  <c:v>0.18871388779427573</c:v>
                </c:pt>
                <c:pt idx="1074">
                  <c:v>0.71431408436704147</c:v>
                </c:pt>
                <c:pt idx="1075">
                  <c:v>0.4768178828418338</c:v>
                </c:pt>
                <c:pt idx="1076">
                  <c:v>0.87815884867597316</c:v>
                </c:pt>
                <c:pt idx="1077">
                  <c:v>0.21577162305627559</c:v>
                </c:pt>
                <c:pt idx="1078">
                  <c:v>0.47367063279900262</c:v>
                </c:pt>
                <c:pt idx="1079">
                  <c:v>0.98232737881239851</c:v>
                </c:pt>
                <c:pt idx="1080">
                  <c:v>0.97625762595620824</c:v>
                </c:pt>
                <c:pt idx="1081">
                  <c:v>0.96192137196749516</c:v>
                </c:pt>
                <c:pt idx="1082">
                  <c:v>1.250058366567855E-2</c:v>
                </c:pt>
                <c:pt idx="1083">
                  <c:v>9.7311595034465001E-2</c:v>
                </c:pt>
                <c:pt idx="1084">
                  <c:v>0.51597967022842717</c:v>
                </c:pt>
                <c:pt idx="1085">
                  <c:v>7.0319455149732271E-2</c:v>
                </c:pt>
                <c:pt idx="1086">
                  <c:v>0.85908462752545467</c:v>
                </c:pt>
                <c:pt idx="1087">
                  <c:v>0.63533674629187986</c:v>
                </c:pt>
                <c:pt idx="1088">
                  <c:v>0.1046968536007669</c:v>
                </c:pt>
                <c:pt idx="1089">
                  <c:v>0.64002039406449551</c:v>
                </c:pt>
                <c:pt idx="1090">
                  <c:v>0.82276496795134846</c:v>
                </c:pt>
                <c:pt idx="1091">
                  <c:v>0.21081828428936111</c:v>
                </c:pt>
                <c:pt idx="1092">
                  <c:v>0.22290597726726252</c:v>
                </c:pt>
                <c:pt idx="1093">
                  <c:v>0.38076185685617936</c:v>
                </c:pt>
                <c:pt idx="1094">
                  <c:v>0.46453010778153786</c:v>
                </c:pt>
                <c:pt idx="1095">
                  <c:v>0.35752341028187584</c:v>
                </c:pt>
                <c:pt idx="1096">
                  <c:v>0.89595853346211762</c:v>
                </c:pt>
                <c:pt idx="1097">
                  <c:v>0.37507382378684068</c:v>
                </c:pt>
                <c:pt idx="1098">
                  <c:v>0.86575831140659676</c:v>
                </c:pt>
                <c:pt idx="1099">
                  <c:v>0.79994173664596946</c:v>
                </c:pt>
                <c:pt idx="1100">
                  <c:v>0.62076973478345654</c:v>
                </c:pt>
                <c:pt idx="1101">
                  <c:v>0.27693443152910768</c:v>
                </c:pt>
                <c:pt idx="1102">
                  <c:v>0.4369926356882754</c:v>
                </c:pt>
                <c:pt idx="1103">
                  <c:v>0.53522993881964587</c:v>
                </c:pt>
                <c:pt idx="1104">
                  <c:v>0.60958366776331496</c:v>
                </c:pt>
                <c:pt idx="1105">
                  <c:v>0.27270602401006316</c:v>
                </c:pt>
                <c:pt idx="1106">
                  <c:v>0.37014746310661895</c:v>
                </c:pt>
                <c:pt idx="1107">
                  <c:v>6.8414358919679355E-2</c:v>
                </c:pt>
                <c:pt idx="1108">
                  <c:v>0.84013228902599413</c:v>
                </c:pt>
                <c:pt idx="1109">
                  <c:v>0.10338358585880306</c:v>
                </c:pt>
                <c:pt idx="1110">
                  <c:v>0.56792945487793978</c:v>
                </c:pt>
                <c:pt idx="1111">
                  <c:v>0.19035005950850903</c:v>
                </c:pt>
                <c:pt idx="1112">
                  <c:v>0.21345208548635808</c:v>
                </c:pt>
                <c:pt idx="1113">
                  <c:v>0.48920269519519188</c:v>
                </c:pt>
                <c:pt idx="1114">
                  <c:v>2.9700071564735878E-2</c:v>
                </c:pt>
                <c:pt idx="1115">
                  <c:v>0.16910471449098768</c:v>
                </c:pt>
                <c:pt idx="1116">
                  <c:v>0.14293837600524462</c:v>
                </c:pt>
                <c:pt idx="1117">
                  <c:v>0.36528744612135339</c:v>
                </c:pt>
                <c:pt idx="1118">
                  <c:v>0.38610888756164763</c:v>
                </c:pt>
                <c:pt idx="1119">
                  <c:v>0.3320751745868824</c:v>
                </c:pt>
                <c:pt idx="1120">
                  <c:v>0.18746120770809296</c:v>
                </c:pt>
                <c:pt idx="1121">
                  <c:v>0.66051987589361139</c:v>
                </c:pt>
                <c:pt idx="1122">
                  <c:v>0.35755606990193767</c:v>
                </c:pt>
                <c:pt idx="1123">
                  <c:v>0.44486876784119234</c:v>
                </c:pt>
                <c:pt idx="1124">
                  <c:v>0.90938303289440603</c:v>
                </c:pt>
                <c:pt idx="1125">
                  <c:v>6.3578225701850944E-4</c:v>
                </c:pt>
                <c:pt idx="1126">
                  <c:v>0.68559431968517337</c:v>
                </c:pt>
                <c:pt idx="1127">
                  <c:v>0.7837328746839114</c:v>
                </c:pt>
                <c:pt idx="1128">
                  <c:v>0.19842673847378545</c:v>
                </c:pt>
                <c:pt idx="1129">
                  <c:v>0.95819545488720548</c:v>
                </c:pt>
                <c:pt idx="1130">
                  <c:v>0.39101221523760454</c:v>
                </c:pt>
                <c:pt idx="1131">
                  <c:v>0.74230342439483077</c:v>
                </c:pt>
                <c:pt idx="1132">
                  <c:v>0.89365572989622866</c:v>
                </c:pt>
                <c:pt idx="1133">
                  <c:v>0.67185429188974866</c:v>
                </c:pt>
                <c:pt idx="1134">
                  <c:v>0.85508571698101499</c:v>
                </c:pt>
                <c:pt idx="1135">
                  <c:v>0.42564722589480097</c:v>
                </c:pt>
                <c:pt idx="1136">
                  <c:v>0.8529275398947892</c:v>
                </c:pt>
                <c:pt idx="1137">
                  <c:v>0.15316493769789344</c:v>
                </c:pt>
                <c:pt idx="1138">
                  <c:v>0.24310981447021934</c:v>
                </c:pt>
                <c:pt idx="1139">
                  <c:v>0.94665372695152361</c:v>
                </c:pt>
                <c:pt idx="1140">
                  <c:v>0.40919080023150461</c:v>
                </c:pt>
                <c:pt idx="1141">
                  <c:v>0.26978141687334584</c:v>
                </c:pt>
                <c:pt idx="1142">
                  <c:v>0.21627531629813618</c:v>
                </c:pt>
                <c:pt idx="1143">
                  <c:v>0.93924294874968139</c:v>
                </c:pt>
                <c:pt idx="1144">
                  <c:v>0.85624156187113443</c:v>
                </c:pt>
                <c:pt idx="1145">
                  <c:v>0.85193229413215643</c:v>
                </c:pt>
                <c:pt idx="1146">
                  <c:v>0.42606940512828034</c:v>
                </c:pt>
                <c:pt idx="1147">
                  <c:v>0.94849391698301488</c:v>
                </c:pt>
                <c:pt idx="1148">
                  <c:v>0.33726465950592638</c:v>
                </c:pt>
                <c:pt idx="1149">
                  <c:v>0.40713424207974891</c:v>
                </c:pt>
                <c:pt idx="1150">
                  <c:v>0.70520856031459223</c:v>
                </c:pt>
                <c:pt idx="1151">
                  <c:v>0.44027513332677781</c:v>
                </c:pt>
                <c:pt idx="1152">
                  <c:v>0.7041677491293139</c:v>
                </c:pt>
                <c:pt idx="1153">
                  <c:v>0.94736154235310921</c:v>
                </c:pt>
                <c:pt idx="1154">
                  <c:v>0.30544425468214054</c:v>
                </c:pt>
                <c:pt idx="1155">
                  <c:v>0.60159036871119886</c:v>
                </c:pt>
                <c:pt idx="1156">
                  <c:v>0.92932885509418739</c:v>
                </c:pt>
                <c:pt idx="1157">
                  <c:v>0.23006949398204196</c:v>
                </c:pt>
                <c:pt idx="1158">
                  <c:v>0.77798728215414437</c:v>
                </c:pt>
                <c:pt idx="1159">
                  <c:v>0.63225309067976343</c:v>
                </c:pt>
                <c:pt idx="1160">
                  <c:v>0.27769698075842902</c:v>
                </c:pt>
                <c:pt idx="1161">
                  <c:v>0.2531575328917976</c:v>
                </c:pt>
                <c:pt idx="1162">
                  <c:v>0.81865723841761107</c:v>
                </c:pt>
                <c:pt idx="1163">
                  <c:v>0.17220801076488942</c:v>
                </c:pt>
                <c:pt idx="1164">
                  <c:v>0.30003885147163589</c:v>
                </c:pt>
                <c:pt idx="1165">
                  <c:v>0.75297860975981623</c:v>
                </c:pt>
                <c:pt idx="1166">
                  <c:v>0.31149615920684121</c:v>
                </c:pt>
                <c:pt idx="1167">
                  <c:v>0.31594971535538774</c:v>
                </c:pt>
                <c:pt idx="1168">
                  <c:v>0.16686790397710535</c:v>
                </c:pt>
                <c:pt idx="1169">
                  <c:v>0.54886406918469077</c:v>
                </c:pt>
                <c:pt idx="1170">
                  <c:v>0.75841271307245484</c:v>
                </c:pt>
                <c:pt idx="1171">
                  <c:v>0.64247053472440252</c:v>
                </c:pt>
                <c:pt idx="1172">
                  <c:v>2.2790390077415106E-3</c:v>
                </c:pt>
                <c:pt idx="1173">
                  <c:v>0.30381052908665057</c:v>
                </c:pt>
                <c:pt idx="1174">
                  <c:v>0.14356428531164503</c:v>
                </c:pt>
                <c:pt idx="1175">
                  <c:v>0.88494515879309976</c:v>
                </c:pt>
                <c:pt idx="1176">
                  <c:v>0.27328576160282164</c:v>
                </c:pt>
                <c:pt idx="1177">
                  <c:v>0.11379718459853772</c:v>
                </c:pt>
                <c:pt idx="1178">
                  <c:v>0.58928347359843714</c:v>
                </c:pt>
                <c:pt idx="1179">
                  <c:v>8.7342694908074434E-2</c:v>
                </c:pt>
                <c:pt idx="1180">
                  <c:v>0.96867524598197785</c:v>
                </c:pt>
                <c:pt idx="1181">
                  <c:v>0.52486114507767423</c:v>
                </c:pt>
                <c:pt idx="1182">
                  <c:v>0.34126724644623102</c:v>
                </c:pt>
                <c:pt idx="1183">
                  <c:v>0.67861294777999304</c:v>
                </c:pt>
                <c:pt idx="1184">
                  <c:v>0.44781526431805235</c:v>
                </c:pt>
                <c:pt idx="1185">
                  <c:v>0.4311493194807085</c:v>
                </c:pt>
                <c:pt idx="1186">
                  <c:v>0.32661443824256509</c:v>
                </c:pt>
                <c:pt idx="1187">
                  <c:v>0.4088654687669433</c:v>
                </c:pt>
                <c:pt idx="1188">
                  <c:v>0.80193549199119929</c:v>
                </c:pt>
                <c:pt idx="1189">
                  <c:v>0.12981582206199682</c:v>
                </c:pt>
                <c:pt idx="1190">
                  <c:v>0.81452332195570842</c:v>
                </c:pt>
                <c:pt idx="1191">
                  <c:v>0.69347403556735909</c:v>
                </c:pt>
                <c:pt idx="1192">
                  <c:v>0.21811770657921103</c:v>
                </c:pt>
                <c:pt idx="1193">
                  <c:v>0.90429640277488921</c:v>
                </c:pt>
                <c:pt idx="1194">
                  <c:v>0.50964336353803208</c:v>
                </c:pt>
                <c:pt idx="1195">
                  <c:v>0.57601290968061092</c:v>
                </c:pt>
                <c:pt idx="1196">
                  <c:v>4.8974928003258505E-2</c:v>
                </c:pt>
                <c:pt idx="1197">
                  <c:v>0.12161687674076151</c:v>
                </c:pt>
                <c:pt idx="1198">
                  <c:v>1.4849307953775539E-2</c:v>
                </c:pt>
                <c:pt idx="1199">
                  <c:v>0.57232070508055422</c:v>
                </c:pt>
                <c:pt idx="1200">
                  <c:v>0.99409221484982047</c:v>
                </c:pt>
                <c:pt idx="1201">
                  <c:v>0.70785690690756631</c:v>
                </c:pt>
                <c:pt idx="1202">
                  <c:v>0.95103632144212547</c:v>
                </c:pt>
                <c:pt idx="1203">
                  <c:v>6.7456403778612797E-2</c:v>
                </c:pt>
                <c:pt idx="1204">
                  <c:v>0.73978023312044339</c:v>
                </c:pt>
                <c:pt idx="1205">
                  <c:v>0.48637998126744292</c:v>
                </c:pt>
                <c:pt idx="1206">
                  <c:v>0.58834708788820878</c:v>
                </c:pt>
                <c:pt idx="1207">
                  <c:v>0.34950806309911797</c:v>
                </c:pt>
                <c:pt idx="1208">
                  <c:v>0.18201843285095806</c:v>
                </c:pt>
                <c:pt idx="1209">
                  <c:v>0.1838028520270264</c:v>
                </c:pt>
                <c:pt idx="1210">
                  <c:v>0.17453594420782101</c:v>
                </c:pt>
                <c:pt idx="1211">
                  <c:v>0.42561622682289046</c:v>
                </c:pt>
                <c:pt idx="1212">
                  <c:v>0.33192613829482631</c:v>
                </c:pt>
                <c:pt idx="1213">
                  <c:v>0.68260824712114798</c:v>
                </c:pt>
                <c:pt idx="1214">
                  <c:v>0.59681129110828568</c:v>
                </c:pt>
                <c:pt idx="1215">
                  <c:v>0.60737158293247762</c:v>
                </c:pt>
                <c:pt idx="1216">
                  <c:v>9.4196272126490371E-2</c:v>
                </c:pt>
                <c:pt idx="1217">
                  <c:v>0.15674755589885059</c:v>
                </c:pt>
                <c:pt idx="1218">
                  <c:v>0.45617391795673123</c:v>
                </c:pt>
                <c:pt idx="1219">
                  <c:v>0.91504102475710258</c:v>
                </c:pt>
                <c:pt idx="1220">
                  <c:v>9.4505018598635221E-2</c:v>
                </c:pt>
                <c:pt idx="1221">
                  <c:v>0.34584951323729451</c:v>
                </c:pt>
                <c:pt idx="1222">
                  <c:v>0.69277090518398721</c:v>
                </c:pt>
                <c:pt idx="1223">
                  <c:v>0.40060535324765617</c:v>
                </c:pt>
                <c:pt idx="1224">
                  <c:v>0.97417395933259932</c:v>
                </c:pt>
                <c:pt idx="1225">
                  <c:v>0.94173642897127963</c:v>
                </c:pt>
                <c:pt idx="1226">
                  <c:v>0.76416364627152855</c:v>
                </c:pt>
                <c:pt idx="1227">
                  <c:v>0.29840481155477688</c:v>
                </c:pt>
                <c:pt idx="1228">
                  <c:v>0.28966972711015015</c:v>
                </c:pt>
                <c:pt idx="1229">
                  <c:v>0.47910546626854011</c:v>
                </c:pt>
                <c:pt idx="1230">
                  <c:v>0.32557350132873908</c:v>
                </c:pt>
                <c:pt idx="1231">
                  <c:v>0.9138387580932299</c:v>
                </c:pt>
                <c:pt idx="1232">
                  <c:v>0.88800919888914065</c:v>
                </c:pt>
                <c:pt idx="1233">
                  <c:v>0.77060765576111512</c:v>
                </c:pt>
                <c:pt idx="1234">
                  <c:v>0.60287230303644779</c:v>
                </c:pt>
                <c:pt idx="1235">
                  <c:v>0.47479905955251261</c:v>
                </c:pt>
                <c:pt idx="1236">
                  <c:v>0.947795825054774</c:v>
                </c:pt>
                <c:pt idx="1237">
                  <c:v>0.6044336215613566</c:v>
                </c:pt>
                <c:pt idx="1238">
                  <c:v>0.7158795076961999</c:v>
                </c:pt>
                <c:pt idx="1239">
                  <c:v>0.78688777600735793</c:v>
                </c:pt>
                <c:pt idx="1240">
                  <c:v>0.22285328163898238</c:v>
                </c:pt>
                <c:pt idx="1241">
                  <c:v>0.49510643235179896</c:v>
                </c:pt>
                <c:pt idx="1242">
                  <c:v>0.2538104626600679</c:v>
                </c:pt>
                <c:pt idx="1243">
                  <c:v>0.79244785373678794</c:v>
                </c:pt>
                <c:pt idx="1244">
                  <c:v>0.67107968017043529</c:v>
                </c:pt>
                <c:pt idx="1245">
                  <c:v>0.83618655048133184</c:v>
                </c:pt>
                <c:pt idx="1246">
                  <c:v>0.78735586571849692</c:v>
                </c:pt>
                <c:pt idx="1247">
                  <c:v>9.0037056752497818E-2</c:v>
                </c:pt>
                <c:pt idx="1248">
                  <c:v>0.25281476520598622</c:v>
                </c:pt>
                <c:pt idx="1249">
                  <c:v>5.7760742985532035E-2</c:v>
                </c:pt>
                <c:pt idx="1250">
                  <c:v>0.7848092838119759</c:v>
                </c:pt>
                <c:pt idx="1251">
                  <c:v>0.28963495385350424</c:v>
                </c:pt>
                <c:pt idx="1252">
                  <c:v>0.89467134182093266</c:v>
                </c:pt>
                <c:pt idx="1253">
                  <c:v>0.74124391038960025</c:v>
                </c:pt>
                <c:pt idx="1254">
                  <c:v>8.6403843986989859E-2</c:v>
                </c:pt>
                <c:pt idx="1255">
                  <c:v>0.18940781531362227</c:v>
                </c:pt>
                <c:pt idx="1256">
                  <c:v>0.377153902024568</c:v>
                </c:pt>
                <c:pt idx="1257">
                  <c:v>0.82563325288967848</c:v>
                </c:pt>
                <c:pt idx="1258">
                  <c:v>0.4180832428010568</c:v>
                </c:pt>
                <c:pt idx="1259">
                  <c:v>0.72506368333709603</c:v>
                </c:pt>
                <c:pt idx="1260">
                  <c:v>0.14532777254717785</c:v>
                </c:pt>
                <c:pt idx="1261">
                  <c:v>0.52387512639345379</c:v>
                </c:pt>
                <c:pt idx="1262">
                  <c:v>0.76925122075213637</c:v>
                </c:pt>
                <c:pt idx="1263">
                  <c:v>0.80526910713187838</c:v>
                </c:pt>
                <c:pt idx="1264">
                  <c:v>0.15788549145585182</c:v>
                </c:pt>
                <c:pt idx="1265">
                  <c:v>0.58145682447657776</c:v>
                </c:pt>
                <c:pt idx="1266">
                  <c:v>0.54485090381691736</c:v>
                </c:pt>
                <c:pt idx="1267">
                  <c:v>0.30914237690583912</c:v>
                </c:pt>
                <c:pt idx="1268">
                  <c:v>0.7559305824134176</c:v>
                </c:pt>
                <c:pt idx="1269">
                  <c:v>0.92530054828398889</c:v>
                </c:pt>
                <c:pt idx="1270">
                  <c:v>0.52631693497594301</c:v>
                </c:pt>
                <c:pt idx="1271">
                  <c:v>0.80872806664962693</c:v>
                </c:pt>
                <c:pt idx="1272">
                  <c:v>0.29261810625559564</c:v>
                </c:pt>
                <c:pt idx="1273">
                  <c:v>3.2513763770700324E-2</c:v>
                </c:pt>
                <c:pt idx="1274">
                  <c:v>0.45882962013540307</c:v>
                </c:pt>
                <c:pt idx="1275">
                  <c:v>0.54942754169433727</c:v>
                </c:pt>
                <c:pt idx="1276">
                  <c:v>0.22869518270189648</c:v>
                </c:pt>
                <c:pt idx="1277">
                  <c:v>0.67993759674948528</c:v>
                </c:pt>
                <c:pt idx="1278">
                  <c:v>0.71119049457422945</c:v>
                </c:pt>
                <c:pt idx="1279">
                  <c:v>0.97864423504967435</c:v>
                </c:pt>
                <c:pt idx="1280">
                  <c:v>7.3660405852673763E-2</c:v>
                </c:pt>
                <c:pt idx="1281">
                  <c:v>1.0443091863041321E-2</c:v>
                </c:pt>
                <c:pt idx="1282">
                  <c:v>0.51704686811056311</c:v>
                </c:pt>
                <c:pt idx="1283">
                  <c:v>6.7142602087530588E-3</c:v>
                </c:pt>
                <c:pt idx="1284">
                  <c:v>0.84657325448774423</c:v>
                </c:pt>
                <c:pt idx="1285">
                  <c:v>0.35669010149160868</c:v>
                </c:pt>
                <c:pt idx="1286">
                  <c:v>0.89053769544257677</c:v>
                </c:pt>
                <c:pt idx="1287">
                  <c:v>0.26704922936253678</c:v>
                </c:pt>
                <c:pt idx="1288">
                  <c:v>0.29639982213098548</c:v>
                </c:pt>
                <c:pt idx="1289">
                  <c:v>0.59181248144796694</c:v>
                </c:pt>
                <c:pt idx="1290">
                  <c:v>0.59237762195634547</c:v>
                </c:pt>
                <c:pt idx="1291">
                  <c:v>9.06941462730496E-2</c:v>
                </c:pt>
                <c:pt idx="1292">
                  <c:v>0.29651833711961206</c:v>
                </c:pt>
                <c:pt idx="1293">
                  <c:v>0.58369389529511984</c:v>
                </c:pt>
                <c:pt idx="1294">
                  <c:v>0.1433001510534902</c:v>
                </c:pt>
                <c:pt idx="1295">
                  <c:v>0.44564068198466705</c:v>
                </c:pt>
                <c:pt idx="1296">
                  <c:v>0.88294404227423673</c:v>
                </c:pt>
                <c:pt idx="1297">
                  <c:v>0.64052042907128126</c:v>
                </c:pt>
                <c:pt idx="1298">
                  <c:v>0.2268533269999797</c:v>
                </c:pt>
                <c:pt idx="1299">
                  <c:v>0.72386881463409813</c:v>
                </c:pt>
                <c:pt idx="1300">
                  <c:v>6.3169481262177918E-2</c:v>
                </c:pt>
                <c:pt idx="1301">
                  <c:v>0.68947349939936464</c:v>
                </c:pt>
                <c:pt idx="1302">
                  <c:v>0.98110633109747725</c:v>
                </c:pt>
                <c:pt idx="1303">
                  <c:v>0.45410868127555992</c:v>
                </c:pt>
                <c:pt idx="1304">
                  <c:v>0.20460812431043393</c:v>
                </c:pt>
                <c:pt idx="1305">
                  <c:v>0.84874721143802034</c:v>
                </c:pt>
                <c:pt idx="1306">
                  <c:v>0.89438456478267192</c:v>
                </c:pt>
                <c:pt idx="1307">
                  <c:v>0.92138222834159722</c:v>
                </c:pt>
                <c:pt idx="1308">
                  <c:v>0.67111366319987631</c:v>
                </c:pt>
                <c:pt idx="1309">
                  <c:v>0.40733932629569403</c:v>
                </c:pt>
                <c:pt idx="1310">
                  <c:v>0.15205897770452265</c:v>
                </c:pt>
                <c:pt idx="1311">
                  <c:v>0.65524020588735132</c:v>
                </c:pt>
                <c:pt idx="1312">
                  <c:v>0.62214227468806427</c:v>
                </c:pt>
                <c:pt idx="1313">
                  <c:v>0.34521260827091177</c:v>
                </c:pt>
                <c:pt idx="1314">
                  <c:v>0.98830913518942387</c:v>
                </c:pt>
                <c:pt idx="1315">
                  <c:v>0.51163705462200426</c:v>
                </c:pt>
                <c:pt idx="1316">
                  <c:v>8.3978958001350495E-2</c:v>
                </c:pt>
                <c:pt idx="1317">
                  <c:v>0.43434905467291784</c:v>
                </c:pt>
                <c:pt idx="1318">
                  <c:v>0.10456381370525984</c:v>
                </c:pt>
                <c:pt idx="1319">
                  <c:v>0.40401887027733907</c:v>
                </c:pt>
                <c:pt idx="1320">
                  <c:v>0.34515467721277598</c:v>
                </c:pt>
                <c:pt idx="1321">
                  <c:v>1.4661841101321318E-2</c:v>
                </c:pt>
                <c:pt idx="1322">
                  <c:v>0.42156531588247292</c:v>
                </c:pt>
                <c:pt idx="1323">
                  <c:v>0.24826596269768941</c:v>
                </c:pt>
                <c:pt idx="1324">
                  <c:v>0.60603698604089995</c:v>
                </c:pt>
                <c:pt idx="1325">
                  <c:v>0.66362631538120398</c:v>
                </c:pt>
                <c:pt idx="1326">
                  <c:v>0.56748453786945185</c:v>
                </c:pt>
                <c:pt idx="1327">
                  <c:v>0.71262989785179021</c:v>
                </c:pt>
                <c:pt idx="1328">
                  <c:v>0.17069512101388309</c:v>
                </c:pt>
                <c:pt idx="1329">
                  <c:v>0.8729008063082121</c:v>
                </c:pt>
                <c:pt idx="1330">
                  <c:v>0.84385354809642465</c:v>
                </c:pt>
                <c:pt idx="1331">
                  <c:v>0.64658478258484264</c:v>
                </c:pt>
                <c:pt idx="1332">
                  <c:v>0.1504428294256529</c:v>
                </c:pt>
                <c:pt idx="1333">
                  <c:v>0.49263608292333599</c:v>
                </c:pt>
                <c:pt idx="1334">
                  <c:v>0.73464761848312221</c:v>
                </c:pt>
                <c:pt idx="1335">
                  <c:v>0.22252577181091801</c:v>
                </c:pt>
                <c:pt idx="1336">
                  <c:v>0.99064875207405945</c:v>
                </c:pt>
                <c:pt idx="1337">
                  <c:v>0.83357803469224745</c:v>
                </c:pt>
                <c:pt idx="1338">
                  <c:v>0.94603099857737827</c:v>
                </c:pt>
                <c:pt idx="1339">
                  <c:v>0.94299501597089463</c:v>
                </c:pt>
                <c:pt idx="1340">
                  <c:v>0.91723534880077251</c:v>
                </c:pt>
                <c:pt idx="1341">
                  <c:v>0.97450922055845579</c:v>
                </c:pt>
                <c:pt idx="1342">
                  <c:v>0.57647185194141781</c:v>
                </c:pt>
                <c:pt idx="1343">
                  <c:v>0.76241750538461728</c:v>
                </c:pt>
                <c:pt idx="1344">
                  <c:v>0.95101492523728637</c:v>
                </c:pt>
                <c:pt idx="1345">
                  <c:v>0.70785038904652486</c:v>
                </c:pt>
                <c:pt idx="1346">
                  <c:v>0.84149063091794529</c:v>
                </c:pt>
                <c:pt idx="1347">
                  <c:v>0.93303576388072029</c:v>
                </c:pt>
                <c:pt idx="1348">
                  <c:v>0.53208546924036249</c:v>
                </c:pt>
                <c:pt idx="1349">
                  <c:v>0.76048344874777063</c:v>
                </c:pt>
                <c:pt idx="1350">
                  <c:v>0.44532502975562821</c:v>
                </c:pt>
                <c:pt idx="1351">
                  <c:v>0.57777702881851101</c:v>
                </c:pt>
                <c:pt idx="1352">
                  <c:v>0.698525278688653</c:v>
                </c:pt>
                <c:pt idx="1353">
                  <c:v>0.11436084616666699</c:v>
                </c:pt>
                <c:pt idx="1354">
                  <c:v>6.2743449147205546E-2</c:v>
                </c:pt>
                <c:pt idx="1355">
                  <c:v>0.52915174305865154</c:v>
                </c:pt>
                <c:pt idx="1356">
                  <c:v>0.45334751273195611</c:v>
                </c:pt>
                <c:pt idx="1357">
                  <c:v>0.41164841196110863</c:v>
                </c:pt>
                <c:pt idx="1358">
                  <c:v>0.57486175632796332</c:v>
                </c:pt>
                <c:pt idx="1359">
                  <c:v>0.70154053005461603</c:v>
                </c:pt>
                <c:pt idx="1360">
                  <c:v>0.79169055390716092</c:v>
                </c:pt>
                <c:pt idx="1361">
                  <c:v>0.94314144362841801</c:v>
                </c:pt>
                <c:pt idx="1362">
                  <c:v>0.37824498879641527</c:v>
                </c:pt>
                <c:pt idx="1363">
                  <c:v>0.16352862732649251</c:v>
                </c:pt>
                <c:pt idx="1364">
                  <c:v>0.42564140233473918</c:v>
                </c:pt>
                <c:pt idx="1365">
                  <c:v>0.75505096593641252</c:v>
                </c:pt>
                <c:pt idx="1366">
                  <c:v>0.14158641926086807</c:v>
                </c:pt>
                <c:pt idx="1367">
                  <c:v>0.64295044338468021</c:v>
                </c:pt>
                <c:pt idx="1368">
                  <c:v>6.8103892294738386E-2</c:v>
                </c:pt>
                <c:pt idx="1369">
                  <c:v>0.62211972364323198</c:v>
                </c:pt>
                <c:pt idx="1370">
                  <c:v>0.96619719777544832</c:v>
                </c:pt>
                <c:pt idx="1371">
                  <c:v>0.87630493793464492</c:v>
                </c:pt>
                <c:pt idx="1372">
                  <c:v>5.7093793552878219E-2</c:v>
                </c:pt>
                <c:pt idx="1373">
                  <c:v>0.57539016919927211</c:v>
                </c:pt>
                <c:pt idx="1374">
                  <c:v>0.58257565814190337</c:v>
                </c:pt>
                <c:pt idx="1375">
                  <c:v>0.3490883169458659</c:v>
                </c:pt>
                <c:pt idx="1376">
                  <c:v>0.12734483514323125</c:v>
                </c:pt>
                <c:pt idx="1377">
                  <c:v>0.28464617826260913</c:v>
                </c:pt>
                <c:pt idx="1378">
                  <c:v>4.8319985646903506E-2</c:v>
                </c:pt>
                <c:pt idx="1379">
                  <c:v>0.11400069348234716</c:v>
                </c:pt>
                <c:pt idx="1380">
                  <c:v>9.6572837837307166E-3</c:v>
                </c:pt>
                <c:pt idx="1381">
                  <c:v>0.30997047913725045</c:v>
                </c:pt>
                <c:pt idx="1382">
                  <c:v>0.67384478574332074</c:v>
                </c:pt>
                <c:pt idx="1383">
                  <c:v>0.30931591396653835</c:v>
                </c:pt>
                <c:pt idx="1384">
                  <c:v>0.67256796158504106</c:v>
                </c:pt>
                <c:pt idx="1385">
                  <c:v>0.84973228576114979</c:v>
                </c:pt>
                <c:pt idx="1386">
                  <c:v>0.45052871361865138</c:v>
                </c:pt>
                <c:pt idx="1387">
                  <c:v>3.6091714648572595E-2</c:v>
                </c:pt>
                <c:pt idx="1388">
                  <c:v>0.59345002453469209</c:v>
                </c:pt>
                <c:pt idx="1389">
                  <c:v>0.11456428054467042</c:v>
                </c:pt>
                <c:pt idx="1390">
                  <c:v>0.48186504025099103</c:v>
                </c:pt>
                <c:pt idx="1391">
                  <c:v>0.70573342438122888</c:v>
                </c:pt>
                <c:pt idx="1392">
                  <c:v>0.26166550128798255</c:v>
                </c:pt>
                <c:pt idx="1393">
                  <c:v>0.81208207309808678</c:v>
                </c:pt>
                <c:pt idx="1394">
                  <c:v>0.66340448551969811</c:v>
                </c:pt>
                <c:pt idx="1395">
                  <c:v>0.83919005554131698</c:v>
                </c:pt>
                <c:pt idx="1396">
                  <c:v>0.26726540888997979</c:v>
                </c:pt>
                <c:pt idx="1397">
                  <c:v>0.92972913986524996</c:v>
                </c:pt>
                <c:pt idx="1398">
                  <c:v>0.95765564123059421</c:v>
                </c:pt>
                <c:pt idx="1399">
                  <c:v>0.31836408857179999</c:v>
                </c:pt>
                <c:pt idx="1400">
                  <c:v>0.74523855221701718</c:v>
                </c:pt>
                <c:pt idx="1401">
                  <c:v>0.22434903738291423</c:v>
                </c:pt>
                <c:pt idx="1402">
                  <c:v>0.63427322061465741</c:v>
                </c:pt>
                <c:pt idx="1403">
                  <c:v>0.2300207965215765</c:v>
                </c:pt>
                <c:pt idx="1404">
                  <c:v>0.95952906411119232</c:v>
                </c:pt>
                <c:pt idx="1405">
                  <c:v>0.80498244278364928</c:v>
                </c:pt>
                <c:pt idx="1406">
                  <c:v>0.33991779076862977</c:v>
                </c:pt>
                <c:pt idx="1407">
                  <c:v>0.99831137433569472</c:v>
                </c:pt>
                <c:pt idx="1408">
                  <c:v>0.6192703859970301</c:v>
                </c:pt>
                <c:pt idx="1409">
                  <c:v>7.7379378060521267E-2</c:v>
                </c:pt>
                <c:pt idx="1410">
                  <c:v>0.51520898915604174</c:v>
                </c:pt>
                <c:pt idx="1411">
                  <c:v>0.11748267156886061</c:v>
                </c:pt>
                <c:pt idx="1412">
                  <c:v>0.53126298381540127</c:v>
                </c:pt>
                <c:pt idx="1413">
                  <c:v>0.93697091142505917</c:v>
                </c:pt>
                <c:pt idx="1414">
                  <c:v>0.67011024694429255</c:v>
                </c:pt>
                <c:pt idx="1415">
                  <c:v>0.54292231870019914</c:v>
                </c:pt>
                <c:pt idx="1416">
                  <c:v>0.89541232022243189</c:v>
                </c:pt>
                <c:pt idx="1417">
                  <c:v>0.19486790438874993</c:v>
                </c:pt>
                <c:pt idx="1418">
                  <c:v>0.14487098769511608</c:v>
                </c:pt>
                <c:pt idx="1419">
                  <c:v>0.84669211779101383</c:v>
                </c:pt>
                <c:pt idx="1420">
                  <c:v>0.35442563954481188</c:v>
                </c:pt>
                <c:pt idx="1421">
                  <c:v>0.83172575562807072</c:v>
                </c:pt>
                <c:pt idx="1422">
                  <c:v>0.81477676695900814</c:v>
                </c:pt>
                <c:pt idx="1423">
                  <c:v>0.95312420602567693</c:v>
                </c:pt>
                <c:pt idx="1424">
                  <c:v>0.15853259952670551</c:v>
                </c:pt>
                <c:pt idx="1425">
                  <c:v>0.45740217131441563</c:v>
                </c:pt>
                <c:pt idx="1426">
                  <c:v>0.5582952073581029</c:v>
                </c:pt>
                <c:pt idx="1427">
                  <c:v>0.26755199361012877</c:v>
                </c:pt>
                <c:pt idx="1428">
                  <c:v>0.74635853140911024</c:v>
                </c:pt>
                <c:pt idx="1429">
                  <c:v>4.7839318890049734E-2</c:v>
                </c:pt>
                <c:pt idx="1430">
                  <c:v>3.5434511041005382E-2</c:v>
                </c:pt>
                <c:pt idx="1431">
                  <c:v>0.54782899215250691</c:v>
                </c:pt>
                <c:pt idx="1432">
                  <c:v>0.36187303315935332</c:v>
                </c:pt>
                <c:pt idx="1433">
                  <c:v>7.023522633604483E-5</c:v>
                </c:pt>
                <c:pt idx="1434">
                  <c:v>0.18044537500499067</c:v>
                </c:pt>
                <c:pt idx="1435">
                  <c:v>0.74541963485321949</c:v>
                </c:pt>
                <c:pt idx="1436">
                  <c:v>0.26780490403427037</c:v>
                </c:pt>
                <c:pt idx="1437">
                  <c:v>0.99702402995760742</c:v>
                </c:pt>
                <c:pt idx="1438">
                  <c:v>0.98287342348269813</c:v>
                </c:pt>
                <c:pt idx="1439">
                  <c:v>0.15363039968238695</c:v>
                </c:pt>
                <c:pt idx="1440">
                  <c:v>6.6129387852796068E-2</c:v>
                </c:pt>
                <c:pt idx="1441">
                  <c:v>0.4366235679186059</c:v>
                </c:pt>
                <c:pt idx="1442">
                  <c:v>0.33230793398446773</c:v>
                </c:pt>
                <c:pt idx="1443">
                  <c:v>9.94484029242063E-2</c:v>
                </c:pt>
                <c:pt idx="1444">
                  <c:v>0.42930987311029334</c:v>
                </c:pt>
                <c:pt idx="1445">
                  <c:v>0.41103929067544603</c:v>
                </c:pt>
                <c:pt idx="1446">
                  <c:v>0.33736030819702906</c:v>
                </c:pt>
                <c:pt idx="1447">
                  <c:v>1.4701793442807065E-2</c:v>
                </c:pt>
                <c:pt idx="1448">
                  <c:v>9.3044319233412068E-2</c:v>
                </c:pt>
                <c:pt idx="1449">
                  <c:v>0.79587528193177437</c:v>
                </c:pt>
                <c:pt idx="1450">
                  <c:v>0.27586535330669271</c:v>
                </c:pt>
                <c:pt idx="1451">
                  <c:v>0.46899495155969401</c:v>
                </c:pt>
                <c:pt idx="1452">
                  <c:v>0.39815278975207025</c:v>
                </c:pt>
                <c:pt idx="1453">
                  <c:v>0.75393928901941487</c:v>
                </c:pt>
                <c:pt idx="1454">
                  <c:v>0.45763247528003176</c:v>
                </c:pt>
                <c:pt idx="1455">
                  <c:v>0.42901395746926496</c:v>
                </c:pt>
                <c:pt idx="1456">
                  <c:v>0.43758511191121541</c:v>
                </c:pt>
                <c:pt idx="1457">
                  <c:v>0.49297781777241168</c:v>
                </c:pt>
                <c:pt idx="1458">
                  <c:v>0.4781852268977953</c:v>
                </c:pt>
                <c:pt idx="1459">
                  <c:v>0.85911039722110627</c:v>
                </c:pt>
                <c:pt idx="1460">
                  <c:v>6.8448021108493212E-2</c:v>
                </c:pt>
                <c:pt idx="1461">
                  <c:v>0.40589269642061215</c:v>
                </c:pt>
                <c:pt idx="1462">
                  <c:v>0.83855066720328786</c:v>
                </c:pt>
                <c:pt idx="1463">
                  <c:v>0.52106561163489973</c:v>
                </c:pt>
                <c:pt idx="1464">
                  <c:v>0.54973667373402824</c:v>
                </c:pt>
                <c:pt idx="1465">
                  <c:v>0.42427737378714486</c:v>
                </c:pt>
                <c:pt idx="1466">
                  <c:v>0.82982316651838983</c:v>
                </c:pt>
                <c:pt idx="1467">
                  <c:v>0.83796160055229518</c:v>
                </c:pt>
                <c:pt idx="1468">
                  <c:v>0.62062240839964822</c:v>
                </c:pt>
                <c:pt idx="1469">
                  <c:v>0.80081989886277349</c:v>
                </c:pt>
                <c:pt idx="1470">
                  <c:v>0.38004211260939114</c:v>
                </c:pt>
                <c:pt idx="1471">
                  <c:v>0.36778855201219607</c:v>
                </c:pt>
                <c:pt idx="1472">
                  <c:v>0.42219559495439546</c:v>
                </c:pt>
                <c:pt idx="1473">
                  <c:v>0.84136632449988569</c:v>
                </c:pt>
                <c:pt idx="1474">
                  <c:v>0.84381779555409109</c:v>
                </c:pt>
                <c:pt idx="1475">
                  <c:v>4.5691803584663106E-2</c:v>
                </c:pt>
                <c:pt idx="1476">
                  <c:v>0.9421447734079067</c:v>
                </c:pt>
                <c:pt idx="1477">
                  <c:v>0.62720859266221929</c:v>
                </c:pt>
                <c:pt idx="1478">
                  <c:v>0.49481879989375305</c:v>
                </c:pt>
                <c:pt idx="1479">
                  <c:v>0.41957174028250005</c:v>
                </c:pt>
                <c:pt idx="1480">
                  <c:v>0.74224085395328743</c:v>
                </c:pt>
                <c:pt idx="1481">
                  <c:v>0.84203431887646873</c:v>
                </c:pt>
                <c:pt idx="1482">
                  <c:v>7.0799282784945933E-2</c:v>
                </c:pt>
                <c:pt idx="1483">
                  <c:v>0.92354769256131153</c:v>
                </c:pt>
                <c:pt idx="1484">
                  <c:v>6.6070803937535172E-2</c:v>
                </c:pt>
                <c:pt idx="1485">
                  <c:v>0.45200370412878865</c:v>
                </c:pt>
                <c:pt idx="1486">
                  <c:v>0.82625721852586476</c:v>
                </c:pt>
                <c:pt idx="1487">
                  <c:v>0.90507369018396067</c:v>
                </c:pt>
                <c:pt idx="1488">
                  <c:v>0.57351284780237488</c:v>
                </c:pt>
                <c:pt idx="1489">
                  <c:v>3.0434940490142882E-2</c:v>
                </c:pt>
                <c:pt idx="1490">
                  <c:v>0.52004674380647331</c:v>
                </c:pt>
                <c:pt idx="1491">
                  <c:v>0.42562508137227273</c:v>
                </c:pt>
                <c:pt idx="1492">
                  <c:v>0.48074454976280434</c:v>
                </c:pt>
                <c:pt idx="1493">
                  <c:v>0.87364978942724403</c:v>
                </c:pt>
                <c:pt idx="1494">
                  <c:v>0.43201282966510057</c:v>
                </c:pt>
                <c:pt idx="1495">
                  <c:v>0.83963010732067289</c:v>
                </c:pt>
                <c:pt idx="1496">
                  <c:v>0.66321566452421976</c:v>
                </c:pt>
                <c:pt idx="1497">
                  <c:v>0.66567558453682607</c:v>
                </c:pt>
                <c:pt idx="1498">
                  <c:v>9.551236410416308E-3</c:v>
                </c:pt>
                <c:pt idx="1499">
                  <c:v>0.52763227584195893</c:v>
                </c:pt>
                <c:pt idx="1500">
                  <c:v>0.91566200177914558</c:v>
                </c:pt>
                <c:pt idx="1501">
                  <c:v>0.53126582807454548</c:v>
                </c:pt>
                <c:pt idx="1502">
                  <c:v>0.98477437486163077</c:v>
                </c:pt>
                <c:pt idx="1503">
                  <c:v>0.10292022540370013</c:v>
                </c:pt>
                <c:pt idx="1504">
                  <c:v>0.7802302859631508</c:v>
                </c:pt>
                <c:pt idx="1505">
                  <c:v>0.33041810865067789</c:v>
                </c:pt>
                <c:pt idx="1506">
                  <c:v>0.33715401791834926</c:v>
                </c:pt>
                <c:pt idx="1507">
                  <c:v>0.54758107967096437</c:v>
                </c:pt>
                <c:pt idx="1508">
                  <c:v>0.19520795587227119</c:v>
                </c:pt>
                <c:pt idx="1509">
                  <c:v>0.86011627123696555</c:v>
                </c:pt>
                <c:pt idx="1510">
                  <c:v>0.97417260565523645</c:v>
                </c:pt>
                <c:pt idx="1511">
                  <c:v>0.91898517353412934</c:v>
                </c:pt>
                <c:pt idx="1512">
                  <c:v>0.38381351408726233</c:v>
                </c:pt>
                <c:pt idx="1513">
                  <c:v>0.75373319059318544</c:v>
                </c:pt>
                <c:pt idx="1514">
                  <c:v>0.9937362256430724</c:v>
                </c:pt>
                <c:pt idx="1515">
                  <c:v>0.72474630909261584</c:v>
                </c:pt>
                <c:pt idx="1516">
                  <c:v>0.81121884557009616</c:v>
                </c:pt>
                <c:pt idx="1517">
                  <c:v>0.1551394225820617</c:v>
                </c:pt>
                <c:pt idx="1518">
                  <c:v>0.42827726268594957</c:v>
                </c:pt>
                <c:pt idx="1519">
                  <c:v>5.5955888729521952E-2</c:v>
                </c:pt>
                <c:pt idx="1520">
                  <c:v>0.45062380305054772</c:v>
                </c:pt>
                <c:pt idx="1521">
                  <c:v>0.63425979653106057</c:v>
                </c:pt>
                <c:pt idx="1522">
                  <c:v>4.4022235108549818E-3</c:v>
                </c:pt>
                <c:pt idx="1523">
                  <c:v>0.98817247291476118</c:v>
                </c:pt>
                <c:pt idx="1524">
                  <c:v>0.21475420436577602</c:v>
                </c:pt>
                <c:pt idx="1525">
                  <c:v>0.37391470157257967</c:v>
                </c:pt>
                <c:pt idx="1526">
                  <c:v>0.38439125632140381</c:v>
                </c:pt>
                <c:pt idx="1527">
                  <c:v>0.46384691980846549</c:v>
                </c:pt>
                <c:pt idx="1528">
                  <c:v>0.87518314685448217</c:v>
                </c:pt>
                <c:pt idx="1529">
                  <c:v>0.20315110925731766</c:v>
                </c:pt>
                <c:pt idx="1530">
                  <c:v>0.36069521371307561</c:v>
                </c:pt>
                <c:pt idx="1531">
                  <c:v>0.20445880163668598</c:v>
                </c:pt>
                <c:pt idx="1532">
                  <c:v>0.33908103375652854</c:v>
                </c:pt>
                <c:pt idx="1533">
                  <c:v>0.9349362719501072</c:v>
                </c:pt>
                <c:pt idx="1534">
                  <c:v>0.47392459142670251</c:v>
                </c:pt>
                <c:pt idx="1535">
                  <c:v>0.25061003456386272</c:v>
                </c:pt>
                <c:pt idx="1536">
                  <c:v>2.8528408160679235E-3</c:v>
                </c:pt>
                <c:pt idx="1537">
                  <c:v>0.94769752162867116</c:v>
                </c:pt>
                <c:pt idx="1538">
                  <c:v>0.95224793905031302</c:v>
                </c:pt>
                <c:pt idx="1539">
                  <c:v>0.43111354458663315</c:v>
                </c:pt>
                <c:pt idx="1540">
                  <c:v>0.72534579351793316</c:v>
                </c:pt>
                <c:pt idx="1541">
                  <c:v>0.88675358187721742</c:v>
                </c:pt>
                <c:pt idx="1542">
                  <c:v>0.66745253636848767</c:v>
                </c:pt>
                <c:pt idx="1543">
                  <c:v>0.87478067114706182</c:v>
                </c:pt>
                <c:pt idx="1544">
                  <c:v>0.43874189464316793</c:v>
                </c:pt>
                <c:pt idx="1545">
                  <c:v>0.93502519369825032</c:v>
                </c:pt>
                <c:pt idx="1546">
                  <c:v>0.9684324124680983</c:v>
                </c:pt>
                <c:pt idx="1547">
                  <c:v>0.44355827730314729</c:v>
                </c:pt>
                <c:pt idx="1548">
                  <c:v>0.8839685599710646</c:v>
                </c:pt>
                <c:pt idx="1549">
                  <c:v>0.85958935965764771</c:v>
                </c:pt>
                <c:pt idx="1550">
                  <c:v>0.11836969206033726</c:v>
                </c:pt>
                <c:pt idx="1551">
                  <c:v>0.43941638406338934</c:v>
                </c:pt>
                <c:pt idx="1552">
                  <c:v>0.27116887935957351</c:v>
                </c:pt>
                <c:pt idx="1553">
                  <c:v>0.53535732232749333</c:v>
                </c:pt>
                <c:pt idx="1554">
                  <c:v>0.75051828415622857</c:v>
                </c:pt>
                <c:pt idx="1555">
                  <c:v>0.96080373970829125</c:v>
                </c:pt>
                <c:pt idx="1556">
                  <c:v>0.22845520322604812</c:v>
                </c:pt>
                <c:pt idx="1557">
                  <c:v>0.6466025461659779</c:v>
                </c:pt>
                <c:pt idx="1558">
                  <c:v>0.44899533756496168</c:v>
                </c:pt>
                <c:pt idx="1559">
                  <c:v>0.26464038028597847</c:v>
                </c:pt>
                <c:pt idx="1560">
                  <c:v>0.81087339241563972</c:v>
                </c:pt>
                <c:pt idx="1561">
                  <c:v>0.34910825563087511</c:v>
                </c:pt>
                <c:pt idx="1562">
                  <c:v>0.46245431409331705</c:v>
                </c:pt>
                <c:pt idx="1563">
                  <c:v>0.4696588923547691</c:v>
                </c:pt>
                <c:pt idx="1564">
                  <c:v>0.55700573257962505</c:v>
                </c:pt>
                <c:pt idx="1565">
                  <c:v>0.59534939173392454</c:v>
                </c:pt>
                <c:pt idx="1566">
                  <c:v>3.7228798045417663E-2</c:v>
                </c:pt>
                <c:pt idx="1567">
                  <c:v>0.70441067530978974</c:v>
                </c:pt>
                <c:pt idx="1568">
                  <c:v>3.0221857610261933E-2</c:v>
                </c:pt>
                <c:pt idx="1569">
                  <c:v>0.93876278164738913</c:v>
                </c:pt>
                <c:pt idx="1570">
                  <c:v>0.78607307364515633</c:v>
                </c:pt>
                <c:pt idx="1571">
                  <c:v>0.53015068011831057</c:v>
                </c:pt>
                <c:pt idx="1572">
                  <c:v>0.24248267442103599</c:v>
                </c:pt>
                <c:pt idx="1573">
                  <c:v>0.4063109203271153</c:v>
                </c:pt>
                <c:pt idx="1574">
                  <c:v>0.86763986380195235</c:v>
                </c:pt>
                <c:pt idx="1575">
                  <c:v>0.42319284538887109</c:v>
                </c:pt>
                <c:pt idx="1576">
                  <c:v>0.6021543767313261</c:v>
                </c:pt>
                <c:pt idx="1577">
                  <c:v>0.40861164937196842</c:v>
                </c:pt>
                <c:pt idx="1578">
                  <c:v>0.53599292064830328</c:v>
                </c:pt>
                <c:pt idx="1579">
                  <c:v>0.43301926200884361</c:v>
                </c:pt>
                <c:pt idx="1580">
                  <c:v>0.75473850860946745</c:v>
                </c:pt>
                <c:pt idx="1581">
                  <c:v>0.89011612529406148</c:v>
                </c:pt>
                <c:pt idx="1582">
                  <c:v>0.18171974326563986</c:v>
                </c:pt>
                <c:pt idx="1583">
                  <c:v>0.16372699158439738</c:v>
                </c:pt>
                <c:pt idx="1584">
                  <c:v>0.75954948494189856</c:v>
                </c:pt>
                <c:pt idx="1585">
                  <c:v>0.7481953444649444</c:v>
                </c:pt>
                <c:pt idx="1586">
                  <c:v>0.91915634829511694</c:v>
                </c:pt>
                <c:pt idx="1587">
                  <c:v>0.26074772200581975</c:v>
                </c:pt>
                <c:pt idx="1588">
                  <c:v>0.38696567778799945</c:v>
                </c:pt>
                <c:pt idx="1589">
                  <c:v>0.73214850888221916</c:v>
                </c:pt>
                <c:pt idx="1590">
                  <c:v>0.21999070943332777</c:v>
                </c:pt>
                <c:pt idx="1591">
                  <c:v>0.38385537191473662</c:v>
                </c:pt>
                <c:pt idx="1592">
                  <c:v>0.45723769695369421</c:v>
                </c:pt>
                <c:pt idx="1593">
                  <c:v>0.79397462671342056</c:v>
                </c:pt>
                <c:pt idx="1594">
                  <c:v>0.33155309843437425</c:v>
                </c:pt>
                <c:pt idx="1595">
                  <c:v>0.4129273125030693</c:v>
                </c:pt>
                <c:pt idx="1596">
                  <c:v>6.9343165061130738E-2</c:v>
                </c:pt>
                <c:pt idx="1597">
                  <c:v>0.45057710839927995</c:v>
                </c:pt>
                <c:pt idx="1598">
                  <c:v>0.84946279267289804</c:v>
                </c:pt>
                <c:pt idx="1599">
                  <c:v>0.92115837937274869</c:v>
                </c:pt>
                <c:pt idx="1600">
                  <c:v>0.90888404376287202</c:v>
                </c:pt>
                <c:pt idx="1601">
                  <c:v>0.61412544856505724</c:v>
                </c:pt>
                <c:pt idx="1602">
                  <c:v>0.60641595889181643</c:v>
                </c:pt>
                <c:pt idx="1603">
                  <c:v>3.3023020733624238E-2</c:v>
                </c:pt>
                <c:pt idx="1604">
                  <c:v>1.7911395997699069E-2</c:v>
                </c:pt>
                <c:pt idx="1605">
                  <c:v>3.6834459303335503E-2</c:v>
                </c:pt>
                <c:pt idx="1606">
                  <c:v>7.6759437134843053E-2</c:v>
                </c:pt>
                <c:pt idx="1607">
                  <c:v>9.5861851282353444E-2</c:v>
                </c:pt>
                <c:pt idx="1608">
                  <c:v>0.1501364284894133</c:v>
                </c:pt>
                <c:pt idx="1609">
                  <c:v>0.34295554754461888</c:v>
                </c:pt>
                <c:pt idx="1610">
                  <c:v>5.3889508384228457E-2</c:v>
                </c:pt>
                <c:pt idx="1611">
                  <c:v>0.72096933970272981</c:v>
                </c:pt>
                <c:pt idx="1612">
                  <c:v>0.33169430975415481</c:v>
                </c:pt>
                <c:pt idx="1613">
                  <c:v>0.78626596405462634</c:v>
                </c:pt>
                <c:pt idx="1614">
                  <c:v>0.7720597920809219</c:v>
                </c:pt>
                <c:pt idx="1615">
                  <c:v>8.9274300303903553E-3</c:v>
                </c:pt>
                <c:pt idx="1616">
                  <c:v>4.3318446745778644E-2</c:v>
                </c:pt>
                <c:pt idx="1617">
                  <c:v>5.3136382276721475E-2</c:v>
                </c:pt>
                <c:pt idx="1618">
                  <c:v>6.3178850832944194E-2</c:v>
                </c:pt>
                <c:pt idx="1619">
                  <c:v>0.84694787526826742</c:v>
                </c:pt>
                <c:pt idx="1620">
                  <c:v>0.65294155974543722</c:v>
                </c:pt>
                <c:pt idx="1621">
                  <c:v>0.98879656753912404</c:v>
                </c:pt>
                <c:pt idx="1622">
                  <c:v>0.70391255603354075</c:v>
                </c:pt>
                <c:pt idx="1623">
                  <c:v>0.65833118169490767</c:v>
                </c:pt>
                <c:pt idx="1624">
                  <c:v>0.57217267228857271</c:v>
                </c:pt>
                <c:pt idx="1625">
                  <c:v>0.50610508001693766</c:v>
                </c:pt>
                <c:pt idx="1626">
                  <c:v>0.1080817706454926</c:v>
                </c:pt>
                <c:pt idx="1627">
                  <c:v>0.53032116476927005</c:v>
                </c:pt>
                <c:pt idx="1628">
                  <c:v>0.10781820309712468</c:v>
                </c:pt>
                <c:pt idx="1629">
                  <c:v>0.10054137934955833</c:v>
                </c:pt>
                <c:pt idx="1630">
                  <c:v>0.79896465400185657</c:v>
                </c:pt>
                <c:pt idx="1631">
                  <c:v>0.19894173517773939</c:v>
                </c:pt>
                <c:pt idx="1632">
                  <c:v>0.61374505824118153</c:v>
                </c:pt>
                <c:pt idx="1633">
                  <c:v>0.21319578551370455</c:v>
                </c:pt>
                <c:pt idx="1634">
                  <c:v>0.18156905480733562</c:v>
                </c:pt>
                <c:pt idx="1635">
                  <c:v>0.6311060728650103</c:v>
                </c:pt>
                <c:pt idx="1636">
                  <c:v>0.9997685682027454</c:v>
                </c:pt>
                <c:pt idx="1637">
                  <c:v>0.1103277095175943</c:v>
                </c:pt>
                <c:pt idx="1638">
                  <c:v>0.2778157881823442</c:v>
                </c:pt>
                <c:pt idx="1639">
                  <c:v>0.24995390663386971</c:v>
                </c:pt>
                <c:pt idx="1640">
                  <c:v>0.975310721423156</c:v>
                </c:pt>
                <c:pt idx="1641">
                  <c:v>4.7296884957373553E-2</c:v>
                </c:pt>
                <c:pt idx="1642">
                  <c:v>0.91874740455241288</c:v>
                </c:pt>
                <c:pt idx="1643">
                  <c:v>0.38763023837824828</c:v>
                </c:pt>
                <c:pt idx="1644">
                  <c:v>0.9014183491940696</c:v>
                </c:pt>
                <c:pt idx="1645">
                  <c:v>0.13819683070210592</c:v>
                </c:pt>
                <c:pt idx="1646">
                  <c:v>0.67413553626934786</c:v>
                </c:pt>
                <c:pt idx="1647">
                  <c:v>0.19596000490522011</c:v>
                </c:pt>
                <c:pt idx="1648">
                  <c:v>0.49980436800969968</c:v>
                </c:pt>
                <c:pt idx="1649">
                  <c:v>0.21201506499760556</c:v>
                </c:pt>
                <c:pt idx="1650">
                  <c:v>0.33719934073146401</c:v>
                </c:pt>
                <c:pt idx="1651">
                  <c:v>0.30932159969085904</c:v>
                </c:pt>
                <c:pt idx="1652">
                  <c:v>0.76812793024262782</c:v>
                </c:pt>
                <c:pt idx="1653">
                  <c:v>0.92612551382096742</c:v>
                </c:pt>
                <c:pt idx="1654">
                  <c:v>0.3915127149743553</c:v>
                </c:pt>
                <c:pt idx="1655">
                  <c:v>0.15420249996436877</c:v>
                </c:pt>
                <c:pt idx="1656">
                  <c:v>0.68141882712087543</c:v>
                </c:pt>
                <c:pt idx="1657">
                  <c:v>0.60622934652782479</c:v>
                </c:pt>
                <c:pt idx="1658">
                  <c:v>0.89662901912658899</c:v>
                </c:pt>
                <c:pt idx="1659">
                  <c:v>0.64392638655562251</c:v>
                </c:pt>
                <c:pt idx="1660">
                  <c:v>0.47078076632264104</c:v>
                </c:pt>
                <c:pt idx="1661">
                  <c:v>0.41234151060336338</c:v>
                </c:pt>
                <c:pt idx="1662">
                  <c:v>0.22377063670371222</c:v>
                </c:pt>
                <c:pt idx="1663">
                  <c:v>0.91309300526654957</c:v>
                </c:pt>
                <c:pt idx="1664">
                  <c:v>0.35414144087310018</c:v>
                </c:pt>
                <c:pt idx="1665">
                  <c:v>5.5198680169507248E-2</c:v>
                </c:pt>
                <c:pt idx="1666">
                  <c:v>0.72421953488337787</c:v>
                </c:pt>
                <c:pt idx="1667">
                  <c:v>0.95772471090672762</c:v>
                </c:pt>
                <c:pt idx="1668">
                  <c:v>0.47921813534536312</c:v>
                </c:pt>
                <c:pt idx="1669">
                  <c:v>0.2192026754930628</c:v>
                </c:pt>
                <c:pt idx="1670">
                  <c:v>0.13936893788136959</c:v>
                </c:pt>
                <c:pt idx="1671">
                  <c:v>0.37374089815362399</c:v>
                </c:pt>
                <c:pt idx="1672">
                  <c:v>0.46327719393338879</c:v>
                </c:pt>
                <c:pt idx="1673">
                  <c:v>0.29980036444021407</c:v>
                </c:pt>
                <c:pt idx="1674">
                  <c:v>0.74472707265276794</c:v>
                </c:pt>
                <c:pt idx="1675">
                  <c:v>0.62791200104537981</c:v>
                </c:pt>
                <c:pt idx="1676">
                  <c:v>0.31700349567318498</c:v>
                </c:pt>
                <c:pt idx="1677">
                  <c:v>0.87775370519503659</c:v>
                </c:pt>
                <c:pt idx="1678">
                  <c:v>0.40652513895487652</c:v>
                </c:pt>
                <c:pt idx="1679">
                  <c:v>0.46801234058477559</c:v>
                </c:pt>
                <c:pt idx="1680">
                  <c:v>0.88341013429845228</c:v>
                </c:pt>
                <c:pt idx="1681">
                  <c:v>0.47412908006186089</c:v>
                </c:pt>
                <c:pt idx="1682">
                  <c:v>0.68745052567098774</c:v>
                </c:pt>
                <c:pt idx="1683">
                  <c:v>0.98098687826701758</c:v>
                </c:pt>
                <c:pt idx="1684">
                  <c:v>0.44646495973992395</c:v>
                </c:pt>
                <c:pt idx="1685">
                  <c:v>0.73658027487647737</c:v>
                </c:pt>
                <c:pt idx="1686">
                  <c:v>0.70468177492948336</c:v>
                </c:pt>
                <c:pt idx="1687">
                  <c:v>0.58659316580118293</c:v>
                </c:pt>
                <c:pt idx="1688">
                  <c:v>0.87133954645662548</c:v>
                </c:pt>
                <c:pt idx="1689">
                  <c:v>0.60375922247942504</c:v>
                </c:pt>
                <c:pt idx="1690">
                  <c:v>0.38125413767120531</c:v>
                </c:pt>
                <c:pt idx="1691">
                  <c:v>0.73829376592221374</c:v>
                </c:pt>
                <c:pt idx="1692">
                  <c:v>0.50332578062234712</c:v>
                </c:pt>
                <c:pt idx="1693">
                  <c:v>0.39639684576373402</c:v>
                </c:pt>
                <c:pt idx="1694">
                  <c:v>0.24178867705249632</c:v>
                </c:pt>
                <c:pt idx="1695">
                  <c:v>0.74229714728067497</c:v>
                </c:pt>
                <c:pt idx="1696">
                  <c:v>0.7881562722791714</c:v>
                </c:pt>
                <c:pt idx="1697">
                  <c:v>0.5424701220088034</c:v>
                </c:pt>
                <c:pt idx="1698">
                  <c:v>0.29534252793311261</c:v>
                </c:pt>
                <c:pt idx="1699">
                  <c:v>0.8218688977984101</c:v>
                </c:pt>
                <c:pt idx="1700">
                  <c:v>0.15056722385369578</c:v>
                </c:pt>
                <c:pt idx="1701">
                  <c:v>0.58333323503999657</c:v>
                </c:pt>
                <c:pt idx="1702">
                  <c:v>8.1683243197241448E-2</c:v>
                </c:pt>
                <c:pt idx="1703">
                  <c:v>0.85027034201206186</c:v>
                </c:pt>
                <c:pt idx="1704">
                  <c:v>0.49364012269938368</c:v>
                </c:pt>
                <c:pt idx="1705">
                  <c:v>0.60954413451698797</c:v>
                </c:pt>
                <c:pt idx="1706">
                  <c:v>0.60827075299260702</c:v>
                </c:pt>
                <c:pt idx="1707">
                  <c:v>0.20654747272215201</c:v>
                </c:pt>
                <c:pt idx="1708">
                  <c:v>0.44337596718379108</c:v>
                </c:pt>
                <c:pt idx="1709">
                  <c:v>0.81988238395186253</c:v>
                </c:pt>
                <c:pt idx="1710">
                  <c:v>0.76322900492848311</c:v>
                </c:pt>
                <c:pt idx="1711">
                  <c:v>0.58988775899162882</c:v>
                </c:pt>
                <c:pt idx="1712">
                  <c:v>0.2435672982798737</c:v>
                </c:pt>
                <c:pt idx="1713">
                  <c:v>0.63558411581236129</c:v>
                </c:pt>
                <c:pt idx="1714">
                  <c:v>0.26223638433135876</c:v>
                </c:pt>
                <c:pt idx="1715">
                  <c:v>0.40691338312202757</c:v>
                </c:pt>
                <c:pt idx="1716">
                  <c:v>0.9932320578923598</c:v>
                </c:pt>
                <c:pt idx="1717">
                  <c:v>0.25119892286658235</c:v>
                </c:pt>
                <c:pt idx="1718">
                  <c:v>0.9002985446249594</c:v>
                </c:pt>
                <c:pt idx="1719">
                  <c:v>0.31764143766725506</c:v>
                </c:pt>
                <c:pt idx="1720">
                  <c:v>0.59964479953034078</c:v>
                </c:pt>
                <c:pt idx="1721">
                  <c:v>0.23014763241174988</c:v>
                </c:pt>
                <c:pt idx="1722">
                  <c:v>9.1259870255021316E-2</c:v>
                </c:pt>
                <c:pt idx="1723">
                  <c:v>0.80464130211837648</c:v>
                </c:pt>
                <c:pt idx="1724">
                  <c:v>0.60636662952898379</c:v>
                </c:pt>
                <c:pt idx="1725">
                  <c:v>0.20394441960563159</c:v>
                </c:pt>
                <c:pt idx="1726">
                  <c:v>0.69386223782499423</c:v>
                </c:pt>
                <c:pt idx="1727">
                  <c:v>0.74263305065344698</c:v>
                </c:pt>
                <c:pt idx="1728">
                  <c:v>0.43368425845805753</c:v>
                </c:pt>
                <c:pt idx="1729">
                  <c:v>0.93133383054814012</c:v>
                </c:pt>
                <c:pt idx="1730">
                  <c:v>0.92769194856644233</c:v>
                </c:pt>
                <c:pt idx="1731">
                  <c:v>0.71858148217135176</c:v>
                </c:pt>
                <c:pt idx="1732">
                  <c:v>0.19897277988445608</c:v>
                </c:pt>
                <c:pt idx="1733">
                  <c:v>0.13551344402856819</c:v>
                </c:pt>
                <c:pt idx="1734">
                  <c:v>0.57445571412074181</c:v>
                </c:pt>
                <c:pt idx="1735">
                  <c:v>0.87718915328252556</c:v>
                </c:pt>
                <c:pt idx="1736">
                  <c:v>0.91810114538208631</c:v>
                </c:pt>
                <c:pt idx="1737">
                  <c:v>0.52595236270034329</c:v>
                </c:pt>
                <c:pt idx="1738">
                  <c:v>0.68136183064494371</c:v>
                </c:pt>
                <c:pt idx="1739">
                  <c:v>0.64828957554338951</c:v>
                </c:pt>
                <c:pt idx="1740">
                  <c:v>0.80289808372170579</c:v>
                </c:pt>
                <c:pt idx="1741">
                  <c:v>0.30809503668364835</c:v>
                </c:pt>
                <c:pt idx="1742">
                  <c:v>0.15328346805334253</c:v>
                </c:pt>
                <c:pt idx="1743">
                  <c:v>0.2352494985029332</c:v>
                </c:pt>
                <c:pt idx="1744">
                  <c:v>0.83832326477315433</c:v>
                </c:pt>
                <c:pt idx="1745">
                  <c:v>0.69911296837921855</c:v>
                </c:pt>
                <c:pt idx="1746">
                  <c:v>0.99166147550179695</c:v>
                </c:pt>
                <c:pt idx="1747">
                  <c:v>0.85442068467588195</c:v>
                </c:pt>
                <c:pt idx="1748">
                  <c:v>0.24844927352315246</c:v>
                </c:pt>
                <c:pt idx="1749">
                  <c:v>0.68694202959860773</c:v>
                </c:pt>
                <c:pt idx="1750">
                  <c:v>0.43469338977462302</c:v>
                </c:pt>
                <c:pt idx="1751">
                  <c:v>0.89180386806456557</c:v>
                </c:pt>
                <c:pt idx="1752">
                  <c:v>0.54761248712782395</c:v>
                </c:pt>
                <c:pt idx="1753">
                  <c:v>0.72307308331275033</c:v>
                </c:pt>
                <c:pt idx="1754">
                  <c:v>0.68931316337050552</c:v>
                </c:pt>
                <c:pt idx="1755">
                  <c:v>0.28633869406131035</c:v>
                </c:pt>
                <c:pt idx="1756">
                  <c:v>0.49443301441820015</c:v>
                </c:pt>
                <c:pt idx="1757">
                  <c:v>0.93567525266468299</c:v>
                </c:pt>
                <c:pt idx="1758">
                  <c:v>0.89397346130291622</c:v>
                </c:pt>
                <c:pt idx="1759">
                  <c:v>1.1966044088809772E-2</c:v>
                </c:pt>
                <c:pt idx="1760">
                  <c:v>0.11330492660091487</c:v>
                </c:pt>
                <c:pt idx="1761">
                  <c:v>0.31590330755147306</c:v>
                </c:pt>
                <c:pt idx="1762">
                  <c:v>0.38689194358274898</c:v>
                </c:pt>
                <c:pt idx="1763">
                  <c:v>0.49289772123698972</c:v>
                </c:pt>
                <c:pt idx="1764">
                  <c:v>0.1320027560610337</c:v>
                </c:pt>
                <c:pt idx="1765">
                  <c:v>0.57032304376844456</c:v>
                </c:pt>
                <c:pt idx="1766">
                  <c:v>0.41939854222321815</c:v>
                </c:pt>
                <c:pt idx="1767">
                  <c:v>0.83130107160252564</c:v>
                </c:pt>
                <c:pt idx="1768">
                  <c:v>0.6771123496243322</c:v>
                </c:pt>
                <c:pt idx="1769">
                  <c:v>0.22726206212642699</c:v>
                </c:pt>
                <c:pt idx="1770">
                  <c:v>0.59348008483344694</c:v>
                </c:pt>
                <c:pt idx="1771">
                  <c:v>0.6197877217176313</c:v>
                </c:pt>
                <c:pt idx="1772">
                  <c:v>0.77224083420459222</c:v>
                </c:pt>
                <c:pt idx="1773">
                  <c:v>5.1702402556176488E-2</c:v>
                </c:pt>
                <c:pt idx="1774">
                  <c:v>0.9622816876332656</c:v>
                </c:pt>
                <c:pt idx="1775">
                  <c:v>6.8325978269952334E-2</c:v>
                </c:pt>
                <c:pt idx="1776">
                  <c:v>0.3547187090640509</c:v>
                </c:pt>
                <c:pt idx="1777">
                  <c:v>0.75734516547869202</c:v>
                </c:pt>
                <c:pt idx="1778">
                  <c:v>0.7001981263515531</c:v>
                </c:pt>
                <c:pt idx="1779">
                  <c:v>0.22991151652760408</c:v>
                </c:pt>
                <c:pt idx="1780">
                  <c:v>0.12286020541696818</c:v>
                </c:pt>
                <c:pt idx="1781">
                  <c:v>0.91147436895942058</c:v>
                </c:pt>
                <c:pt idx="1782">
                  <c:v>0.14972102695597383</c:v>
                </c:pt>
                <c:pt idx="1783">
                  <c:v>0.36130197502733302</c:v>
                </c:pt>
                <c:pt idx="1784">
                  <c:v>0.40229621036085123</c:v>
                </c:pt>
                <c:pt idx="1785">
                  <c:v>0.39240946080182187</c:v>
                </c:pt>
                <c:pt idx="1786">
                  <c:v>0.22580962219546066</c:v>
                </c:pt>
                <c:pt idx="1787">
                  <c:v>0.18232216508235882</c:v>
                </c:pt>
                <c:pt idx="1788">
                  <c:v>0.28863046517997537</c:v>
                </c:pt>
                <c:pt idx="1789">
                  <c:v>1.2230205820980578E-2</c:v>
                </c:pt>
                <c:pt idx="1790">
                  <c:v>0.55307115919565375</c:v>
                </c:pt>
                <c:pt idx="1791">
                  <c:v>0.46697452732686628</c:v>
                </c:pt>
                <c:pt idx="1792">
                  <c:v>0.44088270861696577</c:v>
                </c:pt>
                <c:pt idx="1793">
                  <c:v>0.91568565131895507</c:v>
                </c:pt>
                <c:pt idx="1794">
                  <c:v>0.928743643652994</c:v>
                </c:pt>
                <c:pt idx="1795">
                  <c:v>0.3944208018455751</c:v>
                </c:pt>
                <c:pt idx="1796">
                  <c:v>3.041854455620914E-2</c:v>
                </c:pt>
                <c:pt idx="1797">
                  <c:v>0.24448028218209758</c:v>
                </c:pt>
                <c:pt idx="1798">
                  <c:v>0.98010456048888361</c:v>
                </c:pt>
                <c:pt idx="1799">
                  <c:v>0.61735006264287517</c:v>
                </c:pt>
                <c:pt idx="1800">
                  <c:v>0.80250476477784327</c:v>
                </c:pt>
                <c:pt idx="1801">
                  <c:v>0.69758354718684379</c:v>
                </c:pt>
                <c:pt idx="1802">
                  <c:v>0.28667949525950454</c:v>
                </c:pt>
                <c:pt idx="1803">
                  <c:v>0.22227875246772485</c:v>
                </c:pt>
                <c:pt idx="1804">
                  <c:v>0.83899465102655568</c:v>
                </c:pt>
                <c:pt idx="1805">
                  <c:v>0.98310172929572959</c:v>
                </c:pt>
                <c:pt idx="1806">
                  <c:v>0.99076619930135379</c:v>
                </c:pt>
                <c:pt idx="1807">
                  <c:v>0.80751358382753724</c:v>
                </c:pt>
                <c:pt idx="1808">
                  <c:v>0.88080531539432949</c:v>
                </c:pt>
                <c:pt idx="1809">
                  <c:v>0.69493775847132211</c:v>
                </c:pt>
                <c:pt idx="1810">
                  <c:v>0.81890855348618163</c:v>
                </c:pt>
                <c:pt idx="1811">
                  <c:v>0.39606036823059448</c:v>
                </c:pt>
                <c:pt idx="1812">
                  <c:v>0.58661077757673841</c:v>
                </c:pt>
                <c:pt idx="1813">
                  <c:v>0.16734065821736149</c:v>
                </c:pt>
                <c:pt idx="1814">
                  <c:v>0.49444458516987255</c:v>
                </c:pt>
                <c:pt idx="1815">
                  <c:v>0.13014487602289063</c:v>
                </c:pt>
                <c:pt idx="1816">
                  <c:v>0.34493324269770331</c:v>
                </c:pt>
                <c:pt idx="1817">
                  <c:v>0.29301194627443883</c:v>
                </c:pt>
                <c:pt idx="1818">
                  <c:v>0.65178296046880213</c:v>
                </c:pt>
                <c:pt idx="1819">
                  <c:v>0.51621852513226607</c:v>
                </c:pt>
                <c:pt idx="1820">
                  <c:v>8.4753823971726844E-2</c:v>
                </c:pt>
                <c:pt idx="1821">
                  <c:v>0.45752141878824748</c:v>
                </c:pt>
                <c:pt idx="1822">
                  <c:v>0.56248750005033221</c:v>
                </c:pt>
                <c:pt idx="1823">
                  <c:v>0.72741527190777255</c:v>
                </c:pt>
                <c:pt idx="1824">
                  <c:v>0.66847687990799398</c:v>
                </c:pt>
                <c:pt idx="1825">
                  <c:v>9.092253963040306E-2</c:v>
                </c:pt>
                <c:pt idx="1826">
                  <c:v>0.13512549415935088</c:v>
                </c:pt>
                <c:pt idx="1827">
                  <c:v>5.4182262185114557E-2</c:v>
                </c:pt>
                <c:pt idx="1828">
                  <c:v>0.64128247119546056</c:v>
                </c:pt>
                <c:pt idx="1829">
                  <c:v>3.4495308079987443E-2</c:v>
                </c:pt>
                <c:pt idx="1830">
                  <c:v>0.76264482632402553</c:v>
                </c:pt>
                <c:pt idx="1831">
                  <c:v>0.77159795387256791</c:v>
                </c:pt>
                <c:pt idx="1832">
                  <c:v>0.24681266222466372</c:v>
                </c:pt>
                <c:pt idx="1833">
                  <c:v>0.18041593589839336</c:v>
                </c:pt>
                <c:pt idx="1834">
                  <c:v>0.25063657027233233</c:v>
                </c:pt>
                <c:pt idx="1835">
                  <c:v>0.44883849306443635</c:v>
                </c:pt>
                <c:pt idx="1836">
                  <c:v>0.62855485995698479</c:v>
                </c:pt>
                <c:pt idx="1837">
                  <c:v>0.12153322301876415</c:v>
                </c:pt>
                <c:pt idx="1838">
                  <c:v>0.60888120234426168</c:v>
                </c:pt>
                <c:pt idx="1839">
                  <c:v>0.4663697259809681</c:v>
                </c:pt>
                <c:pt idx="1840">
                  <c:v>0.2759864881057229</c:v>
                </c:pt>
                <c:pt idx="1841">
                  <c:v>0.50490751886037533</c:v>
                </c:pt>
                <c:pt idx="1842">
                  <c:v>0.98067141230249377</c:v>
                </c:pt>
                <c:pt idx="1843">
                  <c:v>0.14442849398796842</c:v>
                </c:pt>
                <c:pt idx="1844">
                  <c:v>0.40970038176034596</c:v>
                </c:pt>
                <c:pt idx="1845">
                  <c:v>0.83431817210946146</c:v>
                </c:pt>
                <c:pt idx="1846">
                  <c:v>0.38552056969400522</c:v>
                </c:pt>
                <c:pt idx="1847">
                  <c:v>0.44421677312078733</c:v>
                </c:pt>
                <c:pt idx="1848">
                  <c:v>0.95130776704815578</c:v>
                </c:pt>
                <c:pt idx="1849">
                  <c:v>0.62964270432928704</c:v>
                </c:pt>
                <c:pt idx="1850">
                  <c:v>0.40493358830219767</c:v>
                </c:pt>
                <c:pt idx="1851">
                  <c:v>0.71882052101139937</c:v>
                </c:pt>
                <c:pt idx="1852">
                  <c:v>0.21649856456392377</c:v>
                </c:pt>
                <c:pt idx="1853">
                  <c:v>0.69137655184202662</c:v>
                </c:pt>
                <c:pt idx="1854">
                  <c:v>0.96570873491731879</c:v>
                </c:pt>
                <c:pt idx="1855">
                  <c:v>0.66670968135199959</c:v>
                </c:pt>
                <c:pt idx="1856">
                  <c:v>0.38961640903242695</c:v>
                </c:pt>
                <c:pt idx="1857">
                  <c:v>0.2829885339750855</c:v>
                </c:pt>
                <c:pt idx="1858">
                  <c:v>0.18829244523695318</c:v>
                </c:pt>
                <c:pt idx="1859">
                  <c:v>0.63112902344722721</c:v>
                </c:pt>
                <c:pt idx="1860">
                  <c:v>0.38549900352279609</c:v>
                </c:pt>
                <c:pt idx="1861">
                  <c:v>8.1754133609009044E-2</c:v>
                </c:pt>
                <c:pt idx="1862">
                  <c:v>4.1725492589979193E-2</c:v>
                </c:pt>
                <c:pt idx="1863">
                  <c:v>0.28035588575543646</c:v>
                </c:pt>
                <c:pt idx="1864">
                  <c:v>0.94137381759536165</c:v>
                </c:pt>
                <c:pt idx="1865">
                  <c:v>0.66975425121828647</c:v>
                </c:pt>
                <c:pt idx="1866">
                  <c:v>0.55970215171561677</c:v>
                </c:pt>
                <c:pt idx="1867">
                  <c:v>0.91406581034607526</c:v>
                </c:pt>
                <c:pt idx="1868">
                  <c:v>0.70407641246173369</c:v>
                </c:pt>
                <c:pt idx="1869">
                  <c:v>0.4122661703323322</c:v>
                </c:pt>
                <c:pt idx="1870">
                  <c:v>0.95752670148272379</c:v>
                </c:pt>
                <c:pt idx="1871">
                  <c:v>0.151273746113886</c:v>
                </c:pt>
                <c:pt idx="1872">
                  <c:v>0.45785286205720754</c:v>
                </c:pt>
                <c:pt idx="1873">
                  <c:v>0.13305452146243979</c:v>
                </c:pt>
                <c:pt idx="1874">
                  <c:v>0.24734414520084119</c:v>
                </c:pt>
                <c:pt idx="1875">
                  <c:v>0.11305031651307378</c:v>
                </c:pt>
                <c:pt idx="1876">
                  <c:v>3.6671561206072366E-2</c:v>
                </c:pt>
                <c:pt idx="1877">
                  <c:v>0.33893111643331642</c:v>
                </c:pt>
                <c:pt idx="1878">
                  <c:v>0.41527582072432889</c:v>
                </c:pt>
                <c:pt idx="1879">
                  <c:v>0.54072083977084651</c:v>
                </c:pt>
                <c:pt idx="1880">
                  <c:v>0.89515595459153685</c:v>
                </c:pt>
                <c:pt idx="1881">
                  <c:v>0.88613074593531471</c:v>
                </c:pt>
                <c:pt idx="1882">
                  <c:v>0.19944886080895033</c:v>
                </c:pt>
                <c:pt idx="1883">
                  <c:v>0.13700554200308657</c:v>
                </c:pt>
                <c:pt idx="1884">
                  <c:v>0.65214637185081203</c:v>
                </c:pt>
                <c:pt idx="1885">
                  <c:v>0.62407362257320131</c:v>
                </c:pt>
                <c:pt idx="1886">
                  <c:v>0.80537651377049113</c:v>
                </c:pt>
                <c:pt idx="1887">
                  <c:v>0.96306886661940672</c:v>
                </c:pt>
                <c:pt idx="1888">
                  <c:v>0.29844319834301397</c:v>
                </c:pt>
                <c:pt idx="1889">
                  <c:v>0.93483647701090034</c:v>
                </c:pt>
                <c:pt idx="1890">
                  <c:v>0.79667104817771872</c:v>
                </c:pt>
                <c:pt idx="1891">
                  <c:v>0.65030864889282203</c:v>
                </c:pt>
                <c:pt idx="1892">
                  <c:v>0.73746386763521654</c:v>
                </c:pt>
                <c:pt idx="1893">
                  <c:v>0.55522527105883945</c:v>
                </c:pt>
                <c:pt idx="1894">
                  <c:v>0.67113261188898821</c:v>
                </c:pt>
                <c:pt idx="1895">
                  <c:v>0.72580994420024103</c:v>
                </c:pt>
                <c:pt idx="1896">
                  <c:v>0.68773409942525165</c:v>
                </c:pt>
                <c:pt idx="1897">
                  <c:v>0.74701096617943186</c:v>
                </c:pt>
                <c:pt idx="1898">
                  <c:v>1.3310503686457175E-2</c:v>
                </c:pt>
                <c:pt idx="1899">
                  <c:v>0.70963738426083578</c:v>
                </c:pt>
                <c:pt idx="1900">
                  <c:v>0.87551919784188237</c:v>
                </c:pt>
                <c:pt idx="1901">
                  <c:v>0.85116005449144172</c:v>
                </c:pt>
                <c:pt idx="1902">
                  <c:v>0.4470377636361112</c:v>
                </c:pt>
                <c:pt idx="1903">
                  <c:v>0.36369535809554876</c:v>
                </c:pt>
                <c:pt idx="1904">
                  <c:v>0.62788543786289419</c:v>
                </c:pt>
                <c:pt idx="1905">
                  <c:v>0.87055608763851045</c:v>
                </c:pt>
                <c:pt idx="1906">
                  <c:v>0.43616686641991459</c:v>
                </c:pt>
                <c:pt idx="1907">
                  <c:v>0.65652584547946502</c:v>
                </c:pt>
                <c:pt idx="1908">
                  <c:v>0.2298868993436391</c:v>
                </c:pt>
                <c:pt idx="1909">
                  <c:v>0.70911919451743322</c:v>
                </c:pt>
                <c:pt idx="1910">
                  <c:v>0.16630418047602483</c:v>
                </c:pt>
                <c:pt idx="1911">
                  <c:v>7.4363186524418728E-2</c:v>
                </c:pt>
                <c:pt idx="1912">
                  <c:v>0.82207784188076749</c:v>
                </c:pt>
                <c:pt idx="1913">
                  <c:v>0.66229041603500505</c:v>
                </c:pt>
                <c:pt idx="1914">
                  <c:v>0.11502422630555194</c:v>
                </c:pt>
                <c:pt idx="1915">
                  <c:v>0.21217344338641198</c:v>
                </c:pt>
                <c:pt idx="1916">
                  <c:v>0.99906492140100567</c:v>
                </c:pt>
                <c:pt idx="1917">
                  <c:v>0.28413591267733646</c:v>
                </c:pt>
                <c:pt idx="1918">
                  <c:v>0.47228629396869165</c:v>
                </c:pt>
                <c:pt idx="1919">
                  <c:v>0.7157446577752683</c:v>
                </c:pt>
                <c:pt idx="1920">
                  <c:v>0.52046515490881406</c:v>
                </c:pt>
                <c:pt idx="1921">
                  <c:v>0.4578604784132263</c:v>
                </c:pt>
                <c:pt idx="1922">
                  <c:v>0.2610626170696051</c:v>
                </c:pt>
                <c:pt idx="1923">
                  <c:v>0.67940701482789922</c:v>
                </c:pt>
                <c:pt idx="1924">
                  <c:v>0.79370013847653764</c:v>
                </c:pt>
                <c:pt idx="1925">
                  <c:v>0.71822930114261307</c:v>
                </c:pt>
                <c:pt idx="1926">
                  <c:v>0.27986622987308829</c:v>
                </c:pt>
                <c:pt idx="1927">
                  <c:v>0.71172740297006787</c:v>
                </c:pt>
                <c:pt idx="1928">
                  <c:v>2.4636439059226049E-3</c:v>
                </c:pt>
                <c:pt idx="1929">
                  <c:v>0.40646505281630207</c:v>
                </c:pt>
                <c:pt idx="1930">
                  <c:v>0.45814460956405134</c:v>
                </c:pt>
                <c:pt idx="1931">
                  <c:v>3.6454868985551815E-2</c:v>
                </c:pt>
                <c:pt idx="1932">
                  <c:v>0.6969849661444244</c:v>
                </c:pt>
                <c:pt idx="1933">
                  <c:v>0.22632791531566898</c:v>
                </c:pt>
                <c:pt idx="1934">
                  <c:v>0.89327463642380878</c:v>
                </c:pt>
                <c:pt idx="1935">
                  <c:v>0.2668163009299041</c:v>
                </c:pt>
                <c:pt idx="1936">
                  <c:v>0.38157165487370065</c:v>
                </c:pt>
                <c:pt idx="1937">
                  <c:v>7.480538826193911E-2</c:v>
                </c:pt>
                <c:pt idx="1938">
                  <c:v>0.25416244438577557</c:v>
                </c:pt>
                <c:pt idx="1939">
                  <c:v>0.70820471770512161</c:v>
                </c:pt>
                <c:pt idx="1940">
                  <c:v>0.79669239595378394</c:v>
                </c:pt>
                <c:pt idx="1941">
                  <c:v>9.1007212219297515E-3</c:v>
                </c:pt>
                <c:pt idx="1942">
                  <c:v>0.95582350294842544</c:v>
                </c:pt>
                <c:pt idx="1943">
                  <c:v>0.52561598016210642</c:v>
                </c:pt>
                <c:pt idx="1944">
                  <c:v>2.778051049810858E-2</c:v>
                </c:pt>
                <c:pt idx="1945">
                  <c:v>0.90704186768598938</c:v>
                </c:pt>
                <c:pt idx="1946">
                  <c:v>0.65267212439918521</c:v>
                </c:pt>
                <c:pt idx="1947">
                  <c:v>0.46039670308139019</c:v>
                </c:pt>
                <c:pt idx="1948">
                  <c:v>0.88739061490045423</c:v>
                </c:pt>
                <c:pt idx="1949">
                  <c:v>0.37406655790939303</c:v>
                </c:pt>
                <c:pt idx="1950">
                  <c:v>0.93664070914343034</c:v>
                </c:pt>
                <c:pt idx="1951">
                  <c:v>0.12040049960855417</c:v>
                </c:pt>
                <c:pt idx="1952">
                  <c:v>0.57119884694516609</c:v>
                </c:pt>
                <c:pt idx="1953">
                  <c:v>0.13902253338090262</c:v>
                </c:pt>
                <c:pt idx="1954">
                  <c:v>0.55172045880543086</c:v>
                </c:pt>
                <c:pt idx="1955">
                  <c:v>0.76575306885212335</c:v>
                </c:pt>
                <c:pt idx="1956">
                  <c:v>1.1830123612578085E-2</c:v>
                </c:pt>
                <c:pt idx="1957">
                  <c:v>0.82888948257495154</c:v>
                </c:pt>
                <c:pt idx="1958">
                  <c:v>0.14553556318652611</c:v>
                </c:pt>
                <c:pt idx="1959">
                  <c:v>1.6212401919165814E-2</c:v>
                </c:pt>
                <c:pt idx="1960">
                  <c:v>0.48184098139490977</c:v>
                </c:pt>
                <c:pt idx="1961">
                  <c:v>0.30137623022374521</c:v>
                </c:pt>
                <c:pt idx="1962">
                  <c:v>0.2303032964609113</c:v>
                </c:pt>
                <c:pt idx="1963">
                  <c:v>0.70750554451137104</c:v>
                </c:pt>
                <c:pt idx="1964">
                  <c:v>4.5688528588827944E-2</c:v>
                </c:pt>
                <c:pt idx="1965">
                  <c:v>0.88710191840636632</c:v>
                </c:pt>
                <c:pt idx="1966">
                  <c:v>0.52194458177403757</c:v>
                </c:pt>
                <c:pt idx="1967">
                  <c:v>0.32258780222506628</c:v>
                </c:pt>
                <c:pt idx="1968">
                  <c:v>0.73319392266366346</c:v>
                </c:pt>
                <c:pt idx="1969">
                  <c:v>0.79026013416715901</c:v>
                </c:pt>
                <c:pt idx="1970">
                  <c:v>0.90207687341704823</c:v>
                </c:pt>
                <c:pt idx="1971">
                  <c:v>0.20601344630402207</c:v>
                </c:pt>
                <c:pt idx="1972">
                  <c:v>0.46799395767412799</c:v>
                </c:pt>
                <c:pt idx="1973">
                  <c:v>0.57444855504410741</c:v>
                </c:pt>
                <c:pt idx="1974">
                  <c:v>0.75686655228811617</c:v>
                </c:pt>
                <c:pt idx="1975">
                  <c:v>0.65614623234427827</c:v>
                </c:pt>
                <c:pt idx="1976">
                  <c:v>0.84972893625950852</c:v>
                </c:pt>
                <c:pt idx="1977">
                  <c:v>0.39423363953560292</c:v>
                </c:pt>
                <c:pt idx="1978">
                  <c:v>0.88478160085379221</c:v>
                </c:pt>
                <c:pt idx="1979">
                  <c:v>0.52436747566068898</c:v>
                </c:pt>
                <c:pt idx="1980">
                  <c:v>4.4165355173947922E-2</c:v>
                </c:pt>
                <c:pt idx="1981">
                  <c:v>0.28712633451778735</c:v>
                </c:pt>
                <c:pt idx="1982">
                  <c:v>0.73230616642735258</c:v>
                </c:pt>
                <c:pt idx="1983">
                  <c:v>0.86974107048927851</c:v>
                </c:pt>
                <c:pt idx="1984">
                  <c:v>0.73817363927987112</c:v>
                </c:pt>
                <c:pt idx="1985">
                  <c:v>0.48435730276832234</c:v>
                </c:pt>
                <c:pt idx="1986">
                  <c:v>0.59318955316822486</c:v>
                </c:pt>
                <c:pt idx="1987">
                  <c:v>0.73682202433087962</c:v>
                </c:pt>
                <c:pt idx="1988">
                  <c:v>0.76776485506806746</c:v>
                </c:pt>
                <c:pt idx="1989">
                  <c:v>0.82392105498533741</c:v>
                </c:pt>
                <c:pt idx="1990">
                  <c:v>0.64117306454161793</c:v>
                </c:pt>
                <c:pt idx="1991">
                  <c:v>0.19569767694719958</c:v>
                </c:pt>
                <c:pt idx="1992">
                  <c:v>9.0858377558578909E-2</c:v>
                </c:pt>
                <c:pt idx="1993">
                  <c:v>5.6753553010874216E-2</c:v>
                </c:pt>
                <c:pt idx="1994">
                  <c:v>0.85696737973809589</c:v>
                </c:pt>
                <c:pt idx="1995">
                  <c:v>5.0753184152186472E-2</c:v>
                </c:pt>
                <c:pt idx="1996">
                  <c:v>8.7679717730581638E-3</c:v>
                </c:pt>
                <c:pt idx="1997">
                  <c:v>0.36330351576362901</c:v>
                </c:pt>
                <c:pt idx="1998">
                  <c:v>4.2191365287728315E-2</c:v>
                </c:pt>
                <c:pt idx="1999">
                  <c:v>0.11027831682482656</c:v>
                </c:pt>
                <c:pt idx="2000">
                  <c:v>0.44767280083506966</c:v>
                </c:pt>
                <c:pt idx="2001">
                  <c:v>3.6765560990555939E-2</c:v>
                </c:pt>
                <c:pt idx="2002">
                  <c:v>0.91878549424874856</c:v>
                </c:pt>
                <c:pt idx="2003">
                  <c:v>2.7803764691484982E-2</c:v>
                </c:pt>
                <c:pt idx="2004">
                  <c:v>0.29787509576318555</c:v>
                </c:pt>
                <c:pt idx="2005">
                  <c:v>0.38673641783498991</c:v>
                </c:pt>
                <c:pt idx="2006">
                  <c:v>0.8789764786506894</c:v>
                </c:pt>
                <c:pt idx="2007">
                  <c:v>0.95767860811095618</c:v>
                </c:pt>
                <c:pt idx="2008">
                  <c:v>0.70436844681593047</c:v>
                </c:pt>
                <c:pt idx="2009">
                  <c:v>0.32048756131925044</c:v>
                </c:pt>
                <c:pt idx="2010">
                  <c:v>0.4344450186167122</c:v>
                </c:pt>
                <c:pt idx="2011">
                  <c:v>0.71742981705694919</c:v>
                </c:pt>
                <c:pt idx="2012">
                  <c:v>0.84293720211970491</c:v>
                </c:pt>
                <c:pt idx="2013">
                  <c:v>0.24555795185526738</c:v>
                </c:pt>
                <c:pt idx="2014">
                  <c:v>9.2498757453867583E-2</c:v>
                </c:pt>
                <c:pt idx="2015">
                  <c:v>0.62661845312761999</c:v>
                </c:pt>
                <c:pt idx="2016">
                  <c:v>0.57634364188478493</c:v>
                </c:pt>
                <c:pt idx="2017">
                  <c:v>0.60759108355622327</c:v>
                </c:pt>
                <c:pt idx="2018">
                  <c:v>0.78334325541897831</c:v>
                </c:pt>
                <c:pt idx="2019">
                  <c:v>0.65009575274311737</c:v>
                </c:pt>
                <c:pt idx="2020">
                  <c:v>0.15931827954916203</c:v>
                </c:pt>
                <c:pt idx="2021">
                  <c:v>0.6623263087413862</c:v>
                </c:pt>
                <c:pt idx="2022">
                  <c:v>0.71827294245281859</c:v>
                </c:pt>
                <c:pt idx="2023">
                  <c:v>1.3345730497197122E-2</c:v>
                </c:pt>
                <c:pt idx="2024">
                  <c:v>0.30169439236712381</c:v>
                </c:pt>
                <c:pt idx="2025">
                  <c:v>0.57765444022494106</c:v>
                </c:pt>
                <c:pt idx="2026">
                  <c:v>0.63817878656004501</c:v>
                </c:pt>
                <c:pt idx="2027">
                  <c:v>0.87086764065123523</c:v>
                </c:pt>
                <c:pt idx="2028">
                  <c:v>0.67243835128491669</c:v>
                </c:pt>
                <c:pt idx="2029">
                  <c:v>0.67137197156966288</c:v>
                </c:pt>
                <c:pt idx="2030">
                  <c:v>0.74872809729945289</c:v>
                </c:pt>
                <c:pt idx="2031">
                  <c:v>0.87313323788025099</c:v>
                </c:pt>
                <c:pt idx="2032">
                  <c:v>0.75033097935390236</c:v>
                </c:pt>
                <c:pt idx="2033">
                  <c:v>0.81277192701249013</c:v>
                </c:pt>
                <c:pt idx="2034">
                  <c:v>0.25777922489576938</c:v>
                </c:pt>
                <c:pt idx="2035">
                  <c:v>0.4954347491708746</c:v>
                </c:pt>
                <c:pt idx="2036">
                  <c:v>0.77183124086439203</c:v>
                </c:pt>
                <c:pt idx="2037">
                  <c:v>0.16766713381170628</c:v>
                </c:pt>
                <c:pt idx="2038">
                  <c:v>0.98151989932242778</c:v>
                </c:pt>
                <c:pt idx="2039">
                  <c:v>0.40494983801848711</c:v>
                </c:pt>
                <c:pt idx="2040">
                  <c:v>0.99192950268831548</c:v>
                </c:pt>
                <c:pt idx="2041">
                  <c:v>0.35915360849311279</c:v>
                </c:pt>
                <c:pt idx="2042">
                  <c:v>0.29469986972152251</c:v>
                </c:pt>
                <c:pt idx="2043">
                  <c:v>2.0712335603643366E-2</c:v>
                </c:pt>
                <c:pt idx="2044">
                  <c:v>0.11222641640912109</c:v>
                </c:pt>
                <c:pt idx="2045">
                  <c:v>0.1893825140732259</c:v>
                </c:pt>
                <c:pt idx="2046">
                  <c:v>0.95191595468293688</c:v>
                </c:pt>
                <c:pt idx="2047">
                  <c:v>0.85145228209507295</c:v>
                </c:pt>
                <c:pt idx="2048">
                  <c:v>0.35850709786569102</c:v>
                </c:pt>
                <c:pt idx="2049">
                  <c:v>0.42879575464352765</c:v>
                </c:pt>
                <c:pt idx="2050">
                  <c:v>0.77025021974474672</c:v>
                </c:pt>
                <c:pt idx="2051">
                  <c:v>0.59544517593246193</c:v>
                </c:pt>
                <c:pt idx="2052">
                  <c:v>0.64707382286296866</c:v>
                </c:pt>
                <c:pt idx="2053">
                  <c:v>0.36974278388998599</c:v>
                </c:pt>
                <c:pt idx="2054">
                  <c:v>0.26697076496992761</c:v>
                </c:pt>
                <c:pt idx="2055">
                  <c:v>0.9776487755485106</c:v>
                </c:pt>
                <c:pt idx="2056">
                  <c:v>0.34297256979298429</c:v>
                </c:pt>
                <c:pt idx="2057">
                  <c:v>0.33998243666253164</c:v>
                </c:pt>
                <c:pt idx="2058">
                  <c:v>8.4814913144714621E-2</c:v>
                </c:pt>
                <c:pt idx="2059">
                  <c:v>0.48424714919377454</c:v>
                </c:pt>
                <c:pt idx="2060">
                  <c:v>0.74183842574331837</c:v>
                </c:pt>
                <c:pt idx="2061">
                  <c:v>7.8423393926780383E-2</c:v>
                </c:pt>
                <c:pt idx="2062">
                  <c:v>6.1983653373077353E-2</c:v>
                </c:pt>
                <c:pt idx="2063">
                  <c:v>0.75926416728611301</c:v>
                </c:pt>
                <c:pt idx="2064">
                  <c:v>0.95286150367598121</c:v>
                </c:pt>
                <c:pt idx="2065">
                  <c:v>0.74329420819100656</c:v>
                </c:pt>
                <c:pt idx="2066">
                  <c:v>0.54575899222202551</c:v>
                </c:pt>
                <c:pt idx="2067">
                  <c:v>0.57138420155802006</c:v>
                </c:pt>
                <c:pt idx="2068">
                  <c:v>0.25427751161822931</c:v>
                </c:pt>
                <c:pt idx="2069">
                  <c:v>0.64213969355548717</c:v>
                </c:pt>
                <c:pt idx="2070">
                  <c:v>0.44183151304807117</c:v>
                </c:pt>
                <c:pt idx="2071">
                  <c:v>0.86224172490753315</c:v>
                </c:pt>
                <c:pt idx="2072">
                  <c:v>0.69667244688452801</c:v>
                </c:pt>
                <c:pt idx="2073">
                  <c:v>0.97381671423735872</c:v>
                </c:pt>
                <c:pt idx="2074">
                  <c:v>0.9375181132636583</c:v>
                </c:pt>
                <c:pt idx="2075">
                  <c:v>0.86693154828014385</c:v>
                </c:pt>
                <c:pt idx="2076">
                  <c:v>0.51853387035361209</c:v>
                </c:pt>
                <c:pt idx="2077">
                  <c:v>0.99876095913292884</c:v>
                </c:pt>
                <c:pt idx="2078">
                  <c:v>0.17544207311023124</c:v>
                </c:pt>
                <c:pt idx="2079">
                  <c:v>0.65492468963140837</c:v>
                </c:pt>
                <c:pt idx="2080">
                  <c:v>0.3192605610560908</c:v>
                </c:pt>
                <c:pt idx="2081">
                  <c:v>0.81225159569282623</c:v>
                </c:pt>
                <c:pt idx="2082">
                  <c:v>0.51257073530581343</c:v>
                </c:pt>
                <c:pt idx="2083">
                  <c:v>0.7763502107823036</c:v>
                </c:pt>
                <c:pt idx="2084">
                  <c:v>0.11799454415123656</c:v>
                </c:pt>
                <c:pt idx="2085">
                  <c:v>0.13430547580789098</c:v>
                </c:pt>
                <c:pt idx="2086">
                  <c:v>0.27213382919883999</c:v>
                </c:pt>
                <c:pt idx="2087">
                  <c:v>0.75326927087887618</c:v>
                </c:pt>
                <c:pt idx="2088">
                  <c:v>0.19663758724771327</c:v>
                </c:pt>
                <c:pt idx="2089">
                  <c:v>0.88793079829212784</c:v>
                </c:pt>
                <c:pt idx="2090">
                  <c:v>0.45292882176718152</c:v>
                </c:pt>
                <c:pt idx="2091">
                  <c:v>0.37470936699524027</c:v>
                </c:pt>
                <c:pt idx="2092">
                  <c:v>0.74033301497825099</c:v>
                </c:pt>
                <c:pt idx="2093">
                  <c:v>0.77698466543899136</c:v>
                </c:pt>
                <c:pt idx="2094">
                  <c:v>0.78127395910270225</c:v>
                </c:pt>
                <c:pt idx="2095">
                  <c:v>0.87143256509277622</c:v>
                </c:pt>
                <c:pt idx="2096">
                  <c:v>0.16712344026524734</c:v>
                </c:pt>
                <c:pt idx="2097">
                  <c:v>0.843662463987089</c:v>
                </c:pt>
                <c:pt idx="2098">
                  <c:v>0.43503415697954323</c:v>
                </c:pt>
                <c:pt idx="2099">
                  <c:v>0.61907828115815222</c:v>
                </c:pt>
                <c:pt idx="2100">
                  <c:v>0.8486733510385609</c:v>
                </c:pt>
                <c:pt idx="2101">
                  <c:v>0.65301283106813801</c:v>
                </c:pt>
                <c:pt idx="2102">
                  <c:v>0.18665368817125153</c:v>
                </c:pt>
                <c:pt idx="2103">
                  <c:v>8.8539020199579668E-2</c:v>
                </c:pt>
                <c:pt idx="2104">
                  <c:v>7.5314420310461164E-2</c:v>
                </c:pt>
                <c:pt idx="2105">
                  <c:v>0.80946408389576896</c:v>
                </c:pt>
                <c:pt idx="2106">
                  <c:v>0.66285996216482479</c:v>
                </c:pt>
                <c:pt idx="2107">
                  <c:v>0.68738603018568178</c:v>
                </c:pt>
                <c:pt idx="2108">
                  <c:v>0.89701125672879223</c:v>
                </c:pt>
                <c:pt idx="2109">
                  <c:v>6.8193766785875784E-2</c:v>
                </c:pt>
                <c:pt idx="2110">
                  <c:v>0.13264029618941262</c:v>
                </c:pt>
                <c:pt idx="2111">
                  <c:v>0.28545998143286444</c:v>
                </c:pt>
                <c:pt idx="2112">
                  <c:v>0.72590986812762448</c:v>
                </c:pt>
                <c:pt idx="2113">
                  <c:v>0.36715554695909636</c:v>
                </c:pt>
                <c:pt idx="2114">
                  <c:v>0.78327966750752165</c:v>
                </c:pt>
                <c:pt idx="2115">
                  <c:v>0.58137372489151251</c:v>
                </c:pt>
                <c:pt idx="2116">
                  <c:v>0.14819617762612</c:v>
                </c:pt>
                <c:pt idx="2117">
                  <c:v>0.73315928817408127</c:v>
                </c:pt>
                <c:pt idx="2118">
                  <c:v>0.20815826775886037</c:v>
                </c:pt>
                <c:pt idx="2119">
                  <c:v>0.51600814914144955</c:v>
                </c:pt>
                <c:pt idx="2120">
                  <c:v>0.54896454631768377</c:v>
                </c:pt>
                <c:pt idx="2121">
                  <c:v>0.44713188728649722</c:v>
                </c:pt>
                <c:pt idx="2122">
                  <c:v>0.94563155013398803</c:v>
                </c:pt>
                <c:pt idx="2123">
                  <c:v>0.22946502791227075</c:v>
                </c:pt>
                <c:pt idx="2124">
                  <c:v>0.61872604750968796</c:v>
                </c:pt>
                <c:pt idx="2125">
                  <c:v>0.92868242130087797</c:v>
                </c:pt>
                <c:pt idx="2126">
                  <c:v>0.36545672983185234</c:v>
                </c:pt>
                <c:pt idx="2127">
                  <c:v>0.23126020991767765</c:v>
                </c:pt>
                <c:pt idx="2128">
                  <c:v>0.79035001238358671</c:v>
                </c:pt>
                <c:pt idx="2129">
                  <c:v>0.41266005691730417</c:v>
                </c:pt>
                <c:pt idx="2130">
                  <c:v>0.57757853510676815</c:v>
                </c:pt>
                <c:pt idx="2131">
                  <c:v>0.36244146542737327</c:v>
                </c:pt>
                <c:pt idx="2132">
                  <c:v>0.55371136383791986</c:v>
                </c:pt>
                <c:pt idx="2133">
                  <c:v>0.2268939498937195</c:v>
                </c:pt>
                <c:pt idx="2134">
                  <c:v>0.40661778971861012</c:v>
                </c:pt>
                <c:pt idx="2135">
                  <c:v>2.5193726655651689E-2</c:v>
                </c:pt>
                <c:pt idx="2136">
                  <c:v>0.43096582751300455</c:v>
                </c:pt>
                <c:pt idx="2137">
                  <c:v>0.24266493704294084</c:v>
                </c:pt>
                <c:pt idx="2138">
                  <c:v>0.46959880668185594</c:v>
                </c:pt>
                <c:pt idx="2139">
                  <c:v>0.54714582792816024</c:v>
                </c:pt>
                <c:pt idx="2140">
                  <c:v>0.8799319145641904</c:v>
                </c:pt>
                <c:pt idx="2141">
                  <c:v>1.5690006323014389E-2</c:v>
                </c:pt>
                <c:pt idx="2142">
                  <c:v>0.70193819687792014</c:v>
                </c:pt>
                <c:pt idx="2143">
                  <c:v>0.47527685317922236</c:v>
                </c:pt>
                <c:pt idx="2144">
                  <c:v>0.97807330916545976</c:v>
                </c:pt>
                <c:pt idx="2145">
                  <c:v>0.47810906985686585</c:v>
                </c:pt>
                <c:pt idx="2146">
                  <c:v>0.57913901031908532</c:v>
                </c:pt>
                <c:pt idx="2147">
                  <c:v>0.58934835884224079</c:v>
                </c:pt>
                <c:pt idx="2148">
                  <c:v>0.17786898751643904</c:v>
                </c:pt>
                <c:pt idx="2149">
                  <c:v>0.44407511476617079</c:v>
                </c:pt>
                <c:pt idx="2150">
                  <c:v>0.57045580100755011</c:v>
                </c:pt>
                <c:pt idx="2151">
                  <c:v>0.6506494598699033</c:v>
                </c:pt>
                <c:pt idx="2152">
                  <c:v>0.46547395943918918</c:v>
                </c:pt>
                <c:pt idx="2153">
                  <c:v>0.22083822042720311</c:v>
                </c:pt>
                <c:pt idx="2154">
                  <c:v>0.62797264597749924</c:v>
                </c:pt>
                <c:pt idx="2155">
                  <c:v>0.33626286980521997</c:v>
                </c:pt>
                <c:pt idx="2156">
                  <c:v>0.5700547423074277</c:v>
                </c:pt>
                <c:pt idx="2157">
                  <c:v>0.91005588691218564</c:v>
                </c:pt>
                <c:pt idx="2158">
                  <c:v>0.30929325907923899</c:v>
                </c:pt>
                <c:pt idx="2159">
                  <c:v>0.29180727074472573</c:v>
                </c:pt>
                <c:pt idx="2160">
                  <c:v>0.40480133258029882</c:v>
                </c:pt>
                <c:pt idx="2161">
                  <c:v>0.49599860305711563</c:v>
                </c:pt>
                <c:pt idx="2162">
                  <c:v>0.24852350691730321</c:v>
                </c:pt>
                <c:pt idx="2163">
                  <c:v>0.93458268508994147</c:v>
                </c:pt>
                <c:pt idx="2164">
                  <c:v>0.53119023262112874</c:v>
                </c:pt>
                <c:pt idx="2165">
                  <c:v>0.71424158928647707</c:v>
                </c:pt>
                <c:pt idx="2166">
                  <c:v>0.25839306379593585</c:v>
                </c:pt>
                <c:pt idx="2167">
                  <c:v>0.81222514426904968</c:v>
                </c:pt>
                <c:pt idx="2168">
                  <c:v>6.8001655893401083E-2</c:v>
                </c:pt>
                <c:pt idx="2169">
                  <c:v>0.90383252636707967</c:v>
                </c:pt>
                <c:pt idx="2170">
                  <c:v>0.71327257748379957</c:v>
                </c:pt>
                <c:pt idx="2171">
                  <c:v>0.97221169619458336</c:v>
                </c:pt>
                <c:pt idx="2172">
                  <c:v>0.96197986833843396</c:v>
                </c:pt>
                <c:pt idx="2173">
                  <c:v>0.99564909003472379</c:v>
                </c:pt>
                <c:pt idx="2174">
                  <c:v>0.8742581395778144</c:v>
                </c:pt>
                <c:pt idx="2175">
                  <c:v>0.65655381030242599</c:v>
                </c:pt>
                <c:pt idx="2176">
                  <c:v>0.69989167884918468</c:v>
                </c:pt>
                <c:pt idx="2177">
                  <c:v>7.9448344222944389E-2</c:v>
                </c:pt>
                <c:pt idx="2178">
                  <c:v>0.28832328100145016</c:v>
                </c:pt>
                <c:pt idx="2179">
                  <c:v>0.84938571734790957</c:v>
                </c:pt>
                <c:pt idx="2180">
                  <c:v>0.62575339229114046</c:v>
                </c:pt>
                <c:pt idx="2181">
                  <c:v>3.7266163172789926E-2</c:v>
                </c:pt>
                <c:pt idx="2182">
                  <c:v>0.33240637105536014</c:v>
                </c:pt>
                <c:pt idx="2183">
                  <c:v>0.75388025341270504</c:v>
                </c:pt>
                <c:pt idx="2184">
                  <c:v>0.46542103330857171</c:v>
                </c:pt>
                <c:pt idx="2185">
                  <c:v>0.331308743139407</c:v>
                </c:pt>
                <c:pt idx="2186">
                  <c:v>0.30604786998873945</c:v>
                </c:pt>
                <c:pt idx="2187">
                  <c:v>0.74655282671868473</c:v>
                </c:pt>
                <c:pt idx="2188">
                  <c:v>0.31336058690834817</c:v>
                </c:pt>
                <c:pt idx="2189">
                  <c:v>0.65138609458291252</c:v>
                </c:pt>
                <c:pt idx="2190">
                  <c:v>0.84609358098641674</c:v>
                </c:pt>
                <c:pt idx="2191">
                  <c:v>0.29481756468062176</c:v>
                </c:pt>
                <c:pt idx="2192">
                  <c:v>0.99881151318494765</c:v>
                </c:pt>
                <c:pt idx="2193">
                  <c:v>2.5104025390513252E-2</c:v>
                </c:pt>
                <c:pt idx="2194">
                  <c:v>0.92335666433133035</c:v>
                </c:pt>
                <c:pt idx="2195">
                  <c:v>0.85545934264336687</c:v>
                </c:pt>
                <c:pt idx="2196">
                  <c:v>0.70517373304123698</c:v>
                </c:pt>
                <c:pt idx="2197">
                  <c:v>0.85493315004507697</c:v>
                </c:pt>
                <c:pt idx="2198">
                  <c:v>0.86145473358289093</c:v>
                </c:pt>
                <c:pt idx="2199">
                  <c:v>0.46970925362301491</c:v>
                </c:pt>
                <c:pt idx="2200">
                  <c:v>0.40342756798650492</c:v>
                </c:pt>
                <c:pt idx="2201">
                  <c:v>0.40713707516302217</c:v>
                </c:pt>
                <c:pt idx="2202">
                  <c:v>0.75282419088893771</c:v>
                </c:pt>
                <c:pt idx="2203">
                  <c:v>0.71617819635019553</c:v>
                </c:pt>
                <c:pt idx="2204">
                  <c:v>0.80694798371146803</c:v>
                </c:pt>
                <c:pt idx="2205">
                  <c:v>0.37476416461857232</c:v>
                </c:pt>
                <c:pt idx="2206">
                  <c:v>0.66131667031967856</c:v>
                </c:pt>
                <c:pt idx="2207">
                  <c:v>0.74927998881287872</c:v>
                </c:pt>
                <c:pt idx="2208">
                  <c:v>0.14877390402777768</c:v>
                </c:pt>
                <c:pt idx="2209">
                  <c:v>0.4430069208345408</c:v>
                </c:pt>
                <c:pt idx="2210">
                  <c:v>0.61732039210261791</c:v>
                </c:pt>
                <c:pt idx="2211">
                  <c:v>0.30383199467502164</c:v>
                </c:pt>
                <c:pt idx="2212">
                  <c:v>0.50433642906338738</c:v>
                </c:pt>
                <c:pt idx="2213">
                  <c:v>0.38236519432736804</c:v>
                </c:pt>
                <c:pt idx="2214">
                  <c:v>0.41182298604949519</c:v>
                </c:pt>
                <c:pt idx="2215">
                  <c:v>0.50892845984032775</c:v>
                </c:pt>
                <c:pt idx="2216">
                  <c:v>0.5606264623629984</c:v>
                </c:pt>
                <c:pt idx="2217">
                  <c:v>0.44895486088886616</c:v>
                </c:pt>
                <c:pt idx="2218">
                  <c:v>0.58434888514892613</c:v>
                </c:pt>
                <c:pt idx="2219">
                  <c:v>0.15171462397636595</c:v>
                </c:pt>
                <c:pt idx="2220">
                  <c:v>0.86768709675766853</c:v>
                </c:pt>
                <c:pt idx="2221">
                  <c:v>0.21703713211092965</c:v>
                </c:pt>
                <c:pt idx="2222">
                  <c:v>0.74308131436960834</c:v>
                </c:pt>
                <c:pt idx="2223">
                  <c:v>0.96765253598226819</c:v>
                </c:pt>
                <c:pt idx="2224">
                  <c:v>0.33617417995639803</c:v>
                </c:pt>
                <c:pt idx="2225">
                  <c:v>7.9444453157225842E-2</c:v>
                </c:pt>
                <c:pt idx="2226">
                  <c:v>0.22292613946968975</c:v>
                </c:pt>
                <c:pt idx="2227">
                  <c:v>0.71962799305078951</c:v>
                </c:pt>
                <c:pt idx="2228">
                  <c:v>0.78768113059349409</c:v>
                </c:pt>
                <c:pt idx="2229">
                  <c:v>0.55676381083054649</c:v>
                </c:pt>
                <c:pt idx="2230">
                  <c:v>0.52937055496935292</c:v>
                </c:pt>
                <c:pt idx="2231">
                  <c:v>0.13091929588975351</c:v>
                </c:pt>
                <c:pt idx="2232">
                  <c:v>0.36060794506250321</c:v>
                </c:pt>
                <c:pt idx="2233">
                  <c:v>0.73773459146625109</c:v>
                </c:pt>
                <c:pt idx="2234">
                  <c:v>0.10528069925740394</c:v>
                </c:pt>
                <c:pt idx="2235">
                  <c:v>0.45271434516306702</c:v>
                </c:pt>
                <c:pt idx="2236">
                  <c:v>0.77000108164269532</c:v>
                </c:pt>
                <c:pt idx="2237">
                  <c:v>0.40818109475457159</c:v>
                </c:pt>
                <c:pt idx="2238">
                  <c:v>0.29966146606004868</c:v>
                </c:pt>
                <c:pt idx="2239">
                  <c:v>0.41026199721277784</c:v>
                </c:pt>
                <c:pt idx="2240">
                  <c:v>0.27338908113231375</c:v>
                </c:pt>
                <c:pt idx="2241">
                  <c:v>0.85028851677211403</c:v>
                </c:pt>
                <c:pt idx="2242">
                  <c:v>0.79910331489476527</c:v>
                </c:pt>
                <c:pt idx="2243">
                  <c:v>0.52941536229542241</c:v>
                </c:pt>
                <c:pt idx="2244">
                  <c:v>0.88399602513946407</c:v>
                </c:pt>
                <c:pt idx="2245">
                  <c:v>0.32119644494782967</c:v>
                </c:pt>
                <c:pt idx="2246">
                  <c:v>0.34865216414847044</c:v>
                </c:pt>
                <c:pt idx="2247">
                  <c:v>0.79692476931816192</c:v>
                </c:pt>
                <c:pt idx="2248">
                  <c:v>0.91459985632197927</c:v>
                </c:pt>
                <c:pt idx="2249">
                  <c:v>0.67978712948029263</c:v>
                </c:pt>
                <c:pt idx="2250">
                  <c:v>0.18228710125306952</c:v>
                </c:pt>
                <c:pt idx="2251">
                  <c:v>0.69931268631448629</c:v>
                </c:pt>
                <c:pt idx="2252">
                  <c:v>0.34832081354610661</c:v>
                </c:pt>
                <c:pt idx="2253">
                  <c:v>0.22791519538867994</c:v>
                </c:pt>
                <c:pt idx="2254">
                  <c:v>0.57069082351899281</c:v>
                </c:pt>
                <c:pt idx="2255">
                  <c:v>0.60067280968682502</c:v>
                </c:pt>
                <c:pt idx="2256">
                  <c:v>0.50791433244380835</c:v>
                </c:pt>
                <c:pt idx="2257">
                  <c:v>0.51618730906219557</c:v>
                </c:pt>
                <c:pt idx="2258">
                  <c:v>0.56010533429687159</c:v>
                </c:pt>
                <c:pt idx="2259">
                  <c:v>0.69035545349603311</c:v>
                </c:pt>
                <c:pt idx="2260">
                  <c:v>0.80410883380291465</c:v>
                </c:pt>
                <c:pt idx="2261">
                  <c:v>0.65717165156135882</c:v>
                </c:pt>
                <c:pt idx="2262">
                  <c:v>8.3949717732122967E-2</c:v>
                </c:pt>
                <c:pt idx="2263">
                  <c:v>0.94290784976580544</c:v>
                </c:pt>
                <c:pt idx="2264">
                  <c:v>0.45223293986741125</c:v>
                </c:pt>
                <c:pt idx="2265">
                  <c:v>0.6790222775559045</c:v>
                </c:pt>
                <c:pt idx="2266">
                  <c:v>0.32742080806168766</c:v>
                </c:pt>
                <c:pt idx="2267">
                  <c:v>0.96152301875945323</c:v>
                </c:pt>
                <c:pt idx="2268">
                  <c:v>0.31737821610522371</c:v>
                </c:pt>
                <c:pt idx="2269">
                  <c:v>0.17568000647038221</c:v>
                </c:pt>
                <c:pt idx="2270">
                  <c:v>0.65387067368899965</c:v>
                </c:pt>
                <c:pt idx="2271">
                  <c:v>0.60441461699289023</c:v>
                </c:pt>
                <c:pt idx="2272">
                  <c:v>0.3964697254805219</c:v>
                </c:pt>
                <c:pt idx="2273">
                  <c:v>0.4666780771066798</c:v>
                </c:pt>
                <c:pt idx="2274">
                  <c:v>0.45844385794291453</c:v>
                </c:pt>
                <c:pt idx="2275">
                  <c:v>6.5922372539491569E-2</c:v>
                </c:pt>
                <c:pt idx="2276">
                  <c:v>0.95731719720983743</c:v>
                </c:pt>
                <c:pt idx="2277">
                  <c:v>0.63013543171348774</c:v>
                </c:pt>
                <c:pt idx="2278">
                  <c:v>0.68620273456266279</c:v>
                </c:pt>
                <c:pt idx="2279">
                  <c:v>9.3617206482969791E-3</c:v>
                </c:pt>
                <c:pt idx="2280">
                  <c:v>0.34244086190240497</c:v>
                </c:pt>
                <c:pt idx="2281">
                  <c:v>0.40356791969554867</c:v>
                </c:pt>
                <c:pt idx="2282">
                  <c:v>0.76602824906167954</c:v>
                </c:pt>
                <c:pt idx="2283">
                  <c:v>0.63678390562384568</c:v>
                </c:pt>
                <c:pt idx="2284">
                  <c:v>0.42710374594996858</c:v>
                </c:pt>
                <c:pt idx="2285">
                  <c:v>0.33266010709696453</c:v>
                </c:pt>
                <c:pt idx="2286">
                  <c:v>1.8421904658163853E-2</c:v>
                </c:pt>
                <c:pt idx="2287">
                  <c:v>0.61695351573496759</c:v>
                </c:pt>
                <c:pt idx="2288">
                  <c:v>0.13774088357470041</c:v>
                </c:pt>
                <c:pt idx="2289">
                  <c:v>1.1032165964614678E-2</c:v>
                </c:pt>
                <c:pt idx="2290">
                  <c:v>0.41761529325396535</c:v>
                </c:pt>
                <c:pt idx="2291">
                  <c:v>0.86023564537066766</c:v>
                </c:pt>
                <c:pt idx="2292">
                  <c:v>0.98049367078602956</c:v>
                </c:pt>
                <c:pt idx="2293">
                  <c:v>0.15712682677299103</c:v>
                </c:pt>
                <c:pt idx="2294">
                  <c:v>0.83057949963518396</c:v>
                </c:pt>
                <c:pt idx="2295">
                  <c:v>0.54965229451174491</c:v>
                </c:pt>
                <c:pt idx="2296">
                  <c:v>6.1157848714458686E-3</c:v>
                </c:pt>
                <c:pt idx="2297">
                  <c:v>0.78799826036579823</c:v>
                </c:pt>
                <c:pt idx="2298">
                  <c:v>0.88676389394642963</c:v>
                </c:pt>
                <c:pt idx="2299">
                  <c:v>0.84076748361846776</c:v>
                </c:pt>
                <c:pt idx="2300">
                  <c:v>0.77909910156349604</c:v>
                </c:pt>
                <c:pt idx="2301">
                  <c:v>0.31860190365398389</c:v>
                </c:pt>
                <c:pt idx="2302">
                  <c:v>0.74219663848271433</c:v>
                </c:pt>
                <c:pt idx="2303">
                  <c:v>9.8904904955488121E-2</c:v>
                </c:pt>
                <c:pt idx="2304">
                  <c:v>0.29473951286391331</c:v>
                </c:pt>
                <c:pt idx="2305">
                  <c:v>0.68699462976632386</c:v>
                </c:pt>
                <c:pt idx="2306">
                  <c:v>0.3187444085808212</c:v>
                </c:pt>
                <c:pt idx="2307">
                  <c:v>0.13727694383695579</c:v>
                </c:pt>
                <c:pt idx="2308">
                  <c:v>0.21359699369110027</c:v>
                </c:pt>
                <c:pt idx="2309">
                  <c:v>0.92467489229732891</c:v>
                </c:pt>
                <c:pt idx="2310">
                  <c:v>1.0916767181324198E-2</c:v>
                </c:pt>
                <c:pt idx="2311">
                  <c:v>0.47810794249088873</c:v>
                </c:pt>
                <c:pt idx="2312">
                  <c:v>0.56019137034201594</c:v>
                </c:pt>
                <c:pt idx="2313">
                  <c:v>0.13636326423676837</c:v>
                </c:pt>
                <c:pt idx="2314">
                  <c:v>0.85738395334099604</c:v>
                </c:pt>
                <c:pt idx="2315">
                  <c:v>5.2105728095446585E-2</c:v>
                </c:pt>
                <c:pt idx="2316">
                  <c:v>0.74097402614586705</c:v>
                </c:pt>
                <c:pt idx="2317">
                  <c:v>0.55045935956316971</c:v>
                </c:pt>
                <c:pt idx="2318">
                  <c:v>0.57045810416827825</c:v>
                </c:pt>
                <c:pt idx="2319">
                  <c:v>0.68935868222702235</c:v>
                </c:pt>
                <c:pt idx="2320">
                  <c:v>5.1374115539423247E-2</c:v>
                </c:pt>
                <c:pt idx="2321">
                  <c:v>0.44476179706154473</c:v>
                </c:pt>
                <c:pt idx="2322">
                  <c:v>0.11152513935767354</c:v>
                </c:pt>
                <c:pt idx="2323">
                  <c:v>0.40301911039418498</c:v>
                </c:pt>
                <c:pt idx="2324">
                  <c:v>0.54219032104229103</c:v>
                </c:pt>
                <c:pt idx="2325">
                  <c:v>0.59272768376056462</c:v>
                </c:pt>
                <c:pt idx="2326">
                  <c:v>0.97418288978477141</c:v>
                </c:pt>
                <c:pt idx="2327">
                  <c:v>9.1830538628543984E-2</c:v>
                </c:pt>
                <c:pt idx="2328">
                  <c:v>0.39586465591372205</c:v>
                </c:pt>
                <c:pt idx="2329">
                  <c:v>0.29727386790200783</c:v>
                </c:pt>
                <c:pt idx="2330">
                  <c:v>0.28189975502057923</c:v>
                </c:pt>
                <c:pt idx="2331">
                  <c:v>0.88918455684985243</c:v>
                </c:pt>
                <c:pt idx="2332">
                  <c:v>0.52484890144544138</c:v>
                </c:pt>
                <c:pt idx="2333">
                  <c:v>0.13548851950815344</c:v>
                </c:pt>
                <c:pt idx="2334">
                  <c:v>0.15554929950998597</c:v>
                </c:pt>
                <c:pt idx="2335">
                  <c:v>0.31707879030941</c:v>
                </c:pt>
                <c:pt idx="2336">
                  <c:v>0.14323065622860132</c:v>
                </c:pt>
                <c:pt idx="2337">
                  <c:v>0.27764116007724832</c:v>
                </c:pt>
                <c:pt idx="2338">
                  <c:v>0.31497934428741192</c:v>
                </c:pt>
                <c:pt idx="2339">
                  <c:v>0.85784136450748949</c:v>
                </c:pt>
                <c:pt idx="2340">
                  <c:v>0.73981520335181394</c:v>
                </c:pt>
                <c:pt idx="2341">
                  <c:v>7.4124659911787447E-2</c:v>
                </c:pt>
                <c:pt idx="2342">
                  <c:v>0.81316106338666805</c:v>
                </c:pt>
                <c:pt idx="2343">
                  <c:v>0.79799426570441312</c:v>
                </c:pt>
                <c:pt idx="2344">
                  <c:v>0.88962562004552481</c:v>
                </c:pt>
                <c:pt idx="2345">
                  <c:v>0.93779803111115378</c:v>
                </c:pt>
                <c:pt idx="2346">
                  <c:v>0.57151081113680768</c:v>
                </c:pt>
                <c:pt idx="2347">
                  <c:v>0.38220470230197751</c:v>
                </c:pt>
                <c:pt idx="2348">
                  <c:v>0.71443351531142063</c:v>
                </c:pt>
                <c:pt idx="2349">
                  <c:v>0.4840937650222768</c:v>
                </c:pt>
                <c:pt idx="2350">
                  <c:v>0.16391065538111638</c:v>
                </c:pt>
                <c:pt idx="2351">
                  <c:v>0.84638691639825092</c:v>
                </c:pt>
                <c:pt idx="2352">
                  <c:v>0.22490583137837511</c:v>
                </c:pt>
                <c:pt idx="2353">
                  <c:v>0.99230990232541683</c:v>
                </c:pt>
                <c:pt idx="2354">
                  <c:v>0.75253030925641318</c:v>
                </c:pt>
                <c:pt idx="2355">
                  <c:v>0.77690959851113595</c:v>
                </c:pt>
                <c:pt idx="2356">
                  <c:v>0.51962410263699665</c:v>
                </c:pt>
                <c:pt idx="2357">
                  <c:v>0.3222949459786969</c:v>
                </c:pt>
                <c:pt idx="2358">
                  <c:v>0.81115898993385904</c:v>
                </c:pt>
                <c:pt idx="2359">
                  <c:v>0.14914574434475308</c:v>
                </c:pt>
                <c:pt idx="2360">
                  <c:v>0.69252712824033902</c:v>
                </c:pt>
                <c:pt idx="2361">
                  <c:v>0.30344626135353292</c:v>
                </c:pt>
                <c:pt idx="2362">
                  <c:v>2.1316494802626082E-2</c:v>
                </c:pt>
                <c:pt idx="2363">
                  <c:v>0.26633007371161604</c:v>
                </c:pt>
                <c:pt idx="2364">
                  <c:v>0.20955079710555766</c:v>
                </c:pt>
                <c:pt idx="2365">
                  <c:v>0.92024887908261688</c:v>
                </c:pt>
                <c:pt idx="2366">
                  <c:v>0.62291266751611263</c:v>
                </c:pt>
                <c:pt idx="2367">
                  <c:v>0.29320486928019901</c:v>
                </c:pt>
                <c:pt idx="2368">
                  <c:v>0.89423991827957328</c:v>
                </c:pt>
                <c:pt idx="2369">
                  <c:v>0.49030845076325741</c:v>
                </c:pt>
                <c:pt idx="2370">
                  <c:v>0.61413390404271606</c:v>
                </c:pt>
                <c:pt idx="2371">
                  <c:v>0.74852717190446671</c:v>
                </c:pt>
                <c:pt idx="2372">
                  <c:v>0.49618012434625075</c:v>
                </c:pt>
                <c:pt idx="2373">
                  <c:v>0.29935181341103828</c:v>
                </c:pt>
                <c:pt idx="2374">
                  <c:v>0.20592992529549167</c:v>
                </c:pt>
                <c:pt idx="2375">
                  <c:v>6.4256367303550416E-2</c:v>
                </c:pt>
                <c:pt idx="2376">
                  <c:v>0.95676719674690025</c:v>
                </c:pt>
                <c:pt idx="2377">
                  <c:v>0.38627765112848844</c:v>
                </c:pt>
                <c:pt idx="2378">
                  <c:v>0.16848444248013406</c:v>
                </c:pt>
                <c:pt idx="2379">
                  <c:v>0.71802668958810467</c:v>
                </c:pt>
                <c:pt idx="2380">
                  <c:v>0.87457383325070792</c:v>
                </c:pt>
                <c:pt idx="2381">
                  <c:v>0.96241737062224064</c:v>
                </c:pt>
                <c:pt idx="2382">
                  <c:v>0.34874997397360857</c:v>
                </c:pt>
                <c:pt idx="2383">
                  <c:v>0.44081450041421433</c:v>
                </c:pt>
                <c:pt idx="2384">
                  <c:v>0.76931038767532933</c:v>
                </c:pt>
                <c:pt idx="2385">
                  <c:v>0.79968758523449657</c:v>
                </c:pt>
                <c:pt idx="2386">
                  <c:v>0.34924696215859008</c:v>
                </c:pt>
                <c:pt idx="2387">
                  <c:v>0.79369492539842379</c:v>
                </c:pt>
                <c:pt idx="2388">
                  <c:v>0.63061309728334336</c:v>
                </c:pt>
                <c:pt idx="2389">
                  <c:v>0.71432796712700652</c:v>
                </c:pt>
                <c:pt idx="2390">
                  <c:v>0.71014542957308957</c:v>
                </c:pt>
                <c:pt idx="2391">
                  <c:v>0.41423676089115291</c:v>
                </c:pt>
                <c:pt idx="2392">
                  <c:v>7.7242223581877642E-2</c:v>
                </c:pt>
                <c:pt idx="2393">
                  <c:v>0.21005366659260061</c:v>
                </c:pt>
                <c:pt idx="2394">
                  <c:v>0.37197634781337174</c:v>
                </c:pt>
                <c:pt idx="2395">
                  <c:v>0.80647962531376616</c:v>
                </c:pt>
                <c:pt idx="2396">
                  <c:v>0.5030645744423683</c:v>
                </c:pt>
                <c:pt idx="2397">
                  <c:v>6.304578858569534E-3</c:v>
                </c:pt>
                <c:pt idx="2398">
                  <c:v>0.96105880195324256</c:v>
                </c:pt>
                <c:pt idx="2399">
                  <c:v>0.51528635412235113</c:v>
                </c:pt>
                <c:pt idx="2400">
                  <c:v>0.41775566032983158</c:v>
                </c:pt>
                <c:pt idx="2401">
                  <c:v>0.21938508945488608</c:v>
                </c:pt>
                <c:pt idx="2402">
                  <c:v>0.20520039424542355</c:v>
                </c:pt>
                <c:pt idx="2403">
                  <c:v>0.8030280088088606</c:v>
                </c:pt>
                <c:pt idx="2404">
                  <c:v>0.49174597649450691</c:v>
                </c:pt>
                <c:pt idx="2405">
                  <c:v>0.77462886915292073</c:v>
                </c:pt>
                <c:pt idx="2406">
                  <c:v>0.18740577911371634</c:v>
                </c:pt>
                <c:pt idx="2407">
                  <c:v>0.72893149020566206</c:v>
                </c:pt>
                <c:pt idx="2408">
                  <c:v>0.15155781253779205</c:v>
                </c:pt>
                <c:pt idx="2409">
                  <c:v>0.23215724864609411</c:v>
                </c:pt>
                <c:pt idx="2410">
                  <c:v>0.86687992087885735</c:v>
                </c:pt>
                <c:pt idx="2411">
                  <c:v>0.65083213693035402</c:v>
                </c:pt>
                <c:pt idx="2412">
                  <c:v>0.53572731443481858</c:v>
                </c:pt>
                <c:pt idx="2413">
                  <c:v>0.96897563197136649</c:v>
                </c:pt>
                <c:pt idx="2414">
                  <c:v>0.57344846873239075</c:v>
                </c:pt>
                <c:pt idx="2415">
                  <c:v>0.94841591126677394</c:v>
                </c:pt>
                <c:pt idx="2416">
                  <c:v>2.6222586643985746E-2</c:v>
                </c:pt>
                <c:pt idx="2417">
                  <c:v>0.72301565144351476</c:v>
                </c:pt>
                <c:pt idx="2418">
                  <c:v>0.72405573712850724</c:v>
                </c:pt>
                <c:pt idx="2419">
                  <c:v>0.20477584479599067</c:v>
                </c:pt>
                <c:pt idx="2420">
                  <c:v>0.66762541219015858</c:v>
                </c:pt>
                <c:pt idx="2421">
                  <c:v>0.78030460597030105</c:v>
                </c:pt>
                <c:pt idx="2422">
                  <c:v>0.57951446882426483</c:v>
                </c:pt>
                <c:pt idx="2423">
                  <c:v>0.89967945539377603</c:v>
                </c:pt>
                <c:pt idx="2424">
                  <c:v>0.91260872916905611</c:v>
                </c:pt>
                <c:pt idx="2425">
                  <c:v>0.21491307030195048</c:v>
                </c:pt>
                <c:pt idx="2426">
                  <c:v>4.397449085673992E-2</c:v>
                </c:pt>
                <c:pt idx="2427">
                  <c:v>7.9269755202936831E-2</c:v>
                </c:pt>
                <c:pt idx="2428">
                  <c:v>0.28677762173431814</c:v>
                </c:pt>
                <c:pt idx="2429">
                  <c:v>0.87149041466018673</c:v>
                </c:pt>
                <c:pt idx="2430">
                  <c:v>0.13940111973295041</c:v>
                </c:pt>
                <c:pt idx="2431">
                  <c:v>0.91462127767252799</c:v>
                </c:pt>
                <c:pt idx="2432">
                  <c:v>3.9815768152389568E-2</c:v>
                </c:pt>
                <c:pt idx="2433">
                  <c:v>0.18361726318654475</c:v>
                </c:pt>
                <c:pt idx="2434">
                  <c:v>5.5344302233003219E-2</c:v>
                </c:pt>
                <c:pt idx="2435">
                  <c:v>0.17168955606021433</c:v>
                </c:pt>
                <c:pt idx="2436">
                  <c:v>0.58637062999716527</c:v>
                </c:pt>
                <c:pt idx="2437">
                  <c:v>0.13118028833120143</c:v>
                </c:pt>
                <c:pt idx="2438">
                  <c:v>0.74710790847759134</c:v>
                </c:pt>
                <c:pt idx="2439">
                  <c:v>0.64261970885219966</c:v>
                </c:pt>
                <c:pt idx="2440">
                  <c:v>0.5094486048954765</c:v>
                </c:pt>
                <c:pt idx="2441">
                  <c:v>0.30270440424918404</c:v>
                </c:pt>
                <c:pt idx="2442">
                  <c:v>0.55292414201094031</c:v>
                </c:pt>
                <c:pt idx="2443">
                  <c:v>0.99605670384879075</c:v>
                </c:pt>
                <c:pt idx="2444">
                  <c:v>0.72502351260046638</c:v>
                </c:pt>
                <c:pt idx="2445">
                  <c:v>0.47017820201356814</c:v>
                </c:pt>
                <c:pt idx="2446">
                  <c:v>0.28504316801440116</c:v>
                </c:pt>
                <c:pt idx="2447">
                  <c:v>0.72052674401576011</c:v>
                </c:pt>
                <c:pt idx="2448">
                  <c:v>0.89298859885567272</c:v>
                </c:pt>
                <c:pt idx="2449">
                  <c:v>0.45938289326586895</c:v>
                </c:pt>
                <c:pt idx="2450">
                  <c:v>0.84828904543457972</c:v>
                </c:pt>
                <c:pt idx="2451">
                  <c:v>0.19398854495677564</c:v>
                </c:pt>
                <c:pt idx="2452">
                  <c:v>0.36547701450319819</c:v>
                </c:pt>
                <c:pt idx="2453">
                  <c:v>0.57218468122751664</c:v>
                </c:pt>
                <c:pt idx="2454">
                  <c:v>0.70793931684826472</c:v>
                </c:pt>
                <c:pt idx="2455">
                  <c:v>0.33610019475971359</c:v>
                </c:pt>
                <c:pt idx="2456">
                  <c:v>0.83597525248116589</c:v>
                </c:pt>
                <c:pt idx="2457">
                  <c:v>0.23607037693079114</c:v>
                </c:pt>
                <c:pt idx="2458">
                  <c:v>0.63482700178158791</c:v>
                </c:pt>
                <c:pt idx="2459">
                  <c:v>0.53742086912385234</c:v>
                </c:pt>
                <c:pt idx="2460">
                  <c:v>0.43254929056044167</c:v>
                </c:pt>
                <c:pt idx="2461">
                  <c:v>0.8559283753186131</c:v>
                </c:pt>
                <c:pt idx="2462">
                  <c:v>0.58820590590508925</c:v>
                </c:pt>
                <c:pt idx="2463">
                  <c:v>0.97666247281090468</c:v>
                </c:pt>
                <c:pt idx="2464">
                  <c:v>0.76618245885064007</c:v>
                </c:pt>
                <c:pt idx="2465">
                  <c:v>0.22858782868300928</c:v>
                </c:pt>
                <c:pt idx="2466">
                  <c:v>0.87563860131224547</c:v>
                </c:pt>
                <c:pt idx="2467">
                  <c:v>0.85797418088557864</c:v>
                </c:pt>
                <c:pt idx="2468">
                  <c:v>0.97206006989444604</c:v>
                </c:pt>
                <c:pt idx="2469">
                  <c:v>0.41359664193056367</c:v>
                </c:pt>
                <c:pt idx="2470">
                  <c:v>0.31876285295875878</c:v>
                </c:pt>
                <c:pt idx="2471">
                  <c:v>0.44727160383354481</c:v>
                </c:pt>
                <c:pt idx="2472">
                  <c:v>0.29384755636278892</c:v>
                </c:pt>
                <c:pt idx="2473">
                  <c:v>0.69588171536842436</c:v>
                </c:pt>
                <c:pt idx="2474">
                  <c:v>0.68399212308413915</c:v>
                </c:pt>
                <c:pt idx="2475">
                  <c:v>0.85561460110154686</c:v>
                </c:pt>
                <c:pt idx="2476">
                  <c:v>0.31460263967262703</c:v>
                </c:pt>
                <c:pt idx="2477">
                  <c:v>0.52656690381773141</c:v>
                </c:pt>
                <c:pt idx="2478">
                  <c:v>9.9543905863325993E-3</c:v>
                </c:pt>
                <c:pt idx="2479">
                  <c:v>0.30344451046709181</c:v>
                </c:pt>
                <c:pt idx="2480">
                  <c:v>0.99188934638718573</c:v>
                </c:pt>
                <c:pt idx="2481">
                  <c:v>0.68424665540654517</c:v>
                </c:pt>
                <c:pt idx="2482">
                  <c:v>0.13353934378062343</c:v>
                </c:pt>
                <c:pt idx="2483">
                  <c:v>0.3957528469132971</c:v>
                </c:pt>
                <c:pt idx="2484">
                  <c:v>0.41809999775984324</c:v>
                </c:pt>
                <c:pt idx="2485">
                  <c:v>6.6642756604888831E-3</c:v>
                </c:pt>
                <c:pt idx="2486">
                  <c:v>6.4829518117396866E-3</c:v>
                </c:pt>
                <c:pt idx="2487">
                  <c:v>0.95897302588400102</c:v>
                </c:pt>
                <c:pt idx="2488">
                  <c:v>0.45964795838093758</c:v>
                </c:pt>
                <c:pt idx="2489">
                  <c:v>0.30323843439260423</c:v>
                </c:pt>
                <c:pt idx="2490">
                  <c:v>0.52836876247467879</c:v>
                </c:pt>
                <c:pt idx="2491">
                  <c:v>0.29379283790187577</c:v>
                </c:pt>
                <c:pt idx="2492">
                  <c:v>0.7762285428010991</c:v>
                </c:pt>
                <c:pt idx="2493">
                  <c:v>7.3120784048512938E-2</c:v>
                </c:pt>
                <c:pt idx="2494">
                  <c:v>0.94101942933212013</c:v>
                </c:pt>
                <c:pt idx="2495">
                  <c:v>0.71355071091724132</c:v>
                </c:pt>
                <c:pt idx="2496">
                  <c:v>0.64680031204912825</c:v>
                </c:pt>
                <c:pt idx="2497">
                  <c:v>0.77284653567375916</c:v>
                </c:pt>
                <c:pt idx="2498">
                  <c:v>0.23172699484588904</c:v>
                </c:pt>
                <c:pt idx="2499">
                  <c:v>0.63560430083219166</c:v>
                </c:pt>
                <c:pt idx="2500">
                  <c:v>0.60148601261968071</c:v>
                </c:pt>
                <c:pt idx="2501">
                  <c:v>0.1754160249491297</c:v>
                </c:pt>
                <c:pt idx="2502">
                  <c:v>0.21713324599765857</c:v>
                </c:pt>
                <c:pt idx="2503">
                  <c:v>0.35846740862283272</c:v>
                </c:pt>
                <c:pt idx="2504">
                  <c:v>0.76173864992416396</c:v>
                </c:pt>
                <c:pt idx="2505">
                  <c:v>0.54149120139958862</c:v>
                </c:pt>
                <c:pt idx="2506">
                  <c:v>0.84262384886044261</c:v>
                </c:pt>
                <c:pt idx="2507">
                  <c:v>0.97902972343332584</c:v>
                </c:pt>
                <c:pt idx="2508">
                  <c:v>0.55256366988297723</c:v>
                </c:pt>
                <c:pt idx="2509">
                  <c:v>0.93760164917334987</c:v>
                </c:pt>
                <c:pt idx="2510">
                  <c:v>0.27091958246702308</c:v>
                </c:pt>
                <c:pt idx="2511">
                  <c:v>0.34542444923213889</c:v>
                </c:pt>
                <c:pt idx="2512">
                  <c:v>0.54872017053361988</c:v>
                </c:pt>
                <c:pt idx="2513">
                  <c:v>0.33990808452475263</c:v>
                </c:pt>
                <c:pt idx="2514">
                  <c:v>0.83517853349222737</c:v>
                </c:pt>
                <c:pt idx="2515">
                  <c:v>0.84561432983987705</c:v>
                </c:pt>
                <c:pt idx="2516">
                  <c:v>0.24004354478793383</c:v>
                </c:pt>
                <c:pt idx="2517">
                  <c:v>0.41185917677910028</c:v>
                </c:pt>
                <c:pt idx="2518">
                  <c:v>0.11718605231362676</c:v>
                </c:pt>
                <c:pt idx="2519">
                  <c:v>0.54598316110017853</c:v>
                </c:pt>
                <c:pt idx="2520">
                  <c:v>0.33899053667624973</c:v>
                </c:pt>
                <c:pt idx="2521">
                  <c:v>0.41395184370407456</c:v>
                </c:pt>
                <c:pt idx="2522">
                  <c:v>0.28863906035602049</c:v>
                </c:pt>
                <c:pt idx="2523">
                  <c:v>0.15668932961145851</c:v>
                </c:pt>
                <c:pt idx="2524">
                  <c:v>0.47756470575815285</c:v>
                </c:pt>
                <c:pt idx="2525">
                  <c:v>0.43001160325017368</c:v>
                </c:pt>
                <c:pt idx="2526">
                  <c:v>0.20501775164390809</c:v>
                </c:pt>
                <c:pt idx="2527">
                  <c:v>0.73335380513842863</c:v>
                </c:pt>
                <c:pt idx="2528">
                  <c:v>0.47740488754464538</c:v>
                </c:pt>
                <c:pt idx="2529">
                  <c:v>0.74394688883048798</c:v>
                </c:pt>
                <c:pt idx="2530">
                  <c:v>0.51536249998740968</c:v>
                </c:pt>
                <c:pt idx="2531">
                  <c:v>0.6975392143696264</c:v>
                </c:pt>
                <c:pt idx="2532">
                  <c:v>0.54157783628514866</c:v>
                </c:pt>
                <c:pt idx="2533">
                  <c:v>0.29869637046879921</c:v>
                </c:pt>
                <c:pt idx="2534">
                  <c:v>0.18990039508319478</c:v>
                </c:pt>
                <c:pt idx="2535">
                  <c:v>0.65594208922979524</c:v>
                </c:pt>
                <c:pt idx="2536">
                  <c:v>0.41869561114287729</c:v>
                </c:pt>
                <c:pt idx="2537">
                  <c:v>1.7138404314005005E-2</c:v>
                </c:pt>
                <c:pt idx="2538">
                  <c:v>4.5163231457193954E-2</c:v>
                </c:pt>
                <c:pt idx="2539">
                  <c:v>5.8433027033895732E-2</c:v>
                </c:pt>
                <c:pt idx="2540">
                  <c:v>8.3887284660659395E-2</c:v>
                </c:pt>
                <c:pt idx="2541">
                  <c:v>0.8935952176775761</c:v>
                </c:pt>
                <c:pt idx="2542">
                  <c:v>0.65482543299664997</c:v>
                </c:pt>
                <c:pt idx="2543">
                  <c:v>0.65105430067100301</c:v>
                </c:pt>
                <c:pt idx="2544">
                  <c:v>0.26963330352196158</c:v>
                </c:pt>
                <c:pt idx="2545">
                  <c:v>0.72693421958337268</c:v>
                </c:pt>
                <c:pt idx="2546">
                  <c:v>0.58343046371984786</c:v>
                </c:pt>
                <c:pt idx="2547">
                  <c:v>0.71580566545753077</c:v>
                </c:pt>
                <c:pt idx="2548">
                  <c:v>0.5458212706939416</c:v>
                </c:pt>
                <c:pt idx="2549">
                  <c:v>0.61809847905212012</c:v>
                </c:pt>
                <c:pt idx="2550">
                  <c:v>0.38113935495779822</c:v>
                </c:pt>
                <c:pt idx="2551">
                  <c:v>0.80914070168935726</c:v>
                </c:pt>
                <c:pt idx="2552">
                  <c:v>0.22777521900263392</c:v>
                </c:pt>
                <c:pt idx="2553">
                  <c:v>0.21810770324343243</c:v>
                </c:pt>
                <c:pt idx="2554">
                  <c:v>0.73617033834390821</c:v>
                </c:pt>
                <c:pt idx="2555">
                  <c:v>0.81487847204081643</c:v>
                </c:pt>
                <c:pt idx="2556">
                  <c:v>0.66248151597682459</c:v>
                </c:pt>
                <c:pt idx="2557">
                  <c:v>0.32684094846567185</c:v>
                </c:pt>
                <c:pt idx="2558">
                  <c:v>0.21582278852156495</c:v>
                </c:pt>
                <c:pt idx="2559">
                  <c:v>0.33360860791691049</c:v>
                </c:pt>
                <c:pt idx="2560">
                  <c:v>0.95987518548959638</c:v>
                </c:pt>
                <c:pt idx="2561">
                  <c:v>0.62224444962211156</c:v>
                </c:pt>
                <c:pt idx="2562">
                  <c:v>6.2466724804819899E-2</c:v>
                </c:pt>
                <c:pt idx="2563">
                  <c:v>0.87824572058312866</c:v>
                </c:pt>
                <c:pt idx="2564">
                  <c:v>0.67582776661767985</c:v>
                </c:pt>
                <c:pt idx="2565">
                  <c:v>0.63727546932048884</c:v>
                </c:pt>
                <c:pt idx="2566">
                  <c:v>0.68881479543112911</c:v>
                </c:pt>
                <c:pt idx="2567">
                  <c:v>0.91026873696142285</c:v>
                </c:pt>
                <c:pt idx="2568">
                  <c:v>0.88666403660861037</c:v>
                </c:pt>
                <c:pt idx="2569">
                  <c:v>0.16246520688872096</c:v>
                </c:pt>
                <c:pt idx="2570">
                  <c:v>0.55273410470817896</c:v>
                </c:pt>
                <c:pt idx="2571">
                  <c:v>0.80209975633868003</c:v>
                </c:pt>
                <c:pt idx="2572">
                  <c:v>0.89060671017067816</c:v>
                </c:pt>
                <c:pt idx="2573">
                  <c:v>0.42697976456348774</c:v>
                </c:pt>
                <c:pt idx="2574">
                  <c:v>0.24890494451341449</c:v>
                </c:pt>
                <c:pt idx="2575">
                  <c:v>0.34540436293250154</c:v>
                </c:pt>
                <c:pt idx="2576">
                  <c:v>0.21112973252829617</c:v>
                </c:pt>
                <c:pt idx="2577">
                  <c:v>0.45741652904889385</c:v>
                </c:pt>
                <c:pt idx="2578">
                  <c:v>0.79960565073397272</c:v>
                </c:pt>
                <c:pt idx="2579">
                  <c:v>0.97217381185487561</c:v>
                </c:pt>
                <c:pt idx="2580">
                  <c:v>0.32525777086860397</c:v>
                </c:pt>
                <c:pt idx="2581">
                  <c:v>0.60735691460192065</c:v>
                </c:pt>
                <c:pt idx="2582">
                  <c:v>0.84766564045458359</c:v>
                </c:pt>
                <c:pt idx="2583">
                  <c:v>0.71642104616222024</c:v>
                </c:pt>
                <c:pt idx="2584">
                  <c:v>0.88852477441007494</c:v>
                </c:pt>
                <c:pt idx="2585">
                  <c:v>0.43588543610455721</c:v>
                </c:pt>
                <c:pt idx="2586">
                  <c:v>0.92652653526818685</c:v>
                </c:pt>
                <c:pt idx="2587">
                  <c:v>0.13148017839131884</c:v>
                </c:pt>
                <c:pt idx="2588">
                  <c:v>0.78736014887101957</c:v>
                </c:pt>
                <c:pt idx="2589">
                  <c:v>0.1620240012006946</c:v>
                </c:pt>
                <c:pt idx="2590">
                  <c:v>0.13739010604908228</c:v>
                </c:pt>
                <c:pt idx="2591">
                  <c:v>0.11551429290115567</c:v>
                </c:pt>
                <c:pt idx="2592">
                  <c:v>0.44872271569851913</c:v>
                </c:pt>
                <c:pt idx="2593">
                  <c:v>0.68268467098599517</c:v>
                </c:pt>
                <c:pt idx="2594">
                  <c:v>0.88126718759595746</c:v>
                </c:pt>
                <c:pt idx="2595">
                  <c:v>0.45762385123298682</c:v>
                </c:pt>
                <c:pt idx="2596">
                  <c:v>0.28406959878470267</c:v>
                </c:pt>
                <c:pt idx="2597">
                  <c:v>0.35774870047240925</c:v>
                </c:pt>
                <c:pt idx="2598">
                  <c:v>0.68241076575704418</c:v>
                </c:pt>
                <c:pt idx="2599">
                  <c:v>0.27774200461699722</c:v>
                </c:pt>
                <c:pt idx="2600">
                  <c:v>9.8735238471410816E-3</c:v>
                </c:pt>
                <c:pt idx="2601">
                  <c:v>0.94431722487524028</c:v>
                </c:pt>
                <c:pt idx="2602">
                  <c:v>0.13960040413755942</c:v>
                </c:pt>
                <c:pt idx="2603">
                  <c:v>0.26399426593631237</c:v>
                </c:pt>
                <c:pt idx="2604">
                  <c:v>0.95162951757741598</c:v>
                </c:pt>
                <c:pt idx="2605">
                  <c:v>3.7303849606450577E-2</c:v>
                </c:pt>
                <c:pt idx="2606">
                  <c:v>0.96580226158993421</c:v>
                </c:pt>
                <c:pt idx="2607">
                  <c:v>0.23861246799985528</c:v>
                </c:pt>
                <c:pt idx="2608">
                  <c:v>0.35975159954268093</c:v>
                </c:pt>
                <c:pt idx="2609">
                  <c:v>0.34513543981366579</c:v>
                </c:pt>
                <c:pt idx="2610">
                  <c:v>0.69133887425593044</c:v>
                </c:pt>
                <c:pt idx="2611">
                  <c:v>0.33246154539867379</c:v>
                </c:pt>
                <c:pt idx="2612">
                  <c:v>0.68119544148500799</c:v>
                </c:pt>
                <c:pt idx="2613">
                  <c:v>0.85178696450394897</c:v>
                </c:pt>
                <c:pt idx="2614">
                  <c:v>0.98351434384636316</c:v>
                </c:pt>
                <c:pt idx="2615">
                  <c:v>0.92557895180097738</c:v>
                </c:pt>
                <c:pt idx="2616">
                  <c:v>0.20544484500095475</c:v>
                </c:pt>
                <c:pt idx="2617">
                  <c:v>0.91151185702137272</c:v>
                </c:pt>
                <c:pt idx="2618">
                  <c:v>0.77978288418603259</c:v>
                </c:pt>
                <c:pt idx="2619">
                  <c:v>0.81093644062566406</c:v>
                </c:pt>
                <c:pt idx="2620">
                  <c:v>0.40875952151080569</c:v>
                </c:pt>
                <c:pt idx="2621">
                  <c:v>2.1279958086684328E-2</c:v>
                </c:pt>
                <c:pt idx="2622">
                  <c:v>0.65225748887856372</c:v>
                </c:pt>
                <c:pt idx="2623">
                  <c:v>0.49161750799585952</c:v>
                </c:pt>
                <c:pt idx="2624">
                  <c:v>0.61545881238554545</c:v>
                </c:pt>
                <c:pt idx="2625">
                  <c:v>1.6261689838143852E-2</c:v>
                </c:pt>
                <c:pt idx="2626">
                  <c:v>0.31022303565881354</c:v>
                </c:pt>
                <c:pt idx="2627">
                  <c:v>0.91856224365465444</c:v>
                </c:pt>
                <c:pt idx="2628">
                  <c:v>0.27563102975284265</c:v>
                </c:pt>
                <c:pt idx="2629">
                  <c:v>0.53071898200117007</c:v>
                </c:pt>
                <c:pt idx="2630">
                  <c:v>0.79393241963998062</c:v>
                </c:pt>
                <c:pt idx="2631">
                  <c:v>0.62217881512929629</c:v>
                </c:pt>
                <c:pt idx="2632">
                  <c:v>0.95934780405803943</c:v>
                </c:pt>
                <c:pt idx="2633">
                  <c:v>0.75854472944445195</c:v>
                </c:pt>
                <c:pt idx="2634">
                  <c:v>0.86126969887934146</c:v>
                </c:pt>
                <c:pt idx="2635">
                  <c:v>0.35983099106691357</c:v>
                </c:pt>
                <c:pt idx="2636">
                  <c:v>0.67946878759165708</c:v>
                </c:pt>
                <c:pt idx="2637">
                  <c:v>0.83191497895490141</c:v>
                </c:pt>
                <c:pt idx="2638">
                  <c:v>0.99505322100364291</c:v>
                </c:pt>
                <c:pt idx="2639">
                  <c:v>0.85948733420087364</c:v>
                </c:pt>
                <c:pt idx="2640">
                  <c:v>0.40362784005870478</c:v>
                </c:pt>
                <c:pt idx="2641">
                  <c:v>0.77310979262604829</c:v>
                </c:pt>
                <c:pt idx="2642">
                  <c:v>0.65628659196956385</c:v>
                </c:pt>
                <c:pt idx="2643">
                  <c:v>0.20875315843557621</c:v>
                </c:pt>
                <c:pt idx="2644">
                  <c:v>0.51433575270433718</c:v>
                </c:pt>
                <c:pt idx="2645">
                  <c:v>0.4409976277691301</c:v>
                </c:pt>
                <c:pt idx="2646">
                  <c:v>0.84713184174482326</c:v>
                </c:pt>
                <c:pt idx="2647">
                  <c:v>0.74486613122041623</c:v>
                </c:pt>
                <c:pt idx="2648">
                  <c:v>0.96506934751061224</c:v>
                </c:pt>
                <c:pt idx="2649">
                  <c:v>0.92052553683543836</c:v>
                </c:pt>
                <c:pt idx="2650">
                  <c:v>0.27269951918753771</c:v>
                </c:pt>
                <c:pt idx="2651">
                  <c:v>0.26082091092170256</c:v>
                </c:pt>
                <c:pt idx="2652">
                  <c:v>0.61705178703044161</c:v>
                </c:pt>
                <c:pt idx="2653">
                  <c:v>0.7893865466068436</c:v>
                </c:pt>
                <c:pt idx="2654">
                  <c:v>0.21969074719571077</c:v>
                </c:pt>
                <c:pt idx="2655">
                  <c:v>0.34239004428609743</c:v>
                </c:pt>
                <c:pt idx="2656">
                  <c:v>0.54947624241443171</c:v>
                </c:pt>
                <c:pt idx="2657">
                  <c:v>4.7208185329664587E-2</c:v>
                </c:pt>
                <c:pt idx="2658">
                  <c:v>0.4279727616477631</c:v>
                </c:pt>
                <c:pt idx="2659">
                  <c:v>0.9382069399292613</c:v>
                </c:pt>
                <c:pt idx="2660">
                  <c:v>0.44404131706992228</c:v>
                </c:pt>
                <c:pt idx="2661">
                  <c:v>2.4179201584392787E-3</c:v>
                </c:pt>
                <c:pt idx="2662">
                  <c:v>0.63798602886404188</c:v>
                </c:pt>
                <c:pt idx="2663">
                  <c:v>0.63118904392756014</c:v>
                </c:pt>
                <c:pt idx="2664">
                  <c:v>0.39426321647794138</c:v>
                </c:pt>
                <c:pt idx="2665">
                  <c:v>0.38188127073546929</c:v>
                </c:pt>
                <c:pt idx="2666">
                  <c:v>0.27851917700773066</c:v>
                </c:pt>
                <c:pt idx="2667">
                  <c:v>7.1809894904405758E-2</c:v>
                </c:pt>
                <c:pt idx="2668">
                  <c:v>0.90890558432271029</c:v>
                </c:pt>
                <c:pt idx="2669">
                  <c:v>0.97615763776756714</c:v>
                </c:pt>
                <c:pt idx="2670">
                  <c:v>0.28141988547584967</c:v>
                </c:pt>
                <c:pt idx="2671">
                  <c:v>0.8240171185806473</c:v>
                </c:pt>
                <c:pt idx="2672">
                  <c:v>0.25571391091482432</c:v>
                </c:pt>
                <c:pt idx="2673">
                  <c:v>0.78370267142714123</c:v>
                </c:pt>
                <c:pt idx="2674">
                  <c:v>0.69080060193818094</c:v>
                </c:pt>
                <c:pt idx="2675">
                  <c:v>0.28571870098156793</c:v>
                </c:pt>
                <c:pt idx="2676">
                  <c:v>7.4209323187456155E-2</c:v>
                </c:pt>
                <c:pt idx="2677">
                  <c:v>0.23609673755061661</c:v>
                </c:pt>
                <c:pt idx="2678">
                  <c:v>7.7869939188412368E-2</c:v>
                </c:pt>
                <c:pt idx="2679">
                  <c:v>0.7600698656216589</c:v>
                </c:pt>
                <c:pt idx="2680">
                  <c:v>0.49423342919639934</c:v>
                </c:pt>
                <c:pt idx="2681">
                  <c:v>0.58124642985930963</c:v>
                </c:pt>
                <c:pt idx="2682">
                  <c:v>8.7485713924973143E-3</c:v>
                </c:pt>
                <c:pt idx="2683">
                  <c:v>3.7241319677439204E-2</c:v>
                </c:pt>
                <c:pt idx="2684">
                  <c:v>0.91486174469574433</c:v>
                </c:pt>
                <c:pt idx="2685">
                  <c:v>8.1345027350515603E-2</c:v>
                </c:pt>
                <c:pt idx="2686">
                  <c:v>0.16587660609086818</c:v>
                </c:pt>
                <c:pt idx="2687">
                  <c:v>0.88812049519648795</c:v>
                </c:pt>
                <c:pt idx="2688">
                  <c:v>0.64116469334865211</c:v>
                </c:pt>
                <c:pt idx="2689">
                  <c:v>5.500303677050538E-2</c:v>
                </c:pt>
                <c:pt idx="2690">
                  <c:v>0.43604092785904225</c:v>
                </c:pt>
                <c:pt idx="2691">
                  <c:v>0.53987645289854913</c:v>
                </c:pt>
                <c:pt idx="2692">
                  <c:v>0.70354579189026067</c:v>
                </c:pt>
                <c:pt idx="2693">
                  <c:v>0.49412622558610803</c:v>
                </c:pt>
                <c:pt idx="2694">
                  <c:v>0.77947535169286442</c:v>
                </c:pt>
                <c:pt idx="2695">
                  <c:v>0.64223782794654272</c:v>
                </c:pt>
                <c:pt idx="2696">
                  <c:v>9.1176223517943272E-2</c:v>
                </c:pt>
                <c:pt idx="2697">
                  <c:v>0.39879059204775402</c:v>
                </c:pt>
                <c:pt idx="2698">
                  <c:v>0.4734824725768913</c:v>
                </c:pt>
                <c:pt idx="2699">
                  <c:v>0.8199185257870325</c:v>
                </c:pt>
                <c:pt idx="2700">
                  <c:v>0.37066482862954253</c:v>
                </c:pt>
                <c:pt idx="2701">
                  <c:v>0.76377670269635356</c:v>
                </c:pt>
                <c:pt idx="2702">
                  <c:v>0.7950441435887684</c:v>
                </c:pt>
                <c:pt idx="2703">
                  <c:v>0.30692322240533459</c:v>
                </c:pt>
                <c:pt idx="2704">
                  <c:v>0.45860089243324514</c:v>
                </c:pt>
                <c:pt idx="2705">
                  <c:v>0.70520105152633095</c:v>
                </c:pt>
                <c:pt idx="2706">
                  <c:v>0.31407492901853978</c:v>
                </c:pt>
                <c:pt idx="2707">
                  <c:v>0.65733394057365779</c:v>
                </c:pt>
                <c:pt idx="2708">
                  <c:v>0.81154114744232086</c:v>
                </c:pt>
                <c:pt idx="2709">
                  <c:v>0.57206698906238518</c:v>
                </c:pt>
                <c:pt idx="2710">
                  <c:v>0.7298870974825169</c:v>
                </c:pt>
                <c:pt idx="2711">
                  <c:v>0.21244931463731886</c:v>
                </c:pt>
                <c:pt idx="2712">
                  <c:v>0.63563303539326088</c:v>
                </c:pt>
                <c:pt idx="2713">
                  <c:v>8.4427780511056899E-2</c:v>
                </c:pt>
                <c:pt idx="2714">
                  <c:v>0.97770897530843925</c:v>
                </c:pt>
                <c:pt idx="2715">
                  <c:v>0.35474993491300844</c:v>
                </c:pt>
                <c:pt idx="2716">
                  <c:v>0.28215800890799519</c:v>
                </c:pt>
                <c:pt idx="2717">
                  <c:v>0.22965764265025856</c:v>
                </c:pt>
                <c:pt idx="2718">
                  <c:v>0.85600194887071934</c:v>
                </c:pt>
                <c:pt idx="2719">
                  <c:v>0.82475659615581698</c:v>
                </c:pt>
                <c:pt idx="2720">
                  <c:v>0.6841135167908452</c:v>
                </c:pt>
                <c:pt idx="2721">
                  <c:v>0.89587862971046872</c:v>
                </c:pt>
                <c:pt idx="2722">
                  <c:v>3.2131469823481265E-2</c:v>
                </c:pt>
                <c:pt idx="2723">
                  <c:v>3.3615249224759287E-2</c:v>
                </c:pt>
                <c:pt idx="2724">
                  <c:v>0.97149564650445042</c:v>
                </c:pt>
                <c:pt idx="2725">
                  <c:v>0.92733272627337493</c:v>
                </c:pt>
                <c:pt idx="2726">
                  <c:v>0.68113240258820928</c:v>
                </c:pt>
                <c:pt idx="2727">
                  <c:v>0.7922922260092069</c:v>
                </c:pt>
                <c:pt idx="2728">
                  <c:v>5.5444462716320746E-2</c:v>
                </c:pt>
                <c:pt idx="2729">
                  <c:v>0.85508679917784725</c:v>
                </c:pt>
                <c:pt idx="2730">
                  <c:v>0.44383570805370609</c:v>
                </c:pt>
                <c:pt idx="2731">
                  <c:v>0.54674718461313621</c:v>
                </c:pt>
                <c:pt idx="2732">
                  <c:v>0.17993371895511343</c:v>
                </c:pt>
                <c:pt idx="2733">
                  <c:v>0.1460164045663627</c:v>
                </c:pt>
                <c:pt idx="2734">
                  <c:v>9.7713472832792192E-2</c:v>
                </c:pt>
                <c:pt idx="2735">
                  <c:v>0.2703398267134744</c:v>
                </c:pt>
                <c:pt idx="2736">
                  <c:v>0.60146949933910254</c:v>
                </c:pt>
                <c:pt idx="2737">
                  <c:v>0.89787731827137862</c:v>
                </c:pt>
                <c:pt idx="2738">
                  <c:v>0.62409011303637651</c:v>
                </c:pt>
                <c:pt idx="2739">
                  <c:v>8.2531728354530279E-2</c:v>
                </c:pt>
                <c:pt idx="2740">
                  <c:v>0.11076038056554291</c:v>
                </c:pt>
                <c:pt idx="2741">
                  <c:v>0.54971809105468827</c:v>
                </c:pt>
                <c:pt idx="2742">
                  <c:v>0.11195828212050642</c:v>
                </c:pt>
                <c:pt idx="2743">
                  <c:v>0.68284952532632714</c:v>
                </c:pt>
                <c:pt idx="2744">
                  <c:v>0.65197408555633118</c:v>
                </c:pt>
                <c:pt idx="2745">
                  <c:v>0.72845787123239503</c:v>
                </c:pt>
                <c:pt idx="2746">
                  <c:v>0.1914437288378569</c:v>
                </c:pt>
                <c:pt idx="2747">
                  <c:v>0.59475250383594658</c:v>
                </c:pt>
                <c:pt idx="2748">
                  <c:v>5.333896728853647E-3</c:v>
                </c:pt>
                <c:pt idx="2749">
                  <c:v>0.64680424781833046</c:v>
                </c:pt>
                <c:pt idx="2750">
                  <c:v>0.83899500865442445</c:v>
                </c:pt>
                <c:pt idx="2751">
                  <c:v>0.9891123808869684</c:v>
                </c:pt>
                <c:pt idx="2752">
                  <c:v>1.1787493253027784E-2</c:v>
                </c:pt>
                <c:pt idx="2753">
                  <c:v>0.11240102961305577</c:v>
                </c:pt>
                <c:pt idx="2754">
                  <c:v>0.12410663260338206</c:v>
                </c:pt>
                <c:pt idx="2755">
                  <c:v>0.86017609101728354</c:v>
                </c:pt>
                <c:pt idx="2756">
                  <c:v>0.97956365345956931</c:v>
                </c:pt>
                <c:pt idx="2757">
                  <c:v>0.52632562095593927</c:v>
                </c:pt>
                <c:pt idx="2758">
                  <c:v>0.9547133324456929</c:v>
                </c:pt>
                <c:pt idx="2759">
                  <c:v>0.866980340735512</c:v>
                </c:pt>
                <c:pt idx="2760">
                  <c:v>0.33858866772548701</c:v>
                </c:pt>
                <c:pt idx="2761">
                  <c:v>0.6597403882349564</c:v>
                </c:pt>
                <c:pt idx="2762">
                  <c:v>0.25670699088680882</c:v>
                </c:pt>
                <c:pt idx="2763">
                  <c:v>0.47439776057116584</c:v>
                </c:pt>
                <c:pt idx="2764">
                  <c:v>0.20316384555919276</c:v>
                </c:pt>
                <c:pt idx="2765">
                  <c:v>0.57475423932762548</c:v>
                </c:pt>
                <c:pt idx="2766">
                  <c:v>0.89450230537657738</c:v>
                </c:pt>
                <c:pt idx="2767">
                  <c:v>0.9002483901103252</c:v>
                </c:pt>
                <c:pt idx="2768">
                  <c:v>0.47469451021156017</c:v>
                </c:pt>
                <c:pt idx="2769">
                  <c:v>0.19063505166705466</c:v>
                </c:pt>
                <c:pt idx="2770">
                  <c:v>3.3152941629827461E-3</c:v>
                </c:pt>
                <c:pt idx="2771">
                  <c:v>0.72015092322609897</c:v>
                </c:pt>
                <c:pt idx="2772">
                  <c:v>0.57656858702030434</c:v>
                </c:pt>
                <c:pt idx="2773">
                  <c:v>0.38824397622991541</c:v>
                </c:pt>
                <c:pt idx="2774">
                  <c:v>0.2165104221629493</c:v>
                </c:pt>
                <c:pt idx="2775">
                  <c:v>0.89066721866404042</c:v>
                </c:pt>
                <c:pt idx="2776">
                  <c:v>0.44394601250251103</c:v>
                </c:pt>
                <c:pt idx="2777">
                  <c:v>0.40063405567809662</c:v>
                </c:pt>
                <c:pt idx="2778">
                  <c:v>0.45657570774507511</c:v>
                </c:pt>
                <c:pt idx="2779">
                  <c:v>0.66792199745211844</c:v>
                </c:pt>
                <c:pt idx="2780">
                  <c:v>0.76501310372958575</c:v>
                </c:pt>
                <c:pt idx="2781">
                  <c:v>0.57523630912193857</c:v>
                </c:pt>
                <c:pt idx="2782">
                  <c:v>0.99664933839656844</c:v>
                </c:pt>
                <c:pt idx="2783">
                  <c:v>0.68543235710143691</c:v>
                </c:pt>
                <c:pt idx="2784">
                  <c:v>6.1627729824570814E-2</c:v>
                </c:pt>
                <c:pt idx="2785">
                  <c:v>0.77725708753674161</c:v>
                </c:pt>
                <c:pt idx="2786">
                  <c:v>0.35987215599039202</c:v>
                </c:pt>
                <c:pt idx="2787">
                  <c:v>0.37132765649414046</c:v>
                </c:pt>
                <c:pt idx="2788">
                  <c:v>0.90392462299388121</c:v>
                </c:pt>
                <c:pt idx="2789">
                  <c:v>0.2611405841359592</c:v>
                </c:pt>
                <c:pt idx="2790">
                  <c:v>0.98979949904130748</c:v>
                </c:pt>
                <c:pt idx="2791">
                  <c:v>0.56018231322997358</c:v>
                </c:pt>
                <c:pt idx="2792">
                  <c:v>0.98414038214094024</c:v>
                </c:pt>
                <c:pt idx="2793">
                  <c:v>0.44740456875758461</c:v>
                </c:pt>
                <c:pt idx="2794">
                  <c:v>0.52858903469917784</c:v>
                </c:pt>
                <c:pt idx="2795">
                  <c:v>0.99590811505723187</c:v>
                </c:pt>
                <c:pt idx="2796">
                  <c:v>0.22769169287182936</c:v>
                </c:pt>
                <c:pt idx="2797">
                  <c:v>0.81428402281100121</c:v>
                </c:pt>
                <c:pt idx="2798">
                  <c:v>0.67157331047187252</c:v>
                </c:pt>
                <c:pt idx="2799">
                  <c:v>0.13263102673582314</c:v>
                </c:pt>
                <c:pt idx="2800">
                  <c:v>0.12966827495473823</c:v>
                </c:pt>
                <c:pt idx="2801">
                  <c:v>0.33469909026040651</c:v>
                </c:pt>
                <c:pt idx="2802">
                  <c:v>0.28761193262767604</c:v>
                </c:pt>
                <c:pt idx="2803">
                  <c:v>0.89375359932601151</c:v>
                </c:pt>
                <c:pt idx="2804">
                  <c:v>0.31674579825100757</c:v>
                </c:pt>
                <c:pt idx="2805">
                  <c:v>0.54663313065964414</c:v>
                </c:pt>
                <c:pt idx="2806">
                  <c:v>0.263028922613258</c:v>
                </c:pt>
                <c:pt idx="2807">
                  <c:v>0.72710428700181851</c:v>
                </c:pt>
                <c:pt idx="2808">
                  <c:v>0.44175356553949113</c:v>
                </c:pt>
                <c:pt idx="2809">
                  <c:v>0.55217794820302069</c:v>
                </c:pt>
                <c:pt idx="2810">
                  <c:v>0.45477737414407421</c:v>
                </c:pt>
                <c:pt idx="2811">
                  <c:v>0.44332916543042716</c:v>
                </c:pt>
                <c:pt idx="2812">
                  <c:v>3.3285315164032075E-2</c:v>
                </c:pt>
                <c:pt idx="2813">
                  <c:v>0.42629388786214117</c:v>
                </c:pt>
                <c:pt idx="2814">
                  <c:v>0.72137522498209738</c:v>
                </c:pt>
                <c:pt idx="2815">
                  <c:v>0.15340820008581887</c:v>
                </c:pt>
                <c:pt idx="2816">
                  <c:v>0.33162076833267734</c:v>
                </c:pt>
                <c:pt idx="2817">
                  <c:v>0.5502552932827991</c:v>
                </c:pt>
                <c:pt idx="2818">
                  <c:v>0.14071612997945218</c:v>
                </c:pt>
                <c:pt idx="2819">
                  <c:v>1.5998490627854359E-2</c:v>
                </c:pt>
                <c:pt idx="2820">
                  <c:v>0.88663390832330746</c:v>
                </c:pt>
                <c:pt idx="2821">
                  <c:v>0.65609911580388391</c:v>
                </c:pt>
                <c:pt idx="2822">
                  <c:v>5.7841241852306408E-2</c:v>
                </c:pt>
                <c:pt idx="2823">
                  <c:v>0.13775373768888122</c:v>
                </c:pt>
                <c:pt idx="2824">
                  <c:v>0.22707126300179925</c:v>
                </c:pt>
                <c:pt idx="2825">
                  <c:v>0.38671919721491599</c:v>
                </c:pt>
                <c:pt idx="2826">
                  <c:v>0.58954951706787084</c:v>
                </c:pt>
                <c:pt idx="2827">
                  <c:v>0.55873528568015218</c:v>
                </c:pt>
                <c:pt idx="2828">
                  <c:v>0.66394835229215599</c:v>
                </c:pt>
                <c:pt idx="2829">
                  <c:v>0.97995890024116217</c:v>
                </c:pt>
                <c:pt idx="2830">
                  <c:v>0.16923827918676579</c:v>
                </c:pt>
                <c:pt idx="2831">
                  <c:v>0.38776021794777371</c:v>
                </c:pt>
                <c:pt idx="2832">
                  <c:v>8.5984974208280898E-2</c:v>
                </c:pt>
                <c:pt idx="2833">
                  <c:v>0.14946344455213445</c:v>
                </c:pt>
                <c:pt idx="2834">
                  <c:v>3.2114513699018639E-2</c:v>
                </c:pt>
                <c:pt idx="2835">
                  <c:v>0.7486336653812945</c:v>
                </c:pt>
                <c:pt idx="2836">
                  <c:v>0.28601598939207196</c:v>
                </c:pt>
                <c:pt idx="2837">
                  <c:v>7.0735638528473505E-2</c:v>
                </c:pt>
                <c:pt idx="2838">
                  <c:v>0.85387867402931616</c:v>
                </c:pt>
                <c:pt idx="2839">
                  <c:v>0.13887633669137783</c:v>
                </c:pt>
                <c:pt idx="2840">
                  <c:v>9.4592697962463224E-2</c:v>
                </c:pt>
                <c:pt idx="2841">
                  <c:v>0.8194765810945428</c:v>
                </c:pt>
                <c:pt idx="2842">
                  <c:v>0.94290038195573744</c:v>
                </c:pt>
                <c:pt idx="2843">
                  <c:v>0.32672145605400271</c:v>
                </c:pt>
                <c:pt idx="2844">
                  <c:v>0.20751382559887777</c:v>
                </c:pt>
                <c:pt idx="2845">
                  <c:v>0.68486876631382332</c:v>
                </c:pt>
                <c:pt idx="2846">
                  <c:v>0.58935736240323511</c:v>
                </c:pt>
                <c:pt idx="2847">
                  <c:v>0.32919183714743322</c:v>
                </c:pt>
                <c:pt idx="2848">
                  <c:v>0.72720886288546438</c:v>
                </c:pt>
                <c:pt idx="2849">
                  <c:v>0.19936044197499772</c:v>
                </c:pt>
                <c:pt idx="2850">
                  <c:v>0.65095019976187041</c:v>
                </c:pt>
                <c:pt idx="2851">
                  <c:v>0.52000932373106912</c:v>
                </c:pt>
                <c:pt idx="2852">
                  <c:v>0.7967058740540901</c:v>
                </c:pt>
                <c:pt idx="2853">
                  <c:v>0.23562715306674464</c:v>
                </c:pt>
                <c:pt idx="2854">
                  <c:v>0.18556351875214069</c:v>
                </c:pt>
                <c:pt idx="2855">
                  <c:v>0.76606159320383405</c:v>
                </c:pt>
                <c:pt idx="2856">
                  <c:v>0.19719890281427602</c:v>
                </c:pt>
                <c:pt idx="2857">
                  <c:v>0.32196152551190999</c:v>
                </c:pt>
                <c:pt idx="2858">
                  <c:v>0.20736120464623031</c:v>
                </c:pt>
                <c:pt idx="2859">
                  <c:v>0.1197684151678199</c:v>
                </c:pt>
                <c:pt idx="2860">
                  <c:v>0.94775565152417662</c:v>
                </c:pt>
                <c:pt idx="2861">
                  <c:v>0.92923709281219036</c:v>
                </c:pt>
                <c:pt idx="2862">
                  <c:v>0.68782082045814996</c:v>
                </c:pt>
                <c:pt idx="2863">
                  <c:v>0.20453136610078224</c:v>
                </c:pt>
                <c:pt idx="2864">
                  <c:v>0.55867198182208089</c:v>
                </c:pt>
                <c:pt idx="2865">
                  <c:v>0.60000040968880075</c:v>
                </c:pt>
                <c:pt idx="2866">
                  <c:v>0.20688756564952784</c:v>
                </c:pt>
                <c:pt idx="2867">
                  <c:v>0.15931779758972944</c:v>
                </c:pt>
                <c:pt idx="2868">
                  <c:v>0.65422601655788071</c:v>
                </c:pt>
                <c:pt idx="2869">
                  <c:v>0.57666221427575792</c:v>
                </c:pt>
                <c:pt idx="2870">
                  <c:v>0.961837258637807</c:v>
                </c:pt>
                <c:pt idx="2871">
                  <c:v>0.59880785159711158</c:v>
                </c:pt>
                <c:pt idx="2872">
                  <c:v>0.16356371862979779</c:v>
                </c:pt>
                <c:pt idx="2873">
                  <c:v>1.5420936986534361E-2</c:v>
                </c:pt>
                <c:pt idx="2874">
                  <c:v>0.17968985865809484</c:v>
                </c:pt>
                <c:pt idx="2875">
                  <c:v>4.7456392574802227E-2</c:v>
                </c:pt>
                <c:pt idx="2876">
                  <c:v>0.59959193067606165</c:v>
                </c:pt>
                <c:pt idx="2877">
                  <c:v>0.34158079854286311</c:v>
                </c:pt>
                <c:pt idx="2878">
                  <c:v>0.94848303587570926</c:v>
                </c:pt>
                <c:pt idx="2879">
                  <c:v>0.15438588902092812</c:v>
                </c:pt>
                <c:pt idx="2880">
                  <c:v>0.76363870071416662</c:v>
                </c:pt>
                <c:pt idx="2881">
                  <c:v>0.47564482897317262</c:v>
                </c:pt>
                <c:pt idx="2882">
                  <c:v>0.16264247808728483</c:v>
                </c:pt>
                <c:pt idx="2883">
                  <c:v>0.53213113897113651</c:v>
                </c:pt>
                <c:pt idx="2884">
                  <c:v>0.52805461386593744</c:v>
                </c:pt>
                <c:pt idx="2885">
                  <c:v>1.3897170784835317E-2</c:v>
                </c:pt>
                <c:pt idx="2886">
                  <c:v>0.56975130670226704</c:v>
                </c:pt>
                <c:pt idx="2887">
                  <c:v>0.81021367097749075</c:v>
                </c:pt>
                <c:pt idx="2888">
                  <c:v>0.26117004466297572</c:v>
                </c:pt>
                <c:pt idx="2889">
                  <c:v>0.48494257660812817</c:v>
                </c:pt>
                <c:pt idx="2890">
                  <c:v>0.42988697878545473</c:v>
                </c:pt>
                <c:pt idx="2891">
                  <c:v>0.11045437311309128</c:v>
                </c:pt>
                <c:pt idx="2892">
                  <c:v>0.40665083770018573</c:v>
                </c:pt>
                <c:pt idx="2893">
                  <c:v>0.58063115299708734</c:v>
                </c:pt>
                <c:pt idx="2894">
                  <c:v>0.66779034802121595</c:v>
                </c:pt>
                <c:pt idx="2895">
                  <c:v>0.55238111855107408</c:v>
                </c:pt>
                <c:pt idx="2896">
                  <c:v>0.86946141387776532</c:v>
                </c:pt>
                <c:pt idx="2897">
                  <c:v>3.7984969577745054E-2</c:v>
                </c:pt>
                <c:pt idx="2898">
                  <c:v>0.41338561913621874</c:v>
                </c:pt>
                <c:pt idx="2899">
                  <c:v>0.77210274840337356</c:v>
                </c:pt>
                <c:pt idx="2900">
                  <c:v>0.7308943414738841</c:v>
                </c:pt>
                <c:pt idx="2901">
                  <c:v>0.14119907754529223</c:v>
                </c:pt>
                <c:pt idx="2902">
                  <c:v>0.13289822970186277</c:v>
                </c:pt>
                <c:pt idx="2903">
                  <c:v>0.62054852518278569</c:v>
                </c:pt>
                <c:pt idx="2904">
                  <c:v>0.55906467305452778</c:v>
                </c:pt>
                <c:pt idx="2905">
                  <c:v>0.19996195342389958</c:v>
                </c:pt>
                <c:pt idx="2906">
                  <c:v>0.76055312145527132</c:v>
                </c:pt>
                <c:pt idx="2907">
                  <c:v>0.61631422472014752</c:v>
                </c:pt>
                <c:pt idx="2908">
                  <c:v>0.39317679749484025</c:v>
                </c:pt>
                <c:pt idx="2909">
                  <c:v>0.12243742175513758</c:v>
                </c:pt>
                <c:pt idx="2910">
                  <c:v>0.80574936457246049</c:v>
                </c:pt>
                <c:pt idx="2911">
                  <c:v>0.22957229531815848</c:v>
                </c:pt>
                <c:pt idx="2912">
                  <c:v>0.42156933826467458</c:v>
                </c:pt>
                <c:pt idx="2913">
                  <c:v>0.31587014036060784</c:v>
                </c:pt>
                <c:pt idx="2914">
                  <c:v>0.82945096671090046</c:v>
                </c:pt>
                <c:pt idx="2915">
                  <c:v>0.58239943607822031</c:v>
                </c:pt>
                <c:pt idx="2916">
                  <c:v>0.38732409262439427</c:v>
                </c:pt>
                <c:pt idx="2917">
                  <c:v>0.75602666416951769</c:v>
                </c:pt>
                <c:pt idx="2918">
                  <c:v>0.54014662305831285</c:v>
                </c:pt>
                <c:pt idx="2919">
                  <c:v>0.24429566703936814</c:v>
                </c:pt>
                <c:pt idx="2920">
                  <c:v>0.87727785663552482</c:v>
                </c:pt>
                <c:pt idx="2921">
                  <c:v>0.40893839924081155</c:v>
                </c:pt>
                <c:pt idx="2922">
                  <c:v>2.7677966294660218E-2</c:v>
                </c:pt>
                <c:pt idx="2923">
                  <c:v>0.18358144032935678</c:v>
                </c:pt>
                <c:pt idx="2924">
                  <c:v>0.45326954147465043</c:v>
                </c:pt>
                <c:pt idx="2925">
                  <c:v>0.1011854904243655</c:v>
                </c:pt>
                <c:pt idx="2926">
                  <c:v>0.62453948828603112</c:v>
                </c:pt>
                <c:pt idx="2927">
                  <c:v>0.63518154930098991</c:v>
                </c:pt>
                <c:pt idx="2928">
                  <c:v>0.49630102771162105</c:v>
                </c:pt>
                <c:pt idx="2929">
                  <c:v>0.33137467518978503</c:v>
                </c:pt>
                <c:pt idx="2930">
                  <c:v>0.41416784069229284</c:v>
                </c:pt>
                <c:pt idx="2931">
                  <c:v>0.91890044134059012</c:v>
                </c:pt>
                <c:pt idx="2932">
                  <c:v>0.9597195372729187</c:v>
                </c:pt>
                <c:pt idx="2933">
                  <c:v>6.2648719205823135E-3</c:v>
                </c:pt>
                <c:pt idx="2934">
                  <c:v>0.29370429520202068</c:v>
                </c:pt>
                <c:pt idx="2935">
                  <c:v>0.28809138633687581</c:v>
                </c:pt>
                <c:pt idx="2936">
                  <c:v>0.95193208984654964</c:v>
                </c:pt>
                <c:pt idx="2937">
                  <c:v>0.12263597693417035</c:v>
                </c:pt>
                <c:pt idx="2938">
                  <c:v>0.1428662585759844</c:v>
                </c:pt>
                <c:pt idx="2939">
                  <c:v>0.15320981254484961</c:v>
                </c:pt>
                <c:pt idx="2940">
                  <c:v>0.99732136726254661</c:v>
                </c:pt>
                <c:pt idx="2941">
                  <c:v>0.98022150759595517</c:v>
                </c:pt>
                <c:pt idx="2942">
                  <c:v>0.58288009119354189</c:v>
                </c:pt>
                <c:pt idx="2943">
                  <c:v>0.46569461583425042</c:v>
                </c:pt>
                <c:pt idx="2944">
                  <c:v>0.92941025222158535</c:v>
                </c:pt>
                <c:pt idx="2945">
                  <c:v>0.59811101416037926</c:v>
                </c:pt>
                <c:pt idx="2946">
                  <c:v>0.45181691947012065</c:v>
                </c:pt>
                <c:pt idx="2947">
                  <c:v>0.68696746029284195</c:v>
                </c:pt>
                <c:pt idx="2948">
                  <c:v>0.86210706777037449</c:v>
                </c:pt>
                <c:pt idx="2949">
                  <c:v>0.4334899426593864</c:v>
                </c:pt>
                <c:pt idx="2950">
                  <c:v>0.66546820228242698</c:v>
                </c:pt>
                <c:pt idx="2951">
                  <c:v>0.52407768672522048</c:v>
                </c:pt>
                <c:pt idx="2952">
                  <c:v>0.17368271675598002</c:v>
                </c:pt>
                <c:pt idx="2953">
                  <c:v>8.5422443731419023E-2</c:v>
                </c:pt>
                <c:pt idx="2954">
                  <c:v>0.69501371993451089</c:v>
                </c:pt>
                <c:pt idx="2955">
                  <c:v>9.5592865299243879E-2</c:v>
                </c:pt>
                <c:pt idx="2956">
                  <c:v>0.62928901036702511</c:v>
                </c:pt>
                <c:pt idx="2957">
                  <c:v>0.46039916456695607</c:v>
                </c:pt>
                <c:pt idx="2958">
                  <c:v>0.928760802805778</c:v>
                </c:pt>
                <c:pt idx="2959">
                  <c:v>0.68281468268614942</c:v>
                </c:pt>
                <c:pt idx="2960">
                  <c:v>6.6373832089069218E-2</c:v>
                </c:pt>
                <c:pt idx="2961">
                  <c:v>0.54499784696148612</c:v>
                </c:pt>
                <c:pt idx="2962">
                  <c:v>0.77881580767166603</c:v>
                </c:pt>
                <c:pt idx="2963">
                  <c:v>0.55728146366648446</c:v>
                </c:pt>
                <c:pt idx="2964">
                  <c:v>0.22956176857909269</c:v>
                </c:pt>
                <c:pt idx="2965">
                  <c:v>0.24464643478609921</c:v>
                </c:pt>
                <c:pt idx="2966">
                  <c:v>0.7726313759445359</c:v>
                </c:pt>
                <c:pt idx="2967">
                  <c:v>0.61553742578976667</c:v>
                </c:pt>
                <c:pt idx="2968">
                  <c:v>0.33751717458363489</c:v>
                </c:pt>
                <c:pt idx="2969">
                  <c:v>0.65115515312699379</c:v>
                </c:pt>
                <c:pt idx="2970">
                  <c:v>0.96466053135910101</c:v>
                </c:pt>
                <c:pt idx="2971">
                  <c:v>4.9552478384949493E-2</c:v>
                </c:pt>
                <c:pt idx="2972">
                  <c:v>0.82850614182115823</c:v>
                </c:pt>
                <c:pt idx="2973">
                  <c:v>0.70272751418069357</c:v>
                </c:pt>
                <c:pt idx="2974">
                  <c:v>0.74133276089156641</c:v>
                </c:pt>
                <c:pt idx="2975">
                  <c:v>0.57971423053169358</c:v>
                </c:pt>
                <c:pt idx="2976">
                  <c:v>0.25707447214847173</c:v>
                </c:pt>
                <c:pt idx="2977">
                  <c:v>0.65065532533948089</c:v>
                </c:pt>
                <c:pt idx="2978">
                  <c:v>0.56405490663091418</c:v>
                </c:pt>
                <c:pt idx="2979">
                  <c:v>7.0817671749190278E-2</c:v>
                </c:pt>
                <c:pt idx="2980">
                  <c:v>0.23261101461602887</c:v>
                </c:pt>
                <c:pt idx="2981">
                  <c:v>0.49332457757244097</c:v>
                </c:pt>
                <c:pt idx="2982">
                  <c:v>0.30617718599093013</c:v>
                </c:pt>
                <c:pt idx="2983">
                  <c:v>0.91996687553821455</c:v>
                </c:pt>
                <c:pt idx="2984">
                  <c:v>0.88327909674648153</c:v>
                </c:pt>
                <c:pt idx="2985">
                  <c:v>0.27178094409023457</c:v>
                </c:pt>
                <c:pt idx="2986">
                  <c:v>0.82232925054725692</c:v>
                </c:pt>
                <c:pt idx="2987">
                  <c:v>0.88771587372185468</c:v>
                </c:pt>
                <c:pt idx="2988">
                  <c:v>0.84069156918706911</c:v>
                </c:pt>
                <c:pt idx="2989">
                  <c:v>0.5032052530456359</c:v>
                </c:pt>
                <c:pt idx="2990">
                  <c:v>0.37068986397734371</c:v>
                </c:pt>
                <c:pt idx="2991">
                  <c:v>0.18454579319085265</c:v>
                </c:pt>
                <c:pt idx="2992">
                  <c:v>0.66114808463544961</c:v>
                </c:pt>
                <c:pt idx="2993">
                  <c:v>0.91586039397672769</c:v>
                </c:pt>
                <c:pt idx="2994">
                  <c:v>0.86564349283727049</c:v>
                </c:pt>
                <c:pt idx="2995">
                  <c:v>0.87018604198013716</c:v>
                </c:pt>
                <c:pt idx="2996">
                  <c:v>0.21680948613994266</c:v>
                </c:pt>
                <c:pt idx="2997">
                  <c:v>0.91703547999124768</c:v>
                </c:pt>
                <c:pt idx="2998">
                  <c:v>0.61531413887409225</c:v>
                </c:pt>
                <c:pt idx="2999">
                  <c:v>0.58473398284275735</c:v>
                </c:pt>
                <c:pt idx="3000">
                  <c:v>0.62405156419801133</c:v>
                </c:pt>
                <c:pt idx="3001">
                  <c:v>0.43464140195149992</c:v>
                </c:pt>
                <c:pt idx="3002">
                  <c:v>1.8044524834512046E-2</c:v>
                </c:pt>
                <c:pt idx="3003">
                  <c:v>0.27433081961904227</c:v>
                </c:pt>
                <c:pt idx="3004">
                  <c:v>0.67808726321816781</c:v>
                </c:pt>
                <c:pt idx="3005">
                  <c:v>0.61263483372173966</c:v>
                </c:pt>
                <c:pt idx="3006">
                  <c:v>0.55365228725301674</c:v>
                </c:pt>
                <c:pt idx="3007">
                  <c:v>0.23399378742742993</c:v>
                </c:pt>
                <c:pt idx="3008">
                  <c:v>0.7335872187901229</c:v>
                </c:pt>
                <c:pt idx="3009">
                  <c:v>0.40038813157025172</c:v>
                </c:pt>
                <c:pt idx="3010">
                  <c:v>0.32332922719574031</c:v>
                </c:pt>
                <c:pt idx="3011">
                  <c:v>0.19432340478260229</c:v>
                </c:pt>
                <c:pt idx="3012">
                  <c:v>0.99346610717171158</c:v>
                </c:pt>
                <c:pt idx="3013">
                  <c:v>0.18486516093130465</c:v>
                </c:pt>
                <c:pt idx="3014">
                  <c:v>2.876169841213231E-2</c:v>
                </c:pt>
                <c:pt idx="3015">
                  <c:v>0.39786713868280271</c:v>
                </c:pt>
                <c:pt idx="3016">
                  <c:v>0.9530017678407029</c:v>
                </c:pt>
                <c:pt idx="3017">
                  <c:v>0.10071402466889193</c:v>
                </c:pt>
                <c:pt idx="3018">
                  <c:v>0.70061453604168</c:v>
                </c:pt>
                <c:pt idx="3019">
                  <c:v>0.22850917849154639</c:v>
                </c:pt>
                <c:pt idx="3020">
                  <c:v>0.55376483339525984</c:v>
                </c:pt>
                <c:pt idx="3021">
                  <c:v>0.12555680010726528</c:v>
                </c:pt>
                <c:pt idx="3022">
                  <c:v>0.23314132878237465</c:v>
                </c:pt>
                <c:pt idx="3023">
                  <c:v>0.40631477134596311</c:v>
                </c:pt>
                <c:pt idx="3024">
                  <c:v>0.93236393757740221</c:v>
                </c:pt>
                <c:pt idx="3025">
                  <c:v>0.24070078937369435</c:v>
                </c:pt>
                <c:pt idx="3026">
                  <c:v>0.45816892965611489</c:v>
                </c:pt>
                <c:pt idx="3027">
                  <c:v>0.44520265629757322</c:v>
                </c:pt>
                <c:pt idx="3028">
                  <c:v>0.52104631928775758</c:v>
                </c:pt>
                <c:pt idx="3029">
                  <c:v>0.22549019531602515</c:v>
                </c:pt>
                <c:pt idx="3030">
                  <c:v>0.81371460240972904</c:v>
                </c:pt>
                <c:pt idx="3031">
                  <c:v>0.10132462629178754</c:v>
                </c:pt>
                <c:pt idx="3032">
                  <c:v>0.9629960120483283</c:v>
                </c:pt>
                <c:pt idx="3033">
                  <c:v>7.3976422228839447E-2</c:v>
                </c:pt>
                <c:pt idx="3034">
                  <c:v>0.32173032607963792</c:v>
                </c:pt>
                <c:pt idx="3035">
                  <c:v>0.32159234644919277</c:v>
                </c:pt>
                <c:pt idx="3036">
                  <c:v>2.5686975580494374E-3</c:v>
                </c:pt>
                <c:pt idx="3037">
                  <c:v>0.17210178411197932</c:v>
                </c:pt>
                <c:pt idx="3038">
                  <c:v>0.51468749601146557</c:v>
                </c:pt>
                <c:pt idx="3039">
                  <c:v>0.35274739067663785</c:v>
                </c:pt>
                <c:pt idx="3040">
                  <c:v>0.6253970282270559</c:v>
                </c:pt>
                <c:pt idx="3041">
                  <c:v>4.7855338104001867E-2</c:v>
                </c:pt>
                <c:pt idx="3042">
                  <c:v>0.30466943993450585</c:v>
                </c:pt>
                <c:pt idx="3043">
                  <c:v>0.57927890521440606</c:v>
                </c:pt>
                <c:pt idx="3044">
                  <c:v>0.94056186449740165</c:v>
                </c:pt>
                <c:pt idx="3045">
                  <c:v>2.3258533805263479E-2</c:v>
                </c:pt>
                <c:pt idx="3046">
                  <c:v>0.906179591038348</c:v>
                </c:pt>
                <c:pt idx="3047">
                  <c:v>0.16038850748929592</c:v>
                </c:pt>
                <c:pt idx="3048">
                  <c:v>0.6496472985714894</c:v>
                </c:pt>
                <c:pt idx="3049">
                  <c:v>0.6221490169978463</c:v>
                </c:pt>
                <c:pt idx="3050">
                  <c:v>0.45853060877813523</c:v>
                </c:pt>
                <c:pt idx="3051">
                  <c:v>0.52394366009344517</c:v>
                </c:pt>
                <c:pt idx="3052">
                  <c:v>0.92109711650810067</c:v>
                </c:pt>
                <c:pt idx="3053">
                  <c:v>0.87923907762357922</c:v>
                </c:pt>
                <c:pt idx="3054">
                  <c:v>0.37117954547106269</c:v>
                </c:pt>
                <c:pt idx="3055">
                  <c:v>0.41462265812541482</c:v>
                </c:pt>
                <c:pt idx="3056">
                  <c:v>0.56301703982195683</c:v>
                </c:pt>
                <c:pt idx="3057">
                  <c:v>0.62739021360286984</c:v>
                </c:pt>
                <c:pt idx="3058">
                  <c:v>0.54732194940900525</c:v>
                </c:pt>
                <c:pt idx="3059">
                  <c:v>0.84000564312562609</c:v>
                </c:pt>
                <c:pt idx="3060">
                  <c:v>0.97484593837281963</c:v>
                </c:pt>
                <c:pt idx="3061">
                  <c:v>0.23568815795503936</c:v>
                </c:pt>
                <c:pt idx="3062">
                  <c:v>0.21087267632171169</c:v>
                </c:pt>
                <c:pt idx="3063">
                  <c:v>0.13707286498373042</c:v>
                </c:pt>
                <c:pt idx="3064">
                  <c:v>0.78364370753226975</c:v>
                </c:pt>
                <c:pt idx="3065">
                  <c:v>0.6997944208326724</c:v>
                </c:pt>
                <c:pt idx="3066">
                  <c:v>0.44483286069931127</c:v>
                </c:pt>
                <c:pt idx="3067">
                  <c:v>0.30589169930009719</c:v>
                </c:pt>
                <c:pt idx="3068">
                  <c:v>0.12179206270807984</c:v>
                </c:pt>
                <c:pt idx="3069">
                  <c:v>0.95919986067302521</c:v>
                </c:pt>
                <c:pt idx="3070">
                  <c:v>0.27206025750937884</c:v>
                </c:pt>
                <c:pt idx="3071">
                  <c:v>0.51674988610518624</c:v>
                </c:pt>
                <c:pt idx="3072">
                  <c:v>1.5337695840437754E-2</c:v>
                </c:pt>
                <c:pt idx="3073">
                  <c:v>0.78065591621243202</c:v>
                </c:pt>
                <c:pt idx="3074">
                  <c:v>0.48398570832050669</c:v>
                </c:pt>
                <c:pt idx="3075">
                  <c:v>0.34780166873140339</c:v>
                </c:pt>
                <c:pt idx="3076">
                  <c:v>0.50264829467174055</c:v>
                </c:pt>
                <c:pt idx="3077">
                  <c:v>9.8904739180069763E-3</c:v>
                </c:pt>
                <c:pt idx="3078">
                  <c:v>0.22919706591833247</c:v>
                </c:pt>
                <c:pt idx="3079">
                  <c:v>0.11508881538877674</c:v>
                </c:pt>
                <c:pt idx="3080">
                  <c:v>0.29772216514578193</c:v>
                </c:pt>
                <c:pt idx="3081">
                  <c:v>0.81643153113146849</c:v>
                </c:pt>
                <c:pt idx="3082">
                  <c:v>0.76474565256607985</c:v>
                </c:pt>
                <c:pt idx="3083">
                  <c:v>8.018460407861723E-2</c:v>
                </c:pt>
                <c:pt idx="3084">
                  <c:v>0.66264267529484011</c:v>
                </c:pt>
                <c:pt idx="3085">
                  <c:v>3.5445606352503226E-2</c:v>
                </c:pt>
                <c:pt idx="3086">
                  <c:v>0.73430789249684103</c:v>
                </c:pt>
                <c:pt idx="3087">
                  <c:v>0.51275112038140702</c:v>
                </c:pt>
                <c:pt idx="3088">
                  <c:v>0.80808217628304013</c:v>
                </c:pt>
                <c:pt idx="3089">
                  <c:v>0.4371387150311557</c:v>
                </c:pt>
                <c:pt idx="3090">
                  <c:v>0.99038545460923832</c:v>
                </c:pt>
                <c:pt idx="3091">
                  <c:v>0.40833754344300255</c:v>
                </c:pt>
                <c:pt idx="3092">
                  <c:v>0.92909457251853056</c:v>
                </c:pt>
                <c:pt idx="3093">
                  <c:v>0.29248224491834746</c:v>
                </c:pt>
                <c:pt idx="3094">
                  <c:v>0.74909226864068412</c:v>
                </c:pt>
                <c:pt idx="3095">
                  <c:v>0.99376096995256891</c:v>
                </c:pt>
                <c:pt idx="3096">
                  <c:v>0.14062391879997399</c:v>
                </c:pt>
                <c:pt idx="3097">
                  <c:v>0.46620519713787606</c:v>
                </c:pt>
                <c:pt idx="3098">
                  <c:v>0.51075022225768785</c:v>
                </c:pt>
                <c:pt idx="3099">
                  <c:v>0.17898741093417042</c:v>
                </c:pt>
                <c:pt idx="3100">
                  <c:v>0.24141749657756531</c:v>
                </c:pt>
                <c:pt idx="3101">
                  <c:v>0.50386690511548282</c:v>
                </c:pt>
                <c:pt idx="3102">
                  <c:v>0.49107620189482171</c:v>
                </c:pt>
                <c:pt idx="3103">
                  <c:v>0.5177271722432818</c:v>
                </c:pt>
                <c:pt idx="3104">
                  <c:v>0.4405858188125239</c:v>
                </c:pt>
                <c:pt idx="3105">
                  <c:v>0.92585870806400605</c:v>
                </c:pt>
                <c:pt idx="3106">
                  <c:v>0.90730835772459784</c:v>
                </c:pt>
                <c:pt idx="3107">
                  <c:v>0.13157020329105212</c:v>
                </c:pt>
                <c:pt idx="3108">
                  <c:v>0.30040863868799461</c:v>
                </c:pt>
                <c:pt idx="3109">
                  <c:v>0.96799235510080694</c:v>
                </c:pt>
                <c:pt idx="3110">
                  <c:v>4.751410523779416E-2</c:v>
                </c:pt>
                <c:pt idx="3111">
                  <c:v>0.56956865758149355</c:v>
                </c:pt>
                <c:pt idx="3112">
                  <c:v>0.74042989813742688</c:v>
                </c:pt>
                <c:pt idx="3113">
                  <c:v>0.40529992170878681</c:v>
                </c:pt>
                <c:pt idx="3114">
                  <c:v>0.8757860855552303</c:v>
                </c:pt>
                <c:pt idx="3115">
                  <c:v>0.33674185273085805</c:v>
                </c:pt>
                <c:pt idx="3116">
                  <c:v>0.62032077350668646</c:v>
                </c:pt>
                <c:pt idx="3117">
                  <c:v>0.73124225285427746</c:v>
                </c:pt>
                <c:pt idx="3118">
                  <c:v>0.98854564781698662</c:v>
                </c:pt>
                <c:pt idx="3119">
                  <c:v>0.48670478606908807</c:v>
                </c:pt>
                <c:pt idx="3120">
                  <c:v>4.7341389137944855E-2</c:v>
                </c:pt>
                <c:pt idx="3121">
                  <c:v>0.66672916741423738</c:v>
                </c:pt>
                <c:pt idx="3122">
                  <c:v>0.71711865706235112</c:v>
                </c:pt>
                <c:pt idx="3123">
                  <c:v>0.61327117290965805</c:v>
                </c:pt>
                <c:pt idx="3124">
                  <c:v>0.24860501859737794</c:v>
                </c:pt>
                <c:pt idx="3125">
                  <c:v>0.3045494921060975</c:v>
                </c:pt>
                <c:pt idx="3126">
                  <c:v>0.56331575315600069</c:v>
                </c:pt>
                <c:pt idx="3127">
                  <c:v>0.64786521887772963</c:v>
                </c:pt>
                <c:pt idx="3128">
                  <c:v>0.67073560397640597</c:v>
                </c:pt>
                <c:pt idx="3129">
                  <c:v>5.3297957430266753E-2</c:v>
                </c:pt>
                <c:pt idx="3130">
                  <c:v>0.77877245646844262</c:v>
                </c:pt>
                <c:pt idx="3131">
                  <c:v>0.82867779109099782</c:v>
                </c:pt>
                <c:pt idx="3132">
                  <c:v>0.58763679237460564</c:v>
                </c:pt>
                <c:pt idx="3133">
                  <c:v>0.41157136597278127</c:v>
                </c:pt>
                <c:pt idx="3134">
                  <c:v>0.27994983050969885</c:v>
                </c:pt>
                <c:pt idx="3135">
                  <c:v>0.11680330248400722</c:v>
                </c:pt>
                <c:pt idx="3136">
                  <c:v>0.11310677468455713</c:v>
                </c:pt>
                <c:pt idx="3137">
                  <c:v>0.98556404932661168</c:v>
                </c:pt>
                <c:pt idx="3138">
                  <c:v>0.37497895833802358</c:v>
                </c:pt>
                <c:pt idx="3139">
                  <c:v>0.27135471313789239</c:v>
                </c:pt>
                <c:pt idx="3140">
                  <c:v>0.65866563453276905</c:v>
                </c:pt>
                <c:pt idx="3141">
                  <c:v>0.19332151822434809</c:v>
                </c:pt>
                <c:pt idx="3142">
                  <c:v>0.15475872259342985</c:v>
                </c:pt>
                <c:pt idx="3143">
                  <c:v>2.9852553750319664E-2</c:v>
                </c:pt>
                <c:pt idx="3144">
                  <c:v>0.73187280759768225</c:v>
                </c:pt>
                <c:pt idx="3145">
                  <c:v>0.58627922022076284</c:v>
                </c:pt>
                <c:pt idx="3146">
                  <c:v>0.59485617633669463</c:v>
                </c:pt>
                <c:pt idx="3147">
                  <c:v>0.74775761680107455</c:v>
                </c:pt>
                <c:pt idx="3148">
                  <c:v>0.56226750163467021</c:v>
                </c:pt>
                <c:pt idx="3149">
                  <c:v>2.9901899876958644E-2</c:v>
                </c:pt>
                <c:pt idx="3150">
                  <c:v>0.56123315801901419</c:v>
                </c:pt>
                <c:pt idx="3151">
                  <c:v>0.64568875154745242</c:v>
                </c:pt>
                <c:pt idx="3152">
                  <c:v>9.0849184007779318E-2</c:v>
                </c:pt>
                <c:pt idx="3153">
                  <c:v>0.90223754472203443</c:v>
                </c:pt>
                <c:pt idx="3154">
                  <c:v>0.90641606920697548</c:v>
                </c:pt>
                <c:pt idx="3155">
                  <c:v>0.13487708761118217</c:v>
                </c:pt>
                <c:pt idx="3156">
                  <c:v>0.87921340711378182</c:v>
                </c:pt>
                <c:pt idx="3157">
                  <c:v>0.93973528730670697</c:v>
                </c:pt>
                <c:pt idx="3158">
                  <c:v>0.13097568979997917</c:v>
                </c:pt>
                <c:pt idx="3159">
                  <c:v>0.30842039422524181</c:v>
                </c:pt>
                <c:pt idx="3160">
                  <c:v>0.62156766961401688</c:v>
                </c:pt>
                <c:pt idx="3161">
                  <c:v>0.68782512875638213</c:v>
                </c:pt>
                <c:pt idx="3162">
                  <c:v>0.27694093448898799</c:v>
                </c:pt>
                <c:pt idx="3163">
                  <c:v>0.546287882396154</c:v>
                </c:pt>
                <c:pt idx="3164">
                  <c:v>0.46044135813621867</c:v>
                </c:pt>
                <c:pt idx="3165">
                  <c:v>0.63790812140233266</c:v>
                </c:pt>
                <c:pt idx="3166">
                  <c:v>0.32179833497935828</c:v>
                </c:pt>
                <c:pt idx="3167">
                  <c:v>0.46461792404978441</c:v>
                </c:pt>
                <c:pt idx="3168">
                  <c:v>0.83345143070139527</c:v>
                </c:pt>
                <c:pt idx="3169">
                  <c:v>0.81819772432474314</c:v>
                </c:pt>
                <c:pt idx="3170">
                  <c:v>0.44915465193295601</c:v>
                </c:pt>
                <c:pt idx="3171">
                  <c:v>0.94223696316696559</c:v>
                </c:pt>
                <c:pt idx="3172">
                  <c:v>0.17664187316626398</c:v>
                </c:pt>
                <c:pt idx="3173">
                  <c:v>0.81996423137372554</c:v>
                </c:pt>
                <c:pt idx="3174">
                  <c:v>0.1388386241806851</c:v>
                </c:pt>
                <c:pt idx="3175">
                  <c:v>0.46075853074936129</c:v>
                </c:pt>
                <c:pt idx="3176">
                  <c:v>0.96862823049008295</c:v>
                </c:pt>
                <c:pt idx="3177">
                  <c:v>0.73467177279976748</c:v>
                </c:pt>
                <c:pt idx="3178">
                  <c:v>0.62848737166658386</c:v>
                </c:pt>
                <c:pt idx="3179">
                  <c:v>0.98725752625021035</c:v>
                </c:pt>
                <c:pt idx="3180">
                  <c:v>0.83724561326077473</c:v>
                </c:pt>
                <c:pt idx="3181">
                  <c:v>0.58702399981535225</c:v>
                </c:pt>
                <c:pt idx="3182">
                  <c:v>0.1123668226005355</c:v>
                </c:pt>
                <c:pt idx="3183">
                  <c:v>0.54918937317523608</c:v>
                </c:pt>
                <c:pt idx="3184">
                  <c:v>0.22579688216829527</c:v>
                </c:pt>
                <c:pt idx="3185">
                  <c:v>0.9682005285137335</c:v>
                </c:pt>
                <c:pt idx="3186">
                  <c:v>0.54628465629475409</c:v>
                </c:pt>
                <c:pt idx="3187">
                  <c:v>0.40622027190691806</c:v>
                </c:pt>
                <c:pt idx="3188">
                  <c:v>0.34411186554660644</c:v>
                </c:pt>
                <c:pt idx="3189">
                  <c:v>0.48812616778916035</c:v>
                </c:pt>
                <c:pt idx="3190">
                  <c:v>0.93650395839312295</c:v>
                </c:pt>
                <c:pt idx="3191">
                  <c:v>0.82203063919303498</c:v>
                </c:pt>
                <c:pt idx="3192">
                  <c:v>0.86895484331480921</c:v>
                </c:pt>
                <c:pt idx="3193">
                  <c:v>0.52405351797307542</c:v>
                </c:pt>
                <c:pt idx="3194">
                  <c:v>0.76747849945327196</c:v>
                </c:pt>
                <c:pt idx="3195">
                  <c:v>1.1142237117114588E-2</c:v>
                </c:pt>
                <c:pt idx="3196">
                  <c:v>0.26758115331995352</c:v>
                </c:pt>
                <c:pt idx="3197">
                  <c:v>0.23644577443434195</c:v>
                </c:pt>
                <c:pt idx="3198">
                  <c:v>0.94413284396013841</c:v>
                </c:pt>
                <c:pt idx="3199">
                  <c:v>4.0710364021691661E-2</c:v>
                </c:pt>
                <c:pt idx="3200">
                  <c:v>0.21909003854686862</c:v>
                </c:pt>
                <c:pt idx="3201">
                  <c:v>0.24627978319594626</c:v>
                </c:pt>
                <c:pt idx="3202">
                  <c:v>0.22431810024395496</c:v>
                </c:pt>
                <c:pt idx="3203">
                  <c:v>0.11431272612619807</c:v>
                </c:pt>
                <c:pt idx="3204">
                  <c:v>0.25398992898594119</c:v>
                </c:pt>
                <c:pt idx="3205">
                  <c:v>0.80873839268867787</c:v>
                </c:pt>
                <c:pt idx="3206">
                  <c:v>0.46616784458335853</c:v>
                </c:pt>
                <c:pt idx="3207">
                  <c:v>0.88296583848212185</c:v>
                </c:pt>
                <c:pt idx="3208">
                  <c:v>6.8492949972158738E-3</c:v>
                </c:pt>
                <c:pt idx="3209">
                  <c:v>0.11610294418227995</c:v>
                </c:pt>
                <c:pt idx="3210">
                  <c:v>0.34218479755436293</c:v>
                </c:pt>
                <c:pt idx="3211">
                  <c:v>9.9894422152961806E-2</c:v>
                </c:pt>
                <c:pt idx="3212">
                  <c:v>0.92555505080407252</c:v>
                </c:pt>
                <c:pt idx="3213">
                  <c:v>0.80374079002241638</c:v>
                </c:pt>
                <c:pt idx="3214">
                  <c:v>0.47145983272765757</c:v>
                </c:pt>
                <c:pt idx="3215">
                  <c:v>0.82541057971558096</c:v>
                </c:pt>
                <c:pt idx="3216">
                  <c:v>0.67561520574410228</c:v>
                </c:pt>
                <c:pt idx="3217">
                  <c:v>6.4764867101220813E-2</c:v>
                </c:pt>
                <c:pt idx="3218">
                  <c:v>0.50312329619337026</c:v>
                </c:pt>
                <c:pt idx="3219">
                  <c:v>0.99324104794917678</c:v>
                </c:pt>
                <c:pt idx="3220">
                  <c:v>0.40229480778905319</c:v>
                </c:pt>
                <c:pt idx="3221">
                  <c:v>0.36883643659243193</c:v>
                </c:pt>
                <c:pt idx="3222">
                  <c:v>3.3991734978739051E-2</c:v>
                </c:pt>
                <c:pt idx="3223">
                  <c:v>0.29909171364227854</c:v>
                </c:pt>
                <c:pt idx="3224">
                  <c:v>0.83443311175072243</c:v>
                </c:pt>
                <c:pt idx="3225">
                  <c:v>0.3173111203672882</c:v>
                </c:pt>
                <c:pt idx="3226">
                  <c:v>4.8001938987524223E-2</c:v>
                </c:pt>
                <c:pt idx="3227">
                  <c:v>0.7685904892946549</c:v>
                </c:pt>
                <c:pt idx="3228">
                  <c:v>0.70035550124028489</c:v>
                </c:pt>
                <c:pt idx="3229">
                  <c:v>0.87491127144308356</c:v>
                </c:pt>
                <c:pt idx="3230">
                  <c:v>0.63374106988019363</c:v>
                </c:pt>
                <c:pt idx="3231">
                  <c:v>0.28616340238887977</c:v>
                </c:pt>
                <c:pt idx="3232">
                  <c:v>0.54830587587706092</c:v>
                </c:pt>
                <c:pt idx="3233">
                  <c:v>0.37685779173712142</c:v>
                </c:pt>
                <c:pt idx="3234">
                  <c:v>0.84890765177500793</c:v>
                </c:pt>
                <c:pt idx="3235">
                  <c:v>0.59090530853295009</c:v>
                </c:pt>
                <c:pt idx="3236">
                  <c:v>0.34552243926819526</c:v>
                </c:pt>
                <c:pt idx="3237">
                  <c:v>0.19563870653307006</c:v>
                </c:pt>
                <c:pt idx="3238">
                  <c:v>9.9742627283438398E-2</c:v>
                </c:pt>
                <c:pt idx="3239">
                  <c:v>0.37433867872429016</c:v>
                </c:pt>
                <c:pt idx="3240">
                  <c:v>0.51017524512027168</c:v>
                </c:pt>
                <c:pt idx="3241">
                  <c:v>0.51534666238135973</c:v>
                </c:pt>
                <c:pt idx="3242">
                  <c:v>0.43135656948730189</c:v>
                </c:pt>
                <c:pt idx="3243">
                  <c:v>0.80986529905808402</c:v>
                </c:pt>
                <c:pt idx="3244">
                  <c:v>0.40608319519370945</c:v>
                </c:pt>
                <c:pt idx="3245">
                  <c:v>4.0263546649489342E-2</c:v>
                </c:pt>
                <c:pt idx="3246">
                  <c:v>0.70943046394243392</c:v>
                </c:pt>
                <c:pt idx="3247">
                  <c:v>0.39780940646203672</c:v>
                </c:pt>
                <c:pt idx="3248">
                  <c:v>0.98269633342637508</c:v>
                </c:pt>
                <c:pt idx="3249">
                  <c:v>0.17727782306134598</c:v>
                </c:pt>
                <c:pt idx="3250">
                  <c:v>0.508374118017207</c:v>
                </c:pt>
                <c:pt idx="3251">
                  <c:v>0.24380344117237415</c:v>
                </c:pt>
                <c:pt idx="3252">
                  <c:v>0.60443771006746116</c:v>
                </c:pt>
                <c:pt idx="3253">
                  <c:v>0.78459502979395679</c:v>
                </c:pt>
                <c:pt idx="3254">
                  <c:v>0.68866767300696474</c:v>
                </c:pt>
                <c:pt idx="3255">
                  <c:v>0.43758215403071704</c:v>
                </c:pt>
                <c:pt idx="3256">
                  <c:v>0.44326472023654018</c:v>
                </c:pt>
                <c:pt idx="3257">
                  <c:v>0.95015494150582469</c:v>
                </c:pt>
                <c:pt idx="3258">
                  <c:v>0.2541038143700472</c:v>
                </c:pt>
                <c:pt idx="3259">
                  <c:v>0.7228100433586212</c:v>
                </c:pt>
                <c:pt idx="3260">
                  <c:v>0.268400654321723</c:v>
                </c:pt>
                <c:pt idx="3261">
                  <c:v>9.7991111733946538E-3</c:v>
                </c:pt>
                <c:pt idx="3262">
                  <c:v>0.69366341721902758</c:v>
                </c:pt>
                <c:pt idx="3263">
                  <c:v>0.40105512617205041</c:v>
                </c:pt>
                <c:pt idx="3264">
                  <c:v>0.53350749962660837</c:v>
                </c:pt>
                <c:pt idx="3265">
                  <c:v>0.66054815038132864</c:v>
                </c:pt>
                <c:pt idx="3266">
                  <c:v>0.8327653849650013</c:v>
                </c:pt>
                <c:pt idx="3267">
                  <c:v>0.28782703275225452</c:v>
                </c:pt>
                <c:pt idx="3268">
                  <c:v>0.50894139311692743</c:v>
                </c:pt>
                <c:pt idx="3269">
                  <c:v>0.77799604217428531</c:v>
                </c:pt>
                <c:pt idx="3270">
                  <c:v>0.77948274918807803</c:v>
                </c:pt>
                <c:pt idx="3271">
                  <c:v>0.76656753000177791</c:v>
                </c:pt>
                <c:pt idx="3272">
                  <c:v>0.70047866585686736</c:v>
                </c:pt>
                <c:pt idx="3273">
                  <c:v>0.94493898234560103</c:v>
                </c:pt>
                <c:pt idx="3274">
                  <c:v>0.58947820849226706</c:v>
                </c:pt>
                <c:pt idx="3275">
                  <c:v>0.36025205550727063</c:v>
                </c:pt>
                <c:pt idx="3276">
                  <c:v>0.75629883667281772</c:v>
                </c:pt>
                <c:pt idx="3277">
                  <c:v>0.11454988602295046</c:v>
                </c:pt>
                <c:pt idx="3278">
                  <c:v>0.23993631370362653</c:v>
                </c:pt>
                <c:pt idx="3279">
                  <c:v>0.60962634282634887</c:v>
                </c:pt>
                <c:pt idx="3280">
                  <c:v>0.98994580842086388</c:v>
                </c:pt>
                <c:pt idx="3281">
                  <c:v>1.920405543372224E-2</c:v>
                </c:pt>
                <c:pt idx="3282">
                  <c:v>0.76256160054475142</c:v>
                </c:pt>
                <c:pt idx="3283">
                  <c:v>0.37282228161246622</c:v>
                </c:pt>
                <c:pt idx="3284">
                  <c:v>2.4088986694854212E-2</c:v>
                </c:pt>
                <c:pt idx="3285">
                  <c:v>0.86360130638983157</c:v>
                </c:pt>
                <c:pt idx="3286">
                  <c:v>0.54715841987503622</c:v>
                </c:pt>
                <c:pt idx="3287">
                  <c:v>9.1564765708318341E-2</c:v>
                </c:pt>
                <c:pt idx="3288">
                  <c:v>0.92901918568137065</c:v>
                </c:pt>
                <c:pt idx="3289">
                  <c:v>2.5455672771416454E-2</c:v>
                </c:pt>
                <c:pt idx="3290">
                  <c:v>0.83349419517139633</c:v>
                </c:pt>
                <c:pt idx="3291">
                  <c:v>0.5369401716333535</c:v>
                </c:pt>
                <c:pt idx="3292">
                  <c:v>0.3534665677479778</c:v>
                </c:pt>
                <c:pt idx="3293">
                  <c:v>0.71260606623841727</c:v>
                </c:pt>
                <c:pt idx="3294">
                  <c:v>0.77015719505499913</c:v>
                </c:pt>
                <c:pt idx="3295">
                  <c:v>3.1979215346267083E-2</c:v>
                </c:pt>
                <c:pt idx="3296">
                  <c:v>0.47467425068592384</c:v>
                </c:pt>
                <c:pt idx="3297">
                  <c:v>0.85013320429722461</c:v>
                </c:pt>
                <c:pt idx="3298">
                  <c:v>0.18876654942928187</c:v>
                </c:pt>
                <c:pt idx="3299">
                  <c:v>0.59939818391548383</c:v>
                </c:pt>
                <c:pt idx="3300">
                  <c:v>8.5278993512168055E-2</c:v>
                </c:pt>
                <c:pt idx="3301">
                  <c:v>0.28404588498363548</c:v>
                </c:pt>
                <c:pt idx="3302">
                  <c:v>0.95919084593616</c:v>
                </c:pt>
                <c:pt idx="3303">
                  <c:v>0.12054957501615844</c:v>
                </c:pt>
                <c:pt idx="3304">
                  <c:v>7.6709222549902839E-2</c:v>
                </c:pt>
                <c:pt idx="3305">
                  <c:v>0.25190532219219269</c:v>
                </c:pt>
                <c:pt idx="3306">
                  <c:v>0.77275201015768202</c:v>
                </c:pt>
                <c:pt idx="3307">
                  <c:v>0.64303664613656542</c:v>
                </c:pt>
                <c:pt idx="3308">
                  <c:v>0.5169135432303481</c:v>
                </c:pt>
                <c:pt idx="3309">
                  <c:v>0.76592299843482814</c:v>
                </c:pt>
                <c:pt idx="3310">
                  <c:v>0.86783662013143148</c:v>
                </c:pt>
                <c:pt idx="3311">
                  <c:v>0.73007647494323391</c:v>
                </c:pt>
                <c:pt idx="3312">
                  <c:v>0.39531629690682341</c:v>
                </c:pt>
                <c:pt idx="3313">
                  <c:v>8.1004038956483851E-2</c:v>
                </c:pt>
                <c:pt idx="3314">
                  <c:v>0.43488466759905436</c:v>
                </c:pt>
                <c:pt idx="3315">
                  <c:v>0.10661026328178601</c:v>
                </c:pt>
                <c:pt idx="3316">
                  <c:v>0.79869690295248152</c:v>
                </c:pt>
                <c:pt idx="3317">
                  <c:v>0.698849848331348</c:v>
                </c:pt>
                <c:pt idx="3318">
                  <c:v>0.56940283094039323</c:v>
                </c:pt>
                <c:pt idx="3319">
                  <c:v>0.95338154116337259</c:v>
                </c:pt>
                <c:pt idx="3320">
                  <c:v>0.48356425877826487</c:v>
                </c:pt>
                <c:pt idx="3321">
                  <c:v>0.26449921227269768</c:v>
                </c:pt>
                <c:pt idx="3322">
                  <c:v>0.43826259320520916</c:v>
                </c:pt>
                <c:pt idx="3323">
                  <c:v>0.87940592592554445</c:v>
                </c:pt>
                <c:pt idx="3324">
                  <c:v>0.17539895660029675</c:v>
                </c:pt>
                <c:pt idx="3325">
                  <c:v>0.9302655071626722</c:v>
                </c:pt>
                <c:pt idx="3326">
                  <c:v>0.97238080900738988</c:v>
                </c:pt>
                <c:pt idx="3327">
                  <c:v>0.80425891317625475</c:v>
                </c:pt>
                <c:pt idx="3328">
                  <c:v>0.17955567928941718</c:v>
                </c:pt>
                <c:pt idx="3329">
                  <c:v>0.79230374320983132</c:v>
                </c:pt>
                <c:pt idx="3330">
                  <c:v>0.24901405360969439</c:v>
                </c:pt>
                <c:pt idx="3331">
                  <c:v>0.17920094410851642</c:v>
                </c:pt>
                <c:pt idx="3332">
                  <c:v>0.83026955781051404</c:v>
                </c:pt>
                <c:pt idx="3333">
                  <c:v>0.34046004728435542</c:v>
                </c:pt>
                <c:pt idx="3334">
                  <c:v>0.11201663413644612</c:v>
                </c:pt>
                <c:pt idx="3335">
                  <c:v>0.66357185722495049</c:v>
                </c:pt>
                <c:pt idx="3336">
                  <c:v>0.65220630571814553</c:v>
                </c:pt>
                <c:pt idx="3337">
                  <c:v>0.63138213084609351</c:v>
                </c:pt>
                <c:pt idx="3338">
                  <c:v>0.63947505626803036</c:v>
                </c:pt>
                <c:pt idx="3339">
                  <c:v>0.65727262276097786</c:v>
                </c:pt>
                <c:pt idx="3340">
                  <c:v>0.7809726697304159</c:v>
                </c:pt>
                <c:pt idx="3341">
                  <c:v>0.80766208507477399</c:v>
                </c:pt>
                <c:pt idx="3342">
                  <c:v>0.37666577770219456</c:v>
                </c:pt>
                <c:pt idx="3343">
                  <c:v>0.6217277667586355</c:v>
                </c:pt>
                <c:pt idx="3344">
                  <c:v>0.37857783836246367</c:v>
                </c:pt>
                <c:pt idx="3345">
                  <c:v>0.75773128390206546</c:v>
                </c:pt>
                <c:pt idx="3346">
                  <c:v>0.18969046798985939</c:v>
                </c:pt>
                <c:pt idx="3347">
                  <c:v>0.12769743154183841</c:v>
                </c:pt>
                <c:pt idx="3348">
                  <c:v>0.21073384965338457</c:v>
                </c:pt>
                <c:pt idx="3349">
                  <c:v>0.80381305040969186</c:v>
                </c:pt>
                <c:pt idx="3350">
                  <c:v>0.68594016166680505</c:v>
                </c:pt>
                <c:pt idx="3351">
                  <c:v>0.59629905996671839</c:v>
                </c:pt>
                <c:pt idx="3352">
                  <c:v>0.9983027866102302</c:v>
                </c:pt>
                <c:pt idx="3353">
                  <c:v>0.47493648411470302</c:v>
                </c:pt>
                <c:pt idx="3354">
                  <c:v>0.25749044178868197</c:v>
                </c:pt>
                <c:pt idx="3355">
                  <c:v>0.64185706835326606</c:v>
                </c:pt>
                <c:pt idx="3356">
                  <c:v>0.69174973931710693</c:v>
                </c:pt>
                <c:pt idx="3357">
                  <c:v>0.23787062859063532</c:v>
                </c:pt>
                <c:pt idx="3358">
                  <c:v>0.89165664878285333</c:v>
                </c:pt>
                <c:pt idx="3359">
                  <c:v>7.3298019391157668E-2</c:v>
                </c:pt>
                <c:pt idx="3360">
                  <c:v>0.91981383316210186</c:v>
                </c:pt>
                <c:pt idx="3361">
                  <c:v>0.31109588142069794</c:v>
                </c:pt>
                <c:pt idx="3362">
                  <c:v>0.58848096364572688</c:v>
                </c:pt>
                <c:pt idx="3363">
                  <c:v>0.59955791970694339</c:v>
                </c:pt>
                <c:pt idx="3364">
                  <c:v>0.76995844057293539</c:v>
                </c:pt>
                <c:pt idx="3365">
                  <c:v>0.69151263529970897</c:v>
                </c:pt>
                <c:pt idx="3366">
                  <c:v>0.25286340818408104</c:v>
                </c:pt>
                <c:pt idx="3367">
                  <c:v>0.87530327582513134</c:v>
                </c:pt>
                <c:pt idx="3368">
                  <c:v>0.22215871895763964</c:v>
                </c:pt>
                <c:pt idx="3369">
                  <c:v>0.82159144702441589</c:v>
                </c:pt>
                <c:pt idx="3370">
                  <c:v>0.48745206533346885</c:v>
                </c:pt>
                <c:pt idx="3371">
                  <c:v>0.60686398558638244</c:v>
                </c:pt>
                <c:pt idx="3372">
                  <c:v>0.56300767630478721</c:v>
                </c:pt>
                <c:pt idx="3373">
                  <c:v>0.47001758053433967</c:v>
                </c:pt>
                <c:pt idx="3374">
                  <c:v>0.58547796662220641</c:v>
                </c:pt>
                <c:pt idx="3375">
                  <c:v>0.12818694539749387</c:v>
                </c:pt>
                <c:pt idx="3376">
                  <c:v>0.43799322165455351</c:v>
                </c:pt>
                <c:pt idx="3377">
                  <c:v>0.35207827405635189</c:v>
                </c:pt>
                <c:pt idx="3378">
                  <c:v>0.37955399108098542</c:v>
                </c:pt>
                <c:pt idx="3379">
                  <c:v>0.16393002409670968</c:v>
                </c:pt>
                <c:pt idx="3380">
                  <c:v>0.17191691937479978</c:v>
                </c:pt>
                <c:pt idx="3381">
                  <c:v>0.40766585823505458</c:v>
                </c:pt>
                <c:pt idx="3382">
                  <c:v>0.64008128253746832</c:v>
                </c:pt>
                <c:pt idx="3383">
                  <c:v>0.84611753320606309</c:v>
                </c:pt>
                <c:pt idx="3384">
                  <c:v>0.69738252027769687</c:v>
                </c:pt>
                <c:pt idx="3385">
                  <c:v>0.90802023322694947</c:v>
                </c:pt>
                <c:pt idx="3386">
                  <c:v>9.6061771314619931E-2</c:v>
                </c:pt>
                <c:pt idx="3387">
                  <c:v>0.5101924107923137</c:v>
                </c:pt>
                <c:pt idx="3388">
                  <c:v>0.80385011239156601</c:v>
                </c:pt>
                <c:pt idx="3389">
                  <c:v>0.30884089102448936</c:v>
                </c:pt>
                <c:pt idx="3390">
                  <c:v>0.68885737456793772</c:v>
                </c:pt>
                <c:pt idx="3391">
                  <c:v>0.62589628930478181</c:v>
                </c:pt>
                <c:pt idx="3392">
                  <c:v>0.4389362714434677</c:v>
                </c:pt>
                <c:pt idx="3393">
                  <c:v>0.20191607633694825</c:v>
                </c:pt>
                <c:pt idx="3394">
                  <c:v>0.60349692106409791</c:v>
                </c:pt>
                <c:pt idx="3395">
                  <c:v>0.97275425026787177</c:v>
                </c:pt>
                <c:pt idx="3396">
                  <c:v>8.068617809595828E-2</c:v>
                </c:pt>
                <c:pt idx="3397">
                  <c:v>9.2597184745872946E-2</c:v>
                </c:pt>
                <c:pt idx="3398">
                  <c:v>0.28088594986167081</c:v>
                </c:pt>
                <c:pt idx="3399">
                  <c:v>0.85016125107657226</c:v>
                </c:pt>
                <c:pt idx="3400">
                  <c:v>0.66014876992448646</c:v>
                </c:pt>
                <c:pt idx="3401">
                  <c:v>0.12037804681825361</c:v>
                </c:pt>
                <c:pt idx="3402">
                  <c:v>0.19383480036344136</c:v>
                </c:pt>
                <c:pt idx="3403">
                  <c:v>0.78149163433420077</c:v>
                </c:pt>
                <c:pt idx="3404">
                  <c:v>0.5299001808883157</c:v>
                </c:pt>
                <c:pt idx="3405">
                  <c:v>3.2342115897844602E-2</c:v>
                </c:pt>
                <c:pt idx="3406">
                  <c:v>0.57394382104926922</c:v>
                </c:pt>
                <c:pt idx="3407">
                  <c:v>0.27380230104262115</c:v>
                </c:pt>
                <c:pt idx="3408">
                  <c:v>0.7952755493089908</c:v>
                </c:pt>
                <c:pt idx="3409">
                  <c:v>0.19615916218429766</c:v>
                </c:pt>
                <c:pt idx="3410">
                  <c:v>0.84704075746566088</c:v>
                </c:pt>
                <c:pt idx="3411">
                  <c:v>0.21401265133824787</c:v>
                </c:pt>
                <c:pt idx="3412">
                  <c:v>0.91063296790729886</c:v>
                </c:pt>
                <c:pt idx="3413">
                  <c:v>8.293543946134645E-3</c:v>
                </c:pt>
                <c:pt idx="3414">
                  <c:v>0.38959502866007156</c:v>
                </c:pt>
                <c:pt idx="3415">
                  <c:v>0.92364861579781798</c:v>
                </c:pt>
                <c:pt idx="3416">
                  <c:v>0.76228763990210724</c:v>
                </c:pt>
                <c:pt idx="3417">
                  <c:v>0.76836576069163431</c:v>
                </c:pt>
                <c:pt idx="3418">
                  <c:v>0.92334187027222558</c:v>
                </c:pt>
                <c:pt idx="3419">
                  <c:v>0.60681559127141516</c:v>
                </c:pt>
                <c:pt idx="3420">
                  <c:v>0.74964442464972125</c:v>
                </c:pt>
                <c:pt idx="3421">
                  <c:v>0.27384701383944926</c:v>
                </c:pt>
                <c:pt idx="3422">
                  <c:v>0.54676352559903796</c:v>
                </c:pt>
                <c:pt idx="3423">
                  <c:v>0.45457666900687693</c:v>
                </c:pt>
                <c:pt idx="3424">
                  <c:v>7.0077924556135165E-2</c:v>
                </c:pt>
                <c:pt idx="3425">
                  <c:v>0.79967994093880057</c:v>
                </c:pt>
                <c:pt idx="3426">
                  <c:v>0.22076928439585924</c:v>
                </c:pt>
                <c:pt idx="3427">
                  <c:v>0.46936476718139125</c:v>
                </c:pt>
                <c:pt idx="3428">
                  <c:v>0.61364394361788588</c:v>
                </c:pt>
                <c:pt idx="3429">
                  <c:v>0.51376231178350851</c:v>
                </c:pt>
                <c:pt idx="3430">
                  <c:v>0.80317607140316449</c:v>
                </c:pt>
                <c:pt idx="3431">
                  <c:v>0.98023399895999297</c:v>
                </c:pt>
                <c:pt idx="3432">
                  <c:v>0.7928224465776339</c:v>
                </c:pt>
                <c:pt idx="3433">
                  <c:v>0.9668615562686983</c:v>
                </c:pt>
                <c:pt idx="3434">
                  <c:v>4.2178133987904591E-2</c:v>
                </c:pt>
                <c:pt idx="3435">
                  <c:v>0.88789986068750726</c:v>
                </c:pt>
                <c:pt idx="3436">
                  <c:v>0.93296050090946281</c:v>
                </c:pt>
                <c:pt idx="3437">
                  <c:v>0.26714071131643874</c:v>
                </c:pt>
                <c:pt idx="3438">
                  <c:v>0.83393702136070325</c:v>
                </c:pt>
                <c:pt idx="3439">
                  <c:v>0.97951993531525128</c:v>
                </c:pt>
                <c:pt idx="3440">
                  <c:v>0.79155476940402514</c:v>
                </c:pt>
                <c:pt idx="3441">
                  <c:v>0.66101129942620696</c:v>
                </c:pt>
                <c:pt idx="3442">
                  <c:v>0.61691138223601105</c:v>
                </c:pt>
                <c:pt idx="3443">
                  <c:v>0.42960316661261172</c:v>
                </c:pt>
                <c:pt idx="3444">
                  <c:v>0.34042318413985112</c:v>
                </c:pt>
                <c:pt idx="3445">
                  <c:v>0.49245776445253647</c:v>
                </c:pt>
                <c:pt idx="3446">
                  <c:v>0.73764907975571647</c:v>
                </c:pt>
                <c:pt idx="3447">
                  <c:v>0.66808538030278186</c:v>
                </c:pt>
                <c:pt idx="3448">
                  <c:v>0.51098867483017441</c:v>
                </c:pt>
                <c:pt idx="3449">
                  <c:v>0.18665979671602129</c:v>
                </c:pt>
                <c:pt idx="3450">
                  <c:v>0.19120533214472482</c:v>
                </c:pt>
                <c:pt idx="3451">
                  <c:v>0.58801928236522683</c:v>
                </c:pt>
                <c:pt idx="3452">
                  <c:v>0.84008063834164326</c:v>
                </c:pt>
                <c:pt idx="3453">
                  <c:v>0.23529053397257371</c:v>
                </c:pt>
                <c:pt idx="3454">
                  <c:v>0.52800640302151736</c:v>
                </c:pt>
                <c:pt idx="3455">
                  <c:v>0.20361750861798297</c:v>
                </c:pt>
                <c:pt idx="3456">
                  <c:v>0.19946926841487608</c:v>
                </c:pt>
                <c:pt idx="3457">
                  <c:v>0.47999617479741397</c:v>
                </c:pt>
                <c:pt idx="3458">
                  <c:v>0.29571174611137796</c:v>
                </c:pt>
                <c:pt idx="3459">
                  <c:v>2.7318819904382723E-2</c:v>
                </c:pt>
                <c:pt idx="3460">
                  <c:v>0.14740805893550071</c:v>
                </c:pt>
                <c:pt idx="3461">
                  <c:v>0.48724845493549873</c:v>
                </c:pt>
                <c:pt idx="3462">
                  <c:v>0.18478402690253409</c:v>
                </c:pt>
                <c:pt idx="3463">
                  <c:v>0.66514207686537041</c:v>
                </c:pt>
                <c:pt idx="3464">
                  <c:v>4.2887802255753338E-2</c:v>
                </c:pt>
                <c:pt idx="3465">
                  <c:v>0.8152944384213977</c:v>
                </c:pt>
                <c:pt idx="3466">
                  <c:v>0.65362847440579375</c:v>
                </c:pt>
                <c:pt idx="3467">
                  <c:v>0.53377126414970089</c:v>
                </c:pt>
                <c:pt idx="3468">
                  <c:v>9.363848999777738E-2</c:v>
                </c:pt>
                <c:pt idx="3469">
                  <c:v>0.78210331861958993</c:v>
                </c:pt>
                <c:pt idx="3470">
                  <c:v>0.81047796542312855</c:v>
                </c:pt>
                <c:pt idx="3471">
                  <c:v>0.70316679249665082</c:v>
                </c:pt>
                <c:pt idx="3472">
                  <c:v>0.12428341718590045</c:v>
                </c:pt>
                <c:pt idx="3473">
                  <c:v>0.83139456940414136</c:v>
                </c:pt>
                <c:pt idx="3474">
                  <c:v>0.24852990137810349</c:v>
                </c:pt>
                <c:pt idx="3475">
                  <c:v>4.2054387760373943E-2</c:v>
                </c:pt>
                <c:pt idx="3476">
                  <c:v>0.80809701457996719</c:v>
                </c:pt>
                <c:pt idx="3477">
                  <c:v>0.68652597148275285</c:v>
                </c:pt>
                <c:pt idx="3478">
                  <c:v>0.4420046366015471</c:v>
                </c:pt>
                <c:pt idx="3479">
                  <c:v>0.77192928817678674</c:v>
                </c:pt>
                <c:pt idx="3480">
                  <c:v>0.81554831323006582</c:v>
                </c:pt>
                <c:pt idx="3481">
                  <c:v>0.92050238369056137</c:v>
                </c:pt>
                <c:pt idx="3482">
                  <c:v>0.88356461323963698</c:v>
                </c:pt>
                <c:pt idx="3483">
                  <c:v>7.0456644552972472E-2</c:v>
                </c:pt>
                <c:pt idx="3484">
                  <c:v>0.16482692778335276</c:v>
                </c:pt>
                <c:pt idx="3485">
                  <c:v>0.24617718078483697</c:v>
                </c:pt>
                <c:pt idx="3486">
                  <c:v>0.49987937672989413</c:v>
                </c:pt>
                <c:pt idx="3487">
                  <c:v>0.47268662530588296</c:v>
                </c:pt>
                <c:pt idx="3488">
                  <c:v>0.4441134419497631</c:v>
                </c:pt>
                <c:pt idx="3489">
                  <c:v>0.21462077564309387</c:v>
                </c:pt>
                <c:pt idx="3490">
                  <c:v>0.13137815945380282</c:v>
                </c:pt>
                <c:pt idx="3491">
                  <c:v>7.2727866039019012E-2</c:v>
                </c:pt>
                <c:pt idx="3492">
                  <c:v>0.33724644376768098</c:v>
                </c:pt>
                <c:pt idx="3493">
                  <c:v>0.10098232938953784</c:v>
                </c:pt>
                <c:pt idx="3494">
                  <c:v>0.21001197593752852</c:v>
                </c:pt>
                <c:pt idx="3495">
                  <c:v>0.67128150801699682</c:v>
                </c:pt>
                <c:pt idx="3496">
                  <c:v>0.22830716764009892</c:v>
                </c:pt>
                <c:pt idx="3497">
                  <c:v>0.15856845311753845</c:v>
                </c:pt>
                <c:pt idx="3498">
                  <c:v>5.9993472443890514E-2</c:v>
                </c:pt>
                <c:pt idx="3499">
                  <c:v>0.3102932904429237</c:v>
                </c:pt>
                <c:pt idx="3500">
                  <c:v>9.933440019345581E-2</c:v>
                </c:pt>
                <c:pt idx="3501">
                  <c:v>0.51326597738697477</c:v>
                </c:pt>
                <c:pt idx="3502">
                  <c:v>0.46128386885918859</c:v>
                </c:pt>
                <c:pt idx="3503">
                  <c:v>0.79798584235738301</c:v>
                </c:pt>
                <c:pt idx="3504">
                  <c:v>0.74805442651177501</c:v>
                </c:pt>
                <c:pt idx="3505">
                  <c:v>0.55074830937699804</c:v>
                </c:pt>
                <c:pt idx="3506">
                  <c:v>0.42683762518076118</c:v>
                </c:pt>
                <c:pt idx="3507">
                  <c:v>0.85996833902782222</c:v>
                </c:pt>
                <c:pt idx="3508">
                  <c:v>0.48787596658238952</c:v>
                </c:pt>
                <c:pt idx="3509">
                  <c:v>0.73137227619596401</c:v>
                </c:pt>
                <c:pt idx="3510">
                  <c:v>0.17384795154158397</c:v>
                </c:pt>
                <c:pt idx="3511">
                  <c:v>0.86252348537674339</c:v>
                </c:pt>
                <c:pt idx="3512">
                  <c:v>0.43222065290073897</c:v>
                </c:pt>
                <c:pt idx="3513">
                  <c:v>0.33251522869454475</c:v>
                </c:pt>
                <c:pt idx="3514">
                  <c:v>0.58345059518863007</c:v>
                </c:pt>
                <c:pt idx="3515">
                  <c:v>5.4155261281018732E-2</c:v>
                </c:pt>
                <c:pt idx="3516">
                  <c:v>0.18747827605692591</c:v>
                </c:pt>
                <c:pt idx="3517">
                  <c:v>0.94738761472859778</c:v>
                </c:pt>
                <c:pt idx="3518">
                  <c:v>0.74364266951738045</c:v>
                </c:pt>
                <c:pt idx="3519">
                  <c:v>0.40234850458910154</c:v>
                </c:pt>
                <c:pt idx="3520">
                  <c:v>0.27131855500457741</c:v>
                </c:pt>
                <c:pt idx="3521">
                  <c:v>5.0955887907629782E-2</c:v>
                </c:pt>
                <c:pt idx="3522">
                  <c:v>0.41560998950880484</c:v>
                </c:pt>
                <c:pt idx="3523">
                  <c:v>0.1570956004583722</c:v>
                </c:pt>
                <c:pt idx="3524">
                  <c:v>0.30575882983662134</c:v>
                </c:pt>
                <c:pt idx="3525">
                  <c:v>0.88865499006987314</c:v>
                </c:pt>
                <c:pt idx="3526">
                  <c:v>0.62442003033329729</c:v>
                </c:pt>
                <c:pt idx="3527">
                  <c:v>0.62745173770350016</c:v>
                </c:pt>
                <c:pt idx="3528">
                  <c:v>0.58135750870283576</c:v>
                </c:pt>
                <c:pt idx="3529">
                  <c:v>0.87565069453588251</c:v>
                </c:pt>
                <c:pt idx="3530">
                  <c:v>6.1224990552861708E-2</c:v>
                </c:pt>
                <c:pt idx="3531">
                  <c:v>8.4181479217569095E-3</c:v>
                </c:pt>
                <c:pt idx="3532">
                  <c:v>0.48381404694347363</c:v>
                </c:pt>
                <c:pt idx="3533">
                  <c:v>0.46268890493674619</c:v>
                </c:pt>
                <c:pt idx="3534">
                  <c:v>0.41242719786820337</c:v>
                </c:pt>
                <c:pt idx="3535">
                  <c:v>0.66391649686913778</c:v>
                </c:pt>
                <c:pt idx="3536">
                  <c:v>0.44456480557311551</c:v>
                </c:pt>
                <c:pt idx="3537">
                  <c:v>0.80068919332730082</c:v>
                </c:pt>
                <c:pt idx="3538">
                  <c:v>0.18327417791973527</c:v>
                </c:pt>
                <c:pt idx="3539">
                  <c:v>0.28911022296599587</c:v>
                </c:pt>
                <c:pt idx="3540">
                  <c:v>7.5519315467923565E-2</c:v>
                </c:pt>
                <c:pt idx="3541">
                  <c:v>0.25313699536637263</c:v>
                </c:pt>
                <c:pt idx="3542">
                  <c:v>0.47348304859990398</c:v>
                </c:pt>
                <c:pt idx="3543">
                  <c:v>0.82959974456094199</c:v>
                </c:pt>
                <c:pt idx="3544">
                  <c:v>8.2908761726184166E-2</c:v>
                </c:pt>
                <c:pt idx="3545">
                  <c:v>0.44756025795245558</c:v>
                </c:pt>
                <c:pt idx="3546">
                  <c:v>0.14525733289553661</c:v>
                </c:pt>
                <c:pt idx="3547">
                  <c:v>0.33999590125866042</c:v>
                </c:pt>
                <c:pt idx="3548">
                  <c:v>0.31111438028100619</c:v>
                </c:pt>
                <c:pt idx="3549">
                  <c:v>0.89939130884566876</c:v>
                </c:pt>
                <c:pt idx="3550">
                  <c:v>6.9729695129082392E-2</c:v>
                </c:pt>
                <c:pt idx="3551">
                  <c:v>0.94698796046291844</c:v>
                </c:pt>
                <c:pt idx="3552">
                  <c:v>2.6653426246090524E-2</c:v>
                </c:pt>
                <c:pt idx="3553">
                  <c:v>0.96413684401853794</c:v>
                </c:pt>
                <c:pt idx="3554">
                  <c:v>0.24793934554231323</c:v>
                </c:pt>
                <c:pt idx="3555">
                  <c:v>0.11658245563347938</c:v>
                </c:pt>
                <c:pt idx="3556">
                  <c:v>0.4013337578630698</c:v>
                </c:pt>
                <c:pt idx="3557">
                  <c:v>0.21647033058873857</c:v>
                </c:pt>
                <c:pt idx="3558">
                  <c:v>0.21684813090453303</c:v>
                </c:pt>
                <c:pt idx="3559">
                  <c:v>0.56653803846171968</c:v>
                </c:pt>
                <c:pt idx="3560">
                  <c:v>0.80481435209736896</c:v>
                </c:pt>
                <c:pt idx="3561">
                  <c:v>0.5148176264552482</c:v>
                </c:pt>
                <c:pt idx="3562">
                  <c:v>0.53984975933090307</c:v>
                </c:pt>
                <c:pt idx="3563">
                  <c:v>0.25490700046294695</c:v>
                </c:pt>
                <c:pt idx="3564">
                  <c:v>0.22195870672443821</c:v>
                </c:pt>
                <c:pt idx="3565">
                  <c:v>0.45998584360814926</c:v>
                </c:pt>
                <c:pt idx="3566">
                  <c:v>0.98207544813960579</c:v>
                </c:pt>
                <c:pt idx="3567">
                  <c:v>0.74205880832954252</c:v>
                </c:pt>
                <c:pt idx="3568">
                  <c:v>0.78239352059662037</c:v>
                </c:pt>
                <c:pt idx="3569">
                  <c:v>0.68790259337420701</c:v>
                </c:pt>
                <c:pt idx="3570">
                  <c:v>0.57888876627147601</c:v>
                </c:pt>
                <c:pt idx="3571">
                  <c:v>0.38349665067321465</c:v>
                </c:pt>
                <c:pt idx="3572">
                  <c:v>0.42820979069369369</c:v>
                </c:pt>
                <c:pt idx="3573">
                  <c:v>0.92195411488504808</c:v>
                </c:pt>
                <c:pt idx="3574">
                  <c:v>0.28281079897787925</c:v>
                </c:pt>
                <c:pt idx="3575">
                  <c:v>0.20110034719160774</c:v>
                </c:pt>
                <c:pt idx="3576">
                  <c:v>0.89353717532639265</c:v>
                </c:pt>
                <c:pt idx="3577">
                  <c:v>0.67930763665554472</c:v>
                </c:pt>
                <c:pt idx="3578">
                  <c:v>0.12345119571473971</c:v>
                </c:pt>
                <c:pt idx="3579">
                  <c:v>0.84424830360535918</c:v>
                </c:pt>
                <c:pt idx="3580">
                  <c:v>0.28124062124697519</c:v>
                </c:pt>
                <c:pt idx="3581">
                  <c:v>0.81112322388734814</c:v>
                </c:pt>
                <c:pt idx="3582">
                  <c:v>0.54802580063605022</c:v>
                </c:pt>
                <c:pt idx="3583">
                  <c:v>0.66963321607077175</c:v>
                </c:pt>
                <c:pt idx="3584">
                  <c:v>0.52546442743645261</c:v>
                </c:pt>
                <c:pt idx="3585">
                  <c:v>0.48063385043322754</c:v>
                </c:pt>
                <c:pt idx="3586">
                  <c:v>1.3126157230290657E-2</c:v>
                </c:pt>
                <c:pt idx="3587">
                  <c:v>0.61132649547016549</c:v>
                </c:pt>
                <c:pt idx="3588">
                  <c:v>0.56441129304674054</c:v>
                </c:pt>
                <c:pt idx="3589">
                  <c:v>6.0604162542430763E-2</c:v>
                </c:pt>
                <c:pt idx="3590">
                  <c:v>0.57416177660886281</c:v>
                </c:pt>
                <c:pt idx="3591">
                  <c:v>0.93698139113233492</c:v>
                </c:pt>
                <c:pt idx="3592">
                  <c:v>0.84624268712766593</c:v>
                </c:pt>
                <c:pt idx="3593">
                  <c:v>0.80084448065648062</c:v>
                </c:pt>
                <c:pt idx="3594">
                  <c:v>0.79318831944520973</c:v>
                </c:pt>
                <c:pt idx="3595">
                  <c:v>0.11608684161495736</c:v>
                </c:pt>
                <c:pt idx="3596">
                  <c:v>7.1548948563425308E-2</c:v>
                </c:pt>
                <c:pt idx="3597">
                  <c:v>0.52318043146430537</c:v>
                </c:pt>
                <c:pt idx="3598">
                  <c:v>9.3513546555076515E-2</c:v>
                </c:pt>
                <c:pt idx="3599">
                  <c:v>0.68217887714606662</c:v>
                </c:pt>
                <c:pt idx="3600">
                  <c:v>0.38039011991600979</c:v>
                </c:pt>
                <c:pt idx="3601">
                  <c:v>0.21674735435133211</c:v>
                </c:pt>
                <c:pt idx="3602">
                  <c:v>0.87278650881386666</c:v>
                </c:pt>
                <c:pt idx="3603">
                  <c:v>0.92285556063188967</c:v>
                </c:pt>
                <c:pt idx="3604">
                  <c:v>0.43340946614435383</c:v>
                </c:pt>
                <c:pt idx="3605">
                  <c:v>0.31289941412997407</c:v>
                </c:pt>
                <c:pt idx="3606">
                  <c:v>0.90045520844890514</c:v>
                </c:pt>
                <c:pt idx="3607">
                  <c:v>0.95069032672359155</c:v>
                </c:pt>
                <c:pt idx="3608">
                  <c:v>0.25232316937871424</c:v>
                </c:pt>
                <c:pt idx="3609">
                  <c:v>0.79550967402547113</c:v>
                </c:pt>
                <c:pt idx="3610">
                  <c:v>0.13109327206904686</c:v>
                </c:pt>
                <c:pt idx="3611">
                  <c:v>0.28462559044576513</c:v>
                </c:pt>
                <c:pt idx="3612">
                  <c:v>0.7023005479491784</c:v>
                </c:pt>
                <c:pt idx="3613">
                  <c:v>0.56531130781644545</c:v>
                </c:pt>
                <c:pt idx="3614">
                  <c:v>0.18715239697469044</c:v>
                </c:pt>
                <c:pt idx="3615">
                  <c:v>0.47033787959736673</c:v>
                </c:pt>
                <c:pt idx="3616">
                  <c:v>0.96874431891774027</c:v>
                </c:pt>
                <c:pt idx="3617">
                  <c:v>0.68576997643605342</c:v>
                </c:pt>
                <c:pt idx="3618">
                  <c:v>0.73599588672444027</c:v>
                </c:pt>
                <c:pt idx="3619">
                  <c:v>0.88287010364368101</c:v>
                </c:pt>
                <c:pt idx="3620">
                  <c:v>0.39783386532116394</c:v>
                </c:pt>
                <c:pt idx="3621">
                  <c:v>0.39377637877770533</c:v>
                </c:pt>
                <c:pt idx="3622">
                  <c:v>0.19960004286821934</c:v>
                </c:pt>
                <c:pt idx="3623">
                  <c:v>0.67792241213746485</c:v>
                </c:pt>
                <c:pt idx="3624">
                  <c:v>0.84198272034618193</c:v>
                </c:pt>
                <c:pt idx="3625">
                  <c:v>0.20358278425577225</c:v>
                </c:pt>
                <c:pt idx="3626">
                  <c:v>0.61585691273950827</c:v>
                </c:pt>
                <c:pt idx="3627">
                  <c:v>0.70713433889073052</c:v>
                </c:pt>
                <c:pt idx="3628">
                  <c:v>0.80683566248362681</c:v>
                </c:pt>
                <c:pt idx="3629">
                  <c:v>0.48698128829103954</c:v>
                </c:pt>
                <c:pt idx="3630">
                  <c:v>0.69451423347672181</c:v>
                </c:pt>
                <c:pt idx="3631">
                  <c:v>0.700723969238216</c:v>
                </c:pt>
                <c:pt idx="3632">
                  <c:v>6.775291267212151E-2</c:v>
                </c:pt>
                <c:pt idx="3633">
                  <c:v>0.72320520632118224</c:v>
                </c:pt>
                <c:pt idx="3634">
                  <c:v>0.90990456608585291</c:v>
                </c:pt>
                <c:pt idx="3635">
                  <c:v>0.7660441309055519</c:v>
                </c:pt>
                <c:pt idx="3636">
                  <c:v>0.90371005558581563</c:v>
                </c:pt>
                <c:pt idx="3637">
                  <c:v>0.65490615677782626</c:v>
                </c:pt>
                <c:pt idx="3638">
                  <c:v>7.7788909002108921E-3</c:v>
                </c:pt>
                <c:pt idx="3639">
                  <c:v>0.73982128581955153</c:v>
                </c:pt>
                <c:pt idx="3640">
                  <c:v>0.17635269517840477</c:v>
                </c:pt>
                <c:pt idx="3641">
                  <c:v>0.95974978942412403</c:v>
                </c:pt>
                <c:pt idx="3642">
                  <c:v>0.51471277722842657</c:v>
                </c:pt>
                <c:pt idx="3643">
                  <c:v>0.77764880414011361</c:v>
                </c:pt>
                <c:pt idx="3644">
                  <c:v>0.94345310886551303</c:v>
                </c:pt>
                <c:pt idx="3645">
                  <c:v>0.61640262865293893</c:v>
                </c:pt>
                <c:pt idx="3646">
                  <c:v>0.87898169591975472</c:v>
                </c:pt>
                <c:pt idx="3647">
                  <c:v>4.5365249293560742E-2</c:v>
                </c:pt>
                <c:pt idx="3648">
                  <c:v>0.4537468028505085</c:v>
                </c:pt>
                <c:pt idx="3649">
                  <c:v>0.12251743447152778</c:v>
                </c:pt>
                <c:pt idx="3650">
                  <c:v>0.15052308894252547</c:v>
                </c:pt>
                <c:pt idx="3651">
                  <c:v>0.84155778300089656</c:v>
                </c:pt>
                <c:pt idx="3652">
                  <c:v>6.1660822043968749E-2</c:v>
                </c:pt>
                <c:pt idx="3653">
                  <c:v>0.3334380189578226</c:v>
                </c:pt>
                <c:pt idx="3654">
                  <c:v>9.2786550099396403E-2</c:v>
                </c:pt>
                <c:pt idx="3655">
                  <c:v>0.46354944653043034</c:v>
                </c:pt>
                <c:pt idx="3656">
                  <c:v>0.87554976291747288</c:v>
                </c:pt>
                <c:pt idx="3657">
                  <c:v>0.36486727994161999</c:v>
                </c:pt>
                <c:pt idx="3658">
                  <c:v>0.32437590478191891</c:v>
                </c:pt>
                <c:pt idx="3659">
                  <c:v>0.78583359568651467</c:v>
                </c:pt>
                <c:pt idx="3660">
                  <c:v>0.50524462922720459</c:v>
                </c:pt>
                <c:pt idx="3661">
                  <c:v>0.64648534760181109</c:v>
                </c:pt>
                <c:pt idx="3662">
                  <c:v>0.47923906961420509</c:v>
                </c:pt>
                <c:pt idx="3663">
                  <c:v>0.57104493191980055</c:v>
                </c:pt>
                <c:pt idx="3664">
                  <c:v>0.55217270206295543</c:v>
                </c:pt>
                <c:pt idx="3665">
                  <c:v>0.36660549806738529</c:v>
                </c:pt>
                <c:pt idx="3666">
                  <c:v>0.53860794451954208</c:v>
                </c:pt>
                <c:pt idx="3667">
                  <c:v>0.38372546591969464</c:v>
                </c:pt>
                <c:pt idx="3668">
                  <c:v>0.27390763828247211</c:v>
                </c:pt>
                <c:pt idx="3669">
                  <c:v>0.56567853948365832</c:v>
                </c:pt>
                <c:pt idx="3670">
                  <c:v>0.3592150278199534</c:v>
                </c:pt>
                <c:pt idx="3671">
                  <c:v>0.3269744959319823</c:v>
                </c:pt>
                <c:pt idx="3672">
                  <c:v>0.4603550548014953</c:v>
                </c:pt>
                <c:pt idx="3673">
                  <c:v>0.18740797470668702</c:v>
                </c:pt>
                <c:pt idx="3674">
                  <c:v>0.76583282126385388</c:v>
                </c:pt>
                <c:pt idx="3675">
                  <c:v>0.35222890756662417</c:v>
                </c:pt>
                <c:pt idx="3676">
                  <c:v>0.91125139822776025</c:v>
                </c:pt>
                <c:pt idx="3677">
                  <c:v>0.40225193994224628</c:v>
                </c:pt>
                <c:pt idx="3678">
                  <c:v>0.64835653530822901</c:v>
                </c:pt>
                <c:pt idx="3679">
                  <c:v>0.92829085138081147</c:v>
                </c:pt>
                <c:pt idx="3680">
                  <c:v>0.78434108327345042</c:v>
                </c:pt>
                <c:pt idx="3681">
                  <c:v>0.42058850285624549</c:v>
                </c:pt>
                <c:pt idx="3682">
                  <c:v>0.83096943089317965</c:v>
                </c:pt>
                <c:pt idx="3683">
                  <c:v>0.10322694764622811</c:v>
                </c:pt>
                <c:pt idx="3684">
                  <c:v>0.93531101613087164</c:v>
                </c:pt>
                <c:pt idx="3685">
                  <c:v>0.77225003753427879</c:v>
                </c:pt>
                <c:pt idx="3686">
                  <c:v>0.20638276459946425</c:v>
                </c:pt>
                <c:pt idx="3687">
                  <c:v>0.67512654917087711</c:v>
                </c:pt>
                <c:pt idx="3688">
                  <c:v>0.85191384090665445</c:v>
                </c:pt>
                <c:pt idx="3689">
                  <c:v>0.11592604411576225</c:v>
                </c:pt>
                <c:pt idx="3690">
                  <c:v>0.3690253795911676</c:v>
                </c:pt>
                <c:pt idx="3691">
                  <c:v>0.20955671472919951</c:v>
                </c:pt>
                <c:pt idx="3692">
                  <c:v>1.9706379631397493E-2</c:v>
                </c:pt>
                <c:pt idx="3693">
                  <c:v>0.20512439087271894</c:v>
                </c:pt>
                <c:pt idx="3694">
                  <c:v>0.52563932376245004</c:v>
                </c:pt>
                <c:pt idx="3695">
                  <c:v>0.42011640147311446</c:v>
                </c:pt>
                <c:pt idx="3696">
                  <c:v>0.89636148460971266</c:v>
                </c:pt>
                <c:pt idx="3697">
                  <c:v>0.14747376141486399</c:v>
                </c:pt>
                <c:pt idx="3698">
                  <c:v>0.59151002559415533</c:v>
                </c:pt>
                <c:pt idx="3699">
                  <c:v>0.50900208694348203</c:v>
                </c:pt>
                <c:pt idx="3700">
                  <c:v>0.79807718507855996</c:v>
                </c:pt>
                <c:pt idx="3701">
                  <c:v>0.28325154133292452</c:v>
                </c:pt>
                <c:pt idx="3702">
                  <c:v>0.60865710843757592</c:v>
                </c:pt>
                <c:pt idx="3703">
                  <c:v>0.70002343631350594</c:v>
                </c:pt>
                <c:pt idx="3704">
                  <c:v>0.29389604706964273</c:v>
                </c:pt>
                <c:pt idx="3705">
                  <c:v>0.51086502546019152</c:v>
                </c:pt>
                <c:pt idx="3706">
                  <c:v>0.10848483541444169</c:v>
                </c:pt>
                <c:pt idx="3707">
                  <c:v>0.30463073649659322</c:v>
                </c:pt>
                <c:pt idx="3708">
                  <c:v>0.92879022421724644</c:v>
                </c:pt>
                <c:pt idx="3709">
                  <c:v>0.1773003452351784</c:v>
                </c:pt>
                <c:pt idx="3710">
                  <c:v>0.88690429361858603</c:v>
                </c:pt>
                <c:pt idx="3711">
                  <c:v>0.20046477355084605</c:v>
                </c:pt>
                <c:pt idx="3712">
                  <c:v>0.21145099504452711</c:v>
                </c:pt>
                <c:pt idx="3713">
                  <c:v>0.85687563934217936</c:v>
                </c:pt>
                <c:pt idx="3714">
                  <c:v>0.5088723499834874</c:v>
                </c:pt>
                <c:pt idx="3715">
                  <c:v>0.61758809844850937</c:v>
                </c:pt>
                <c:pt idx="3716">
                  <c:v>0.80317255007250821</c:v>
                </c:pt>
                <c:pt idx="3717">
                  <c:v>0.92105099462021656</c:v>
                </c:pt>
                <c:pt idx="3718">
                  <c:v>0.10406850795451017</c:v>
                </c:pt>
                <c:pt idx="3719">
                  <c:v>7.9415117427434359E-2</c:v>
                </c:pt>
                <c:pt idx="3720">
                  <c:v>0.72988052886439514</c:v>
                </c:pt>
                <c:pt idx="3721">
                  <c:v>0.1020505498638612</c:v>
                </c:pt>
                <c:pt idx="3722">
                  <c:v>0.16359348789024794</c:v>
                </c:pt>
                <c:pt idx="3723">
                  <c:v>0.51575289737235419</c:v>
                </c:pt>
                <c:pt idx="3724">
                  <c:v>0.25894806313279461</c:v>
                </c:pt>
                <c:pt idx="3725">
                  <c:v>0.14009899885398289</c:v>
                </c:pt>
                <c:pt idx="3726">
                  <c:v>0.64387566486554015</c:v>
                </c:pt>
                <c:pt idx="3727">
                  <c:v>0.61830132110896585</c:v>
                </c:pt>
                <c:pt idx="3728">
                  <c:v>0.79030580436359432</c:v>
                </c:pt>
                <c:pt idx="3729">
                  <c:v>0.66965586490447437</c:v>
                </c:pt>
                <c:pt idx="3730">
                  <c:v>0.90612337547639543</c:v>
                </c:pt>
                <c:pt idx="3731">
                  <c:v>0.21557355775291731</c:v>
                </c:pt>
                <c:pt idx="3732">
                  <c:v>0.14478707925639445</c:v>
                </c:pt>
                <c:pt idx="3733">
                  <c:v>0.43644298819659416</c:v>
                </c:pt>
                <c:pt idx="3734">
                  <c:v>0.29730454613329121</c:v>
                </c:pt>
                <c:pt idx="3735">
                  <c:v>0.79750878820079785</c:v>
                </c:pt>
                <c:pt idx="3736">
                  <c:v>0.73020521678505712</c:v>
                </c:pt>
                <c:pt idx="3737">
                  <c:v>0.55908043242948147</c:v>
                </c:pt>
                <c:pt idx="3738">
                  <c:v>0.46482976827064054</c:v>
                </c:pt>
                <c:pt idx="3739">
                  <c:v>0.39391725063040722</c:v>
                </c:pt>
                <c:pt idx="3740">
                  <c:v>0.56723327122965517</c:v>
                </c:pt>
                <c:pt idx="3741">
                  <c:v>0.48959148278906545</c:v>
                </c:pt>
                <c:pt idx="3742">
                  <c:v>0.56405316179806975</c:v>
                </c:pt>
                <c:pt idx="3743">
                  <c:v>4.1492266134122512E-2</c:v>
                </c:pt>
                <c:pt idx="3744">
                  <c:v>0.36051884217211921</c:v>
                </c:pt>
                <c:pt idx="3745">
                  <c:v>0.24018231278293875</c:v>
                </c:pt>
                <c:pt idx="3746">
                  <c:v>0.74413286882645113</c:v>
                </c:pt>
                <c:pt idx="3747">
                  <c:v>0.641128292140145</c:v>
                </c:pt>
                <c:pt idx="3748">
                  <c:v>0.44320792539194598</c:v>
                </c:pt>
                <c:pt idx="3749">
                  <c:v>0.99560398841072062</c:v>
                </c:pt>
                <c:pt idx="3750">
                  <c:v>0.1162351449561469</c:v>
                </c:pt>
                <c:pt idx="3751">
                  <c:v>0.56408320393603439</c:v>
                </c:pt>
                <c:pt idx="3752">
                  <c:v>0.54641047890596584</c:v>
                </c:pt>
                <c:pt idx="3753">
                  <c:v>0.520920898542237</c:v>
                </c:pt>
                <c:pt idx="3754">
                  <c:v>0.11754372535159054</c:v>
                </c:pt>
                <c:pt idx="3755">
                  <c:v>0.55739391015721207</c:v>
                </c:pt>
                <c:pt idx="3756">
                  <c:v>0.11944993823741094</c:v>
                </c:pt>
                <c:pt idx="3757">
                  <c:v>0.59511388214077521</c:v>
                </c:pt>
                <c:pt idx="3758">
                  <c:v>7.9019065983136683E-2</c:v>
                </c:pt>
                <c:pt idx="3759">
                  <c:v>7.3443904553281106E-2</c:v>
                </c:pt>
                <c:pt idx="3760">
                  <c:v>0.37170575297051378</c:v>
                </c:pt>
                <c:pt idx="3761">
                  <c:v>0.2585921014000625</c:v>
                </c:pt>
                <c:pt idx="3762">
                  <c:v>0.15745015682533856</c:v>
                </c:pt>
                <c:pt idx="3763">
                  <c:v>0.26478768944031916</c:v>
                </c:pt>
                <c:pt idx="3764">
                  <c:v>0.28669834941937511</c:v>
                </c:pt>
                <c:pt idx="3765">
                  <c:v>0.53916061741260846</c:v>
                </c:pt>
                <c:pt idx="3766">
                  <c:v>0.67249877968453742</c:v>
                </c:pt>
                <c:pt idx="3767">
                  <c:v>0.68699208399606504</c:v>
                </c:pt>
                <c:pt idx="3768">
                  <c:v>0.27595764783954141</c:v>
                </c:pt>
                <c:pt idx="3769">
                  <c:v>2.01891651471095E-2</c:v>
                </c:pt>
                <c:pt idx="3770">
                  <c:v>0.31930055344444724</c:v>
                </c:pt>
                <c:pt idx="3771">
                  <c:v>0.48440366680007596</c:v>
                </c:pt>
                <c:pt idx="3772">
                  <c:v>0.37242983485219527</c:v>
                </c:pt>
                <c:pt idx="3773">
                  <c:v>0.42823628682095383</c:v>
                </c:pt>
                <c:pt idx="3774">
                  <c:v>0.36727452574636532</c:v>
                </c:pt>
                <c:pt idx="3775">
                  <c:v>0.78295614513706235</c:v>
                </c:pt>
                <c:pt idx="3776">
                  <c:v>0.14393324458223453</c:v>
                </c:pt>
                <c:pt idx="3777">
                  <c:v>8.6043619590831746E-2</c:v>
                </c:pt>
                <c:pt idx="3778">
                  <c:v>0.1351163890841959</c:v>
                </c:pt>
                <c:pt idx="3779">
                  <c:v>0.90115326405556562</c:v>
                </c:pt>
                <c:pt idx="3780">
                  <c:v>0.68291090786592612</c:v>
                </c:pt>
                <c:pt idx="3781">
                  <c:v>0.68363042859529632</c:v>
                </c:pt>
                <c:pt idx="3782">
                  <c:v>0.77661532712011383</c:v>
                </c:pt>
                <c:pt idx="3783">
                  <c:v>0.57380483372779789</c:v>
                </c:pt>
                <c:pt idx="3784">
                  <c:v>0.9378423890740808</c:v>
                </c:pt>
                <c:pt idx="3785">
                  <c:v>0.31703509405117253</c:v>
                </c:pt>
                <c:pt idx="3786">
                  <c:v>0.40882764403188027</c:v>
                </c:pt>
                <c:pt idx="3787">
                  <c:v>0.1662151697865758</c:v>
                </c:pt>
                <c:pt idx="3788">
                  <c:v>0.57836052895447265</c:v>
                </c:pt>
                <c:pt idx="3789">
                  <c:v>0.50541206379673076</c:v>
                </c:pt>
                <c:pt idx="3790">
                  <c:v>0.46055815762866203</c:v>
                </c:pt>
                <c:pt idx="3791">
                  <c:v>0.60095719089776145</c:v>
                </c:pt>
                <c:pt idx="3792">
                  <c:v>0.28750934465206662</c:v>
                </c:pt>
                <c:pt idx="3793">
                  <c:v>0.16955749325899291</c:v>
                </c:pt>
                <c:pt idx="3794">
                  <c:v>0.752791129868846</c:v>
                </c:pt>
                <c:pt idx="3795">
                  <c:v>0.16052163166949601</c:v>
                </c:pt>
                <c:pt idx="3796">
                  <c:v>0.88706539519460192</c:v>
                </c:pt>
                <c:pt idx="3797">
                  <c:v>0.90809896164950865</c:v>
                </c:pt>
                <c:pt idx="3798">
                  <c:v>0.41925036926718912</c:v>
                </c:pt>
                <c:pt idx="3799">
                  <c:v>0.34095819962255575</c:v>
                </c:pt>
                <c:pt idx="3800">
                  <c:v>0.48446298226921958</c:v>
                </c:pt>
                <c:pt idx="3801">
                  <c:v>0.36934492474857017</c:v>
                </c:pt>
                <c:pt idx="3802">
                  <c:v>0.58015217519372342</c:v>
                </c:pt>
                <c:pt idx="3803">
                  <c:v>0.61761040688381086</c:v>
                </c:pt>
                <c:pt idx="3804">
                  <c:v>0.17811042218381093</c:v>
                </c:pt>
                <c:pt idx="3805">
                  <c:v>0.50186756928538323</c:v>
                </c:pt>
                <c:pt idx="3806">
                  <c:v>0.88823890541132489</c:v>
                </c:pt>
                <c:pt idx="3807">
                  <c:v>0.63128517411243412</c:v>
                </c:pt>
                <c:pt idx="3808">
                  <c:v>9.9232336552456182E-3</c:v>
                </c:pt>
                <c:pt idx="3809">
                  <c:v>0.77978996968818359</c:v>
                </c:pt>
                <c:pt idx="3810">
                  <c:v>0.93002247527708415</c:v>
                </c:pt>
                <c:pt idx="3811">
                  <c:v>0.88774390792834756</c:v>
                </c:pt>
                <c:pt idx="3812">
                  <c:v>0.31186247771226916</c:v>
                </c:pt>
                <c:pt idx="3813">
                  <c:v>0.47266483608291709</c:v>
                </c:pt>
                <c:pt idx="3814">
                  <c:v>7.7901971562719885E-2</c:v>
                </c:pt>
                <c:pt idx="3815">
                  <c:v>0.29843798060828725</c:v>
                </c:pt>
                <c:pt idx="3816">
                  <c:v>0.84714200945903639</c:v>
                </c:pt>
                <c:pt idx="3817">
                  <c:v>0.91575490399997439</c:v>
                </c:pt>
                <c:pt idx="3818">
                  <c:v>9.2673453545511444E-2</c:v>
                </c:pt>
                <c:pt idx="3819">
                  <c:v>0.56273566538595388</c:v>
                </c:pt>
                <c:pt idx="3820">
                  <c:v>0.89833006770272272</c:v>
                </c:pt>
                <c:pt idx="3821">
                  <c:v>0.23344980563663403</c:v>
                </c:pt>
                <c:pt idx="3822">
                  <c:v>0.59088526088319959</c:v>
                </c:pt>
                <c:pt idx="3823">
                  <c:v>8.5815899114038748E-3</c:v>
                </c:pt>
                <c:pt idx="3824">
                  <c:v>0.2307835669400094</c:v>
                </c:pt>
                <c:pt idx="3825">
                  <c:v>0.77941148671294169</c:v>
                </c:pt>
                <c:pt idx="3826">
                  <c:v>0.56885911038557957</c:v>
                </c:pt>
                <c:pt idx="3827">
                  <c:v>0.81507017641098711</c:v>
                </c:pt>
                <c:pt idx="3828">
                  <c:v>0.88445686543567892</c:v>
                </c:pt>
                <c:pt idx="3829">
                  <c:v>6.6539303430607225E-2</c:v>
                </c:pt>
                <c:pt idx="3830">
                  <c:v>0.32607468419059865</c:v>
                </c:pt>
                <c:pt idx="3831">
                  <c:v>0.33721911736634519</c:v>
                </c:pt>
                <c:pt idx="3832">
                  <c:v>0.64170750213866468</c:v>
                </c:pt>
                <c:pt idx="3833">
                  <c:v>0.17799037051293551</c:v>
                </c:pt>
                <c:pt idx="3834">
                  <c:v>0.48415913688212592</c:v>
                </c:pt>
                <c:pt idx="3835">
                  <c:v>0.2626155038655808</c:v>
                </c:pt>
                <c:pt idx="3836">
                  <c:v>0.77877539479116697</c:v>
                </c:pt>
                <c:pt idx="3837">
                  <c:v>0.87806218111797341</c:v>
                </c:pt>
                <c:pt idx="3838">
                  <c:v>0.59107997575359417</c:v>
                </c:pt>
                <c:pt idx="3839">
                  <c:v>0.28115441663244478</c:v>
                </c:pt>
                <c:pt idx="3840">
                  <c:v>0.36228226747470083</c:v>
                </c:pt>
                <c:pt idx="3841">
                  <c:v>0.87807137327178908</c:v>
                </c:pt>
                <c:pt idx="3842">
                  <c:v>0.74557250493465577</c:v>
                </c:pt>
                <c:pt idx="3843">
                  <c:v>0.83709236273406651</c:v>
                </c:pt>
                <c:pt idx="3844">
                  <c:v>1.1342397430605441E-2</c:v>
                </c:pt>
                <c:pt idx="3845">
                  <c:v>0.63167554216071753</c:v>
                </c:pt>
                <c:pt idx="3846">
                  <c:v>0.57083902115507001</c:v>
                </c:pt>
                <c:pt idx="3847">
                  <c:v>9.1430479237544576E-2</c:v>
                </c:pt>
                <c:pt idx="3848">
                  <c:v>0.67206647138673181</c:v>
                </c:pt>
                <c:pt idx="3849">
                  <c:v>0.42118652277681351</c:v>
                </c:pt>
                <c:pt idx="3850">
                  <c:v>0.8818902358794074</c:v>
                </c:pt>
                <c:pt idx="3851">
                  <c:v>0.92919635117482224</c:v>
                </c:pt>
                <c:pt idx="3852">
                  <c:v>3.0761212124843715E-3</c:v>
                </c:pt>
                <c:pt idx="3853">
                  <c:v>0.70037114419991664</c:v>
                </c:pt>
                <c:pt idx="3854">
                  <c:v>0.1378224939749681</c:v>
                </c:pt>
                <c:pt idx="3855">
                  <c:v>0.38265816326376895</c:v>
                </c:pt>
                <c:pt idx="3856">
                  <c:v>0.33575190014008055</c:v>
                </c:pt>
                <c:pt idx="3857">
                  <c:v>0.98218758030896425</c:v>
                </c:pt>
                <c:pt idx="3858">
                  <c:v>0.62666417873774849</c:v>
                </c:pt>
                <c:pt idx="3859">
                  <c:v>0.34485397131408285</c:v>
                </c:pt>
                <c:pt idx="3860">
                  <c:v>0.96069780176537944</c:v>
                </c:pt>
                <c:pt idx="3861">
                  <c:v>0.44795619670672165</c:v>
                </c:pt>
                <c:pt idx="3862">
                  <c:v>0.79979997584586959</c:v>
                </c:pt>
                <c:pt idx="3863">
                  <c:v>0.23819596750577723</c:v>
                </c:pt>
                <c:pt idx="3864">
                  <c:v>0.35962779557315067</c:v>
                </c:pt>
                <c:pt idx="3865">
                  <c:v>0.26436212391795688</c:v>
                </c:pt>
                <c:pt idx="3866">
                  <c:v>0.13421861507660646</c:v>
                </c:pt>
                <c:pt idx="3867">
                  <c:v>0.812265518499662</c:v>
                </c:pt>
                <c:pt idx="3868">
                  <c:v>0.7465713497933798</c:v>
                </c:pt>
                <c:pt idx="3869">
                  <c:v>0.62467790330978012</c:v>
                </c:pt>
                <c:pt idx="3870">
                  <c:v>0.96152285344969612</c:v>
                </c:pt>
                <c:pt idx="3871">
                  <c:v>0.31459985501812765</c:v>
                </c:pt>
                <c:pt idx="3872">
                  <c:v>0.47976521564636621</c:v>
                </c:pt>
                <c:pt idx="3873">
                  <c:v>0.41398129445220405</c:v>
                </c:pt>
                <c:pt idx="3874">
                  <c:v>0.78361778416839323</c:v>
                </c:pt>
                <c:pt idx="3875">
                  <c:v>0.26410044416044859</c:v>
                </c:pt>
                <c:pt idx="3876">
                  <c:v>0.73616693063460614</c:v>
                </c:pt>
                <c:pt idx="3877">
                  <c:v>0.7576051018003398</c:v>
                </c:pt>
                <c:pt idx="3878">
                  <c:v>6.8947884286263902E-2</c:v>
                </c:pt>
                <c:pt idx="3879">
                  <c:v>0.80709312521251531</c:v>
                </c:pt>
                <c:pt idx="3880">
                  <c:v>0.81415737271968158</c:v>
                </c:pt>
                <c:pt idx="3881">
                  <c:v>0.54296522566255423</c:v>
                </c:pt>
                <c:pt idx="3882">
                  <c:v>0.61654963652442663</c:v>
                </c:pt>
                <c:pt idx="3883">
                  <c:v>0.34974299201264186</c:v>
                </c:pt>
                <c:pt idx="3884">
                  <c:v>0.13046868244673529</c:v>
                </c:pt>
                <c:pt idx="3885">
                  <c:v>0.7871478082552309</c:v>
                </c:pt>
                <c:pt idx="3886">
                  <c:v>0.59321527164113486</c:v>
                </c:pt>
                <c:pt idx="3887">
                  <c:v>0.16907239852895606</c:v>
                </c:pt>
                <c:pt idx="3888">
                  <c:v>0.59980400213962604</c:v>
                </c:pt>
                <c:pt idx="3889">
                  <c:v>0.90586588667047485</c:v>
                </c:pt>
                <c:pt idx="3890">
                  <c:v>0.88795919664574752</c:v>
                </c:pt>
                <c:pt idx="3891">
                  <c:v>0.93021995105325239</c:v>
                </c:pt>
                <c:pt idx="3892">
                  <c:v>0.20671927798852291</c:v>
                </c:pt>
                <c:pt idx="3893">
                  <c:v>0.33090707907961081</c:v>
                </c:pt>
                <c:pt idx="3894">
                  <c:v>0.5552800169937685</c:v>
                </c:pt>
                <c:pt idx="3895">
                  <c:v>0.59124754024261961</c:v>
                </c:pt>
                <c:pt idx="3896">
                  <c:v>9.7410783682675472E-2</c:v>
                </c:pt>
                <c:pt idx="3897">
                  <c:v>0.18304328070163881</c:v>
                </c:pt>
                <c:pt idx="3898">
                  <c:v>0.40842067841832558</c:v>
                </c:pt>
                <c:pt idx="3899">
                  <c:v>0.32634410277304432</c:v>
                </c:pt>
                <c:pt idx="3900">
                  <c:v>0.86533723253073969</c:v>
                </c:pt>
                <c:pt idx="3901">
                  <c:v>0.72286907011776658</c:v>
                </c:pt>
                <c:pt idx="3902">
                  <c:v>0.26046339527725398</c:v>
                </c:pt>
                <c:pt idx="3903">
                  <c:v>0.60828635078309401</c:v>
                </c:pt>
                <c:pt idx="3904">
                  <c:v>0.46869953743587228</c:v>
                </c:pt>
                <c:pt idx="3905">
                  <c:v>0.43312761068024097</c:v>
                </c:pt>
                <c:pt idx="3906">
                  <c:v>0.57575462878484029</c:v>
                </c:pt>
                <c:pt idx="3907">
                  <c:v>0.7080479127858057</c:v>
                </c:pt>
                <c:pt idx="3908">
                  <c:v>0.16127211701184144</c:v>
                </c:pt>
                <c:pt idx="3909">
                  <c:v>0.50047254399418484</c:v>
                </c:pt>
                <c:pt idx="3910">
                  <c:v>0.44204883623963631</c:v>
                </c:pt>
                <c:pt idx="3911">
                  <c:v>0.51479260554294692</c:v>
                </c:pt>
                <c:pt idx="3912">
                  <c:v>0.11932328628344614</c:v>
                </c:pt>
                <c:pt idx="3913">
                  <c:v>0.46647449185441925</c:v>
                </c:pt>
                <c:pt idx="3914">
                  <c:v>3.6786523199075147E-2</c:v>
                </c:pt>
                <c:pt idx="3915">
                  <c:v>0.27109733283105181</c:v>
                </c:pt>
                <c:pt idx="3916">
                  <c:v>0.33287481746304537</c:v>
                </c:pt>
                <c:pt idx="3917">
                  <c:v>0.62705902737894048</c:v>
                </c:pt>
                <c:pt idx="3918">
                  <c:v>0.98107508382810049</c:v>
                </c:pt>
                <c:pt idx="3919">
                  <c:v>0.92893582486032311</c:v>
                </c:pt>
                <c:pt idx="3920">
                  <c:v>0.62441035342608131</c:v>
                </c:pt>
                <c:pt idx="3921">
                  <c:v>0.46481195812337656</c:v>
                </c:pt>
                <c:pt idx="3922">
                  <c:v>9.4582105565155908E-2</c:v>
                </c:pt>
                <c:pt idx="3923">
                  <c:v>0.64145015955038842</c:v>
                </c:pt>
                <c:pt idx="3924">
                  <c:v>0.85283348935322534</c:v>
                </c:pt>
                <c:pt idx="3925">
                  <c:v>0.57245748563318399</c:v>
                </c:pt>
                <c:pt idx="3926">
                  <c:v>0.29296296289794282</c:v>
                </c:pt>
                <c:pt idx="3927">
                  <c:v>0.82851935170056268</c:v>
                </c:pt>
                <c:pt idx="3928">
                  <c:v>0.92474595733207932</c:v>
                </c:pt>
                <c:pt idx="3929">
                  <c:v>0.20530680623152611</c:v>
                </c:pt>
                <c:pt idx="3930">
                  <c:v>0.59149425923428234</c:v>
                </c:pt>
                <c:pt idx="3931">
                  <c:v>0.24401687655784976</c:v>
                </c:pt>
                <c:pt idx="3932">
                  <c:v>0.19164623375593043</c:v>
                </c:pt>
                <c:pt idx="3933">
                  <c:v>0.9982526618979185</c:v>
                </c:pt>
                <c:pt idx="3934">
                  <c:v>0.63249044429161139</c:v>
                </c:pt>
                <c:pt idx="3935">
                  <c:v>0.26689913508803542</c:v>
                </c:pt>
                <c:pt idx="3936">
                  <c:v>0.77376535058662543</c:v>
                </c:pt>
                <c:pt idx="3937">
                  <c:v>0.67424923538893888</c:v>
                </c:pt>
                <c:pt idx="3938">
                  <c:v>0.10690110787139326</c:v>
                </c:pt>
                <c:pt idx="3939">
                  <c:v>0.68692192048156719</c:v>
                </c:pt>
                <c:pt idx="3940">
                  <c:v>9.6719459675587469E-2</c:v>
                </c:pt>
                <c:pt idx="3941">
                  <c:v>0.56396069357356093</c:v>
                </c:pt>
                <c:pt idx="3942">
                  <c:v>0.48737881681294126</c:v>
                </c:pt>
                <c:pt idx="3943">
                  <c:v>0.37577610107873383</c:v>
                </c:pt>
                <c:pt idx="3944">
                  <c:v>0.6689327562548838</c:v>
                </c:pt>
                <c:pt idx="3945">
                  <c:v>0.75283630180770356</c:v>
                </c:pt>
                <c:pt idx="3946">
                  <c:v>0.91972640804933681</c:v>
                </c:pt>
                <c:pt idx="3947">
                  <c:v>0.84174201117909608</c:v>
                </c:pt>
                <c:pt idx="3948">
                  <c:v>0.15798381304274492</c:v>
                </c:pt>
                <c:pt idx="3949">
                  <c:v>0.23394773538873892</c:v>
                </c:pt>
                <c:pt idx="3950">
                  <c:v>0.95959060450996769</c:v>
                </c:pt>
                <c:pt idx="3951">
                  <c:v>0.83929192500155969</c:v>
                </c:pt>
                <c:pt idx="3952">
                  <c:v>0.97938542718970467</c:v>
                </c:pt>
                <c:pt idx="3953">
                  <c:v>0.53087670334189974</c:v>
                </c:pt>
                <c:pt idx="3954">
                  <c:v>0.44475499328447271</c:v>
                </c:pt>
                <c:pt idx="3955">
                  <c:v>0.99717405810820592</c:v>
                </c:pt>
                <c:pt idx="3956">
                  <c:v>0.50439655059221966</c:v>
                </c:pt>
                <c:pt idx="3957">
                  <c:v>0.39282772941180866</c:v>
                </c:pt>
                <c:pt idx="3958">
                  <c:v>0.25565015024303001</c:v>
                </c:pt>
                <c:pt idx="3959">
                  <c:v>0.71207706058028952</c:v>
                </c:pt>
                <c:pt idx="3960">
                  <c:v>0.87915909890046307</c:v>
                </c:pt>
                <c:pt idx="3961">
                  <c:v>2.6977146056935724E-2</c:v>
                </c:pt>
                <c:pt idx="3962">
                  <c:v>0.40489570489381238</c:v>
                </c:pt>
                <c:pt idx="3963">
                  <c:v>8.2114076280088197E-2</c:v>
                </c:pt>
                <c:pt idx="3964">
                  <c:v>9.1281965417453079E-2</c:v>
                </c:pt>
                <c:pt idx="3965">
                  <c:v>0.17599469710886231</c:v>
                </c:pt>
                <c:pt idx="3966">
                  <c:v>0.9428762346240116</c:v>
                </c:pt>
                <c:pt idx="3967">
                  <c:v>0.92087725173722823</c:v>
                </c:pt>
                <c:pt idx="3968">
                  <c:v>0.18397187357022049</c:v>
                </c:pt>
                <c:pt idx="3969">
                  <c:v>1.5281020670794426E-2</c:v>
                </c:pt>
                <c:pt idx="3970">
                  <c:v>0.82811634001700041</c:v>
                </c:pt>
                <c:pt idx="3971">
                  <c:v>0.15132859170033064</c:v>
                </c:pt>
                <c:pt idx="3972">
                  <c:v>0.37964263343235599</c:v>
                </c:pt>
                <c:pt idx="3973">
                  <c:v>0.65374202358245015</c:v>
                </c:pt>
                <c:pt idx="3974">
                  <c:v>0.44219227621433899</c:v>
                </c:pt>
                <c:pt idx="3975">
                  <c:v>0.92558826037011499</c:v>
                </c:pt>
                <c:pt idx="3976">
                  <c:v>0.36189396649687272</c:v>
                </c:pt>
                <c:pt idx="3977">
                  <c:v>0.35189683891455498</c:v>
                </c:pt>
                <c:pt idx="3978">
                  <c:v>0.33017356290024408</c:v>
                </c:pt>
                <c:pt idx="3979">
                  <c:v>0.2270735903769143</c:v>
                </c:pt>
                <c:pt idx="3980">
                  <c:v>0.42583539077352517</c:v>
                </c:pt>
                <c:pt idx="3981">
                  <c:v>1.5414656612749517E-2</c:v>
                </c:pt>
                <c:pt idx="3982">
                  <c:v>7.4135616456221617E-2</c:v>
                </c:pt>
                <c:pt idx="3983">
                  <c:v>0.99730770569169325</c:v>
                </c:pt>
                <c:pt idx="3984">
                  <c:v>0.75061148626292662</c:v>
                </c:pt>
                <c:pt idx="3985">
                  <c:v>0.52725154698232723</c:v>
                </c:pt>
                <c:pt idx="3986">
                  <c:v>0.51675205794943124</c:v>
                </c:pt>
                <c:pt idx="3987">
                  <c:v>5.1839882066398807E-2</c:v>
                </c:pt>
                <c:pt idx="3988">
                  <c:v>0.27289981593978585</c:v>
                </c:pt>
                <c:pt idx="3989">
                  <c:v>0.62720842595547832</c:v>
                </c:pt>
                <c:pt idx="3990">
                  <c:v>0.49201695969887865</c:v>
                </c:pt>
                <c:pt idx="3991">
                  <c:v>0.32904358502898534</c:v>
                </c:pt>
                <c:pt idx="3992">
                  <c:v>0.23553550813139207</c:v>
                </c:pt>
                <c:pt idx="3993">
                  <c:v>0.6452870902816239</c:v>
                </c:pt>
                <c:pt idx="3994">
                  <c:v>0.34012828922836497</c:v>
                </c:pt>
                <c:pt idx="3995">
                  <c:v>0.53615898710496679</c:v>
                </c:pt>
                <c:pt idx="3996">
                  <c:v>0.22409819915150209</c:v>
                </c:pt>
                <c:pt idx="3997">
                  <c:v>0.41843506527060415</c:v>
                </c:pt>
                <c:pt idx="3998">
                  <c:v>0.63814392901870609</c:v>
                </c:pt>
                <c:pt idx="3999">
                  <c:v>0.28501694336767164</c:v>
                </c:pt>
                <c:pt idx="4000">
                  <c:v>0.27976910643268799</c:v>
                </c:pt>
                <c:pt idx="4001">
                  <c:v>7.9373740162408793E-2</c:v>
                </c:pt>
                <c:pt idx="4002">
                  <c:v>3.4452835579613615E-2</c:v>
                </c:pt>
                <c:pt idx="4003">
                  <c:v>4.8809512541075011E-2</c:v>
                </c:pt>
                <c:pt idx="4004">
                  <c:v>0.34147920382278002</c:v>
                </c:pt>
                <c:pt idx="4005">
                  <c:v>0.24098057543904547</c:v>
                </c:pt>
                <c:pt idx="4006">
                  <c:v>0.1605333300123612</c:v>
                </c:pt>
                <c:pt idx="4007">
                  <c:v>8.3679443729892111E-2</c:v>
                </c:pt>
                <c:pt idx="4008">
                  <c:v>0.40041269427184606</c:v>
                </c:pt>
                <c:pt idx="4009">
                  <c:v>0.73615455289192244</c:v>
                </c:pt>
                <c:pt idx="4010">
                  <c:v>0.54957238051554769</c:v>
                </c:pt>
                <c:pt idx="4011">
                  <c:v>0.6630012507843791</c:v>
                </c:pt>
                <c:pt idx="4012">
                  <c:v>6.2023859034303512E-2</c:v>
                </c:pt>
                <c:pt idx="4013">
                  <c:v>0.43500071551417963</c:v>
                </c:pt>
                <c:pt idx="4014">
                  <c:v>5.7027572792501924E-2</c:v>
                </c:pt>
                <c:pt idx="4015">
                  <c:v>0.46241784955487486</c:v>
                </c:pt>
                <c:pt idx="4016">
                  <c:v>0.85679939475692779</c:v>
                </c:pt>
                <c:pt idx="4017">
                  <c:v>0.22742960566069448</c:v>
                </c:pt>
                <c:pt idx="4018">
                  <c:v>0.40938426526700344</c:v>
                </c:pt>
                <c:pt idx="4019">
                  <c:v>0.52134826850208837</c:v>
                </c:pt>
                <c:pt idx="4020">
                  <c:v>0.30035064057463345</c:v>
                </c:pt>
                <c:pt idx="4021">
                  <c:v>0.99321806383934708</c:v>
                </c:pt>
                <c:pt idx="4022">
                  <c:v>1.6000873882323911E-2</c:v>
                </c:pt>
                <c:pt idx="4023">
                  <c:v>0.9266892661930477</c:v>
                </c:pt>
                <c:pt idx="4024">
                  <c:v>0.86649883252871174</c:v>
                </c:pt>
                <c:pt idx="4025">
                  <c:v>0.24588023603236314</c:v>
                </c:pt>
                <c:pt idx="4026">
                  <c:v>0.50912892190233283</c:v>
                </c:pt>
                <c:pt idx="4027">
                  <c:v>0.92979233848387022</c:v>
                </c:pt>
                <c:pt idx="4028">
                  <c:v>1.9834824381319258E-2</c:v>
                </c:pt>
                <c:pt idx="4029">
                  <c:v>0.36389530280786347</c:v>
                </c:pt>
                <c:pt idx="4030">
                  <c:v>0.98835621773654414</c:v>
                </c:pt>
                <c:pt idx="4031">
                  <c:v>0.30295342407326842</c:v>
                </c:pt>
                <c:pt idx="4032">
                  <c:v>0.73820032539693659</c:v>
                </c:pt>
                <c:pt idx="4033">
                  <c:v>0.93287087228748522</c:v>
                </c:pt>
                <c:pt idx="4034">
                  <c:v>0.76075246173923483</c:v>
                </c:pt>
                <c:pt idx="4035">
                  <c:v>0.96662637729506307</c:v>
                </c:pt>
                <c:pt idx="4036">
                  <c:v>8.9525124099815792E-2</c:v>
                </c:pt>
                <c:pt idx="4037">
                  <c:v>0.64876267157903067</c:v>
                </c:pt>
                <c:pt idx="4038">
                  <c:v>0.75422315474330592</c:v>
                </c:pt>
                <c:pt idx="4039">
                  <c:v>0.22856369671810592</c:v>
                </c:pt>
                <c:pt idx="4040">
                  <c:v>0.47005266718103211</c:v>
                </c:pt>
                <c:pt idx="4041">
                  <c:v>0.1751792375814073</c:v>
                </c:pt>
                <c:pt idx="4042">
                  <c:v>0.23744795668751373</c:v>
                </c:pt>
                <c:pt idx="4043">
                  <c:v>0.78780997301815547</c:v>
                </c:pt>
                <c:pt idx="4044">
                  <c:v>0.72221844211324049</c:v>
                </c:pt>
                <c:pt idx="4045">
                  <c:v>0.32535852320741793</c:v>
                </c:pt>
                <c:pt idx="4046">
                  <c:v>0.30070147304828349</c:v>
                </c:pt>
                <c:pt idx="4047">
                  <c:v>0.88965944847541834</c:v>
                </c:pt>
                <c:pt idx="4048">
                  <c:v>0.5063524523313867</c:v>
                </c:pt>
                <c:pt idx="4049">
                  <c:v>0.26566825959164103</c:v>
                </c:pt>
                <c:pt idx="4050">
                  <c:v>8.6440882685799567E-2</c:v>
                </c:pt>
                <c:pt idx="4051">
                  <c:v>0.8119172262083354</c:v>
                </c:pt>
                <c:pt idx="4052">
                  <c:v>0.89282280946747528</c:v>
                </c:pt>
                <c:pt idx="4053">
                  <c:v>0.67296064583256876</c:v>
                </c:pt>
                <c:pt idx="4054">
                  <c:v>0.44957643395735714</c:v>
                </c:pt>
                <c:pt idx="4055">
                  <c:v>3.1127447276901195E-2</c:v>
                </c:pt>
                <c:pt idx="4056">
                  <c:v>0.15900830885349229</c:v>
                </c:pt>
                <c:pt idx="4057">
                  <c:v>0.45264882661991235</c:v>
                </c:pt>
                <c:pt idx="4058">
                  <c:v>0.6688309268415118</c:v>
                </c:pt>
                <c:pt idx="4059">
                  <c:v>4.1389351264289276E-2</c:v>
                </c:pt>
                <c:pt idx="4060">
                  <c:v>0.63082862488498381</c:v>
                </c:pt>
                <c:pt idx="4061">
                  <c:v>0.33670036789807506</c:v>
                </c:pt>
                <c:pt idx="4062">
                  <c:v>0.92308518892297764</c:v>
                </c:pt>
                <c:pt idx="4063">
                  <c:v>0.29277215446008936</c:v>
                </c:pt>
                <c:pt idx="4064">
                  <c:v>0.62160193669684316</c:v>
                </c:pt>
                <c:pt idx="4065">
                  <c:v>0.26375198981899395</c:v>
                </c:pt>
                <c:pt idx="4066">
                  <c:v>0.87969481380642145</c:v>
                </c:pt>
                <c:pt idx="4067">
                  <c:v>3.0737570501276092E-2</c:v>
                </c:pt>
                <c:pt idx="4068">
                  <c:v>0.60634934092236181</c:v>
                </c:pt>
                <c:pt idx="4069">
                  <c:v>0.91337480811093696</c:v>
                </c:pt>
                <c:pt idx="4070">
                  <c:v>9.0401846491918833E-2</c:v>
                </c:pt>
                <c:pt idx="4071">
                  <c:v>0.38383591565482128</c:v>
                </c:pt>
                <c:pt idx="4072">
                  <c:v>0.13023633655637332</c:v>
                </c:pt>
                <c:pt idx="4073">
                  <c:v>0.8821104289414875</c:v>
                </c:pt>
                <c:pt idx="4074">
                  <c:v>0.62998114555607598</c:v>
                </c:pt>
                <c:pt idx="4075">
                  <c:v>9.3115286944953399E-2</c:v>
                </c:pt>
                <c:pt idx="4076">
                  <c:v>0.98862960980675629</c:v>
                </c:pt>
                <c:pt idx="4077">
                  <c:v>0.89785394812834163</c:v>
                </c:pt>
                <c:pt idx="4078">
                  <c:v>0.23130811901358334</c:v>
                </c:pt>
                <c:pt idx="4079">
                  <c:v>0.59555818727033127</c:v>
                </c:pt>
                <c:pt idx="4080">
                  <c:v>0.54645537843297021</c:v>
                </c:pt>
                <c:pt idx="4081">
                  <c:v>0.27554724890531379</c:v>
                </c:pt>
                <c:pt idx="4082">
                  <c:v>0.12261427758383298</c:v>
                </c:pt>
                <c:pt idx="4083">
                  <c:v>0.77816527745601038</c:v>
                </c:pt>
                <c:pt idx="4084">
                  <c:v>0.62382012914112772</c:v>
                </c:pt>
                <c:pt idx="4085">
                  <c:v>0.54491240090919302</c:v>
                </c:pt>
                <c:pt idx="4086">
                  <c:v>0.34272400678262299</c:v>
                </c:pt>
                <c:pt idx="4087">
                  <c:v>0.16238392152003195</c:v>
                </c:pt>
                <c:pt idx="4088">
                  <c:v>0.18657091315210375</c:v>
                </c:pt>
                <c:pt idx="4089">
                  <c:v>0.69733927338260193</c:v>
                </c:pt>
                <c:pt idx="4090">
                  <c:v>0.18116966736557413</c:v>
                </c:pt>
                <c:pt idx="4091">
                  <c:v>0.91860133917937115</c:v>
                </c:pt>
                <c:pt idx="4092">
                  <c:v>0.93270951366643862</c:v>
                </c:pt>
                <c:pt idx="4093">
                  <c:v>4.8798117809369282E-2</c:v>
                </c:pt>
                <c:pt idx="4094">
                  <c:v>0.14996794804463534</c:v>
                </c:pt>
                <c:pt idx="4095">
                  <c:v>0.51130471216109796</c:v>
                </c:pt>
                <c:pt idx="4096">
                  <c:v>0.49829921754929202</c:v>
                </c:pt>
                <c:pt idx="4097">
                  <c:v>0.91495127692583544</c:v>
                </c:pt>
                <c:pt idx="4098">
                  <c:v>0.58611321849101838</c:v>
                </c:pt>
                <c:pt idx="4099">
                  <c:v>0.80486510452109628</c:v>
                </c:pt>
                <c:pt idx="4100">
                  <c:v>0.36781361204004548</c:v>
                </c:pt>
                <c:pt idx="4101">
                  <c:v>0.84337948301964416</c:v>
                </c:pt>
                <c:pt idx="4102">
                  <c:v>0.67897303713437773</c:v>
                </c:pt>
                <c:pt idx="4103">
                  <c:v>0.49983704346224528</c:v>
                </c:pt>
                <c:pt idx="4104">
                  <c:v>0.76119139593150065</c:v>
                </c:pt>
                <c:pt idx="4105">
                  <c:v>0.3437933467066816</c:v>
                </c:pt>
                <c:pt idx="4106">
                  <c:v>0.13478002517241056</c:v>
                </c:pt>
                <c:pt idx="4107">
                  <c:v>0.24788499867910752</c:v>
                </c:pt>
                <c:pt idx="4108">
                  <c:v>0.20317472573517575</c:v>
                </c:pt>
                <c:pt idx="4109">
                  <c:v>0.75761735707410494</c:v>
                </c:pt>
                <c:pt idx="4110">
                  <c:v>0.27492227045582712</c:v>
                </c:pt>
                <c:pt idx="4111">
                  <c:v>0.61860147706167845</c:v>
                </c:pt>
                <c:pt idx="4112">
                  <c:v>0.8350269016041546</c:v>
                </c:pt>
                <c:pt idx="4113">
                  <c:v>0.29713718700089359</c:v>
                </c:pt>
                <c:pt idx="4114">
                  <c:v>0.98470384999397387</c:v>
                </c:pt>
                <c:pt idx="4115">
                  <c:v>0.91760877469443192</c:v>
                </c:pt>
                <c:pt idx="4116">
                  <c:v>0.25067821529259821</c:v>
                </c:pt>
                <c:pt idx="4117">
                  <c:v>0.14876634867338759</c:v>
                </c:pt>
                <c:pt idx="4118">
                  <c:v>0.31602407960036027</c:v>
                </c:pt>
                <c:pt idx="4119">
                  <c:v>0.4167077692303377</c:v>
                </c:pt>
                <c:pt idx="4120">
                  <c:v>0.60747938026091053</c:v>
                </c:pt>
                <c:pt idx="4121">
                  <c:v>0.90594597109870334</c:v>
                </c:pt>
                <c:pt idx="4122">
                  <c:v>0.23393818188176405</c:v>
                </c:pt>
                <c:pt idx="4123">
                  <c:v>0.79902481278359183</c:v>
                </c:pt>
                <c:pt idx="4124">
                  <c:v>0.21003037980293407</c:v>
                </c:pt>
                <c:pt idx="4125">
                  <c:v>0.98059527388801582</c:v>
                </c:pt>
                <c:pt idx="4126">
                  <c:v>0.86477016185632449</c:v>
                </c:pt>
                <c:pt idx="4127">
                  <c:v>0.19211224522074324</c:v>
                </c:pt>
                <c:pt idx="4128">
                  <c:v>0.83050735100661743</c:v>
                </c:pt>
                <c:pt idx="4129">
                  <c:v>0.3370502941948596</c:v>
                </c:pt>
                <c:pt idx="4130">
                  <c:v>0.80429645898020663</c:v>
                </c:pt>
                <c:pt idx="4131">
                  <c:v>0.81058800630764483</c:v>
                </c:pt>
                <c:pt idx="4132">
                  <c:v>0.55262393856077641</c:v>
                </c:pt>
                <c:pt idx="4133">
                  <c:v>0.95053731694376897</c:v>
                </c:pt>
                <c:pt idx="4134">
                  <c:v>0.68068779990109052</c:v>
                </c:pt>
                <c:pt idx="4135">
                  <c:v>0.31985486360260046</c:v>
                </c:pt>
                <c:pt idx="4136">
                  <c:v>0.80069449488105926</c:v>
                </c:pt>
                <c:pt idx="4137">
                  <c:v>0.27237739193829585</c:v>
                </c:pt>
                <c:pt idx="4138">
                  <c:v>0.84682823291366371</c:v>
                </c:pt>
                <c:pt idx="4139">
                  <c:v>0.64211250592121505</c:v>
                </c:pt>
                <c:pt idx="4140">
                  <c:v>0.98488894383650694</c:v>
                </c:pt>
                <c:pt idx="4141">
                  <c:v>2.8480986146480303E-2</c:v>
                </c:pt>
                <c:pt idx="4142">
                  <c:v>0.67993608986955889</c:v>
                </c:pt>
                <c:pt idx="4143">
                  <c:v>0.68586436365072823</c:v>
                </c:pt>
                <c:pt idx="4144">
                  <c:v>0.32236180376371454</c:v>
                </c:pt>
                <c:pt idx="4145">
                  <c:v>0.93483778272515061</c:v>
                </c:pt>
                <c:pt idx="4146">
                  <c:v>0.81861618758114807</c:v>
                </c:pt>
                <c:pt idx="4147">
                  <c:v>0.48226660233096524</c:v>
                </c:pt>
                <c:pt idx="4148">
                  <c:v>0.4547873025083855</c:v>
                </c:pt>
                <c:pt idx="4149">
                  <c:v>0.61019518441064058</c:v>
                </c:pt>
                <c:pt idx="4150">
                  <c:v>0.55046631561148274</c:v>
                </c:pt>
                <c:pt idx="4151">
                  <c:v>0.68736840816557798</c:v>
                </c:pt>
                <c:pt idx="4152">
                  <c:v>0.60083796484434882</c:v>
                </c:pt>
                <c:pt idx="4153">
                  <c:v>0.28367706494577094</c:v>
                </c:pt>
                <c:pt idx="4154">
                  <c:v>0.76043246954699628</c:v>
                </c:pt>
                <c:pt idx="4155">
                  <c:v>0.58851760234149064</c:v>
                </c:pt>
                <c:pt idx="4156">
                  <c:v>0.2153444794078099</c:v>
                </c:pt>
                <c:pt idx="4157">
                  <c:v>0.29466733303604059</c:v>
                </c:pt>
                <c:pt idx="4158">
                  <c:v>0.47386826270905708</c:v>
                </c:pt>
                <c:pt idx="4159">
                  <c:v>0.30389327709744374</c:v>
                </c:pt>
                <c:pt idx="4160">
                  <c:v>0.53431010271157608</c:v>
                </c:pt>
                <c:pt idx="4161">
                  <c:v>0.14989819943434474</c:v>
                </c:pt>
                <c:pt idx="4162">
                  <c:v>0.3390398190072923</c:v>
                </c:pt>
                <c:pt idx="4163">
                  <c:v>0.24223998153686521</c:v>
                </c:pt>
                <c:pt idx="4164">
                  <c:v>0.32737161606893483</c:v>
                </c:pt>
                <c:pt idx="4165">
                  <c:v>0.13475319656299109</c:v>
                </c:pt>
                <c:pt idx="4166">
                  <c:v>0.79697656016656038</c:v>
                </c:pt>
                <c:pt idx="4167">
                  <c:v>0.78504864535529573</c:v>
                </c:pt>
                <c:pt idx="4168">
                  <c:v>0.31258441242975388</c:v>
                </c:pt>
                <c:pt idx="4169">
                  <c:v>0.60622163284859698</c:v>
                </c:pt>
                <c:pt idx="4170">
                  <c:v>0.76698521234420369</c:v>
                </c:pt>
                <c:pt idx="4171">
                  <c:v>0.72046579500681995</c:v>
                </c:pt>
                <c:pt idx="4172">
                  <c:v>0.8686186055972327</c:v>
                </c:pt>
                <c:pt idx="4173">
                  <c:v>0.87290619866592167</c:v>
                </c:pt>
                <c:pt idx="4174">
                  <c:v>0.93448290412057322</c:v>
                </c:pt>
                <c:pt idx="4175">
                  <c:v>0.85417148044992774</c:v>
                </c:pt>
                <c:pt idx="4176">
                  <c:v>6.0073847910423694E-2</c:v>
                </c:pt>
                <c:pt idx="4177">
                  <c:v>0.66116375646608128</c:v>
                </c:pt>
                <c:pt idx="4178">
                  <c:v>0.17925685140269662</c:v>
                </c:pt>
                <c:pt idx="4179">
                  <c:v>0.76990345109715286</c:v>
                </c:pt>
                <c:pt idx="4180">
                  <c:v>0.76730451582339798</c:v>
                </c:pt>
                <c:pt idx="4181">
                  <c:v>8.6999369825701861E-2</c:v>
                </c:pt>
                <c:pt idx="4182">
                  <c:v>0.19841058654636637</c:v>
                </c:pt>
                <c:pt idx="4183">
                  <c:v>0.68673001075476869</c:v>
                </c:pt>
                <c:pt idx="4184">
                  <c:v>0.87129268137332638</c:v>
                </c:pt>
                <c:pt idx="4185">
                  <c:v>0.81609776747231266</c:v>
                </c:pt>
                <c:pt idx="4186">
                  <c:v>0.15517983313425437</c:v>
                </c:pt>
                <c:pt idx="4187">
                  <c:v>0.1074574133881635</c:v>
                </c:pt>
                <c:pt idx="4188">
                  <c:v>3.6748740839189262E-2</c:v>
                </c:pt>
                <c:pt idx="4189">
                  <c:v>0.63608921022903608</c:v>
                </c:pt>
                <c:pt idx="4190">
                  <c:v>0.75135824538364926</c:v>
                </c:pt>
                <c:pt idx="4191">
                  <c:v>7.803208896798644E-2</c:v>
                </c:pt>
                <c:pt idx="4192">
                  <c:v>0.48532121092328856</c:v>
                </c:pt>
                <c:pt idx="4193">
                  <c:v>0.79359391368627263</c:v>
                </c:pt>
                <c:pt idx="4194">
                  <c:v>0.93290925115948042</c:v>
                </c:pt>
                <c:pt idx="4195">
                  <c:v>0.40578616336257484</c:v>
                </c:pt>
                <c:pt idx="4196">
                  <c:v>4.8049560770415493E-2</c:v>
                </c:pt>
                <c:pt idx="4197">
                  <c:v>0.56896979434833383</c:v>
                </c:pt>
                <c:pt idx="4198">
                  <c:v>0.67533553842237948</c:v>
                </c:pt>
                <c:pt idx="4199">
                  <c:v>0.36439619090612801</c:v>
                </c:pt>
                <c:pt idx="4200">
                  <c:v>0.40678248526844313</c:v>
                </c:pt>
                <c:pt idx="4201">
                  <c:v>0.79323183269856112</c:v>
                </c:pt>
                <c:pt idx="4202">
                  <c:v>0.84741409069272411</c:v>
                </c:pt>
                <c:pt idx="4203">
                  <c:v>0.48862419858976464</c:v>
                </c:pt>
                <c:pt idx="4204">
                  <c:v>0.30690762414918638</c:v>
                </c:pt>
                <c:pt idx="4205">
                  <c:v>0.19644100135026546</c:v>
                </c:pt>
                <c:pt idx="4206">
                  <c:v>0.58391161988671481</c:v>
                </c:pt>
                <c:pt idx="4207">
                  <c:v>0.80259736199052878</c:v>
                </c:pt>
                <c:pt idx="4208">
                  <c:v>0.25386490079288598</c:v>
                </c:pt>
                <c:pt idx="4209">
                  <c:v>0.70738955200993903</c:v>
                </c:pt>
                <c:pt idx="4210">
                  <c:v>9.6202557019983675E-2</c:v>
                </c:pt>
                <c:pt idx="4211">
                  <c:v>0.8763777608407558</c:v>
                </c:pt>
                <c:pt idx="4212">
                  <c:v>0.28102837655741181</c:v>
                </c:pt>
                <c:pt idx="4213">
                  <c:v>0.24392672639523014</c:v>
                </c:pt>
                <c:pt idx="4214">
                  <c:v>0.67649245060816987</c:v>
                </c:pt>
                <c:pt idx="4215">
                  <c:v>0.80861929748608696</c:v>
                </c:pt>
                <c:pt idx="4216">
                  <c:v>0.46453477463896142</c:v>
                </c:pt>
                <c:pt idx="4217">
                  <c:v>0.43595928299983933</c:v>
                </c:pt>
                <c:pt idx="4218">
                  <c:v>0.16767130427419735</c:v>
                </c:pt>
                <c:pt idx="4219">
                  <c:v>5.1612862409843537E-2</c:v>
                </c:pt>
                <c:pt idx="4220">
                  <c:v>0.45738044821535256</c:v>
                </c:pt>
                <c:pt idx="4221">
                  <c:v>0.19319508140589814</c:v>
                </c:pt>
                <c:pt idx="4222">
                  <c:v>2.9735114904928542E-2</c:v>
                </c:pt>
                <c:pt idx="4223">
                  <c:v>0.75807813310906202</c:v>
                </c:pt>
                <c:pt idx="4224">
                  <c:v>1.9185089980803937E-2</c:v>
                </c:pt>
                <c:pt idx="4225">
                  <c:v>0.44380923334686517</c:v>
                </c:pt>
                <c:pt idx="4226">
                  <c:v>0.10178678673775252</c:v>
                </c:pt>
                <c:pt idx="4227">
                  <c:v>0.73052662738157748</c:v>
                </c:pt>
                <c:pt idx="4228">
                  <c:v>0.96102832814726435</c:v>
                </c:pt>
                <c:pt idx="4229">
                  <c:v>3.1130970470202609E-3</c:v>
                </c:pt>
                <c:pt idx="4230">
                  <c:v>0.32182399524460731</c:v>
                </c:pt>
                <c:pt idx="4231">
                  <c:v>0.89589000209043268</c:v>
                </c:pt>
                <c:pt idx="4232">
                  <c:v>0.22326705987717355</c:v>
                </c:pt>
                <c:pt idx="4233">
                  <c:v>0.44947728163072714</c:v>
                </c:pt>
                <c:pt idx="4234">
                  <c:v>0.36467429360592474</c:v>
                </c:pt>
                <c:pt idx="4235">
                  <c:v>8.0854560751865881E-2</c:v>
                </c:pt>
                <c:pt idx="4236">
                  <c:v>0.92260448258491445</c:v>
                </c:pt>
                <c:pt idx="4237">
                  <c:v>0.2135407306316964</c:v>
                </c:pt>
                <c:pt idx="4238">
                  <c:v>0.97906165289648883</c:v>
                </c:pt>
                <c:pt idx="4239">
                  <c:v>8.9202157263272519E-2</c:v>
                </c:pt>
                <c:pt idx="4240">
                  <c:v>0.22065904979624743</c:v>
                </c:pt>
                <c:pt idx="4241">
                  <c:v>0.61665185150534463</c:v>
                </c:pt>
                <c:pt idx="4242">
                  <c:v>6.7670176302860569E-2</c:v>
                </c:pt>
                <c:pt idx="4243">
                  <c:v>0.33265504815273689</c:v>
                </c:pt>
                <c:pt idx="4244">
                  <c:v>0.93339622902376407</c:v>
                </c:pt>
                <c:pt idx="4245">
                  <c:v>0.59042312837691191</c:v>
                </c:pt>
                <c:pt idx="4246">
                  <c:v>0.24152055673372028</c:v>
                </c:pt>
                <c:pt idx="4247">
                  <c:v>0.23599894961155901</c:v>
                </c:pt>
                <c:pt idx="4248">
                  <c:v>0.43434804744755295</c:v>
                </c:pt>
                <c:pt idx="4249">
                  <c:v>8.7635376997122247E-2</c:v>
                </c:pt>
                <c:pt idx="4250">
                  <c:v>0.88778311660875708</c:v>
                </c:pt>
                <c:pt idx="4251">
                  <c:v>0.97084276935590563</c:v>
                </c:pt>
                <c:pt idx="4252">
                  <c:v>0.95442649068051322</c:v>
                </c:pt>
                <c:pt idx="4253">
                  <c:v>4.603079336044881E-2</c:v>
                </c:pt>
                <c:pt idx="4254">
                  <c:v>0.63954593503826573</c:v>
                </c:pt>
                <c:pt idx="4255">
                  <c:v>0.84853211410740959</c:v>
                </c:pt>
                <c:pt idx="4256">
                  <c:v>0.27924372920731255</c:v>
                </c:pt>
                <c:pt idx="4257">
                  <c:v>0.24935871327731698</c:v>
                </c:pt>
                <c:pt idx="4258">
                  <c:v>0.97189597784164172</c:v>
                </c:pt>
                <c:pt idx="4259">
                  <c:v>0.65570151044786973</c:v>
                </c:pt>
                <c:pt idx="4260">
                  <c:v>0.37528802332248912</c:v>
                </c:pt>
                <c:pt idx="4261">
                  <c:v>0.46580990704978348</c:v>
                </c:pt>
                <c:pt idx="4262">
                  <c:v>0.8671097116857347</c:v>
                </c:pt>
                <c:pt idx="4263">
                  <c:v>0.51292622811762911</c:v>
                </c:pt>
                <c:pt idx="4264">
                  <c:v>0.75111789896670633</c:v>
                </c:pt>
                <c:pt idx="4265">
                  <c:v>3.8529859408051641E-2</c:v>
                </c:pt>
                <c:pt idx="4266">
                  <c:v>0.57134899709902187</c:v>
                </c:pt>
                <c:pt idx="4267">
                  <c:v>0.66259616923639375</c:v>
                </c:pt>
                <c:pt idx="4268">
                  <c:v>0.25381828204440804</c:v>
                </c:pt>
                <c:pt idx="4269">
                  <c:v>0.92386824634106279</c:v>
                </c:pt>
                <c:pt idx="4270">
                  <c:v>0.4536181802179749</c:v>
                </c:pt>
                <c:pt idx="4271">
                  <c:v>0.96075684947928264</c:v>
                </c:pt>
                <c:pt idx="4272">
                  <c:v>0.44037112427892683</c:v>
                </c:pt>
                <c:pt idx="4273">
                  <c:v>0.31748768189804988</c:v>
                </c:pt>
                <c:pt idx="4274">
                  <c:v>1.5471586499117122E-2</c:v>
                </c:pt>
                <c:pt idx="4275">
                  <c:v>3.0956216636559095E-2</c:v>
                </c:pt>
                <c:pt idx="4276">
                  <c:v>0.28113493662380379</c:v>
                </c:pt>
                <c:pt idx="4277">
                  <c:v>3.4881762245149238E-2</c:v>
                </c:pt>
                <c:pt idx="4278">
                  <c:v>0.25777998019837772</c:v>
                </c:pt>
                <c:pt idx="4279">
                  <c:v>0.50812912010966294</c:v>
                </c:pt>
                <c:pt idx="4280">
                  <c:v>0.12612360908003692</c:v>
                </c:pt>
                <c:pt idx="4281">
                  <c:v>0.75949973415560079</c:v>
                </c:pt>
                <c:pt idx="4282">
                  <c:v>0.91203387915717149</c:v>
                </c:pt>
                <c:pt idx="4283">
                  <c:v>0.55340892055696289</c:v>
                </c:pt>
                <c:pt idx="4284">
                  <c:v>0.14372972685086063</c:v>
                </c:pt>
                <c:pt idx="4285">
                  <c:v>0.6655211083896091</c:v>
                </c:pt>
                <c:pt idx="4286">
                  <c:v>0.41327063013486126</c:v>
                </c:pt>
                <c:pt idx="4287">
                  <c:v>0.83948260258859142</c:v>
                </c:pt>
                <c:pt idx="4288">
                  <c:v>0.18410363243152555</c:v>
                </c:pt>
                <c:pt idx="4289">
                  <c:v>0.22975220262527102</c:v>
                </c:pt>
                <c:pt idx="4290">
                  <c:v>0.44527144890524051</c:v>
                </c:pt>
                <c:pt idx="4291">
                  <c:v>0.67724367635196248</c:v>
                </c:pt>
                <c:pt idx="4292">
                  <c:v>0.43447037340815664</c:v>
                </c:pt>
                <c:pt idx="4293">
                  <c:v>0.14356779686341425</c:v>
                </c:pt>
                <c:pt idx="4294">
                  <c:v>0.94396380937842828</c:v>
                </c:pt>
                <c:pt idx="4295">
                  <c:v>0.19974614921945433</c:v>
                </c:pt>
                <c:pt idx="4296">
                  <c:v>0.13353185734410392</c:v>
                </c:pt>
                <c:pt idx="4297">
                  <c:v>0.26992830832951159</c:v>
                </c:pt>
                <c:pt idx="4298">
                  <c:v>0.68508002007616686</c:v>
                </c:pt>
                <c:pt idx="4299">
                  <c:v>0.13989934611129545</c:v>
                </c:pt>
                <c:pt idx="4300">
                  <c:v>0.28831201851755012</c:v>
                </c:pt>
                <c:pt idx="4301">
                  <c:v>0.66009715043944173</c:v>
                </c:pt>
                <c:pt idx="4302">
                  <c:v>0.25280936167240581</c:v>
                </c:pt>
                <c:pt idx="4303">
                  <c:v>0.96694355409915722</c:v>
                </c:pt>
                <c:pt idx="4304">
                  <c:v>0.42031567051090096</c:v>
                </c:pt>
                <c:pt idx="4305">
                  <c:v>0.24547620268793599</c:v>
                </c:pt>
                <c:pt idx="4306">
                  <c:v>0.71854050211540443</c:v>
                </c:pt>
                <c:pt idx="4307">
                  <c:v>0.51022097957796464</c:v>
                </c:pt>
                <c:pt idx="4308">
                  <c:v>0.28400569282658661</c:v>
                </c:pt>
                <c:pt idx="4309">
                  <c:v>0.28368126241661668</c:v>
                </c:pt>
                <c:pt idx="4310">
                  <c:v>0.83097936205145873</c:v>
                </c:pt>
                <c:pt idx="4311">
                  <c:v>0.27013992484199811</c:v>
                </c:pt>
                <c:pt idx="4312">
                  <c:v>0.24171874543731975</c:v>
                </c:pt>
                <c:pt idx="4313">
                  <c:v>0.56695649100791501</c:v>
                </c:pt>
                <c:pt idx="4314">
                  <c:v>0.83774629600241146</c:v>
                </c:pt>
                <c:pt idx="4315">
                  <c:v>1.9988385038444954E-3</c:v>
                </c:pt>
                <c:pt idx="4316">
                  <c:v>0.5944806600895155</c:v>
                </c:pt>
                <c:pt idx="4317">
                  <c:v>0.43645605046137054</c:v>
                </c:pt>
                <c:pt idx="4318">
                  <c:v>0.51684203022943909</c:v>
                </c:pt>
                <c:pt idx="4319">
                  <c:v>0.56400399215705876</c:v>
                </c:pt>
                <c:pt idx="4320">
                  <c:v>0.21509810966211282</c:v>
                </c:pt>
                <c:pt idx="4321">
                  <c:v>0.1539310171054355</c:v>
                </c:pt>
                <c:pt idx="4322">
                  <c:v>0.11860641702944712</c:v>
                </c:pt>
                <c:pt idx="4323">
                  <c:v>0.41805293989277115</c:v>
                </c:pt>
                <c:pt idx="4324">
                  <c:v>0.21576270377997434</c:v>
                </c:pt>
                <c:pt idx="4325">
                  <c:v>0.32376435600396447</c:v>
                </c:pt>
                <c:pt idx="4326">
                  <c:v>0.50753328460619473</c:v>
                </c:pt>
                <c:pt idx="4327">
                  <c:v>0.11191630228977478</c:v>
                </c:pt>
                <c:pt idx="4328">
                  <c:v>0.97729451021984892</c:v>
                </c:pt>
                <c:pt idx="4329">
                  <c:v>0.38883519097642749</c:v>
                </c:pt>
                <c:pt idx="4330">
                  <c:v>0.15305666679193111</c:v>
                </c:pt>
                <c:pt idx="4331">
                  <c:v>0.42340069796117052</c:v>
                </c:pt>
                <c:pt idx="4332">
                  <c:v>9.5532559368541728E-2</c:v>
                </c:pt>
                <c:pt idx="4333">
                  <c:v>0.61572723305585197</c:v>
                </c:pt>
                <c:pt idx="4334">
                  <c:v>0.52760789567958932</c:v>
                </c:pt>
                <c:pt idx="4335">
                  <c:v>0.50590461283265831</c:v>
                </c:pt>
                <c:pt idx="4336">
                  <c:v>0.73882980446276714</c:v>
                </c:pt>
                <c:pt idx="4337">
                  <c:v>0.51252553170198833</c:v>
                </c:pt>
                <c:pt idx="4338">
                  <c:v>1.6613241292821823E-2</c:v>
                </c:pt>
                <c:pt idx="4339">
                  <c:v>0.21874833443143793</c:v>
                </c:pt>
                <c:pt idx="4340">
                  <c:v>0.50325871515239529</c:v>
                </c:pt>
                <c:pt idx="4341">
                  <c:v>0.26922749228273868</c:v>
                </c:pt>
                <c:pt idx="4342">
                  <c:v>0.90646472196395733</c:v>
                </c:pt>
                <c:pt idx="4343">
                  <c:v>0.95258397420522944</c:v>
                </c:pt>
                <c:pt idx="4344">
                  <c:v>7.88563932659367E-2</c:v>
                </c:pt>
                <c:pt idx="4345">
                  <c:v>0.33940354657331645</c:v>
                </c:pt>
                <c:pt idx="4346">
                  <c:v>0.35540918370495045</c:v>
                </c:pt>
                <c:pt idx="4347">
                  <c:v>0.3621524550775776</c:v>
                </c:pt>
                <c:pt idx="4348">
                  <c:v>0.69631441482171152</c:v>
                </c:pt>
                <c:pt idx="4349">
                  <c:v>0.95637183448130814</c:v>
                </c:pt>
                <c:pt idx="4350">
                  <c:v>0.74142405332132433</c:v>
                </c:pt>
                <c:pt idx="4351">
                  <c:v>0.11406609747282513</c:v>
                </c:pt>
                <c:pt idx="4352">
                  <c:v>0.10890215174709547</c:v>
                </c:pt>
                <c:pt idx="4353">
                  <c:v>0.31846633940863717</c:v>
                </c:pt>
                <c:pt idx="4354">
                  <c:v>0.46376836694021167</c:v>
                </c:pt>
                <c:pt idx="4355">
                  <c:v>0.55494509011271642</c:v>
                </c:pt>
                <c:pt idx="4356">
                  <c:v>0.96213145040074899</c:v>
                </c:pt>
                <c:pt idx="4357">
                  <c:v>0.5432888113629486</c:v>
                </c:pt>
                <c:pt idx="4358">
                  <c:v>5.505450305298646E-2</c:v>
                </c:pt>
                <c:pt idx="4359">
                  <c:v>0.30103473751853904</c:v>
                </c:pt>
                <c:pt idx="4360">
                  <c:v>0.49083540006113957</c:v>
                </c:pt>
                <c:pt idx="4361">
                  <c:v>0.47057075354762878</c:v>
                </c:pt>
                <c:pt idx="4362">
                  <c:v>0.88265680097167232</c:v>
                </c:pt>
                <c:pt idx="4363">
                  <c:v>0.81285585687163098</c:v>
                </c:pt>
                <c:pt idx="4364">
                  <c:v>0.66838836747612262</c:v>
                </c:pt>
                <c:pt idx="4365">
                  <c:v>0.60329409716804239</c:v>
                </c:pt>
                <c:pt idx="4366">
                  <c:v>0.56389302926319329</c:v>
                </c:pt>
                <c:pt idx="4367">
                  <c:v>0.35014475246432458</c:v>
                </c:pt>
                <c:pt idx="4368">
                  <c:v>0.88285659387840731</c:v>
                </c:pt>
                <c:pt idx="4369">
                  <c:v>0.17077524036670813</c:v>
                </c:pt>
                <c:pt idx="4370">
                  <c:v>0.21946676923868561</c:v>
                </c:pt>
                <c:pt idx="4371">
                  <c:v>0.57799252056423223</c:v>
                </c:pt>
                <c:pt idx="4372">
                  <c:v>0.32029504902674588</c:v>
                </c:pt>
                <c:pt idx="4373">
                  <c:v>0.19889091849275442</c:v>
                </c:pt>
                <c:pt idx="4374">
                  <c:v>0.75966903369858352</c:v>
                </c:pt>
                <c:pt idx="4375">
                  <c:v>0.75745129806802203</c:v>
                </c:pt>
                <c:pt idx="4376">
                  <c:v>0.48396855522131943</c:v>
                </c:pt>
                <c:pt idx="4377">
                  <c:v>5.950953069120158E-2</c:v>
                </c:pt>
                <c:pt idx="4378">
                  <c:v>0.17668425300004159</c:v>
                </c:pt>
                <c:pt idx="4379">
                  <c:v>0.5322420976740504</c:v>
                </c:pt>
                <c:pt idx="4380">
                  <c:v>0.39293753374039081</c:v>
                </c:pt>
                <c:pt idx="4381">
                  <c:v>0.10113150072336732</c:v>
                </c:pt>
                <c:pt idx="4382">
                  <c:v>0.71713458360970694</c:v>
                </c:pt>
                <c:pt idx="4383">
                  <c:v>0.88094865432053271</c:v>
                </c:pt>
                <c:pt idx="4384">
                  <c:v>0.10403509116919482</c:v>
                </c:pt>
                <c:pt idx="4385">
                  <c:v>0.51777920663253363</c:v>
                </c:pt>
                <c:pt idx="4386">
                  <c:v>0.31512779896851995</c:v>
                </c:pt>
                <c:pt idx="4387">
                  <c:v>0.35291918988941201</c:v>
                </c:pt>
                <c:pt idx="4388">
                  <c:v>0.51282639732250312</c:v>
                </c:pt>
                <c:pt idx="4389">
                  <c:v>7.3261725284746726E-2</c:v>
                </c:pt>
                <c:pt idx="4390">
                  <c:v>0.30981878671321028</c:v>
                </c:pt>
                <c:pt idx="4391">
                  <c:v>0.124350214900612</c:v>
                </c:pt>
                <c:pt idx="4392">
                  <c:v>0.95406376056096687</c:v>
                </c:pt>
                <c:pt idx="4393">
                  <c:v>0.94962567414605326</c:v>
                </c:pt>
                <c:pt idx="4394">
                  <c:v>0.35870729869171386</c:v>
                </c:pt>
                <c:pt idx="4395">
                  <c:v>0.7935710376098617</c:v>
                </c:pt>
                <c:pt idx="4396">
                  <c:v>0.54843103492093781</c:v>
                </c:pt>
                <c:pt idx="4397">
                  <c:v>0.48040584217775884</c:v>
                </c:pt>
                <c:pt idx="4398">
                  <c:v>0.18099140756809684</c:v>
                </c:pt>
                <c:pt idx="4399">
                  <c:v>0.92258892297865303</c:v>
                </c:pt>
                <c:pt idx="4400">
                  <c:v>0.95203042819724903</c:v>
                </c:pt>
                <c:pt idx="4401">
                  <c:v>0.7754086371396709</c:v>
                </c:pt>
                <c:pt idx="4402">
                  <c:v>0.29296633242301939</c:v>
                </c:pt>
                <c:pt idx="4403">
                  <c:v>0.88515095966176638</c:v>
                </c:pt>
                <c:pt idx="4404">
                  <c:v>0.73218096128300814</c:v>
                </c:pt>
                <c:pt idx="4405">
                  <c:v>0.76541820949195805</c:v>
                </c:pt>
                <c:pt idx="4406">
                  <c:v>0.38384885731332419</c:v>
                </c:pt>
                <c:pt idx="4407">
                  <c:v>0.34774679101432993</c:v>
                </c:pt>
                <c:pt idx="4408">
                  <c:v>0.58031850381769168</c:v>
                </c:pt>
                <c:pt idx="4409">
                  <c:v>0.41309558991952594</c:v>
                </c:pt>
                <c:pt idx="4410">
                  <c:v>0.89758170344754207</c:v>
                </c:pt>
                <c:pt idx="4411">
                  <c:v>0.65569176881373481</c:v>
                </c:pt>
                <c:pt idx="4412">
                  <c:v>0.21156037841530534</c:v>
                </c:pt>
                <c:pt idx="4413">
                  <c:v>0.69528195201199594</c:v>
                </c:pt>
                <c:pt idx="4414">
                  <c:v>0.60376939159062193</c:v>
                </c:pt>
                <c:pt idx="4415">
                  <c:v>0.5521663895585418</c:v>
                </c:pt>
                <c:pt idx="4416">
                  <c:v>0.26051123638661172</c:v>
                </c:pt>
                <c:pt idx="4417">
                  <c:v>0.41235187575796239</c:v>
                </c:pt>
                <c:pt idx="4418">
                  <c:v>0.39797779004926692</c:v>
                </c:pt>
                <c:pt idx="4419">
                  <c:v>0.81271928400393545</c:v>
                </c:pt>
                <c:pt idx="4420">
                  <c:v>0.37300818011770404</c:v>
                </c:pt>
                <c:pt idx="4421">
                  <c:v>0.14848516422719005</c:v>
                </c:pt>
                <c:pt idx="4422">
                  <c:v>0.5901570923580588</c:v>
                </c:pt>
                <c:pt idx="4423">
                  <c:v>0.77025318786979335</c:v>
                </c:pt>
                <c:pt idx="4424">
                  <c:v>0.64533045359204078</c:v>
                </c:pt>
                <c:pt idx="4425">
                  <c:v>6.89354474045967E-2</c:v>
                </c:pt>
                <c:pt idx="4426">
                  <c:v>0.59806645503177613</c:v>
                </c:pt>
                <c:pt idx="4427">
                  <c:v>0.70291164503568393</c:v>
                </c:pt>
                <c:pt idx="4428">
                  <c:v>0.83602004071512259</c:v>
                </c:pt>
                <c:pt idx="4429">
                  <c:v>0.98882622504086526</c:v>
                </c:pt>
                <c:pt idx="4430">
                  <c:v>0.2023661877970985</c:v>
                </c:pt>
                <c:pt idx="4431">
                  <c:v>0.16852023180970932</c:v>
                </c:pt>
                <c:pt idx="4432">
                  <c:v>0.31953795175977889</c:v>
                </c:pt>
                <c:pt idx="4433">
                  <c:v>0.47435715257858724</c:v>
                </c:pt>
                <c:pt idx="4434">
                  <c:v>0.5206653142909824</c:v>
                </c:pt>
                <c:pt idx="4435">
                  <c:v>0.82193921451547147</c:v>
                </c:pt>
                <c:pt idx="4436">
                  <c:v>0.33238028750400073</c:v>
                </c:pt>
                <c:pt idx="4437">
                  <c:v>0.31549400571523889</c:v>
                </c:pt>
                <c:pt idx="4438">
                  <c:v>0.5077559819946792</c:v>
                </c:pt>
                <c:pt idx="4439">
                  <c:v>0.85479131054821955</c:v>
                </c:pt>
                <c:pt idx="4440">
                  <c:v>0.47755830990036868</c:v>
                </c:pt>
                <c:pt idx="4441">
                  <c:v>0.32251642147196291</c:v>
                </c:pt>
                <c:pt idx="4442">
                  <c:v>0.53349760525557099</c:v>
                </c:pt>
                <c:pt idx="4443">
                  <c:v>0.4942534563570532</c:v>
                </c:pt>
                <c:pt idx="4444">
                  <c:v>0.91784291896868631</c:v>
                </c:pt>
                <c:pt idx="4445">
                  <c:v>0.18594103268624332</c:v>
                </c:pt>
                <c:pt idx="4446">
                  <c:v>0.11093828366647394</c:v>
                </c:pt>
                <c:pt idx="4447">
                  <c:v>0.53973550840268636</c:v>
                </c:pt>
                <c:pt idx="4448">
                  <c:v>0.33469164992435446</c:v>
                </c:pt>
                <c:pt idx="4449">
                  <c:v>0.16256220460057361</c:v>
                </c:pt>
                <c:pt idx="4450">
                  <c:v>0.18297464781579312</c:v>
                </c:pt>
                <c:pt idx="4451">
                  <c:v>0.25490776601010362</c:v>
                </c:pt>
                <c:pt idx="4452">
                  <c:v>0.23482525778693392</c:v>
                </c:pt>
                <c:pt idx="4453">
                  <c:v>0.70810955097345152</c:v>
                </c:pt>
                <c:pt idx="4454">
                  <c:v>0.19722513677423129</c:v>
                </c:pt>
                <c:pt idx="4455">
                  <c:v>0.76287569048017068</c:v>
                </c:pt>
                <c:pt idx="4456">
                  <c:v>0.651731826202819</c:v>
                </c:pt>
                <c:pt idx="4457">
                  <c:v>0.65680491675473973</c:v>
                </c:pt>
                <c:pt idx="4458">
                  <c:v>0.92023782288666711</c:v>
                </c:pt>
                <c:pt idx="4459">
                  <c:v>0.43709118218957038</c:v>
                </c:pt>
                <c:pt idx="4460">
                  <c:v>0.19150098608410962</c:v>
                </c:pt>
                <c:pt idx="4461">
                  <c:v>0.55707504160566024</c:v>
                </c:pt>
                <c:pt idx="4462">
                  <c:v>0.76022619230683253</c:v>
                </c:pt>
                <c:pt idx="4463">
                  <c:v>0.12161602690891178</c:v>
                </c:pt>
                <c:pt idx="4464">
                  <c:v>5.6618405532379824E-4</c:v>
                </c:pt>
                <c:pt idx="4465">
                  <c:v>0.51585734380216219</c:v>
                </c:pt>
                <c:pt idx="4466">
                  <c:v>1.437920891418085E-2</c:v>
                </c:pt>
                <c:pt idx="4467">
                  <c:v>0.67136614661261729</c:v>
                </c:pt>
                <c:pt idx="4468">
                  <c:v>0.65082804423329799</c:v>
                </c:pt>
                <c:pt idx="4469">
                  <c:v>0.46694135501372691</c:v>
                </c:pt>
                <c:pt idx="4470">
                  <c:v>0.88335564168326353</c:v>
                </c:pt>
                <c:pt idx="4471">
                  <c:v>0.55827169658535702</c:v>
                </c:pt>
                <c:pt idx="4472">
                  <c:v>0.87240643607098911</c:v>
                </c:pt>
                <c:pt idx="4473">
                  <c:v>0.53497297108870601</c:v>
                </c:pt>
                <c:pt idx="4474">
                  <c:v>0.29072701385744243</c:v>
                </c:pt>
                <c:pt idx="4475">
                  <c:v>0.2489238280099462</c:v>
                </c:pt>
                <c:pt idx="4476">
                  <c:v>0.66277928914072892</c:v>
                </c:pt>
                <c:pt idx="4477">
                  <c:v>0.33151451420575123</c:v>
                </c:pt>
                <c:pt idx="4478">
                  <c:v>0.76444218203632264</c:v>
                </c:pt>
                <c:pt idx="4479">
                  <c:v>0.97975541044946546</c:v>
                </c:pt>
                <c:pt idx="4480">
                  <c:v>0.74918535014110865</c:v>
                </c:pt>
                <c:pt idx="4481">
                  <c:v>0.55818174758841366</c:v>
                </c:pt>
                <c:pt idx="4482">
                  <c:v>0.36063364444330037</c:v>
                </c:pt>
                <c:pt idx="4483">
                  <c:v>0.16966408452469114</c:v>
                </c:pt>
                <c:pt idx="4484">
                  <c:v>0.54427053245914658</c:v>
                </c:pt>
                <c:pt idx="4485">
                  <c:v>0.55484096685184214</c:v>
                </c:pt>
                <c:pt idx="4486">
                  <c:v>0.21213180488540409</c:v>
                </c:pt>
                <c:pt idx="4487">
                  <c:v>0.29924663496168641</c:v>
                </c:pt>
                <c:pt idx="4488">
                  <c:v>0.43819572703828835</c:v>
                </c:pt>
                <c:pt idx="4489">
                  <c:v>0.75558625848758321</c:v>
                </c:pt>
                <c:pt idx="4490">
                  <c:v>0.1382483267869094</c:v>
                </c:pt>
                <c:pt idx="4491">
                  <c:v>0.5396302335614479</c:v>
                </c:pt>
                <c:pt idx="4492">
                  <c:v>0.56533739323045007</c:v>
                </c:pt>
                <c:pt idx="4493">
                  <c:v>0.62556995014919436</c:v>
                </c:pt>
                <c:pt idx="4494">
                  <c:v>0.95415408348392416</c:v>
                </c:pt>
                <c:pt idx="4495">
                  <c:v>0.46768304028906071</c:v>
                </c:pt>
                <c:pt idx="4496">
                  <c:v>0.34886006421822124</c:v>
                </c:pt>
                <c:pt idx="4497">
                  <c:v>0.29110124161983897</c:v>
                </c:pt>
                <c:pt idx="4498">
                  <c:v>0.53856983060881958</c:v>
                </c:pt>
                <c:pt idx="4499">
                  <c:v>0.7431449684049678</c:v>
                </c:pt>
                <c:pt idx="4500">
                  <c:v>3.7485908268711489E-2</c:v>
                </c:pt>
                <c:pt idx="4501">
                  <c:v>2.5662198209046479E-2</c:v>
                </c:pt>
                <c:pt idx="4502">
                  <c:v>0.30456722541924902</c:v>
                </c:pt>
                <c:pt idx="4503">
                  <c:v>0.86135954729344677</c:v>
                </c:pt>
                <c:pt idx="4504">
                  <c:v>0.86991328693456638</c:v>
                </c:pt>
                <c:pt idx="4505">
                  <c:v>0.63261543523176356</c:v>
                </c:pt>
                <c:pt idx="4506">
                  <c:v>0.36762186622602022</c:v>
                </c:pt>
                <c:pt idx="4507">
                  <c:v>0.6207075866967009</c:v>
                </c:pt>
                <c:pt idx="4508">
                  <c:v>0.23241153742764684</c:v>
                </c:pt>
                <c:pt idx="4509">
                  <c:v>0.14071147243525436</c:v>
                </c:pt>
                <c:pt idx="4510">
                  <c:v>0.93771914529507938</c:v>
                </c:pt>
                <c:pt idx="4511">
                  <c:v>0.24567690037455264</c:v>
                </c:pt>
                <c:pt idx="4512">
                  <c:v>9.1666521081545632E-2</c:v>
                </c:pt>
                <c:pt idx="4513">
                  <c:v>0.63922174351253624</c:v>
                </c:pt>
                <c:pt idx="4514">
                  <c:v>0.39984514117233694</c:v>
                </c:pt>
                <c:pt idx="4515">
                  <c:v>0.1972896094421342</c:v>
                </c:pt>
                <c:pt idx="4516">
                  <c:v>0.84646781992468412</c:v>
                </c:pt>
                <c:pt idx="4517">
                  <c:v>0.58465140014172134</c:v>
                </c:pt>
                <c:pt idx="4518">
                  <c:v>0.23608410788517636</c:v>
                </c:pt>
                <c:pt idx="4519">
                  <c:v>0.86560315213427097</c:v>
                </c:pt>
                <c:pt idx="4520">
                  <c:v>0.19217984666683705</c:v>
                </c:pt>
                <c:pt idx="4521">
                  <c:v>0.96668485550521166</c:v>
                </c:pt>
                <c:pt idx="4522">
                  <c:v>7.2368402067743434E-2</c:v>
                </c:pt>
                <c:pt idx="4523">
                  <c:v>0.29573547853889665</c:v>
                </c:pt>
                <c:pt idx="4524">
                  <c:v>0.42618972921100901</c:v>
                </c:pt>
                <c:pt idx="4525">
                  <c:v>0.9707807754030362</c:v>
                </c:pt>
                <c:pt idx="4526">
                  <c:v>0.91249412480392222</c:v>
                </c:pt>
                <c:pt idx="4527">
                  <c:v>0.28875750549545398</c:v>
                </c:pt>
                <c:pt idx="4528">
                  <c:v>0.14739678806969747</c:v>
                </c:pt>
                <c:pt idx="4529">
                  <c:v>0.29781901338036126</c:v>
                </c:pt>
                <c:pt idx="4530">
                  <c:v>0.44415980970680707</c:v>
                </c:pt>
                <c:pt idx="4531">
                  <c:v>0.99392366828113965</c:v>
                </c:pt>
                <c:pt idx="4532">
                  <c:v>0.87509472708920699</c:v>
                </c:pt>
                <c:pt idx="4533">
                  <c:v>0.71708011427758267</c:v>
                </c:pt>
                <c:pt idx="4534">
                  <c:v>0.96548258930700015</c:v>
                </c:pt>
                <c:pt idx="4535">
                  <c:v>0.86588040872750827</c:v>
                </c:pt>
                <c:pt idx="4536">
                  <c:v>0.85203140920588349</c:v>
                </c:pt>
                <c:pt idx="4537">
                  <c:v>9.189644925850278E-2</c:v>
                </c:pt>
                <c:pt idx="4538">
                  <c:v>0.50362461363134192</c:v>
                </c:pt>
                <c:pt idx="4539">
                  <c:v>0.4188832279382661</c:v>
                </c:pt>
                <c:pt idx="4540">
                  <c:v>0.17041388441362135</c:v>
                </c:pt>
                <c:pt idx="4541">
                  <c:v>0.14615726570885501</c:v>
                </c:pt>
                <c:pt idx="4542">
                  <c:v>0.46516669470126121</c:v>
                </c:pt>
                <c:pt idx="4543">
                  <c:v>5.6639770072251454E-2</c:v>
                </c:pt>
                <c:pt idx="4544">
                  <c:v>0.94461753030522611</c:v>
                </c:pt>
                <c:pt idx="4545">
                  <c:v>0.1868337659103953</c:v>
                </c:pt>
                <c:pt idx="4546">
                  <c:v>0.11510558198909535</c:v>
                </c:pt>
                <c:pt idx="4547">
                  <c:v>0.5795184167006604</c:v>
                </c:pt>
                <c:pt idx="4548">
                  <c:v>0.96603141397518633</c:v>
                </c:pt>
                <c:pt idx="4549">
                  <c:v>8.997660693245782E-2</c:v>
                </c:pt>
                <c:pt idx="4550">
                  <c:v>0.23683463979365055</c:v>
                </c:pt>
                <c:pt idx="4551">
                  <c:v>0.47979293785979643</c:v>
                </c:pt>
                <c:pt idx="4552">
                  <c:v>0.87990853557358895</c:v>
                </c:pt>
                <c:pt idx="4553">
                  <c:v>0.62275931128429218</c:v>
                </c:pt>
                <c:pt idx="4554">
                  <c:v>0.71574668107356254</c:v>
                </c:pt>
                <c:pt idx="4555">
                  <c:v>0.55447072934101838</c:v>
                </c:pt>
                <c:pt idx="4556">
                  <c:v>0.98954996047054877</c:v>
                </c:pt>
                <c:pt idx="4557">
                  <c:v>0.36618755448897722</c:v>
                </c:pt>
                <c:pt idx="4558">
                  <c:v>0.51423022221505188</c:v>
                </c:pt>
                <c:pt idx="4559">
                  <c:v>0.66734669435180105</c:v>
                </c:pt>
                <c:pt idx="4560">
                  <c:v>9.5893896695177019E-2</c:v>
                </c:pt>
                <c:pt idx="4561">
                  <c:v>0.68872368181530552</c:v>
                </c:pt>
                <c:pt idx="4562">
                  <c:v>0.37892219581591069</c:v>
                </c:pt>
                <c:pt idx="4563">
                  <c:v>0.54534700398582359</c:v>
                </c:pt>
                <c:pt idx="4564">
                  <c:v>0.64709791571232389</c:v>
                </c:pt>
                <c:pt idx="4565">
                  <c:v>0.7746713030034077</c:v>
                </c:pt>
                <c:pt idx="4566">
                  <c:v>0.90059150424813461</c:v>
                </c:pt>
                <c:pt idx="4567">
                  <c:v>0.24141382437265191</c:v>
                </c:pt>
                <c:pt idx="4568">
                  <c:v>0.44214815713565248</c:v>
                </c:pt>
                <c:pt idx="4569">
                  <c:v>0.18407890488583545</c:v>
                </c:pt>
                <c:pt idx="4570">
                  <c:v>0.81415634221125222</c:v>
                </c:pt>
                <c:pt idx="4571">
                  <c:v>0.52564547049144539</c:v>
                </c:pt>
                <c:pt idx="4572">
                  <c:v>0.52342447569753248</c:v>
                </c:pt>
                <c:pt idx="4573">
                  <c:v>0.1951649744041101</c:v>
                </c:pt>
                <c:pt idx="4574">
                  <c:v>0.13772673585346282</c:v>
                </c:pt>
                <c:pt idx="4575">
                  <c:v>0.77325141512474582</c:v>
                </c:pt>
                <c:pt idx="4576">
                  <c:v>3.6535927577193796E-2</c:v>
                </c:pt>
                <c:pt idx="4577">
                  <c:v>5.9336715871159323E-2</c:v>
                </c:pt>
                <c:pt idx="4578">
                  <c:v>0.27218557254978715</c:v>
                </c:pt>
                <c:pt idx="4579">
                  <c:v>0.62291977024773126</c:v>
                </c:pt>
                <c:pt idx="4580">
                  <c:v>0.41258047959421784</c:v>
                </c:pt>
                <c:pt idx="4581">
                  <c:v>0.24012246599426607</c:v>
                </c:pt>
                <c:pt idx="4582">
                  <c:v>0.73828789160507169</c:v>
                </c:pt>
                <c:pt idx="4583">
                  <c:v>0.40459613241469305</c:v>
                </c:pt>
                <c:pt idx="4584">
                  <c:v>4.7199419721588219E-2</c:v>
                </c:pt>
                <c:pt idx="4585">
                  <c:v>0.28064918670833539</c:v>
                </c:pt>
                <c:pt idx="4586">
                  <c:v>0.87088293296791752</c:v>
                </c:pt>
                <c:pt idx="4587">
                  <c:v>0.9294563177644537</c:v>
                </c:pt>
                <c:pt idx="4588">
                  <c:v>0.37233459314905787</c:v>
                </c:pt>
                <c:pt idx="4589">
                  <c:v>0.82750898219063362</c:v>
                </c:pt>
                <c:pt idx="4590">
                  <c:v>0.94346560395484125</c:v>
                </c:pt>
                <c:pt idx="4591">
                  <c:v>0.82640759499110639</c:v>
                </c:pt>
                <c:pt idx="4592">
                  <c:v>0.43245094149953262</c:v>
                </c:pt>
                <c:pt idx="4593">
                  <c:v>0.20297570862014577</c:v>
                </c:pt>
                <c:pt idx="4594">
                  <c:v>0.41273670476523072</c:v>
                </c:pt>
                <c:pt idx="4595">
                  <c:v>0.86579891520822372</c:v>
                </c:pt>
                <c:pt idx="4596">
                  <c:v>0.48236983059084498</c:v>
                </c:pt>
                <c:pt idx="4597">
                  <c:v>0.18974466630711437</c:v>
                </c:pt>
                <c:pt idx="4598">
                  <c:v>3.8608549646385271E-2</c:v>
                </c:pt>
                <c:pt idx="4599">
                  <c:v>0.89389583277231821</c:v>
                </c:pt>
                <c:pt idx="4600">
                  <c:v>0.70726333032700384</c:v>
                </c:pt>
                <c:pt idx="4601">
                  <c:v>0.97479473192933697</c:v>
                </c:pt>
                <c:pt idx="4602">
                  <c:v>0.37506146234230209</c:v>
                </c:pt>
                <c:pt idx="4603">
                  <c:v>0.65799951304588444</c:v>
                </c:pt>
                <c:pt idx="4604">
                  <c:v>0.99781768815490313</c:v>
                </c:pt>
                <c:pt idx="4605">
                  <c:v>0.32188674543140772</c:v>
                </c:pt>
                <c:pt idx="4606">
                  <c:v>0.9505323916443309</c:v>
                </c:pt>
                <c:pt idx="4607">
                  <c:v>0.59790829224414577</c:v>
                </c:pt>
                <c:pt idx="4608">
                  <c:v>4.4669673333256353E-2</c:v>
                </c:pt>
                <c:pt idx="4609">
                  <c:v>0.76320163801461538</c:v>
                </c:pt>
                <c:pt idx="4610">
                  <c:v>0.12993203761518562</c:v>
                </c:pt>
                <c:pt idx="4611">
                  <c:v>0.76775812439981761</c:v>
                </c:pt>
                <c:pt idx="4612">
                  <c:v>0.71079871370959968</c:v>
                </c:pt>
                <c:pt idx="4613">
                  <c:v>0.39398324321675265</c:v>
                </c:pt>
                <c:pt idx="4614">
                  <c:v>0.67637066993693384</c:v>
                </c:pt>
                <c:pt idx="4615">
                  <c:v>0.76185155602258237</c:v>
                </c:pt>
                <c:pt idx="4616">
                  <c:v>0.43910399751695989</c:v>
                </c:pt>
                <c:pt idx="4617">
                  <c:v>2.0888193520199598E-2</c:v>
                </c:pt>
                <c:pt idx="4618">
                  <c:v>6.7870419969721887E-2</c:v>
                </c:pt>
                <c:pt idx="4619">
                  <c:v>0.69815035709093809</c:v>
                </c:pt>
                <c:pt idx="4620">
                  <c:v>0.81305355337124952</c:v>
                </c:pt>
                <c:pt idx="4621">
                  <c:v>0.9910734365652657</c:v>
                </c:pt>
                <c:pt idx="4622">
                  <c:v>0.97125027839618283</c:v>
                </c:pt>
                <c:pt idx="4623">
                  <c:v>0.80343093061979443</c:v>
                </c:pt>
                <c:pt idx="4624">
                  <c:v>0.26365285285918638</c:v>
                </c:pt>
                <c:pt idx="4625">
                  <c:v>0.21349993032100606</c:v>
                </c:pt>
                <c:pt idx="4626">
                  <c:v>0.29333083112413566</c:v>
                </c:pt>
                <c:pt idx="4627">
                  <c:v>1.1280629323460455E-2</c:v>
                </c:pt>
                <c:pt idx="4628">
                  <c:v>0.59353896537494799</c:v>
                </c:pt>
                <c:pt idx="4629">
                  <c:v>0.60939298272570264</c:v>
                </c:pt>
                <c:pt idx="4630">
                  <c:v>6.7862596860091481E-2</c:v>
                </c:pt>
                <c:pt idx="4631">
                  <c:v>0.56666735353258779</c:v>
                </c:pt>
                <c:pt idx="4632">
                  <c:v>0.97821274817838</c:v>
                </c:pt>
                <c:pt idx="4633">
                  <c:v>0.82166056000704901</c:v>
                </c:pt>
                <c:pt idx="4634">
                  <c:v>0.64903396444815864</c:v>
                </c:pt>
                <c:pt idx="4635">
                  <c:v>0.31384240617688858</c:v>
                </c:pt>
                <c:pt idx="4636">
                  <c:v>0.74932254094133277</c:v>
                </c:pt>
                <c:pt idx="4637">
                  <c:v>0.86394752695409005</c:v>
                </c:pt>
                <c:pt idx="4638">
                  <c:v>0.36608744336575616</c:v>
                </c:pt>
                <c:pt idx="4639">
                  <c:v>0.8316625742389181</c:v>
                </c:pt>
                <c:pt idx="4640">
                  <c:v>0.75288715947088192</c:v>
                </c:pt>
                <c:pt idx="4641">
                  <c:v>0.77449115308676431</c:v>
                </c:pt>
                <c:pt idx="4642">
                  <c:v>0.87281185522340787</c:v>
                </c:pt>
                <c:pt idx="4643">
                  <c:v>0.34885266579168506</c:v>
                </c:pt>
                <c:pt idx="4644">
                  <c:v>0.16675588682608489</c:v>
                </c:pt>
                <c:pt idx="4645">
                  <c:v>0.66619181198356292</c:v>
                </c:pt>
                <c:pt idx="4646">
                  <c:v>0.68578593371705432</c:v>
                </c:pt>
                <c:pt idx="4647">
                  <c:v>4.1899085064371622E-3</c:v>
                </c:pt>
                <c:pt idx="4648">
                  <c:v>0.41979419366446985</c:v>
                </c:pt>
                <c:pt idx="4649">
                  <c:v>0.48101484471979311</c:v>
                </c:pt>
                <c:pt idx="4650">
                  <c:v>0.41649713153787754</c:v>
                </c:pt>
                <c:pt idx="4651">
                  <c:v>6.7291683083070292E-2</c:v>
                </c:pt>
                <c:pt idx="4652">
                  <c:v>0.97131950313752491</c:v>
                </c:pt>
                <c:pt idx="4653">
                  <c:v>0.96689115835674622</c:v>
                </c:pt>
                <c:pt idx="4654">
                  <c:v>0.53970042780959071</c:v>
                </c:pt>
                <c:pt idx="4655">
                  <c:v>0.74509212176552608</c:v>
                </c:pt>
                <c:pt idx="4656">
                  <c:v>0.76329243917171496</c:v>
                </c:pt>
                <c:pt idx="4657">
                  <c:v>0.65602708498762319</c:v>
                </c:pt>
                <c:pt idx="4658">
                  <c:v>0.84721931295805575</c:v>
                </c:pt>
                <c:pt idx="4659">
                  <c:v>0.21499481201870124</c:v>
                </c:pt>
                <c:pt idx="4660">
                  <c:v>0.41780752428705226</c:v>
                </c:pt>
                <c:pt idx="4661">
                  <c:v>9.1062618461932338E-2</c:v>
                </c:pt>
                <c:pt idx="4662">
                  <c:v>0.48943041567198486</c:v>
                </c:pt>
                <c:pt idx="4663">
                  <c:v>0.85699812502460471</c:v>
                </c:pt>
                <c:pt idx="4664">
                  <c:v>0.5674892145057624</c:v>
                </c:pt>
                <c:pt idx="4665">
                  <c:v>0.7912301243242017</c:v>
                </c:pt>
                <c:pt idx="4666">
                  <c:v>0.20470144283245384</c:v>
                </c:pt>
                <c:pt idx="4667">
                  <c:v>0.41715161102691273</c:v>
                </c:pt>
                <c:pt idx="4668">
                  <c:v>6.7128455297615588E-2</c:v>
                </c:pt>
                <c:pt idx="4669">
                  <c:v>0.22795011300032497</c:v>
                </c:pt>
                <c:pt idx="4670">
                  <c:v>0.15755112243702221</c:v>
                </c:pt>
                <c:pt idx="4671">
                  <c:v>0.96171672500749894</c:v>
                </c:pt>
                <c:pt idx="4672">
                  <c:v>0.57299912701034883</c:v>
                </c:pt>
                <c:pt idx="4673">
                  <c:v>0.39632958890699299</c:v>
                </c:pt>
                <c:pt idx="4674">
                  <c:v>0.11140268580587706</c:v>
                </c:pt>
                <c:pt idx="4675">
                  <c:v>0.34494226535081035</c:v>
                </c:pt>
                <c:pt idx="4676">
                  <c:v>0.44465567704506948</c:v>
                </c:pt>
                <c:pt idx="4677">
                  <c:v>0.32796602245791162</c:v>
                </c:pt>
                <c:pt idx="4678">
                  <c:v>0.12494137609607604</c:v>
                </c:pt>
                <c:pt idx="4679">
                  <c:v>0.88970997272511476</c:v>
                </c:pt>
                <c:pt idx="4680">
                  <c:v>0.35551351697906552</c:v>
                </c:pt>
                <c:pt idx="4681">
                  <c:v>0.11568179312892342</c:v>
                </c:pt>
                <c:pt idx="4682">
                  <c:v>0.26389904379094908</c:v>
                </c:pt>
                <c:pt idx="4683">
                  <c:v>0.35123092045599175</c:v>
                </c:pt>
                <c:pt idx="4684">
                  <c:v>0.13808202982790863</c:v>
                </c:pt>
                <c:pt idx="4685">
                  <c:v>0.7446772436353738</c:v>
                </c:pt>
                <c:pt idx="4686">
                  <c:v>0.79043570570202348</c:v>
                </c:pt>
                <c:pt idx="4687">
                  <c:v>0.85290765988310224</c:v>
                </c:pt>
                <c:pt idx="4688">
                  <c:v>0.81904158127449522</c:v>
                </c:pt>
                <c:pt idx="4689">
                  <c:v>0.63185840641700586</c:v>
                </c:pt>
                <c:pt idx="4690">
                  <c:v>0.64423857659298855</c:v>
                </c:pt>
                <c:pt idx="4691">
                  <c:v>0.71775872433453736</c:v>
                </c:pt>
                <c:pt idx="4692">
                  <c:v>0.37088181654498065</c:v>
                </c:pt>
                <c:pt idx="4693">
                  <c:v>0.41069259746498082</c:v>
                </c:pt>
                <c:pt idx="4694">
                  <c:v>0.51048751990799213</c:v>
                </c:pt>
                <c:pt idx="4695">
                  <c:v>0.76374901959847152</c:v>
                </c:pt>
                <c:pt idx="4696">
                  <c:v>0.32977431748517522</c:v>
                </c:pt>
                <c:pt idx="4697">
                  <c:v>0.51695589931539998</c:v>
                </c:pt>
                <c:pt idx="4698">
                  <c:v>0.47780171990292225</c:v>
                </c:pt>
                <c:pt idx="4699">
                  <c:v>0.41350833438965878</c:v>
                </c:pt>
                <c:pt idx="4700">
                  <c:v>0.83457801297054535</c:v>
                </c:pt>
                <c:pt idx="4701">
                  <c:v>0.75266592193053383</c:v>
                </c:pt>
                <c:pt idx="4702">
                  <c:v>5.6151812456618905E-2</c:v>
                </c:pt>
                <c:pt idx="4703">
                  <c:v>0.74351388436905752</c:v>
                </c:pt>
                <c:pt idx="4704">
                  <c:v>0.23785651672531688</c:v>
                </c:pt>
                <c:pt idx="4705">
                  <c:v>0.65447852837596021</c:v>
                </c:pt>
                <c:pt idx="4706">
                  <c:v>0.8206283407381868</c:v>
                </c:pt>
                <c:pt idx="4707">
                  <c:v>0.30052471268015202</c:v>
                </c:pt>
                <c:pt idx="4708">
                  <c:v>0.91884794129005076</c:v>
                </c:pt>
                <c:pt idx="4709">
                  <c:v>7.7351187857497103E-2</c:v>
                </c:pt>
                <c:pt idx="4710">
                  <c:v>4.1416246928934121E-2</c:v>
                </c:pt>
                <c:pt idx="4711">
                  <c:v>8.2864060570888243E-2</c:v>
                </c:pt>
                <c:pt idx="4712">
                  <c:v>0.69626794089389399</c:v>
                </c:pt>
                <c:pt idx="4713">
                  <c:v>0.17528452965211333</c:v>
                </c:pt>
                <c:pt idx="4714">
                  <c:v>7.0917890440168737E-3</c:v>
                </c:pt>
                <c:pt idx="4715">
                  <c:v>0.19170038876668569</c:v>
                </c:pt>
                <c:pt idx="4716">
                  <c:v>0.90843592766133874</c:v>
                </c:pt>
                <c:pt idx="4717">
                  <c:v>8.2638130096084506E-2</c:v>
                </c:pt>
                <c:pt idx="4718">
                  <c:v>0.89905445086725733</c:v>
                </c:pt>
                <c:pt idx="4719">
                  <c:v>0.40815765196837378</c:v>
                </c:pt>
                <c:pt idx="4720">
                  <c:v>0.90565855843278509</c:v>
                </c:pt>
                <c:pt idx="4721">
                  <c:v>0.40339350579464506</c:v>
                </c:pt>
                <c:pt idx="4722">
                  <c:v>0.83465381657455762</c:v>
                </c:pt>
                <c:pt idx="4723">
                  <c:v>2.6697094564650716E-2</c:v>
                </c:pt>
                <c:pt idx="4724">
                  <c:v>0.69807027405969346</c:v>
                </c:pt>
                <c:pt idx="4725">
                  <c:v>0.46709804724301118</c:v>
                </c:pt>
                <c:pt idx="4726">
                  <c:v>0.51688193926442505</c:v>
                </c:pt>
                <c:pt idx="4727">
                  <c:v>0.23475514316687135</c:v>
                </c:pt>
                <c:pt idx="4728">
                  <c:v>0.52969313158173725</c:v>
                </c:pt>
                <c:pt idx="4729">
                  <c:v>0.55246442023313813</c:v>
                </c:pt>
                <c:pt idx="4730">
                  <c:v>0.26951278432715348</c:v>
                </c:pt>
                <c:pt idx="4731">
                  <c:v>0.70136811244365205</c:v>
                </c:pt>
                <c:pt idx="4732">
                  <c:v>0.8938677664351965</c:v>
                </c:pt>
                <c:pt idx="4733">
                  <c:v>0.23555240232290348</c:v>
                </c:pt>
                <c:pt idx="4734">
                  <c:v>0.92922776701358512</c:v>
                </c:pt>
                <c:pt idx="4735">
                  <c:v>0.53108212329963322</c:v>
                </c:pt>
                <c:pt idx="4736">
                  <c:v>0.89724822291044903</c:v>
                </c:pt>
                <c:pt idx="4737">
                  <c:v>5.0884381891640081E-2</c:v>
                </c:pt>
                <c:pt idx="4738">
                  <c:v>0.21380837876992689</c:v>
                </c:pt>
                <c:pt idx="4739">
                  <c:v>0.47742391213654722</c:v>
                </c:pt>
                <c:pt idx="4740">
                  <c:v>6.3693204924321359E-2</c:v>
                </c:pt>
                <c:pt idx="4741">
                  <c:v>0.49169708904423615</c:v>
                </c:pt>
                <c:pt idx="4742">
                  <c:v>0.95297749245212293</c:v>
                </c:pt>
                <c:pt idx="4743">
                  <c:v>0.6927175688057754</c:v>
                </c:pt>
                <c:pt idx="4744">
                  <c:v>0.50418084464230617</c:v>
                </c:pt>
                <c:pt idx="4745">
                  <c:v>0.76745782921437999</c:v>
                </c:pt>
                <c:pt idx="4746">
                  <c:v>0.66373753206047115</c:v>
                </c:pt>
                <c:pt idx="4747">
                  <c:v>0.43670326631362705</c:v>
                </c:pt>
                <c:pt idx="4748">
                  <c:v>0.6717988591044205</c:v>
                </c:pt>
                <c:pt idx="4749">
                  <c:v>0.92342689396973088</c:v>
                </c:pt>
                <c:pt idx="4750">
                  <c:v>3.5808875242159179E-2</c:v>
                </c:pt>
                <c:pt idx="4751">
                  <c:v>0.83976812094439202</c:v>
                </c:pt>
                <c:pt idx="4752">
                  <c:v>0.98281063837130123</c:v>
                </c:pt>
                <c:pt idx="4753">
                  <c:v>9.8401032434031852E-2</c:v>
                </c:pt>
                <c:pt idx="4754">
                  <c:v>0.82615404474835563</c:v>
                </c:pt>
                <c:pt idx="4755">
                  <c:v>0.17103201158858464</c:v>
                </c:pt>
                <c:pt idx="4756">
                  <c:v>0.53502069531708052</c:v>
                </c:pt>
                <c:pt idx="4757">
                  <c:v>9.2828120148195012E-2</c:v>
                </c:pt>
                <c:pt idx="4758">
                  <c:v>0.16221725668861403</c:v>
                </c:pt>
                <c:pt idx="4759">
                  <c:v>0.38543509151108335</c:v>
                </c:pt>
                <c:pt idx="4760">
                  <c:v>7.5849527528439433E-3</c:v>
                </c:pt>
                <c:pt idx="4761">
                  <c:v>0.48030284302323256</c:v>
                </c:pt>
                <c:pt idx="4762">
                  <c:v>0.44988461744500541</c:v>
                </c:pt>
                <c:pt idx="4763">
                  <c:v>0.21076732418069957</c:v>
                </c:pt>
                <c:pt idx="4764">
                  <c:v>0.36641943099276136</c:v>
                </c:pt>
                <c:pt idx="4765">
                  <c:v>0.41137862131529424</c:v>
                </c:pt>
                <c:pt idx="4766">
                  <c:v>4.0490372125287714E-2</c:v>
                </c:pt>
                <c:pt idx="4767">
                  <c:v>0.52168623568568673</c:v>
                </c:pt>
                <c:pt idx="4768">
                  <c:v>0.98056509531129388</c:v>
                </c:pt>
                <c:pt idx="4769">
                  <c:v>0.35755882289146951</c:v>
                </c:pt>
                <c:pt idx="4770">
                  <c:v>0.49113826290291651</c:v>
                </c:pt>
                <c:pt idx="4771">
                  <c:v>0.56078653529323008</c:v>
                </c:pt>
                <c:pt idx="4772">
                  <c:v>0.13930059929345762</c:v>
                </c:pt>
                <c:pt idx="4773">
                  <c:v>0.22517425111735903</c:v>
                </c:pt>
                <c:pt idx="4774">
                  <c:v>0.50364045542834346</c:v>
                </c:pt>
                <c:pt idx="4775">
                  <c:v>0.6851363101439254</c:v>
                </c:pt>
                <c:pt idx="4776">
                  <c:v>8.5966514929182142E-2</c:v>
                </c:pt>
                <c:pt idx="4777">
                  <c:v>0.83921834073924384</c:v>
                </c:pt>
                <c:pt idx="4778">
                  <c:v>0.74265473044601027</c:v>
                </c:pt>
                <c:pt idx="4779">
                  <c:v>0.79805653206913574</c:v>
                </c:pt>
                <c:pt idx="4780">
                  <c:v>0.93613641193887986</c:v>
                </c:pt>
                <c:pt idx="4781">
                  <c:v>0.64467738272840036</c:v>
                </c:pt>
                <c:pt idx="4782">
                  <c:v>9.2773442199813871E-2</c:v>
                </c:pt>
                <c:pt idx="4783">
                  <c:v>0.24324497824685881</c:v>
                </c:pt>
                <c:pt idx="4784">
                  <c:v>0.21835132093092022</c:v>
                </c:pt>
                <c:pt idx="4785">
                  <c:v>0.83065281195130791</c:v>
                </c:pt>
                <c:pt idx="4786">
                  <c:v>0.78181239160793481</c:v>
                </c:pt>
                <c:pt idx="4787">
                  <c:v>0.92086768053512447</c:v>
                </c:pt>
                <c:pt idx="4788">
                  <c:v>2.3108679811986482E-2</c:v>
                </c:pt>
                <c:pt idx="4789">
                  <c:v>0.38758352603185153</c:v>
                </c:pt>
                <c:pt idx="4790">
                  <c:v>0.11632394330404883</c:v>
                </c:pt>
                <c:pt idx="4791">
                  <c:v>5.6517037123682459E-2</c:v>
                </c:pt>
                <c:pt idx="4792">
                  <c:v>0.88184486370619608</c:v>
                </c:pt>
                <c:pt idx="4793">
                  <c:v>0.16662623601342841</c:v>
                </c:pt>
                <c:pt idx="4794">
                  <c:v>0.48715060366650603</c:v>
                </c:pt>
                <c:pt idx="4795">
                  <c:v>0.54019774894239281</c:v>
                </c:pt>
                <c:pt idx="4796">
                  <c:v>0.10356840077022482</c:v>
                </c:pt>
                <c:pt idx="4797">
                  <c:v>0.67411367114359222</c:v>
                </c:pt>
                <c:pt idx="4798">
                  <c:v>0.82847283632889057</c:v>
                </c:pt>
                <c:pt idx="4799">
                  <c:v>0.14296210563879558</c:v>
                </c:pt>
                <c:pt idx="4800">
                  <c:v>0.76411139721242305</c:v>
                </c:pt>
                <c:pt idx="4801">
                  <c:v>0.42025487517018562</c:v>
                </c:pt>
                <c:pt idx="4802">
                  <c:v>0.22368891128510651</c:v>
                </c:pt>
                <c:pt idx="4803">
                  <c:v>0.5395338947603171</c:v>
                </c:pt>
                <c:pt idx="4804">
                  <c:v>0.94617116262492307</c:v>
                </c:pt>
                <c:pt idx="4805">
                  <c:v>0.29873216305800349</c:v>
                </c:pt>
                <c:pt idx="4806">
                  <c:v>0.79146644183968495</c:v>
                </c:pt>
                <c:pt idx="4807">
                  <c:v>0.17648992555983828</c:v>
                </c:pt>
                <c:pt idx="4808">
                  <c:v>0.26618081017685158</c:v>
                </c:pt>
                <c:pt idx="4809">
                  <c:v>0.70087856832001294</c:v>
                </c:pt>
                <c:pt idx="4810">
                  <c:v>0.66609968043216494</c:v>
                </c:pt>
                <c:pt idx="4811">
                  <c:v>0.13733094937043774</c:v>
                </c:pt>
                <c:pt idx="4812">
                  <c:v>0.12126799492224492</c:v>
                </c:pt>
                <c:pt idx="4813">
                  <c:v>0.15119258414543821</c:v>
                </c:pt>
                <c:pt idx="4814">
                  <c:v>9.3763658354880125E-2</c:v>
                </c:pt>
                <c:pt idx="4815">
                  <c:v>0.88580789644541591</c:v>
                </c:pt>
                <c:pt idx="4816">
                  <c:v>0.77331748407954237</c:v>
                </c:pt>
                <c:pt idx="4817">
                  <c:v>0.14695685084301832</c:v>
                </c:pt>
                <c:pt idx="4818">
                  <c:v>0.90379404458393997</c:v>
                </c:pt>
                <c:pt idx="4819">
                  <c:v>6.6509248254126518E-2</c:v>
                </c:pt>
                <c:pt idx="4820">
                  <c:v>0.82093733307949146</c:v>
                </c:pt>
                <c:pt idx="4821">
                  <c:v>0.4937589929875727</c:v>
                </c:pt>
                <c:pt idx="4822">
                  <c:v>0.60739706810908256</c:v>
                </c:pt>
                <c:pt idx="4823">
                  <c:v>0.5225256353255946</c:v>
                </c:pt>
                <c:pt idx="4824">
                  <c:v>8.8354843244121808E-2</c:v>
                </c:pt>
                <c:pt idx="4825">
                  <c:v>0.97985232993022187</c:v>
                </c:pt>
                <c:pt idx="4826">
                  <c:v>0.37811106321313931</c:v>
                </c:pt>
                <c:pt idx="4827">
                  <c:v>0.91264134920790851</c:v>
                </c:pt>
                <c:pt idx="4828">
                  <c:v>0.76315806329397395</c:v>
                </c:pt>
                <c:pt idx="4829">
                  <c:v>0.39757170779517464</c:v>
                </c:pt>
                <c:pt idx="4830">
                  <c:v>0.98769483947553427</c:v>
                </c:pt>
                <c:pt idx="4831">
                  <c:v>0.18716899128033268</c:v>
                </c:pt>
                <c:pt idx="4832">
                  <c:v>0.74923837452625786</c:v>
                </c:pt>
                <c:pt idx="4833">
                  <c:v>0.44936258878994856</c:v>
                </c:pt>
                <c:pt idx="4834">
                  <c:v>0.43703171864013735</c:v>
                </c:pt>
                <c:pt idx="4835">
                  <c:v>0.19209711076323741</c:v>
                </c:pt>
                <c:pt idx="4836">
                  <c:v>0.5761425237060257</c:v>
                </c:pt>
                <c:pt idx="4837">
                  <c:v>0.22739785314882074</c:v>
                </c:pt>
                <c:pt idx="4838">
                  <c:v>0.87571979820528989</c:v>
                </c:pt>
                <c:pt idx="4839">
                  <c:v>0.22265036228236293</c:v>
                </c:pt>
                <c:pt idx="4840">
                  <c:v>8.4640805648938194E-2</c:v>
                </c:pt>
                <c:pt idx="4841">
                  <c:v>0.55802246767935459</c:v>
                </c:pt>
                <c:pt idx="4842">
                  <c:v>0.68361621288751073</c:v>
                </c:pt>
                <c:pt idx="4843">
                  <c:v>0.53769192636836871</c:v>
                </c:pt>
                <c:pt idx="4844">
                  <c:v>0.98820839914875491</c:v>
                </c:pt>
                <c:pt idx="4845">
                  <c:v>0.81856641909972128</c:v>
                </c:pt>
                <c:pt idx="4846">
                  <c:v>0.64580773499133426</c:v>
                </c:pt>
                <c:pt idx="4847">
                  <c:v>9.0603925329914278E-2</c:v>
                </c:pt>
                <c:pt idx="4848">
                  <c:v>0.78017494584441882</c:v>
                </c:pt>
                <c:pt idx="4849">
                  <c:v>0.40031673312201943</c:v>
                </c:pt>
                <c:pt idx="4850">
                  <c:v>0.12333550775578968</c:v>
                </c:pt>
                <c:pt idx="4851">
                  <c:v>0.89988077753217932</c:v>
                </c:pt>
                <c:pt idx="4852">
                  <c:v>0.29622990931208709</c:v>
                </c:pt>
                <c:pt idx="4853">
                  <c:v>0.73608773422245299</c:v>
                </c:pt>
                <c:pt idx="4854">
                  <c:v>0.42655100274204788</c:v>
                </c:pt>
                <c:pt idx="4855">
                  <c:v>4.2705011573948438E-2</c:v>
                </c:pt>
                <c:pt idx="4856">
                  <c:v>0.74313144932646835</c:v>
                </c:pt>
                <c:pt idx="4857">
                  <c:v>0.81027075592906717</c:v>
                </c:pt>
                <c:pt idx="4858">
                  <c:v>0.22059682580670195</c:v>
                </c:pt>
                <c:pt idx="4859">
                  <c:v>0.5708532592145974</c:v>
                </c:pt>
                <c:pt idx="4860">
                  <c:v>0.33072954571374208</c:v>
                </c:pt>
                <c:pt idx="4861">
                  <c:v>0.57147673683775435</c:v>
                </c:pt>
                <c:pt idx="4862">
                  <c:v>0.80951795811276783</c:v>
                </c:pt>
                <c:pt idx="4863">
                  <c:v>0.5683239272648114</c:v>
                </c:pt>
                <c:pt idx="4864">
                  <c:v>0.82024746566091078</c:v>
                </c:pt>
                <c:pt idx="4865">
                  <c:v>0.89915728890297808</c:v>
                </c:pt>
                <c:pt idx="4866">
                  <c:v>0.13655651832770394</c:v>
                </c:pt>
                <c:pt idx="4867">
                  <c:v>0.10540545969521881</c:v>
                </c:pt>
                <c:pt idx="4868">
                  <c:v>0.54956302351763608</c:v>
                </c:pt>
                <c:pt idx="4869">
                  <c:v>0.50573818688548089</c:v>
                </c:pt>
                <c:pt idx="4870">
                  <c:v>0.94170891025183201</c:v>
                </c:pt>
                <c:pt idx="4871">
                  <c:v>0.30165652851651259</c:v>
                </c:pt>
                <c:pt idx="4872">
                  <c:v>0.94127670300252586</c:v>
                </c:pt>
                <c:pt idx="4873">
                  <c:v>3.7549289426556456E-2</c:v>
                </c:pt>
                <c:pt idx="4874">
                  <c:v>9.0909318109466383E-2</c:v>
                </c:pt>
                <c:pt idx="4875">
                  <c:v>0.91291139177647951</c:v>
                </c:pt>
                <c:pt idx="4876">
                  <c:v>0.30176351326599882</c:v>
                </c:pt>
                <c:pt idx="4877">
                  <c:v>0.73936938761704107</c:v>
                </c:pt>
                <c:pt idx="4878">
                  <c:v>0.58129960558437721</c:v>
                </c:pt>
                <c:pt idx="4879">
                  <c:v>0.90247298260334552</c:v>
                </c:pt>
                <c:pt idx="4880">
                  <c:v>0.86342054040330485</c:v>
                </c:pt>
                <c:pt idx="4881">
                  <c:v>0.5090244843200894</c:v>
                </c:pt>
                <c:pt idx="4882">
                  <c:v>0.17450989371841302</c:v>
                </c:pt>
                <c:pt idx="4883">
                  <c:v>0.98778565134284346</c:v>
                </c:pt>
                <c:pt idx="4884">
                  <c:v>0.713444045145737</c:v>
                </c:pt>
                <c:pt idx="4885">
                  <c:v>0.85406869037731958</c:v>
                </c:pt>
                <c:pt idx="4886">
                  <c:v>0.33248109758481437</c:v>
                </c:pt>
                <c:pt idx="4887">
                  <c:v>9.8090339497705157E-3</c:v>
                </c:pt>
                <c:pt idx="4888">
                  <c:v>0.86043551976812793</c:v>
                </c:pt>
                <c:pt idx="4889">
                  <c:v>0.33978266890150621</c:v>
                </c:pt>
                <c:pt idx="4890">
                  <c:v>0.72731815358964635</c:v>
                </c:pt>
                <c:pt idx="4891">
                  <c:v>3.6209307162188599E-2</c:v>
                </c:pt>
                <c:pt idx="4892">
                  <c:v>0.5698274008789227</c:v>
                </c:pt>
                <c:pt idx="4893">
                  <c:v>8.91284980294893E-2</c:v>
                </c:pt>
                <c:pt idx="4894">
                  <c:v>0.98266830760178547</c:v>
                </c:pt>
                <c:pt idx="4895">
                  <c:v>0.70624778918281561</c:v>
                </c:pt>
                <c:pt idx="4896">
                  <c:v>0.90659472155691812</c:v>
                </c:pt>
                <c:pt idx="4897">
                  <c:v>0.13748713309759605</c:v>
                </c:pt>
                <c:pt idx="4898">
                  <c:v>0.74624789727211371</c:v>
                </c:pt>
                <c:pt idx="4899">
                  <c:v>0.18841137838941596</c:v>
                </c:pt>
                <c:pt idx="4900">
                  <c:v>0.6300385168893442</c:v>
                </c:pt>
                <c:pt idx="4901">
                  <c:v>5.7355285183226357E-2</c:v>
                </c:pt>
                <c:pt idx="4902">
                  <c:v>0.97028000046046448</c:v>
                </c:pt>
                <c:pt idx="4903">
                  <c:v>0.49596966500206369</c:v>
                </c:pt>
                <c:pt idx="4904">
                  <c:v>0.76216161565955809</c:v>
                </c:pt>
                <c:pt idx="4905">
                  <c:v>0.65027631616698411</c:v>
                </c:pt>
                <c:pt idx="4906">
                  <c:v>0.19404774447625864</c:v>
                </c:pt>
                <c:pt idx="4907">
                  <c:v>0.36044333845397614</c:v>
                </c:pt>
                <c:pt idx="4908">
                  <c:v>0.97119132195189195</c:v>
                </c:pt>
                <c:pt idx="4909">
                  <c:v>0.81254997142243668</c:v>
                </c:pt>
                <c:pt idx="4910">
                  <c:v>0.52737162286758965</c:v>
                </c:pt>
                <c:pt idx="4911">
                  <c:v>0.53486746155417875</c:v>
                </c:pt>
                <c:pt idx="4912">
                  <c:v>0.51742826705678746</c:v>
                </c:pt>
                <c:pt idx="4913">
                  <c:v>0.4168863494027808</c:v>
                </c:pt>
                <c:pt idx="4914">
                  <c:v>0.60887633851211342</c:v>
                </c:pt>
                <c:pt idx="4915">
                  <c:v>0.38462329906626758</c:v>
                </c:pt>
                <c:pt idx="4916">
                  <c:v>0.36378933273432279</c:v>
                </c:pt>
                <c:pt idx="4917">
                  <c:v>0.20731719173831734</c:v>
                </c:pt>
                <c:pt idx="4918">
                  <c:v>0.38004347187468945</c:v>
                </c:pt>
                <c:pt idx="4919">
                  <c:v>0.39063372388045942</c:v>
                </c:pt>
                <c:pt idx="4920">
                  <c:v>0.38099918485665657</c:v>
                </c:pt>
                <c:pt idx="4921">
                  <c:v>0.45330181180187584</c:v>
                </c:pt>
                <c:pt idx="4922">
                  <c:v>0.64355288010256029</c:v>
                </c:pt>
                <c:pt idx="4923">
                  <c:v>0.19325780970661799</c:v>
                </c:pt>
                <c:pt idx="4924">
                  <c:v>8.4009665103633738E-2</c:v>
                </c:pt>
                <c:pt idx="4925">
                  <c:v>0.95044332274722088</c:v>
                </c:pt>
                <c:pt idx="4926">
                  <c:v>0.10092733851677149</c:v>
                </c:pt>
                <c:pt idx="4927">
                  <c:v>0.28578037735343931</c:v>
                </c:pt>
                <c:pt idx="4928">
                  <c:v>0.11080410522911889</c:v>
                </c:pt>
                <c:pt idx="4929">
                  <c:v>0.28459851177623424</c:v>
                </c:pt>
                <c:pt idx="4930">
                  <c:v>0.2471893491443197</c:v>
                </c:pt>
                <c:pt idx="4931">
                  <c:v>0.51139299455629339</c:v>
                </c:pt>
                <c:pt idx="4932">
                  <c:v>0.98206143359749642</c:v>
                </c:pt>
                <c:pt idx="4933">
                  <c:v>0.50651639909786939</c:v>
                </c:pt>
                <c:pt idx="4934">
                  <c:v>2.1121563865394127E-2</c:v>
                </c:pt>
                <c:pt idx="4935">
                  <c:v>0.99012581165420166</c:v>
                </c:pt>
                <c:pt idx="4936">
                  <c:v>4.451839814172983E-2</c:v>
                </c:pt>
                <c:pt idx="4937">
                  <c:v>0.22071949402835198</c:v>
                </c:pt>
                <c:pt idx="4938">
                  <c:v>0.63253806048656724</c:v>
                </c:pt>
                <c:pt idx="4939">
                  <c:v>6.7184523710601282E-2</c:v>
                </c:pt>
                <c:pt idx="4940">
                  <c:v>0.17029193005072507</c:v>
                </c:pt>
                <c:pt idx="4941">
                  <c:v>9.6470288511584651E-2</c:v>
                </c:pt>
                <c:pt idx="4942">
                  <c:v>0.37614094017825134</c:v>
                </c:pt>
                <c:pt idx="4943">
                  <c:v>0.80078350184521796</c:v>
                </c:pt>
                <c:pt idx="4944">
                  <c:v>0.76831743855416657</c:v>
                </c:pt>
                <c:pt idx="4945">
                  <c:v>0.11119170585237058</c:v>
                </c:pt>
                <c:pt idx="4946">
                  <c:v>0.79900218676729229</c:v>
                </c:pt>
                <c:pt idx="4947">
                  <c:v>0.82975492385670302</c:v>
                </c:pt>
                <c:pt idx="4948">
                  <c:v>0.69100718558347185</c:v>
                </c:pt>
                <c:pt idx="4949">
                  <c:v>0.75777002738684884</c:v>
                </c:pt>
                <c:pt idx="4950">
                  <c:v>0.84085221674332966</c:v>
                </c:pt>
                <c:pt idx="4951">
                  <c:v>0.20320873111635854</c:v>
                </c:pt>
                <c:pt idx="4952">
                  <c:v>0.32914579861291954</c:v>
                </c:pt>
                <c:pt idx="4953">
                  <c:v>0.95343921331383252</c:v>
                </c:pt>
                <c:pt idx="4954">
                  <c:v>0.45286009155812679</c:v>
                </c:pt>
                <c:pt idx="4955">
                  <c:v>0.21956074341179838</c:v>
                </c:pt>
                <c:pt idx="4956">
                  <c:v>0.15741644807039595</c:v>
                </c:pt>
                <c:pt idx="4957">
                  <c:v>0.69824464511975859</c:v>
                </c:pt>
                <c:pt idx="4958">
                  <c:v>0.39775245375826601</c:v>
                </c:pt>
                <c:pt idx="4959">
                  <c:v>2.5492241152325758E-2</c:v>
                </c:pt>
                <c:pt idx="4960">
                  <c:v>0.44809897311408958</c:v>
                </c:pt>
                <c:pt idx="4961">
                  <c:v>0.19944305447835617</c:v>
                </c:pt>
                <c:pt idx="4962">
                  <c:v>3.9418543707308615E-2</c:v>
                </c:pt>
                <c:pt idx="4963">
                  <c:v>0.50746601471093766</c:v>
                </c:pt>
                <c:pt idx="4964">
                  <c:v>0.98131117270389157</c:v>
                </c:pt>
                <c:pt idx="4965">
                  <c:v>0.89688156028132959</c:v>
                </c:pt>
                <c:pt idx="4966">
                  <c:v>0.8883855742813952</c:v>
                </c:pt>
                <c:pt idx="4967">
                  <c:v>9.6348873384459355E-2</c:v>
                </c:pt>
                <c:pt idx="4968">
                  <c:v>0.33551689858339584</c:v>
                </c:pt>
                <c:pt idx="4969">
                  <c:v>3.2516417108716639E-2</c:v>
                </c:pt>
                <c:pt idx="4970">
                  <c:v>0.50342427217561014</c:v>
                </c:pt>
                <c:pt idx="4971">
                  <c:v>5.1744381455585541E-2</c:v>
                </c:pt>
                <c:pt idx="4972">
                  <c:v>0.66782105000122505</c:v>
                </c:pt>
                <c:pt idx="4973">
                  <c:v>6.8389296563523494E-2</c:v>
                </c:pt>
                <c:pt idx="4974">
                  <c:v>0.41890926911444837</c:v>
                </c:pt>
                <c:pt idx="4975">
                  <c:v>0.60808793250847981</c:v>
                </c:pt>
                <c:pt idx="4976">
                  <c:v>0.13388359599461946</c:v>
                </c:pt>
                <c:pt idx="4977">
                  <c:v>0.18159980754442503</c:v>
                </c:pt>
                <c:pt idx="4978">
                  <c:v>0.14796732512673705</c:v>
                </c:pt>
                <c:pt idx="4979">
                  <c:v>0.88683533104454881</c:v>
                </c:pt>
                <c:pt idx="4980">
                  <c:v>4.1410791706950771E-2</c:v>
                </c:pt>
                <c:pt idx="4981">
                  <c:v>0.99117814469671717</c:v>
                </c:pt>
                <c:pt idx="4982">
                  <c:v>0.73107984370136625</c:v>
                </c:pt>
                <c:pt idx="4983">
                  <c:v>0.25893501483785686</c:v>
                </c:pt>
                <c:pt idx="4984">
                  <c:v>0.92079630583561789</c:v>
                </c:pt>
                <c:pt idx="4985">
                  <c:v>0.8235141052042666</c:v>
                </c:pt>
                <c:pt idx="4986">
                  <c:v>0.80156809408290686</c:v>
                </c:pt>
                <c:pt idx="4987">
                  <c:v>0.95495917739111891</c:v>
                </c:pt>
                <c:pt idx="4988">
                  <c:v>0.99889633851074444</c:v>
                </c:pt>
                <c:pt idx="4989">
                  <c:v>0.45076327605674193</c:v>
                </c:pt>
                <c:pt idx="4990">
                  <c:v>0.97838261163718188</c:v>
                </c:pt>
                <c:pt idx="4991">
                  <c:v>0.67655571209106391</c:v>
                </c:pt>
                <c:pt idx="4992">
                  <c:v>0.87185504048683449</c:v>
                </c:pt>
                <c:pt idx="4993">
                  <c:v>0.26766738820246766</c:v>
                </c:pt>
                <c:pt idx="4994">
                  <c:v>0.68579544484885202</c:v>
                </c:pt>
                <c:pt idx="4995">
                  <c:v>0.16404350063020526</c:v>
                </c:pt>
                <c:pt idx="4996">
                  <c:v>7.9117017834967482E-2</c:v>
                </c:pt>
                <c:pt idx="4997">
                  <c:v>0.71972067827345831</c:v>
                </c:pt>
                <c:pt idx="4998">
                  <c:v>0.34544166798956771</c:v>
                </c:pt>
                <c:pt idx="4999">
                  <c:v>0.83811582663940076</c:v>
                </c:pt>
                <c:pt idx="5000">
                  <c:v>0.2127002543828917</c:v>
                </c:pt>
                <c:pt idx="5001">
                  <c:v>0.85317733923586891</c:v>
                </c:pt>
                <c:pt idx="5002">
                  <c:v>0.35154246322416816</c:v>
                </c:pt>
                <c:pt idx="5003">
                  <c:v>0.37418133456920338</c:v>
                </c:pt>
                <c:pt idx="5004">
                  <c:v>0.86569203057591437</c:v>
                </c:pt>
                <c:pt idx="5005">
                  <c:v>0.68595981536710626</c:v>
                </c:pt>
                <c:pt idx="5006">
                  <c:v>0.92661880093003568</c:v>
                </c:pt>
                <c:pt idx="5007">
                  <c:v>0.68218915708465</c:v>
                </c:pt>
                <c:pt idx="5008">
                  <c:v>0.55316504768708952</c:v>
                </c:pt>
                <c:pt idx="5009">
                  <c:v>4.4958402889295666E-2</c:v>
                </c:pt>
                <c:pt idx="5010">
                  <c:v>0.61587928636738998</c:v>
                </c:pt>
                <c:pt idx="5011">
                  <c:v>8.3167902698352891E-2</c:v>
                </c:pt>
                <c:pt idx="5012">
                  <c:v>0.80294257719206741</c:v>
                </c:pt>
                <c:pt idx="5013">
                  <c:v>5.5896793052506069E-2</c:v>
                </c:pt>
                <c:pt idx="5014">
                  <c:v>0.45740275944462172</c:v>
                </c:pt>
                <c:pt idx="5015">
                  <c:v>0.56817991173275739</c:v>
                </c:pt>
                <c:pt idx="5016">
                  <c:v>0.39977841842909267</c:v>
                </c:pt>
                <c:pt idx="5017">
                  <c:v>7.5880463736076126E-2</c:v>
                </c:pt>
                <c:pt idx="5018">
                  <c:v>0.32295593820649943</c:v>
                </c:pt>
                <c:pt idx="5019">
                  <c:v>0.92045536261073102</c:v>
                </c:pt>
                <c:pt idx="5020">
                  <c:v>9.3281324530617021E-2</c:v>
                </c:pt>
                <c:pt idx="5021">
                  <c:v>0.77922331205533035</c:v>
                </c:pt>
                <c:pt idx="5022">
                  <c:v>0.40620763991317138</c:v>
                </c:pt>
                <c:pt idx="5023">
                  <c:v>0.13180594664616788</c:v>
                </c:pt>
                <c:pt idx="5024">
                  <c:v>0.26254720811850729</c:v>
                </c:pt>
                <c:pt idx="5025">
                  <c:v>0.63092877372676914</c:v>
                </c:pt>
                <c:pt idx="5026">
                  <c:v>1.9901951784222365E-2</c:v>
                </c:pt>
                <c:pt idx="5027">
                  <c:v>0.49210556340036243</c:v>
                </c:pt>
                <c:pt idx="5028">
                  <c:v>0.81820599586619347</c:v>
                </c:pt>
                <c:pt idx="5029">
                  <c:v>0.5881744490881331</c:v>
                </c:pt>
                <c:pt idx="5030">
                  <c:v>0.44796775022892643</c:v>
                </c:pt>
                <c:pt idx="5031">
                  <c:v>0.99398002354147841</c:v>
                </c:pt>
                <c:pt idx="5032">
                  <c:v>0.82225758760341328</c:v>
                </c:pt>
                <c:pt idx="5033">
                  <c:v>0.68327677654255037</c:v>
                </c:pt>
                <c:pt idx="5034">
                  <c:v>0.83278527661822055</c:v>
                </c:pt>
                <c:pt idx="5035">
                  <c:v>0.62214604840713839</c:v>
                </c:pt>
                <c:pt idx="5036">
                  <c:v>0.40863750474929694</c:v>
                </c:pt>
                <c:pt idx="5037">
                  <c:v>0.97054424740865097</c:v>
                </c:pt>
                <c:pt idx="5038">
                  <c:v>0.9371681231712774</c:v>
                </c:pt>
                <c:pt idx="5039">
                  <c:v>0.98464806563437357</c:v>
                </c:pt>
                <c:pt idx="5040">
                  <c:v>0.98004104289228144</c:v>
                </c:pt>
                <c:pt idx="5041">
                  <c:v>0.54980981654944361</c:v>
                </c:pt>
                <c:pt idx="5042">
                  <c:v>0.65358867247290386</c:v>
                </c:pt>
                <c:pt idx="5043">
                  <c:v>0.86482017806955624</c:v>
                </c:pt>
                <c:pt idx="5044">
                  <c:v>3.2734741006388672E-2</c:v>
                </c:pt>
                <c:pt idx="5045">
                  <c:v>0.17279402034952959</c:v>
                </c:pt>
                <c:pt idx="5046">
                  <c:v>0.14910194051875822</c:v>
                </c:pt>
                <c:pt idx="5047">
                  <c:v>0.95631622474469069</c:v>
                </c:pt>
                <c:pt idx="5048">
                  <c:v>0.80679120999145848</c:v>
                </c:pt>
                <c:pt idx="5049">
                  <c:v>0.73986825241701126</c:v>
                </c:pt>
                <c:pt idx="5050">
                  <c:v>0.96572029868407194</c:v>
                </c:pt>
                <c:pt idx="5051">
                  <c:v>0.86106190917131575</c:v>
                </c:pt>
                <c:pt idx="5052">
                  <c:v>0.86750936827972036</c:v>
                </c:pt>
                <c:pt idx="5053">
                  <c:v>0.22995460323521616</c:v>
                </c:pt>
                <c:pt idx="5054">
                  <c:v>0.8470185002531011</c:v>
                </c:pt>
                <c:pt idx="5055">
                  <c:v>0.83993567984548201</c:v>
                </c:pt>
                <c:pt idx="5056">
                  <c:v>0.79897308899041874</c:v>
                </c:pt>
                <c:pt idx="5057">
                  <c:v>0.34070858794297493</c:v>
                </c:pt>
                <c:pt idx="5058">
                  <c:v>0.28923948355449342</c:v>
                </c:pt>
                <c:pt idx="5059">
                  <c:v>0.24800202634558177</c:v>
                </c:pt>
                <c:pt idx="5060">
                  <c:v>0.17005871616772317</c:v>
                </c:pt>
                <c:pt idx="5061">
                  <c:v>0.17684455689827192</c:v>
                </c:pt>
                <c:pt idx="5062">
                  <c:v>0.22646971523131695</c:v>
                </c:pt>
                <c:pt idx="5063">
                  <c:v>0.27650581871927987</c:v>
                </c:pt>
                <c:pt idx="5064">
                  <c:v>0.23329714091182555</c:v>
                </c:pt>
                <c:pt idx="5065">
                  <c:v>2.5049231026810236E-2</c:v>
                </c:pt>
                <c:pt idx="5066">
                  <c:v>2.4277935747186626E-3</c:v>
                </c:pt>
                <c:pt idx="5067">
                  <c:v>0.80392853627164318</c:v>
                </c:pt>
                <c:pt idx="5068">
                  <c:v>0.62691104348139415</c:v>
                </c:pt>
                <c:pt idx="5069">
                  <c:v>0.49390971776745735</c:v>
                </c:pt>
                <c:pt idx="5070">
                  <c:v>0.14062844363070487</c:v>
                </c:pt>
                <c:pt idx="5071">
                  <c:v>0.54225402723171467</c:v>
                </c:pt>
                <c:pt idx="5072">
                  <c:v>0.6634376094040636</c:v>
                </c:pt>
                <c:pt idx="5073">
                  <c:v>0.39590318007203901</c:v>
                </c:pt>
                <c:pt idx="5074">
                  <c:v>0.94474939673428859</c:v>
                </c:pt>
                <c:pt idx="5075">
                  <c:v>0.40311283916379925</c:v>
                </c:pt>
                <c:pt idx="5076">
                  <c:v>0.11748975194873743</c:v>
                </c:pt>
                <c:pt idx="5077">
                  <c:v>0.65026292840496769</c:v>
                </c:pt>
                <c:pt idx="5078">
                  <c:v>0.96903962826777235</c:v>
                </c:pt>
                <c:pt idx="5079">
                  <c:v>0.64903422242451192</c:v>
                </c:pt>
                <c:pt idx="5080">
                  <c:v>0.31817821474661034</c:v>
                </c:pt>
                <c:pt idx="5081">
                  <c:v>0.62125717225543087</c:v>
                </c:pt>
                <c:pt idx="5082">
                  <c:v>0.46929602300249784</c:v>
                </c:pt>
                <c:pt idx="5083">
                  <c:v>0.45826052895666125</c:v>
                </c:pt>
                <c:pt idx="5084">
                  <c:v>0.98471210058066627</c:v>
                </c:pt>
                <c:pt idx="5085">
                  <c:v>5.6276385232934906E-2</c:v>
                </c:pt>
                <c:pt idx="5086">
                  <c:v>0.83720853591207811</c:v>
                </c:pt>
                <c:pt idx="5087">
                  <c:v>0.96386500027210686</c:v>
                </c:pt>
                <c:pt idx="5088">
                  <c:v>0.67906149927483006</c:v>
                </c:pt>
                <c:pt idx="5089">
                  <c:v>0.98662023804458798</c:v>
                </c:pt>
                <c:pt idx="5090">
                  <c:v>0.12634274136570409</c:v>
                </c:pt>
                <c:pt idx="5091">
                  <c:v>0.44245605936388299</c:v>
                </c:pt>
                <c:pt idx="5092">
                  <c:v>0.35899165475694073</c:v>
                </c:pt>
                <c:pt idx="5093">
                  <c:v>0.572743425878111</c:v>
                </c:pt>
                <c:pt idx="5094">
                  <c:v>9.8760659386758071E-2</c:v>
                </c:pt>
                <c:pt idx="5095">
                  <c:v>0.87040423921793897</c:v>
                </c:pt>
                <c:pt idx="5096">
                  <c:v>0.88405046187529823</c:v>
                </c:pt>
                <c:pt idx="5097">
                  <c:v>0.23611466411320245</c:v>
                </c:pt>
                <c:pt idx="5098">
                  <c:v>0.37916167656852012</c:v>
                </c:pt>
                <c:pt idx="5099">
                  <c:v>0.57030001309248624</c:v>
                </c:pt>
                <c:pt idx="5100">
                  <c:v>3.2321971390546288E-2</c:v>
                </c:pt>
                <c:pt idx="5101">
                  <c:v>0.23537508688651729</c:v>
                </c:pt>
                <c:pt idx="5102">
                  <c:v>0.94908722767098208</c:v>
                </c:pt>
                <c:pt idx="5103">
                  <c:v>0.30903739217158288</c:v>
                </c:pt>
                <c:pt idx="5104">
                  <c:v>0.99145215376813534</c:v>
                </c:pt>
                <c:pt idx="5105">
                  <c:v>0.33635030702517849</c:v>
                </c:pt>
                <c:pt idx="5106">
                  <c:v>3.9612098149774642E-2</c:v>
                </c:pt>
                <c:pt idx="5107">
                  <c:v>0.7605355292374899</c:v>
                </c:pt>
                <c:pt idx="5108">
                  <c:v>0.32064182046830741</c:v>
                </c:pt>
                <c:pt idx="5109">
                  <c:v>2.707853681737489E-2</c:v>
                </c:pt>
                <c:pt idx="5110">
                  <c:v>0.10897021559484779</c:v>
                </c:pt>
                <c:pt idx="5111">
                  <c:v>0.46241542858184104</c:v>
                </c:pt>
                <c:pt idx="5112">
                  <c:v>0.81611010097717407</c:v>
                </c:pt>
                <c:pt idx="5113">
                  <c:v>0.36246904933940111</c:v>
                </c:pt>
                <c:pt idx="5114">
                  <c:v>1.731417328925532E-2</c:v>
                </c:pt>
                <c:pt idx="5115">
                  <c:v>0.99931239848924447</c:v>
                </c:pt>
                <c:pt idx="5116">
                  <c:v>0.44348333470685564</c:v>
                </c:pt>
                <c:pt idx="5117">
                  <c:v>0.62440834409762558</c:v>
                </c:pt>
                <c:pt idx="5118">
                  <c:v>0.43104117476895504</c:v>
                </c:pt>
                <c:pt idx="5119">
                  <c:v>0.50902626780282068</c:v>
                </c:pt>
                <c:pt idx="5120">
                  <c:v>0.20448488798201311</c:v>
                </c:pt>
                <c:pt idx="5121">
                  <c:v>0.77751423966955124</c:v>
                </c:pt>
                <c:pt idx="5122">
                  <c:v>0.68182805212299713</c:v>
                </c:pt>
                <c:pt idx="5123">
                  <c:v>0.48407395718808938</c:v>
                </c:pt>
                <c:pt idx="5124">
                  <c:v>0.83100038619292915</c:v>
                </c:pt>
                <c:pt idx="5125">
                  <c:v>0.62349267053580504</c:v>
                </c:pt>
                <c:pt idx="5126">
                  <c:v>4.1315621249990359E-2</c:v>
                </c:pt>
                <c:pt idx="5127">
                  <c:v>0.39164827456308915</c:v>
                </c:pt>
                <c:pt idx="5128">
                  <c:v>0.43255250781427718</c:v>
                </c:pt>
                <c:pt idx="5129">
                  <c:v>0.91000076053198464</c:v>
                </c:pt>
                <c:pt idx="5130">
                  <c:v>0.38278418704065686</c:v>
                </c:pt>
                <c:pt idx="5131">
                  <c:v>0.45383351829547131</c:v>
                </c:pt>
                <c:pt idx="5132">
                  <c:v>0.57994391796176503</c:v>
                </c:pt>
                <c:pt idx="5133">
                  <c:v>0.1174311093601543</c:v>
                </c:pt>
                <c:pt idx="5134">
                  <c:v>0.66465694208846282</c:v>
                </c:pt>
                <c:pt idx="5135">
                  <c:v>0.88922760677022283</c:v>
                </c:pt>
                <c:pt idx="5136">
                  <c:v>0.24838891311007966</c:v>
                </c:pt>
                <c:pt idx="5137">
                  <c:v>0.67246456708408175</c:v>
                </c:pt>
                <c:pt idx="5138">
                  <c:v>0.11198090813680595</c:v>
                </c:pt>
                <c:pt idx="5139">
                  <c:v>6.3124981272558209E-2</c:v>
                </c:pt>
                <c:pt idx="5140">
                  <c:v>0.94156217386087504</c:v>
                </c:pt>
                <c:pt idx="5141">
                  <c:v>0.83545800570187068</c:v>
                </c:pt>
                <c:pt idx="5142">
                  <c:v>0.54270375731527054</c:v>
                </c:pt>
                <c:pt idx="5143">
                  <c:v>0.2220511237262055</c:v>
                </c:pt>
                <c:pt idx="5144">
                  <c:v>1.3238392310793694E-2</c:v>
                </c:pt>
                <c:pt idx="5145">
                  <c:v>0.49766149348470451</c:v>
                </c:pt>
                <c:pt idx="5146">
                  <c:v>0.19672292340394246</c:v>
                </c:pt>
                <c:pt idx="5147">
                  <c:v>0.32217557603594643</c:v>
                </c:pt>
                <c:pt idx="5148">
                  <c:v>0.80490836212640082</c:v>
                </c:pt>
                <c:pt idx="5149">
                  <c:v>9.4844184394387618E-2</c:v>
                </c:pt>
                <c:pt idx="5150">
                  <c:v>4.6209042447716481E-2</c:v>
                </c:pt>
                <c:pt idx="5151">
                  <c:v>0.63537834474601707</c:v>
                </c:pt>
                <c:pt idx="5152">
                  <c:v>0.80384207228377558</c:v>
                </c:pt>
                <c:pt idx="5153">
                  <c:v>0.17371079939124678</c:v>
                </c:pt>
                <c:pt idx="5154">
                  <c:v>0.55740729465959937</c:v>
                </c:pt>
                <c:pt idx="5155">
                  <c:v>0.34440326986108127</c:v>
                </c:pt>
                <c:pt idx="5156">
                  <c:v>0.38575848116807571</c:v>
                </c:pt>
                <c:pt idx="5157">
                  <c:v>0.44279491782318564</c:v>
                </c:pt>
                <c:pt idx="5158">
                  <c:v>5.4185780256141805E-2</c:v>
                </c:pt>
                <c:pt idx="5159">
                  <c:v>0.70041069095042097</c:v>
                </c:pt>
                <c:pt idx="5160">
                  <c:v>0.80248472970094753</c:v>
                </c:pt>
                <c:pt idx="5161">
                  <c:v>0.36085400980005694</c:v>
                </c:pt>
                <c:pt idx="5162">
                  <c:v>0.87334463553193242</c:v>
                </c:pt>
                <c:pt idx="5163">
                  <c:v>0.30329131116312524</c:v>
                </c:pt>
                <c:pt idx="5164">
                  <c:v>0.41706864462097576</c:v>
                </c:pt>
                <c:pt idx="5165">
                  <c:v>0.67271207071501393</c:v>
                </c:pt>
                <c:pt idx="5166">
                  <c:v>0.27177443321411238</c:v>
                </c:pt>
                <c:pt idx="5167">
                  <c:v>0.71290095556196797</c:v>
                </c:pt>
                <c:pt idx="5168">
                  <c:v>0.72636205597145576</c:v>
                </c:pt>
                <c:pt idx="5169">
                  <c:v>0.96707663823248657</c:v>
                </c:pt>
                <c:pt idx="5170">
                  <c:v>0.65706069937770284</c:v>
                </c:pt>
                <c:pt idx="5171">
                  <c:v>0.21917636702730151</c:v>
                </c:pt>
                <c:pt idx="5172">
                  <c:v>0.69720255383160079</c:v>
                </c:pt>
                <c:pt idx="5173">
                  <c:v>0.88332417369043648</c:v>
                </c:pt>
                <c:pt idx="5174">
                  <c:v>2.9389141141152542E-2</c:v>
                </c:pt>
                <c:pt idx="5175">
                  <c:v>0.94329708532583767</c:v>
                </c:pt>
                <c:pt idx="5176">
                  <c:v>0.99411499732831266</c:v>
                </c:pt>
                <c:pt idx="5177">
                  <c:v>9.0762022924964325E-2</c:v>
                </c:pt>
                <c:pt idx="5178">
                  <c:v>0.4373212258505268</c:v>
                </c:pt>
                <c:pt idx="5179">
                  <c:v>5.7844795779252799E-2</c:v>
                </c:pt>
                <c:pt idx="5180">
                  <c:v>0.1974845878768175</c:v>
                </c:pt>
                <c:pt idx="5181">
                  <c:v>0.12347037164655997</c:v>
                </c:pt>
                <c:pt idx="5182">
                  <c:v>0.16653818970850584</c:v>
                </c:pt>
                <c:pt idx="5183">
                  <c:v>7.3563568328304015E-3</c:v>
                </c:pt>
                <c:pt idx="5184">
                  <c:v>0.63829121535564359</c:v>
                </c:pt>
                <c:pt idx="5185">
                  <c:v>0.76045840827769529</c:v>
                </c:pt>
                <c:pt idx="5186">
                  <c:v>2.4469849199275417E-2</c:v>
                </c:pt>
                <c:pt idx="5187">
                  <c:v>0.26475741819700105</c:v>
                </c:pt>
                <c:pt idx="5188">
                  <c:v>0.77792956297189442</c:v>
                </c:pt>
                <c:pt idx="5189">
                  <c:v>0.66216679460469952</c:v>
                </c:pt>
                <c:pt idx="5190">
                  <c:v>3.7318847159537878E-2</c:v>
                </c:pt>
                <c:pt idx="5191">
                  <c:v>0.21786613632825488</c:v>
                </c:pt>
                <c:pt idx="5192">
                  <c:v>0.67615519495501886</c:v>
                </c:pt>
                <c:pt idx="5193">
                  <c:v>0.14036353497782886</c:v>
                </c:pt>
                <c:pt idx="5194">
                  <c:v>8.9934298344857194E-2</c:v>
                </c:pt>
                <c:pt idx="5195">
                  <c:v>0.52575420799001782</c:v>
                </c:pt>
                <c:pt idx="5196">
                  <c:v>0.35097561420452578</c:v>
                </c:pt>
                <c:pt idx="5197">
                  <c:v>0.84714986143966664</c:v>
                </c:pt>
                <c:pt idx="5198">
                  <c:v>4.7723142452409092E-2</c:v>
                </c:pt>
                <c:pt idx="5199">
                  <c:v>8.2857123614688E-2</c:v>
                </c:pt>
                <c:pt idx="5200">
                  <c:v>0.57967851803623072</c:v>
                </c:pt>
                <c:pt idx="5201">
                  <c:v>0.65685456090460281</c:v>
                </c:pt>
                <c:pt idx="5202">
                  <c:v>0.75460704963403147</c:v>
                </c:pt>
                <c:pt idx="5203">
                  <c:v>0.68068512514265489</c:v>
                </c:pt>
                <c:pt idx="5204">
                  <c:v>0.27490019857645975</c:v>
                </c:pt>
                <c:pt idx="5205">
                  <c:v>0.24763940053416389</c:v>
                </c:pt>
                <c:pt idx="5206">
                  <c:v>7.5406703667438915E-2</c:v>
                </c:pt>
                <c:pt idx="5207">
                  <c:v>0.36047046462095828</c:v>
                </c:pt>
                <c:pt idx="5208">
                  <c:v>0.42710081042121201</c:v>
                </c:pt>
                <c:pt idx="5209">
                  <c:v>0.2833226752855455</c:v>
                </c:pt>
                <c:pt idx="5210">
                  <c:v>0.80420545013817279</c:v>
                </c:pt>
                <c:pt idx="5211">
                  <c:v>0.28100239824550338</c:v>
                </c:pt>
                <c:pt idx="5212">
                  <c:v>0.80730923815039413</c:v>
                </c:pt>
                <c:pt idx="5213">
                  <c:v>0.44636751964984811</c:v>
                </c:pt>
                <c:pt idx="5214">
                  <c:v>9.8904680972408815E-2</c:v>
                </c:pt>
                <c:pt idx="5215">
                  <c:v>0.29097502925012958</c:v>
                </c:pt>
                <c:pt idx="5216">
                  <c:v>0.41731853290336141</c:v>
                </c:pt>
                <c:pt idx="5217">
                  <c:v>0.87258443276983888</c:v>
                </c:pt>
                <c:pt idx="5218">
                  <c:v>0.52656348865784863</c:v>
                </c:pt>
                <c:pt idx="5219">
                  <c:v>0.95255579843770521</c:v>
                </c:pt>
                <c:pt idx="5220">
                  <c:v>0.60530626848587132</c:v>
                </c:pt>
                <c:pt idx="5221">
                  <c:v>0.38245636801349764</c:v>
                </c:pt>
                <c:pt idx="5222">
                  <c:v>0.94417912882947319</c:v>
                </c:pt>
                <c:pt idx="5223">
                  <c:v>0.8186201629315597</c:v>
                </c:pt>
                <c:pt idx="5224">
                  <c:v>0.54908031669868174</c:v>
                </c:pt>
                <c:pt idx="5225">
                  <c:v>0.3928846807185955</c:v>
                </c:pt>
                <c:pt idx="5226">
                  <c:v>0.21283076340930107</c:v>
                </c:pt>
                <c:pt idx="5227">
                  <c:v>4.6642546098047188E-2</c:v>
                </c:pt>
                <c:pt idx="5228">
                  <c:v>0.92127419585421411</c:v>
                </c:pt>
                <c:pt idx="5229">
                  <c:v>0.85541164775165335</c:v>
                </c:pt>
                <c:pt idx="5230">
                  <c:v>0.90356568801382819</c:v>
                </c:pt>
                <c:pt idx="5231">
                  <c:v>0.22852037438588235</c:v>
                </c:pt>
                <c:pt idx="5232">
                  <c:v>0.74193422949962984</c:v>
                </c:pt>
                <c:pt idx="5233">
                  <c:v>0.68859712625322733</c:v>
                </c:pt>
                <c:pt idx="5234">
                  <c:v>0.25190286396625583</c:v>
                </c:pt>
                <c:pt idx="5235">
                  <c:v>0.73143660683717415</c:v>
                </c:pt>
                <c:pt idx="5236">
                  <c:v>0.25505303836197268</c:v>
                </c:pt>
                <c:pt idx="5237">
                  <c:v>0.67641767564994171</c:v>
                </c:pt>
                <c:pt idx="5238">
                  <c:v>0.55187657454604122</c:v>
                </c:pt>
                <c:pt idx="5239">
                  <c:v>0.38959032129011595</c:v>
                </c:pt>
                <c:pt idx="5240">
                  <c:v>0.84453184895428446</c:v>
                </c:pt>
                <c:pt idx="5241">
                  <c:v>4.6787300634564509E-2</c:v>
                </c:pt>
                <c:pt idx="5242">
                  <c:v>0.35416369110074064</c:v>
                </c:pt>
                <c:pt idx="5243">
                  <c:v>0.42915825612338176</c:v>
                </c:pt>
                <c:pt idx="5244">
                  <c:v>0.86281259165276425</c:v>
                </c:pt>
                <c:pt idx="5245">
                  <c:v>0.2912298339843889</c:v>
                </c:pt>
                <c:pt idx="5246">
                  <c:v>0.69982170159920198</c:v>
                </c:pt>
                <c:pt idx="5247">
                  <c:v>0.90334070376276077</c:v>
                </c:pt>
                <c:pt idx="5248">
                  <c:v>0.44721006669439844</c:v>
                </c:pt>
                <c:pt idx="5249">
                  <c:v>0.25959285872969445</c:v>
                </c:pt>
                <c:pt idx="5250">
                  <c:v>0.97717859594951317</c:v>
                </c:pt>
                <c:pt idx="5251">
                  <c:v>0.44066404944316673</c:v>
                </c:pt>
                <c:pt idx="5252">
                  <c:v>0.24068091727824925</c:v>
                </c:pt>
                <c:pt idx="5253">
                  <c:v>0.12417862151012692</c:v>
                </c:pt>
                <c:pt idx="5254">
                  <c:v>7.0093646678185864E-2</c:v>
                </c:pt>
                <c:pt idx="5255">
                  <c:v>6.3921646244787453E-2</c:v>
                </c:pt>
                <c:pt idx="5256">
                  <c:v>0.33111036211769579</c:v>
                </c:pt>
                <c:pt idx="5257">
                  <c:v>0.97185803808824067</c:v>
                </c:pt>
                <c:pt idx="5258">
                  <c:v>1.8048075036168135E-2</c:v>
                </c:pt>
                <c:pt idx="5259">
                  <c:v>0.3339990588529031</c:v>
                </c:pt>
                <c:pt idx="5260">
                  <c:v>0.52218406671759865</c:v>
                </c:pt>
                <c:pt idx="5261">
                  <c:v>0.34761124865506371</c:v>
                </c:pt>
                <c:pt idx="5262">
                  <c:v>0.30225807163038199</c:v>
                </c:pt>
                <c:pt idx="5263">
                  <c:v>5.1411817805567674E-2</c:v>
                </c:pt>
                <c:pt idx="5264">
                  <c:v>7.8423784150939341E-2</c:v>
                </c:pt>
                <c:pt idx="5265">
                  <c:v>6.8542150812476013E-2</c:v>
                </c:pt>
                <c:pt idx="5266">
                  <c:v>0.98793063125942393</c:v>
                </c:pt>
                <c:pt idx="5267">
                  <c:v>0.15012150311382558</c:v>
                </c:pt>
                <c:pt idx="5268">
                  <c:v>9.2104760041509179E-2</c:v>
                </c:pt>
                <c:pt idx="5269">
                  <c:v>4.7039436198323707E-3</c:v>
                </c:pt>
                <c:pt idx="5270">
                  <c:v>5.9182344497732048E-2</c:v>
                </c:pt>
                <c:pt idx="5271">
                  <c:v>0.67766589935760291</c:v>
                </c:pt>
                <c:pt idx="5272">
                  <c:v>0.53077242920676826</c:v>
                </c:pt>
                <c:pt idx="5273">
                  <c:v>0.69221960412907391</c:v>
                </c:pt>
                <c:pt idx="5274">
                  <c:v>0.1348885233210812</c:v>
                </c:pt>
                <c:pt idx="5275">
                  <c:v>7.1413383386756013E-2</c:v>
                </c:pt>
                <c:pt idx="5276">
                  <c:v>0.2447365071832838</c:v>
                </c:pt>
                <c:pt idx="5277">
                  <c:v>0.28647815542597238</c:v>
                </c:pt>
                <c:pt idx="5278">
                  <c:v>0.83836017029283572</c:v>
                </c:pt>
                <c:pt idx="5279">
                  <c:v>0.31938403766573592</c:v>
                </c:pt>
                <c:pt idx="5280">
                  <c:v>0.88752297399915892</c:v>
                </c:pt>
                <c:pt idx="5281">
                  <c:v>0.59862592983926921</c:v>
                </c:pt>
                <c:pt idx="5282">
                  <c:v>0.10600473457295669</c:v>
                </c:pt>
                <c:pt idx="5283">
                  <c:v>0.6215758936580158</c:v>
                </c:pt>
                <c:pt idx="5284">
                  <c:v>0.82604663624709784</c:v>
                </c:pt>
                <c:pt idx="5285">
                  <c:v>0.36581733094799207</c:v>
                </c:pt>
                <c:pt idx="5286">
                  <c:v>0.29188316887797933</c:v>
                </c:pt>
                <c:pt idx="5287">
                  <c:v>0.68042125817407917</c:v>
                </c:pt>
                <c:pt idx="5288">
                  <c:v>0.84008805772293738</c:v>
                </c:pt>
                <c:pt idx="5289">
                  <c:v>0.35998807538300198</c:v>
                </c:pt>
                <c:pt idx="5290">
                  <c:v>0.31958488808925489</c:v>
                </c:pt>
                <c:pt idx="5291">
                  <c:v>0.26321604208239169</c:v>
                </c:pt>
                <c:pt idx="5292">
                  <c:v>0.87202120473236833</c:v>
                </c:pt>
                <c:pt idx="5293">
                  <c:v>6.038986288960551E-2</c:v>
                </c:pt>
                <c:pt idx="5294">
                  <c:v>0.97242751157489959</c:v>
                </c:pt>
                <c:pt idx="5295">
                  <c:v>0.58918896531182763</c:v>
                </c:pt>
                <c:pt idx="5296">
                  <c:v>0.49894192186134956</c:v>
                </c:pt>
                <c:pt idx="5297">
                  <c:v>0.71688264967728532</c:v>
                </c:pt>
                <c:pt idx="5298">
                  <c:v>0.64669505210905109</c:v>
                </c:pt>
                <c:pt idx="5299">
                  <c:v>3.7427227961564077E-3</c:v>
                </c:pt>
                <c:pt idx="5300">
                  <c:v>0.90394396097582952</c:v>
                </c:pt>
                <c:pt idx="5301">
                  <c:v>0.58615404674138594</c:v>
                </c:pt>
                <c:pt idx="5302">
                  <c:v>0.49106550844901498</c:v>
                </c:pt>
                <c:pt idx="5303">
                  <c:v>0.33800242856983209</c:v>
                </c:pt>
                <c:pt idx="5304">
                  <c:v>0.80681889914293725</c:v>
                </c:pt>
                <c:pt idx="5305">
                  <c:v>0.20523982132097698</c:v>
                </c:pt>
                <c:pt idx="5306">
                  <c:v>0.46567886763516758</c:v>
                </c:pt>
                <c:pt idx="5307">
                  <c:v>0.66473027023707065</c:v>
                </c:pt>
                <c:pt idx="5308">
                  <c:v>0.12165380042123319</c:v>
                </c:pt>
                <c:pt idx="5309">
                  <c:v>0.63542560564141048</c:v>
                </c:pt>
                <c:pt idx="5310">
                  <c:v>0.5981559411613997</c:v>
                </c:pt>
                <c:pt idx="5311">
                  <c:v>0.20690502561950358</c:v>
                </c:pt>
                <c:pt idx="5312">
                  <c:v>0.45276751297189272</c:v>
                </c:pt>
                <c:pt idx="5313">
                  <c:v>0.6635924445761332</c:v>
                </c:pt>
                <c:pt idx="5314">
                  <c:v>0.99821791704661111</c:v>
                </c:pt>
                <c:pt idx="5315">
                  <c:v>4.8533728368828875E-2</c:v>
                </c:pt>
                <c:pt idx="5316">
                  <c:v>0.7063746208820374</c:v>
                </c:pt>
                <c:pt idx="5317">
                  <c:v>3.8255090377412315E-2</c:v>
                </c:pt>
                <c:pt idx="5318">
                  <c:v>0.95330589914382713</c:v>
                </c:pt>
                <c:pt idx="5319">
                  <c:v>0.21224883627716865</c:v>
                </c:pt>
                <c:pt idx="5320">
                  <c:v>0.26619323634830921</c:v>
                </c:pt>
                <c:pt idx="5321">
                  <c:v>0.90972523200778532</c:v>
                </c:pt>
                <c:pt idx="5322">
                  <c:v>0.75197628082333889</c:v>
                </c:pt>
                <c:pt idx="5323">
                  <c:v>0.46535372383210516</c:v>
                </c:pt>
                <c:pt idx="5324">
                  <c:v>0.20003837216647266</c:v>
                </c:pt>
                <c:pt idx="5325">
                  <c:v>4.4922927881089474E-2</c:v>
                </c:pt>
                <c:pt idx="5326">
                  <c:v>1.9650823445828084E-2</c:v>
                </c:pt>
                <c:pt idx="5327">
                  <c:v>0.27139158000768704</c:v>
                </c:pt>
                <c:pt idx="5328">
                  <c:v>0.27828711517075411</c:v>
                </c:pt>
                <c:pt idx="5329">
                  <c:v>0.17154660083891199</c:v>
                </c:pt>
                <c:pt idx="5330">
                  <c:v>0.18372222556905923</c:v>
                </c:pt>
                <c:pt idx="5331">
                  <c:v>0.81944706515383303</c:v>
                </c:pt>
                <c:pt idx="5332">
                  <c:v>0.44682596644704509</c:v>
                </c:pt>
                <c:pt idx="5333">
                  <c:v>0.80402000146173869</c:v>
                </c:pt>
                <c:pt idx="5334">
                  <c:v>0.1641664934177727</c:v>
                </c:pt>
                <c:pt idx="5335">
                  <c:v>0.14625679848075696</c:v>
                </c:pt>
                <c:pt idx="5336">
                  <c:v>0.13801399205718842</c:v>
                </c:pt>
                <c:pt idx="5337">
                  <c:v>0.60116643114069779</c:v>
                </c:pt>
                <c:pt idx="5338">
                  <c:v>0.80421010768237067</c:v>
                </c:pt>
                <c:pt idx="5339">
                  <c:v>0.35928174357827836</c:v>
                </c:pt>
                <c:pt idx="5340">
                  <c:v>0.448266246099149</c:v>
                </c:pt>
                <c:pt idx="5341">
                  <c:v>1.0800114372186417E-2</c:v>
                </c:pt>
                <c:pt idx="5342">
                  <c:v>0.51752417931217898</c:v>
                </c:pt>
                <c:pt idx="5343">
                  <c:v>2.8883625766673884E-2</c:v>
                </c:pt>
                <c:pt idx="5344">
                  <c:v>0.44710018646302641</c:v>
                </c:pt>
                <c:pt idx="5345">
                  <c:v>0.41283581006007075</c:v>
                </c:pt>
                <c:pt idx="5346">
                  <c:v>0.53146160558399824</c:v>
                </c:pt>
                <c:pt idx="5347">
                  <c:v>0.27520697623268092</c:v>
                </c:pt>
                <c:pt idx="5348">
                  <c:v>0.40365146864375634</c:v>
                </c:pt>
                <c:pt idx="5349">
                  <c:v>0.17023542158782268</c:v>
                </c:pt>
                <c:pt idx="5350">
                  <c:v>0.14673255251102735</c:v>
                </c:pt>
                <c:pt idx="5351">
                  <c:v>0.13401197881158999</c:v>
                </c:pt>
                <c:pt idx="5352">
                  <c:v>0.33932981236806598</c:v>
                </c:pt>
                <c:pt idx="5353">
                  <c:v>0.11615839605972096</c:v>
                </c:pt>
                <c:pt idx="5354">
                  <c:v>0.27416450170528356</c:v>
                </c:pt>
                <c:pt idx="5355">
                  <c:v>0.88278208667541946</c:v>
                </c:pt>
                <c:pt idx="5356">
                  <c:v>0.91853267975083208</c:v>
                </c:pt>
                <c:pt idx="5357">
                  <c:v>0.77875049821042941</c:v>
                </c:pt>
                <c:pt idx="5358">
                  <c:v>0.4596253486627831</c:v>
                </c:pt>
                <c:pt idx="5359">
                  <c:v>0.92323690137045311</c:v>
                </c:pt>
                <c:pt idx="5360">
                  <c:v>0.84260325918095336</c:v>
                </c:pt>
                <c:pt idx="5361">
                  <c:v>0.63297898025856303</c:v>
                </c:pt>
                <c:pt idx="5362">
                  <c:v>0.4777231316444106</c:v>
                </c:pt>
                <c:pt idx="5363">
                  <c:v>9.2675473584176729E-2</c:v>
                </c:pt>
                <c:pt idx="5364">
                  <c:v>0.59668645523334218</c:v>
                </c:pt>
                <c:pt idx="5365">
                  <c:v>0.50925503275788153</c:v>
                </c:pt>
                <c:pt idx="5366">
                  <c:v>4.9337487690773556E-2</c:v>
                </c:pt>
                <c:pt idx="5367">
                  <c:v>0.21515754480620733</c:v>
                </c:pt>
                <c:pt idx="5368">
                  <c:v>0.15285748390148277</c:v>
                </c:pt>
                <c:pt idx="5369">
                  <c:v>7.5733858195940904E-2</c:v>
                </c:pt>
                <c:pt idx="5370">
                  <c:v>0.85895662515375604</c:v>
                </c:pt>
                <c:pt idx="5371">
                  <c:v>0.48400088515318973</c:v>
                </c:pt>
                <c:pt idx="5372">
                  <c:v>0.60287869563460295</c:v>
                </c:pt>
                <c:pt idx="5373">
                  <c:v>0.58223945674590738</c:v>
                </c:pt>
                <c:pt idx="5374">
                  <c:v>0.69855145444094735</c:v>
                </c:pt>
                <c:pt idx="5375">
                  <c:v>0.55429671497749944</c:v>
                </c:pt>
                <c:pt idx="5376">
                  <c:v>6.4890552808014007E-2</c:v>
                </c:pt>
                <c:pt idx="5377">
                  <c:v>0.615522970266418</c:v>
                </c:pt>
                <c:pt idx="5378">
                  <c:v>9.4563193663285666E-2</c:v>
                </c:pt>
                <c:pt idx="5379">
                  <c:v>0.32359782481733607</c:v>
                </c:pt>
                <c:pt idx="5380">
                  <c:v>0.7086436309426295</c:v>
                </c:pt>
                <c:pt idx="5381">
                  <c:v>0.17350717874872831</c:v>
                </c:pt>
                <c:pt idx="5382">
                  <c:v>0.1351551558520436</c:v>
                </c:pt>
                <c:pt idx="5383">
                  <c:v>0.55270633127200708</c:v>
                </c:pt>
                <c:pt idx="5384">
                  <c:v>0.33531161459875836</c:v>
                </c:pt>
                <c:pt idx="5385">
                  <c:v>0.58230848730649265</c:v>
                </c:pt>
                <c:pt idx="5386">
                  <c:v>0.85874808619671883</c:v>
                </c:pt>
                <c:pt idx="5387">
                  <c:v>0.97908663422758069</c:v>
                </c:pt>
                <c:pt idx="5388">
                  <c:v>0.50906338892367831</c:v>
                </c:pt>
                <c:pt idx="5389">
                  <c:v>0.82837956623564457</c:v>
                </c:pt>
                <c:pt idx="5390">
                  <c:v>0.57537164845288347</c:v>
                </c:pt>
                <c:pt idx="5391">
                  <c:v>0.27129747358676859</c:v>
                </c:pt>
                <c:pt idx="5392">
                  <c:v>0.69664049879491352</c:v>
                </c:pt>
                <c:pt idx="5393">
                  <c:v>0.43686517208668646</c:v>
                </c:pt>
                <c:pt idx="5394">
                  <c:v>0.39294918691411113</c:v>
                </c:pt>
                <c:pt idx="5395">
                  <c:v>0.29698639144049321</c:v>
                </c:pt>
                <c:pt idx="5396">
                  <c:v>0.45028286634491888</c:v>
                </c:pt>
                <c:pt idx="5397">
                  <c:v>0.90413658502704308</c:v>
                </c:pt>
                <c:pt idx="5398">
                  <c:v>0.82358647548760588</c:v>
                </c:pt>
                <c:pt idx="5399">
                  <c:v>1.7895446167278777E-2</c:v>
                </c:pt>
                <c:pt idx="5400">
                  <c:v>0.76876565942948949</c:v>
                </c:pt>
                <c:pt idx="5401">
                  <c:v>0.64443995740471405</c:v>
                </c:pt>
                <c:pt idx="5402">
                  <c:v>0.10236602700425593</c:v>
                </c:pt>
                <c:pt idx="5403">
                  <c:v>0.46581778650442968</c:v>
                </c:pt>
                <c:pt idx="5404">
                  <c:v>0.99953970592447539</c:v>
                </c:pt>
                <c:pt idx="5405">
                  <c:v>0.26383939863361389</c:v>
                </c:pt>
                <c:pt idx="5406">
                  <c:v>0.34877476112394351</c:v>
                </c:pt>
                <c:pt idx="5407">
                  <c:v>0.85741213609343958</c:v>
                </c:pt>
                <c:pt idx="5408">
                  <c:v>0.52577324841440343</c:v>
                </c:pt>
                <c:pt idx="5409">
                  <c:v>0.6709880268531796</c:v>
                </c:pt>
                <c:pt idx="5410">
                  <c:v>0.29576924736414534</c:v>
                </c:pt>
                <c:pt idx="5411">
                  <c:v>0.99374237516603547</c:v>
                </c:pt>
                <c:pt idx="5412">
                  <c:v>0.82810134153259052</c:v>
                </c:pt>
                <c:pt idx="5413">
                  <c:v>0.89924906422349116</c:v>
                </c:pt>
                <c:pt idx="5414">
                  <c:v>0.67902433019085984</c:v>
                </c:pt>
                <c:pt idx="5415">
                  <c:v>0.36191944375723573</c:v>
                </c:pt>
                <c:pt idx="5416">
                  <c:v>0.780093153836249</c:v>
                </c:pt>
                <c:pt idx="5417">
                  <c:v>2.5638451811689163E-2</c:v>
                </c:pt>
                <c:pt idx="5418">
                  <c:v>0.90546152503484001</c:v>
                </c:pt>
                <c:pt idx="5419">
                  <c:v>9.185318653092403E-2</c:v>
                </c:pt>
                <c:pt idx="5420">
                  <c:v>0.77650795121514604</c:v>
                </c:pt>
                <c:pt idx="5421">
                  <c:v>0.76913799893536516</c:v>
                </c:pt>
                <c:pt idx="5422">
                  <c:v>0.90235003265661651</c:v>
                </c:pt>
                <c:pt idx="5423">
                  <c:v>0.7970007857293826</c:v>
                </c:pt>
                <c:pt idx="5424">
                  <c:v>0.19220767970765368</c:v>
                </c:pt>
                <c:pt idx="5425">
                  <c:v>0.43447477251033989</c:v>
                </c:pt>
                <c:pt idx="5426">
                  <c:v>0.21750350725720799</c:v>
                </c:pt>
                <c:pt idx="5427">
                  <c:v>0.58144839786991864</c:v>
                </c:pt>
                <c:pt idx="5428">
                  <c:v>0.40322492569835156</c:v>
                </c:pt>
                <c:pt idx="5429">
                  <c:v>1.3281381695196676E-3</c:v>
                </c:pt>
                <c:pt idx="5430">
                  <c:v>0.32202014109213845</c:v>
                </c:pt>
                <c:pt idx="5431">
                  <c:v>0.19251326154568851</c:v>
                </c:pt>
                <c:pt idx="5432">
                  <c:v>0.57038872436172738</c:v>
                </c:pt>
                <c:pt idx="5433">
                  <c:v>0.52329227352668173</c:v>
                </c:pt>
                <c:pt idx="5434">
                  <c:v>0.97324308891466027</c:v>
                </c:pt>
                <c:pt idx="5435">
                  <c:v>0.29659731467096012</c:v>
                </c:pt>
                <c:pt idx="5436">
                  <c:v>0.91106960080148169</c:v>
                </c:pt>
                <c:pt idx="5437">
                  <c:v>0.34678259647767179</c:v>
                </c:pt>
                <c:pt idx="5438">
                  <c:v>0.37510092620509722</c:v>
                </c:pt>
                <c:pt idx="5439">
                  <c:v>0.32126865504368612</c:v>
                </c:pt>
                <c:pt idx="5440">
                  <c:v>0.56228724520759998</c:v>
                </c:pt>
                <c:pt idx="5441">
                  <c:v>0.36173213010734512</c:v>
                </c:pt>
                <c:pt idx="5442">
                  <c:v>0.63191264012451875</c:v>
                </c:pt>
                <c:pt idx="5443">
                  <c:v>0.55574449876125176</c:v>
                </c:pt>
                <c:pt idx="5444">
                  <c:v>0.3977926063341054</c:v>
                </c:pt>
                <c:pt idx="5445">
                  <c:v>0.70033658328481796</c:v>
                </c:pt>
                <c:pt idx="5446">
                  <c:v>0.5569571939096587</c:v>
                </c:pt>
                <c:pt idx="5447">
                  <c:v>0.77955996560843654</c:v>
                </c:pt>
                <c:pt idx="5448">
                  <c:v>6.4343906968992157E-2</c:v>
                </c:pt>
                <c:pt idx="5449">
                  <c:v>0.42804635382632089</c:v>
                </c:pt>
                <c:pt idx="5450">
                  <c:v>0.17507068495036601</c:v>
                </c:pt>
                <c:pt idx="5451">
                  <c:v>0.41300388677651245</c:v>
                </c:pt>
                <c:pt idx="5452">
                  <c:v>0.35632697881959702</c:v>
                </c:pt>
                <c:pt idx="5453">
                  <c:v>0.78753494694248538</c:v>
                </c:pt>
                <c:pt idx="5454">
                  <c:v>9.9855188326842703E-2</c:v>
                </c:pt>
                <c:pt idx="5455">
                  <c:v>0.26615213522042713</c:v>
                </c:pt>
                <c:pt idx="5456">
                  <c:v>0.21893857569384323</c:v>
                </c:pt>
                <c:pt idx="5457">
                  <c:v>0.70064361239813433</c:v>
                </c:pt>
                <c:pt idx="5458">
                  <c:v>0.71719550141934096</c:v>
                </c:pt>
                <c:pt idx="5459">
                  <c:v>0.90479428083859115</c:v>
                </c:pt>
                <c:pt idx="5460">
                  <c:v>0.8774799801770039</c:v>
                </c:pt>
                <c:pt idx="5461">
                  <c:v>0.80602876087931397</c:v>
                </c:pt>
                <c:pt idx="5462">
                  <c:v>0.92538602460426556</c:v>
                </c:pt>
                <c:pt idx="5463">
                  <c:v>0.9629174498668488</c:v>
                </c:pt>
                <c:pt idx="5464">
                  <c:v>0.75358183810188517</c:v>
                </c:pt>
                <c:pt idx="5465">
                  <c:v>0.44995490435974433</c:v>
                </c:pt>
                <c:pt idx="5466">
                  <c:v>0.39207950019840127</c:v>
                </c:pt>
                <c:pt idx="5467">
                  <c:v>0.68016176050536414</c:v>
                </c:pt>
                <c:pt idx="5468">
                  <c:v>0.47871073963060545</c:v>
                </c:pt>
                <c:pt idx="5469">
                  <c:v>0.69140289756069095</c:v>
                </c:pt>
                <c:pt idx="5470">
                  <c:v>0.4085012285078416</c:v>
                </c:pt>
                <c:pt idx="5471">
                  <c:v>0.68014945726848652</c:v>
                </c:pt>
                <c:pt idx="5472">
                  <c:v>0.27193023742732136</c:v>
                </c:pt>
                <c:pt idx="5473">
                  <c:v>0.33150236696540486</c:v>
                </c:pt>
                <c:pt idx="5474">
                  <c:v>0.5602835135349461</c:v>
                </c:pt>
                <c:pt idx="5475">
                  <c:v>0.68501390781487059</c:v>
                </c:pt>
                <c:pt idx="5476">
                  <c:v>2.8750570504344333E-2</c:v>
                </c:pt>
                <c:pt idx="5477">
                  <c:v>0.21084039249030892</c:v>
                </c:pt>
                <c:pt idx="5478">
                  <c:v>0.59447851059701229</c:v>
                </c:pt>
                <c:pt idx="5479">
                  <c:v>0.40032952995986187</c:v>
                </c:pt>
                <c:pt idx="5480">
                  <c:v>0.33841196137406487</c:v>
                </c:pt>
                <c:pt idx="5481">
                  <c:v>0.6898367398836821</c:v>
                </c:pt>
                <c:pt idx="5482">
                  <c:v>8.6089151020203328E-2</c:v>
                </c:pt>
                <c:pt idx="5483">
                  <c:v>0.90036312253231332</c:v>
                </c:pt>
                <c:pt idx="5484">
                  <c:v>0.40300232656439877</c:v>
                </c:pt>
                <c:pt idx="5485">
                  <c:v>0.26010449382481377</c:v>
                </c:pt>
                <c:pt idx="5486">
                  <c:v>0.57622963961969575</c:v>
                </c:pt>
                <c:pt idx="5487">
                  <c:v>0.69155501420216403</c:v>
                </c:pt>
                <c:pt idx="5488">
                  <c:v>0.96512562174588701</c:v>
                </c:pt>
                <c:pt idx="5489">
                  <c:v>0.86632660909850456</c:v>
                </c:pt>
                <c:pt idx="5490">
                  <c:v>0.35132104454157925</c:v>
                </c:pt>
                <c:pt idx="5491">
                  <c:v>0.65279753629714132</c:v>
                </c:pt>
                <c:pt idx="5492">
                  <c:v>0.5681944720298957</c:v>
                </c:pt>
                <c:pt idx="5493">
                  <c:v>0.6444933324328127</c:v>
                </c:pt>
                <c:pt idx="5494">
                  <c:v>0.99944012425813833</c:v>
                </c:pt>
                <c:pt idx="5495">
                  <c:v>0.59017033250544704</c:v>
                </c:pt>
                <c:pt idx="5496">
                  <c:v>0.9927803450230418</c:v>
                </c:pt>
                <c:pt idx="5497">
                  <c:v>0.65926072823780624</c:v>
                </c:pt>
                <c:pt idx="5498">
                  <c:v>0.19506141878434524</c:v>
                </c:pt>
                <c:pt idx="5499">
                  <c:v>0.39726743446535778</c:v>
                </c:pt>
                <c:pt idx="5500">
                  <c:v>0.87377298524313285</c:v>
                </c:pt>
                <c:pt idx="5501">
                  <c:v>0.50256490730799963</c:v>
                </c:pt>
                <c:pt idx="5502">
                  <c:v>0.6083990515248846</c:v>
                </c:pt>
                <c:pt idx="5503">
                  <c:v>0.3628609047098369</c:v>
                </c:pt>
                <c:pt idx="5504">
                  <c:v>0.60322738420368516</c:v>
                </c:pt>
                <c:pt idx="5505">
                  <c:v>0.44264823731158315</c:v>
                </c:pt>
                <c:pt idx="5506">
                  <c:v>0.58892642175263088</c:v>
                </c:pt>
                <c:pt idx="5507">
                  <c:v>8.6372322443114741E-2</c:v>
                </c:pt>
                <c:pt idx="5508">
                  <c:v>0.65962522740458385</c:v>
                </c:pt>
                <c:pt idx="5509">
                  <c:v>0.32119891481529872</c:v>
                </c:pt>
                <c:pt idx="5510">
                  <c:v>0.39016322670046388</c:v>
                </c:pt>
                <c:pt idx="5511">
                  <c:v>0.47335308067191068</c:v>
                </c:pt>
                <c:pt idx="5512">
                  <c:v>0.64522877877821627</c:v>
                </c:pt>
                <c:pt idx="5513">
                  <c:v>0.36008685145531166</c:v>
                </c:pt>
                <c:pt idx="5514">
                  <c:v>0.97971433539861552</c:v>
                </c:pt>
                <c:pt idx="5515">
                  <c:v>5.8836970505694378E-2</c:v>
                </c:pt>
                <c:pt idx="5516">
                  <c:v>0.87296521518051862</c:v>
                </c:pt>
                <c:pt idx="5517">
                  <c:v>0.92637346495239692</c:v>
                </c:pt>
                <c:pt idx="5518">
                  <c:v>0.55882738090996975</c:v>
                </c:pt>
                <c:pt idx="5519">
                  <c:v>0.21179287983653736</c:v>
                </c:pt>
                <c:pt idx="5520">
                  <c:v>0.6029333386583875</c:v>
                </c:pt>
                <c:pt idx="5521">
                  <c:v>0.50062475749320567</c:v>
                </c:pt>
                <c:pt idx="5522">
                  <c:v>3.0111428364231916E-4</c:v>
                </c:pt>
                <c:pt idx="5523">
                  <c:v>6.0829691151543373E-2</c:v>
                </c:pt>
                <c:pt idx="5524">
                  <c:v>0.36462110996461528</c:v>
                </c:pt>
                <c:pt idx="5525">
                  <c:v>0.18699710126360744</c:v>
                </c:pt>
                <c:pt idx="5526">
                  <c:v>0.86028286342522264</c:v>
                </c:pt>
                <c:pt idx="5527">
                  <c:v>0.77408751369178641</c:v>
                </c:pt>
                <c:pt idx="5528">
                  <c:v>8.8844543829953548E-2</c:v>
                </c:pt>
                <c:pt idx="5529">
                  <c:v>0.21025007600442044</c:v>
                </c:pt>
                <c:pt idx="5530">
                  <c:v>0.67302933226946249</c:v>
                </c:pt>
                <c:pt idx="5531">
                  <c:v>0.60398937883041304</c:v>
                </c:pt>
                <c:pt idx="5532">
                  <c:v>0.24949192872712944</c:v>
                </c:pt>
                <c:pt idx="5533">
                  <c:v>0.21084804283960165</c:v>
                </c:pt>
                <c:pt idx="5534">
                  <c:v>0.72305793116011563</c:v>
                </c:pt>
                <c:pt idx="5535">
                  <c:v>0.43465093403805555</c:v>
                </c:pt>
                <c:pt idx="5536">
                  <c:v>0.17825030357495431</c:v>
                </c:pt>
                <c:pt idx="5537">
                  <c:v>0.85285411023202073</c:v>
                </c:pt>
                <c:pt idx="5538">
                  <c:v>0.91903259554832828</c:v>
                </c:pt>
                <c:pt idx="5539">
                  <c:v>0.1808353067286477</c:v>
                </c:pt>
                <c:pt idx="5540">
                  <c:v>0.29900211435696211</c:v>
                </c:pt>
                <c:pt idx="5541">
                  <c:v>0.32853792343686239</c:v>
                </c:pt>
                <c:pt idx="5542">
                  <c:v>0.73688112932112115</c:v>
                </c:pt>
                <c:pt idx="5543">
                  <c:v>0.76114242605918203</c:v>
                </c:pt>
                <c:pt idx="5544">
                  <c:v>0.5207567026469655</c:v>
                </c:pt>
                <c:pt idx="5545">
                  <c:v>0.35790331352404475</c:v>
                </c:pt>
                <c:pt idx="5546">
                  <c:v>0.28099232459487034</c:v>
                </c:pt>
                <c:pt idx="5547">
                  <c:v>0.63800139196123995</c:v>
                </c:pt>
                <c:pt idx="5548">
                  <c:v>0.88939661853452989</c:v>
                </c:pt>
                <c:pt idx="5549">
                  <c:v>8.8969635818605147E-2</c:v>
                </c:pt>
                <c:pt idx="5550">
                  <c:v>0.3126711292717006</c:v>
                </c:pt>
                <c:pt idx="5551">
                  <c:v>6.3671595446612494E-2</c:v>
                </c:pt>
                <c:pt idx="5552">
                  <c:v>0.12850659719133126</c:v>
                </c:pt>
                <c:pt idx="5553">
                  <c:v>0.81038092067948586</c:v>
                </c:pt>
                <c:pt idx="5554">
                  <c:v>7.2135786093834683E-2</c:v>
                </c:pt>
                <c:pt idx="5555">
                  <c:v>0.38615880505468642</c:v>
                </c:pt>
                <c:pt idx="5556">
                  <c:v>0.17103848008952965</c:v>
                </c:pt>
                <c:pt idx="5557">
                  <c:v>0.64373679069976175</c:v>
                </c:pt>
                <c:pt idx="5558">
                  <c:v>0.28424321687046589</c:v>
                </c:pt>
                <c:pt idx="5559">
                  <c:v>0.27574786789517286</c:v>
                </c:pt>
                <c:pt idx="5560">
                  <c:v>0.49441764014513123</c:v>
                </c:pt>
                <c:pt idx="5561">
                  <c:v>0.67727984519548712</c:v>
                </c:pt>
                <c:pt idx="5562">
                  <c:v>4.236012652626267E-2</c:v>
                </c:pt>
                <c:pt idx="5563">
                  <c:v>0.94664845287178101</c:v>
                </c:pt>
                <c:pt idx="5564">
                  <c:v>0.32054934199925017</c:v>
                </c:pt>
                <c:pt idx="5565">
                  <c:v>0.47279290737248625</c:v>
                </c:pt>
                <c:pt idx="5566">
                  <c:v>0.23039613535180509</c:v>
                </c:pt>
                <c:pt idx="5567">
                  <c:v>0.2678487837630551</c:v>
                </c:pt>
                <c:pt idx="5568">
                  <c:v>0.73451063164254216</c:v>
                </c:pt>
                <c:pt idx="5569">
                  <c:v>0.92018794218087008</c:v>
                </c:pt>
                <c:pt idx="5570">
                  <c:v>0.59874615985841773</c:v>
                </c:pt>
                <c:pt idx="5571">
                  <c:v>0.126710666402574</c:v>
                </c:pt>
                <c:pt idx="5572">
                  <c:v>0.62617215403643067</c:v>
                </c:pt>
                <c:pt idx="5573">
                  <c:v>7.5394816266090986E-2</c:v>
                </c:pt>
                <c:pt idx="5574">
                  <c:v>0.16067891016634131</c:v>
                </c:pt>
                <c:pt idx="5575">
                  <c:v>0.53044509167338028</c:v>
                </c:pt>
                <c:pt idx="5576">
                  <c:v>0.19065768047732193</c:v>
                </c:pt>
                <c:pt idx="5577">
                  <c:v>0.38363770832477029</c:v>
                </c:pt>
                <c:pt idx="5578">
                  <c:v>0.7989657403896403</c:v>
                </c:pt>
                <c:pt idx="5579">
                  <c:v>0.21720065465997934</c:v>
                </c:pt>
                <c:pt idx="5580">
                  <c:v>0.49140479624802469</c:v>
                </c:pt>
                <c:pt idx="5581">
                  <c:v>4.0412466526223566E-2</c:v>
                </c:pt>
                <c:pt idx="5582">
                  <c:v>0.21232683221452256</c:v>
                </c:pt>
                <c:pt idx="5583">
                  <c:v>0.57707095545580189</c:v>
                </c:pt>
                <c:pt idx="5584">
                  <c:v>0.83155027163752837</c:v>
                </c:pt>
                <c:pt idx="5585">
                  <c:v>0.8654173379137261</c:v>
                </c:pt>
                <c:pt idx="5586">
                  <c:v>6.9200241970457252E-2</c:v>
                </c:pt>
                <c:pt idx="5587">
                  <c:v>4.8468723450074309E-2</c:v>
                </c:pt>
                <c:pt idx="5588">
                  <c:v>0.61383695137400041</c:v>
                </c:pt>
                <c:pt idx="5589">
                  <c:v>0.75764366879949518</c:v>
                </c:pt>
                <c:pt idx="5590">
                  <c:v>0.71714343909041189</c:v>
                </c:pt>
                <c:pt idx="5591">
                  <c:v>2.9782718527029604E-2</c:v>
                </c:pt>
                <c:pt idx="5592">
                  <c:v>0.55815220976162339</c:v>
                </c:pt>
                <c:pt idx="5593">
                  <c:v>0.86419138957941499</c:v>
                </c:pt>
                <c:pt idx="5594">
                  <c:v>0.46468658720361378</c:v>
                </c:pt>
                <c:pt idx="5595">
                  <c:v>0.98747305711147981</c:v>
                </c:pt>
                <c:pt idx="5596">
                  <c:v>0.45967279861665927</c:v>
                </c:pt>
                <c:pt idx="5597">
                  <c:v>0.72072827616740398</c:v>
                </c:pt>
                <c:pt idx="5598">
                  <c:v>0.28013947153470453</c:v>
                </c:pt>
                <c:pt idx="5599">
                  <c:v>0.3041000097543467</c:v>
                </c:pt>
                <c:pt idx="5600">
                  <c:v>8.8658672798731675E-3</c:v>
                </c:pt>
                <c:pt idx="5601">
                  <c:v>8.6332988034157551E-3</c:v>
                </c:pt>
                <c:pt idx="5602">
                  <c:v>9.9854914983666929E-2</c:v>
                </c:pt>
                <c:pt idx="5603">
                  <c:v>0.2615580564651443</c:v>
                </c:pt>
                <c:pt idx="5604">
                  <c:v>6.2569356552590319E-3</c:v>
                </c:pt>
                <c:pt idx="5605">
                  <c:v>0.16031948391363002</c:v>
                </c:pt>
                <c:pt idx="5606">
                  <c:v>0.48956806235460942</c:v>
                </c:pt>
                <c:pt idx="5607">
                  <c:v>0.17042591989525868</c:v>
                </c:pt>
                <c:pt idx="5608">
                  <c:v>0.34843760558796932</c:v>
                </c:pt>
                <c:pt idx="5609">
                  <c:v>0.190839042975958</c:v>
                </c:pt>
                <c:pt idx="5610">
                  <c:v>0.43179722290104128</c:v>
                </c:pt>
                <c:pt idx="5611">
                  <c:v>0.21592722377550194</c:v>
                </c:pt>
                <c:pt idx="5612">
                  <c:v>8.8851920836070519E-2</c:v>
                </c:pt>
                <c:pt idx="5613">
                  <c:v>0.33423541781224098</c:v>
                </c:pt>
                <c:pt idx="5614">
                  <c:v>0.49466909630907191</c:v>
                </c:pt>
                <c:pt idx="5615">
                  <c:v>0.90350359254679813</c:v>
                </c:pt>
                <c:pt idx="5616">
                  <c:v>0.18488186001073656</c:v>
                </c:pt>
                <c:pt idx="5617">
                  <c:v>0.30942312642439412</c:v>
                </c:pt>
                <c:pt idx="5618">
                  <c:v>0.47448774076741551</c:v>
                </c:pt>
                <c:pt idx="5619">
                  <c:v>0.71546100392726297</c:v>
                </c:pt>
                <c:pt idx="5620">
                  <c:v>0.7530949314837786</c:v>
                </c:pt>
                <c:pt idx="5621">
                  <c:v>0.26651537384209939</c:v>
                </c:pt>
                <c:pt idx="5622">
                  <c:v>0.32389009013953157</c:v>
                </c:pt>
                <c:pt idx="5623">
                  <c:v>0.62074690108222275</c:v>
                </c:pt>
                <c:pt idx="5624">
                  <c:v>0.89316841489317289</c:v>
                </c:pt>
                <c:pt idx="5625">
                  <c:v>0.48155103553158746</c:v>
                </c:pt>
                <c:pt idx="5626">
                  <c:v>0.42825610536535091</c:v>
                </c:pt>
                <c:pt idx="5627">
                  <c:v>0.70036480142751933</c:v>
                </c:pt>
                <c:pt idx="5628">
                  <c:v>3.1219518292331844E-2</c:v>
                </c:pt>
                <c:pt idx="5629">
                  <c:v>0.70644586519638353</c:v>
                </c:pt>
                <c:pt idx="5630">
                  <c:v>0.23565828159249308</c:v>
                </c:pt>
                <c:pt idx="5631">
                  <c:v>0.70874065100622397</c:v>
                </c:pt>
                <c:pt idx="5632">
                  <c:v>0.80412338758079493</c:v>
                </c:pt>
                <c:pt idx="5633">
                  <c:v>0.90177699639544684</c:v>
                </c:pt>
                <c:pt idx="5634">
                  <c:v>0.16598034424985775</c:v>
                </c:pt>
                <c:pt idx="5635">
                  <c:v>0.63164773333428792</c:v>
                </c:pt>
                <c:pt idx="5636">
                  <c:v>0.103456075351432</c:v>
                </c:pt>
                <c:pt idx="5637">
                  <c:v>0.7862603574927246</c:v>
                </c:pt>
                <c:pt idx="5638">
                  <c:v>0.67783030619743756</c:v>
                </c:pt>
                <c:pt idx="5639">
                  <c:v>0.29395818630883386</c:v>
                </c:pt>
                <c:pt idx="5640">
                  <c:v>0.55523921854572333</c:v>
                </c:pt>
                <c:pt idx="5641">
                  <c:v>0.90554802394730416</c:v>
                </c:pt>
                <c:pt idx="5642">
                  <c:v>0.5456404083155284</c:v>
                </c:pt>
                <c:pt idx="5643">
                  <c:v>0.57834448506047231</c:v>
                </c:pt>
                <c:pt idx="5644">
                  <c:v>0.23576233733248075</c:v>
                </c:pt>
                <c:pt idx="5645">
                  <c:v>0.4576054729789521</c:v>
                </c:pt>
                <c:pt idx="5646">
                  <c:v>0.97518628322295209</c:v>
                </c:pt>
                <c:pt idx="5647">
                  <c:v>0.95586405413032693</c:v>
                </c:pt>
                <c:pt idx="5648">
                  <c:v>0.20715969438066692</c:v>
                </c:pt>
                <c:pt idx="5649">
                  <c:v>0.7329853818439811</c:v>
                </c:pt>
                <c:pt idx="5650">
                  <c:v>0.2853145777645123</c:v>
                </c:pt>
                <c:pt idx="5651">
                  <c:v>0.28211041413345861</c:v>
                </c:pt>
                <c:pt idx="5652">
                  <c:v>0.42973226701362632</c:v>
                </c:pt>
                <c:pt idx="5653">
                  <c:v>0.51021362399226688</c:v>
                </c:pt>
                <c:pt idx="5654">
                  <c:v>0.16038036400469968</c:v>
                </c:pt>
                <c:pt idx="5655">
                  <c:v>0.51277975296265432</c:v>
                </c:pt>
                <c:pt idx="5656">
                  <c:v>0.28930996930660213</c:v>
                </c:pt>
                <c:pt idx="5657">
                  <c:v>0.4326560620370582</c:v>
                </c:pt>
                <c:pt idx="5658">
                  <c:v>0.65043658281231143</c:v>
                </c:pt>
                <c:pt idx="5659">
                  <c:v>0.88764925249277116</c:v>
                </c:pt>
                <c:pt idx="5660">
                  <c:v>0.72098857197956578</c:v>
                </c:pt>
                <c:pt idx="5661">
                  <c:v>0.65493118653769189</c:v>
                </c:pt>
                <c:pt idx="5662">
                  <c:v>0.42845406496359689</c:v>
                </c:pt>
                <c:pt idx="5663">
                  <c:v>2.7471769148237894E-2</c:v>
                </c:pt>
                <c:pt idx="5664">
                  <c:v>0.71802600040939912</c:v>
                </c:pt>
                <c:pt idx="5665">
                  <c:v>0.86299080674675799</c:v>
                </c:pt>
                <c:pt idx="5666">
                  <c:v>0.28649091873620214</c:v>
                </c:pt>
                <c:pt idx="5667">
                  <c:v>5.2873125324432328E-2</c:v>
                </c:pt>
                <c:pt idx="5668">
                  <c:v>0.63861925370926931</c:v>
                </c:pt>
                <c:pt idx="5669">
                  <c:v>0.27379901766488285</c:v>
                </c:pt>
                <c:pt idx="5670">
                  <c:v>0.74009181966078086</c:v>
                </c:pt>
                <c:pt idx="5671">
                  <c:v>0.72321496471912361</c:v>
                </c:pt>
                <c:pt idx="5672">
                  <c:v>7.3913960286376049E-2</c:v>
                </c:pt>
                <c:pt idx="5673">
                  <c:v>0.27193245909732416</c:v>
                </c:pt>
                <c:pt idx="5674">
                  <c:v>0.36884197470212449</c:v>
                </c:pt>
                <c:pt idx="5675">
                  <c:v>0.12707074458108783</c:v>
                </c:pt>
                <c:pt idx="5676">
                  <c:v>0.67800610031839748</c:v>
                </c:pt>
                <c:pt idx="5677">
                  <c:v>0.24852997728089335</c:v>
                </c:pt>
                <c:pt idx="5678">
                  <c:v>4.333008594966032E-2</c:v>
                </c:pt>
                <c:pt idx="5679">
                  <c:v>0.24875648191606461</c:v>
                </c:pt>
                <c:pt idx="5680">
                  <c:v>0.85019348927316885</c:v>
                </c:pt>
                <c:pt idx="5681">
                  <c:v>0.20197614012378087</c:v>
                </c:pt>
                <c:pt idx="5682">
                  <c:v>0.61298898636036969</c:v>
                </c:pt>
                <c:pt idx="5683">
                  <c:v>0.50589568470879254</c:v>
                </c:pt>
                <c:pt idx="5684">
                  <c:v>0.58877482665179992</c:v>
                </c:pt>
                <c:pt idx="5685">
                  <c:v>0.53851346277562595</c:v>
                </c:pt>
                <c:pt idx="5686">
                  <c:v>0.79577079592075706</c:v>
                </c:pt>
                <c:pt idx="5687">
                  <c:v>0.5197689661382553</c:v>
                </c:pt>
                <c:pt idx="5688">
                  <c:v>0.75701581163192899</c:v>
                </c:pt>
                <c:pt idx="5689">
                  <c:v>0.16474802380648815</c:v>
                </c:pt>
                <c:pt idx="5690">
                  <c:v>0.9200380416214643</c:v>
                </c:pt>
                <c:pt idx="5691">
                  <c:v>7.9367457925978796E-2</c:v>
                </c:pt>
                <c:pt idx="5692">
                  <c:v>0.92886728790070272</c:v>
                </c:pt>
                <c:pt idx="5693">
                  <c:v>0.47250967308530101</c:v>
                </c:pt>
                <c:pt idx="5694">
                  <c:v>0.47007747062951211</c:v>
                </c:pt>
                <c:pt idx="5695">
                  <c:v>0.59205079618471246</c:v>
                </c:pt>
                <c:pt idx="5696">
                  <c:v>0.59773340243740636</c:v>
                </c:pt>
                <c:pt idx="5697">
                  <c:v>0.1052966914630014</c:v>
                </c:pt>
                <c:pt idx="5698">
                  <c:v>0.72149534463952081</c:v>
                </c:pt>
                <c:pt idx="5699">
                  <c:v>0.17225928240095231</c:v>
                </c:pt>
                <c:pt idx="5700">
                  <c:v>0.16176123878069279</c:v>
                </c:pt>
                <c:pt idx="5701">
                  <c:v>0.7211421130789174</c:v>
                </c:pt>
                <c:pt idx="5702">
                  <c:v>0.23549644334032035</c:v>
                </c:pt>
                <c:pt idx="5703">
                  <c:v>0.98872514673915002</c:v>
                </c:pt>
                <c:pt idx="5704">
                  <c:v>0.50354317086913769</c:v>
                </c:pt>
                <c:pt idx="5705">
                  <c:v>5.0074723572505045E-2</c:v>
                </c:pt>
                <c:pt idx="5706">
                  <c:v>0.60588100906735332</c:v>
                </c:pt>
                <c:pt idx="5707">
                  <c:v>4.2121320982520152E-2</c:v>
                </c:pt>
                <c:pt idx="5708">
                  <c:v>0.93304367919128561</c:v>
                </c:pt>
                <c:pt idx="5709">
                  <c:v>0.66511809391207899</c:v>
                </c:pt>
                <c:pt idx="5710">
                  <c:v>0.63980630628755608</c:v>
                </c:pt>
                <c:pt idx="5711">
                  <c:v>0.22459170093042388</c:v>
                </c:pt>
                <c:pt idx="5712">
                  <c:v>0.71271946360949401</c:v>
                </c:pt>
                <c:pt idx="5713">
                  <c:v>0.67602681074106452</c:v>
                </c:pt>
                <c:pt idx="5714">
                  <c:v>0.98261005104640964</c:v>
                </c:pt>
                <c:pt idx="5715">
                  <c:v>0.72712986298237459</c:v>
                </c:pt>
                <c:pt idx="5716">
                  <c:v>0.87160907074418337</c:v>
                </c:pt>
                <c:pt idx="5717">
                  <c:v>0.13365392346570917</c:v>
                </c:pt>
                <c:pt idx="5718">
                  <c:v>0.32149361414904409</c:v>
                </c:pt>
                <c:pt idx="5719">
                  <c:v>0.34317492895907487</c:v>
                </c:pt>
                <c:pt idx="5720">
                  <c:v>0.74103294114630336</c:v>
                </c:pt>
                <c:pt idx="5721">
                  <c:v>0.54064377189643853</c:v>
                </c:pt>
                <c:pt idx="5722">
                  <c:v>0.59987618941807941</c:v>
                </c:pt>
                <c:pt idx="5723">
                  <c:v>0.11911747563589246</c:v>
                </c:pt>
                <c:pt idx="5724">
                  <c:v>7.4149384197848564E-3</c:v>
                </c:pt>
                <c:pt idx="5725">
                  <c:v>0.62287194729916373</c:v>
                </c:pt>
                <c:pt idx="5726">
                  <c:v>0.60882018302046703</c:v>
                </c:pt>
                <c:pt idx="5727">
                  <c:v>0.44081795096435489</c:v>
                </c:pt>
                <c:pt idx="5728">
                  <c:v>0.82730378388767312</c:v>
                </c:pt>
                <c:pt idx="5729">
                  <c:v>0.49469772609635149</c:v>
                </c:pt>
                <c:pt idx="5730">
                  <c:v>0.38468442735480352</c:v>
                </c:pt>
                <c:pt idx="5731">
                  <c:v>0.39117247815764161</c:v>
                </c:pt>
                <c:pt idx="5732">
                  <c:v>0.43584232145726787</c:v>
                </c:pt>
                <c:pt idx="5733">
                  <c:v>0.20189865827648837</c:v>
                </c:pt>
                <c:pt idx="5734">
                  <c:v>0.31075157891528288</c:v>
                </c:pt>
                <c:pt idx="5735">
                  <c:v>0.80178875513458103</c:v>
                </c:pt>
                <c:pt idx="5736">
                  <c:v>0.66360947287809546</c:v>
                </c:pt>
                <c:pt idx="5737">
                  <c:v>0.28441258812528691</c:v>
                </c:pt>
                <c:pt idx="5738">
                  <c:v>0.12237054767197489</c:v>
                </c:pt>
                <c:pt idx="5739">
                  <c:v>0.68179664885708902</c:v>
                </c:pt>
                <c:pt idx="5740">
                  <c:v>0.95627926707094502</c:v>
                </c:pt>
                <c:pt idx="5741">
                  <c:v>0.18564358734788541</c:v>
                </c:pt>
                <c:pt idx="5742">
                  <c:v>0.11177448188503016</c:v>
                </c:pt>
                <c:pt idx="5743">
                  <c:v>0.59371896767696319</c:v>
                </c:pt>
                <c:pt idx="5744">
                  <c:v>0.63469167269519144</c:v>
                </c:pt>
                <c:pt idx="5745">
                  <c:v>0.26294491405735954</c:v>
                </c:pt>
                <c:pt idx="5746">
                  <c:v>0.31517248801662234</c:v>
                </c:pt>
                <c:pt idx="5747">
                  <c:v>0.10400802134722845</c:v>
                </c:pt>
                <c:pt idx="5748">
                  <c:v>6.281670884360406E-2</c:v>
                </c:pt>
                <c:pt idx="5749">
                  <c:v>0.76042746042852638</c:v>
                </c:pt>
                <c:pt idx="5750">
                  <c:v>0.50432934821784936</c:v>
                </c:pt>
                <c:pt idx="5751">
                  <c:v>0.26335742336854218</c:v>
                </c:pt>
                <c:pt idx="5752">
                  <c:v>0.24821648106361577</c:v>
                </c:pt>
                <c:pt idx="5753">
                  <c:v>0.77439916216507521</c:v>
                </c:pt>
                <c:pt idx="5754">
                  <c:v>0.32672043439313792</c:v>
                </c:pt>
                <c:pt idx="5755">
                  <c:v>0.19034277144369799</c:v>
                </c:pt>
                <c:pt idx="5756">
                  <c:v>9.0961580207087833E-2</c:v>
                </c:pt>
                <c:pt idx="5757">
                  <c:v>0.79128046650033468</c:v>
                </c:pt>
                <c:pt idx="5758">
                  <c:v>5.0802397099697215E-2</c:v>
                </c:pt>
                <c:pt idx="5759">
                  <c:v>0.83588998058619446</c:v>
                </c:pt>
                <c:pt idx="5760">
                  <c:v>0.80290563814477323</c:v>
                </c:pt>
                <c:pt idx="5761">
                  <c:v>0.43506222517931004</c:v>
                </c:pt>
                <c:pt idx="5762">
                  <c:v>9.0820514639290292E-2</c:v>
                </c:pt>
                <c:pt idx="5763">
                  <c:v>0.42039146852697779</c:v>
                </c:pt>
                <c:pt idx="5764">
                  <c:v>0.51941345889093982</c:v>
                </c:pt>
                <c:pt idx="5765">
                  <c:v>0.78200550600048413</c:v>
                </c:pt>
                <c:pt idx="5766">
                  <c:v>0.16654127611151956</c:v>
                </c:pt>
                <c:pt idx="5767">
                  <c:v>5.9229532284303353E-2</c:v>
                </c:pt>
                <c:pt idx="5768">
                  <c:v>0.47075102826149717</c:v>
                </c:pt>
                <c:pt idx="5769">
                  <c:v>0.91253391695792507</c:v>
                </c:pt>
                <c:pt idx="5770">
                  <c:v>0.95754423782115072</c:v>
                </c:pt>
                <c:pt idx="5771">
                  <c:v>0.4460069860545951</c:v>
                </c:pt>
                <c:pt idx="5772">
                  <c:v>3.9416545554723847E-2</c:v>
                </c:pt>
                <c:pt idx="5773">
                  <c:v>0.47388306421874232</c:v>
                </c:pt>
                <c:pt idx="5774">
                  <c:v>0.55266225037754613</c:v>
                </c:pt>
                <c:pt idx="5775">
                  <c:v>0.59444402139375174</c:v>
                </c:pt>
                <c:pt idx="5776">
                  <c:v>0.82066949076050399</c:v>
                </c:pt>
                <c:pt idx="5777">
                  <c:v>0.99213313776633383</c:v>
                </c:pt>
                <c:pt idx="5778">
                  <c:v>0.78164836474771071</c:v>
                </c:pt>
                <c:pt idx="5779">
                  <c:v>0.16406824074875015</c:v>
                </c:pt>
                <c:pt idx="5780">
                  <c:v>0.49492419021899076</c:v>
                </c:pt>
                <c:pt idx="5781">
                  <c:v>0.19086693655274201</c:v>
                </c:pt>
                <c:pt idx="5782">
                  <c:v>0.90060456790989474</c:v>
                </c:pt>
                <c:pt idx="5783">
                  <c:v>0.460974787576578</c:v>
                </c:pt>
                <c:pt idx="5784">
                  <c:v>0.60325672552141207</c:v>
                </c:pt>
                <c:pt idx="5785">
                  <c:v>0.93578776434799082</c:v>
                </c:pt>
                <c:pt idx="5786">
                  <c:v>0.78495732265755414</c:v>
                </c:pt>
                <c:pt idx="5787">
                  <c:v>0.77772383148675961</c:v>
                </c:pt>
                <c:pt idx="5788">
                  <c:v>0.20443772394416748</c:v>
                </c:pt>
                <c:pt idx="5789">
                  <c:v>0.98482825559788767</c:v>
                </c:pt>
                <c:pt idx="5790">
                  <c:v>8.4937596733187133E-3</c:v>
                </c:pt>
                <c:pt idx="5791">
                  <c:v>0.75462075544270724</c:v>
                </c:pt>
                <c:pt idx="5792">
                  <c:v>0.91103865155532893</c:v>
                </c:pt>
                <c:pt idx="5793">
                  <c:v>0.82661861638846745</c:v>
                </c:pt>
                <c:pt idx="5794">
                  <c:v>0.97908756694713961</c:v>
                </c:pt>
                <c:pt idx="5795">
                  <c:v>0.52473960655030771</c:v>
                </c:pt>
                <c:pt idx="5796">
                  <c:v>0.29856921699762773</c:v>
                </c:pt>
                <c:pt idx="5797">
                  <c:v>5.2832005104437474E-2</c:v>
                </c:pt>
                <c:pt idx="5798">
                  <c:v>0.94751171625569075</c:v>
                </c:pt>
                <c:pt idx="5799">
                  <c:v>0.82941703536986233</c:v>
                </c:pt>
                <c:pt idx="5800">
                  <c:v>1.2115387251654355E-2</c:v>
                </c:pt>
                <c:pt idx="5801">
                  <c:v>0.62331546452982145</c:v>
                </c:pt>
                <c:pt idx="5802">
                  <c:v>6.3014278683352409E-2</c:v>
                </c:pt>
                <c:pt idx="5803">
                  <c:v>8.0983757079105712E-2</c:v>
                </c:pt>
                <c:pt idx="5804">
                  <c:v>9.4007154504771887E-2</c:v>
                </c:pt>
                <c:pt idx="5805">
                  <c:v>0.97824768767610548</c:v>
                </c:pt>
                <c:pt idx="5806">
                  <c:v>0.40888869828027147</c:v>
                </c:pt>
                <c:pt idx="5807">
                  <c:v>0.19235392249764591</c:v>
                </c:pt>
                <c:pt idx="5808">
                  <c:v>0.89237734390999068</c:v>
                </c:pt>
                <c:pt idx="5809">
                  <c:v>0.18602102118824657</c:v>
                </c:pt>
                <c:pt idx="5810">
                  <c:v>0.4553050368350488</c:v>
                </c:pt>
                <c:pt idx="5811">
                  <c:v>0.31175601264077984</c:v>
                </c:pt>
                <c:pt idx="5812">
                  <c:v>0.68330637956192086</c:v>
                </c:pt>
                <c:pt idx="5813">
                  <c:v>0.33032322317842544</c:v>
                </c:pt>
                <c:pt idx="5814">
                  <c:v>0.7424138857714897</c:v>
                </c:pt>
                <c:pt idx="5815">
                  <c:v>0.75018008740161546</c:v>
                </c:pt>
                <c:pt idx="5816">
                  <c:v>0.27673088492673398</c:v>
                </c:pt>
                <c:pt idx="5817">
                  <c:v>1.5984889592968343E-2</c:v>
                </c:pt>
                <c:pt idx="5818">
                  <c:v>0.6580413149940042</c:v>
                </c:pt>
                <c:pt idx="5819">
                  <c:v>0.70038303020428072</c:v>
                </c:pt>
                <c:pt idx="5820">
                  <c:v>0.33759056932180681</c:v>
                </c:pt>
                <c:pt idx="5821">
                  <c:v>0.884700517582102</c:v>
                </c:pt>
                <c:pt idx="5822">
                  <c:v>0.16160092836320444</c:v>
                </c:pt>
                <c:pt idx="5823">
                  <c:v>2.6804926352018921E-2</c:v>
                </c:pt>
                <c:pt idx="5824">
                  <c:v>0.51039912435710388</c:v>
                </c:pt>
                <c:pt idx="5825">
                  <c:v>0.27808499582022661</c:v>
                </c:pt>
                <c:pt idx="5826">
                  <c:v>0.77452667652374441</c:v>
                </c:pt>
                <c:pt idx="5827">
                  <c:v>0.46985426054795004</c:v>
                </c:pt>
                <c:pt idx="5828">
                  <c:v>0.84055895537164016</c:v>
                </c:pt>
                <c:pt idx="5829">
                  <c:v>0.27436485713085385</c:v>
                </c:pt>
                <c:pt idx="5830">
                  <c:v>0.25015572423588284</c:v>
                </c:pt>
                <c:pt idx="5831">
                  <c:v>0.36725915845821572</c:v>
                </c:pt>
                <c:pt idx="5832">
                  <c:v>0.52467813320675782</c:v>
                </c:pt>
                <c:pt idx="5833">
                  <c:v>0.26538673195307455</c:v>
                </c:pt>
                <c:pt idx="5834">
                  <c:v>0.35480586129930142</c:v>
                </c:pt>
                <c:pt idx="5835">
                  <c:v>0.22211278333427048</c:v>
                </c:pt>
                <c:pt idx="5836">
                  <c:v>4.955142505911711E-2</c:v>
                </c:pt>
                <c:pt idx="5837">
                  <c:v>0.81080289455633747</c:v>
                </c:pt>
                <c:pt idx="5838">
                  <c:v>0.16425073433865361</c:v>
                </c:pt>
                <c:pt idx="5839">
                  <c:v>0.56209395572640652</c:v>
                </c:pt>
                <c:pt idx="5840">
                  <c:v>0.113115819689406</c:v>
                </c:pt>
                <c:pt idx="5841">
                  <c:v>0.13758344582169477</c:v>
                </c:pt>
                <c:pt idx="5842">
                  <c:v>0.36497585119911274</c:v>
                </c:pt>
                <c:pt idx="5843">
                  <c:v>0.14913302946329723</c:v>
                </c:pt>
                <c:pt idx="5844">
                  <c:v>0.47882811561172273</c:v>
                </c:pt>
                <c:pt idx="5845">
                  <c:v>0.66414101219928867</c:v>
                </c:pt>
                <c:pt idx="5846">
                  <c:v>0.21799395942035782</c:v>
                </c:pt>
                <c:pt idx="5847">
                  <c:v>0.82447790392883025</c:v>
                </c:pt>
                <c:pt idx="5848">
                  <c:v>1.3325782498962145E-4</c:v>
                </c:pt>
                <c:pt idx="5849">
                  <c:v>0.23966619057565283</c:v>
                </c:pt>
                <c:pt idx="5850">
                  <c:v>6.9666930972443392E-2</c:v>
                </c:pt>
                <c:pt idx="5851">
                  <c:v>0.89211077983123754</c:v>
                </c:pt>
                <c:pt idx="5852">
                  <c:v>0.70587854958413099</c:v>
                </c:pt>
                <c:pt idx="5853">
                  <c:v>0.70078478646501186</c:v>
                </c:pt>
                <c:pt idx="5854">
                  <c:v>8.9908043430143983E-2</c:v>
                </c:pt>
                <c:pt idx="5855">
                  <c:v>8.4487856405083023E-2</c:v>
                </c:pt>
                <c:pt idx="5856">
                  <c:v>0.98740452620545616</c:v>
                </c:pt>
                <c:pt idx="5857">
                  <c:v>0.30787386107625153</c:v>
                </c:pt>
                <c:pt idx="5858">
                  <c:v>0.43598503453470072</c:v>
                </c:pt>
                <c:pt idx="5859">
                  <c:v>0.6004773506896931</c:v>
                </c:pt>
                <c:pt idx="5860">
                  <c:v>0.22283496764620531</c:v>
                </c:pt>
                <c:pt idx="5861">
                  <c:v>0.18730315574784911</c:v>
                </c:pt>
                <c:pt idx="5862">
                  <c:v>4.1405800749271084E-3</c:v>
                </c:pt>
                <c:pt idx="5863">
                  <c:v>0.59073124527499599</c:v>
                </c:pt>
                <c:pt idx="5864">
                  <c:v>0.42004126283342075</c:v>
                </c:pt>
                <c:pt idx="5865">
                  <c:v>0.63350636727805543</c:v>
                </c:pt>
                <c:pt idx="5866">
                  <c:v>0.34151676825318333</c:v>
                </c:pt>
                <c:pt idx="5867">
                  <c:v>0.87232595722765005</c:v>
                </c:pt>
                <c:pt idx="5868">
                  <c:v>0.18236505108995599</c:v>
                </c:pt>
                <c:pt idx="5869">
                  <c:v>9.4155948652958482E-3</c:v>
                </c:pt>
                <c:pt idx="5870">
                  <c:v>0.24790482700239161</c:v>
                </c:pt>
                <c:pt idx="5871">
                  <c:v>0.53642935517077772</c:v>
                </c:pt>
                <c:pt idx="5872">
                  <c:v>0.7681742812358654</c:v>
                </c:pt>
                <c:pt idx="5873">
                  <c:v>0.70514665716567382</c:v>
                </c:pt>
                <c:pt idx="5874">
                  <c:v>0.3998689094557748</c:v>
                </c:pt>
                <c:pt idx="5875">
                  <c:v>0.59676314918173623</c:v>
                </c:pt>
                <c:pt idx="5876">
                  <c:v>0.79825022341602025</c:v>
                </c:pt>
                <c:pt idx="5877">
                  <c:v>0.19150687902770325</c:v>
                </c:pt>
                <c:pt idx="5878">
                  <c:v>0.65611774458369132</c:v>
                </c:pt>
                <c:pt idx="5879">
                  <c:v>0.370935144075628</c:v>
                </c:pt>
                <c:pt idx="5880">
                  <c:v>0.30696840505440182</c:v>
                </c:pt>
                <c:pt idx="5881">
                  <c:v>0.21798567530605276</c:v>
                </c:pt>
                <c:pt idx="5882">
                  <c:v>0.68524679480364858</c:v>
                </c:pt>
                <c:pt idx="5883">
                  <c:v>0.94288219089754033</c:v>
                </c:pt>
                <c:pt idx="5884">
                  <c:v>2.0984340934541237E-2</c:v>
                </c:pt>
                <c:pt idx="5885">
                  <c:v>0.6838200128096249</c:v>
                </c:pt>
                <c:pt idx="5886">
                  <c:v>0.96295721734080331</c:v>
                </c:pt>
                <c:pt idx="5887">
                  <c:v>0.42195377285683239</c:v>
                </c:pt>
                <c:pt idx="5888">
                  <c:v>0.77706233075683118</c:v>
                </c:pt>
                <c:pt idx="5889">
                  <c:v>8.6594956036002826E-2</c:v>
                </c:pt>
                <c:pt idx="5890">
                  <c:v>0.40142802307448722</c:v>
                </c:pt>
                <c:pt idx="5891">
                  <c:v>0.8007857388820433</c:v>
                </c:pt>
                <c:pt idx="5892">
                  <c:v>0.80591531647644721</c:v>
                </c:pt>
                <c:pt idx="5893">
                  <c:v>1.8725945622998265E-2</c:v>
                </c:pt>
                <c:pt idx="5894">
                  <c:v>0.72697001170691566</c:v>
                </c:pt>
                <c:pt idx="5895">
                  <c:v>0.18498868410707855</c:v>
                </c:pt>
                <c:pt idx="5896">
                  <c:v>0.10481571364440756</c:v>
                </c:pt>
                <c:pt idx="5897">
                  <c:v>0.63770114753288265</c:v>
                </c:pt>
                <c:pt idx="5898">
                  <c:v>0.84318851113467874</c:v>
                </c:pt>
                <c:pt idx="5899">
                  <c:v>0.46930856652059993</c:v>
                </c:pt>
                <c:pt idx="5900">
                  <c:v>0.66907943769780898</c:v>
                </c:pt>
                <c:pt idx="5901">
                  <c:v>0.21811131304973333</c:v>
                </c:pt>
                <c:pt idx="5902">
                  <c:v>0.79684035284297561</c:v>
                </c:pt>
                <c:pt idx="5903">
                  <c:v>0.49581215786552624</c:v>
                </c:pt>
                <c:pt idx="5904">
                  <c:v>0.11493917187440171</c:v>
                </c:pt>
                <c:pt idx="5905">
                  <c:v>0.78266361904454584</c:v>
                </c:pt>
                <c:pt idx="5906">
                  <c:v>0.2274472076573629</c:v>
                </c:pt>
                <c:pt idx="5907">
                  <c:v>0.7052210232732915</c:v>
                </c:pt>
                <c:pt idx="5908">
                  <c:v>0.64974008018604479</c:v>
                </c:pt>
                <c:pt idx="5909">
                  <c:v>0.18152961283062102</c:v>
                </c:pt>
                <c:pt idx="5910">
                  <c:v>0.96820477022240159</c:v>
                </c:pt>
                <c:pt idx="5911">
                  <c:v>0.61757505387886202</c:v>
                </c:pt>
                <c:pt idx="5912">
                  <c:v>0.58393246800821852</c:v>
                </c:pt>
                <c:pt idx="5913">
                  <c:v>0.15299174010427283</c:v>
                </c:pt>
                <c:pt idx="5914">
                  <c:v>0.33217785848871706</c:v>
                </c:pt>
                <c:pt idx="5915">
                  <c:v>0.91326954584255327</c:v>
                </c:pt>
                <c:pt idx="5916">
                  <c:v>0.32125890176801891</c:v>
                </c:pt>
                <c:pt idx="5917">
                  <c:v>0.39836394106893053</c:v>
                </c:pt>
                <c:pt idx="5918">
                  <c:v>0.30275947149040155</c:v>
                </c:pt>
                <c:pt idx="5919">
                  <c:v>0.47843926515357532</c:v>
                </c:pt>
                <c:pt idx="5920">
                  <c:v>0.12873136211593234</c:v>
                </c:pt>
                <c:pt idx="5921">
                  <c:v>0.58800500844978032</c:v>
                </c:pt>
                <c:pt idx="5922">
                  <c:v>0.60017894143246997</c:v>
                </c:pt>
                <c:pt idx="5923">
                  <c:v>0.20747058149775052</c:v>
                </c:pt>
                <c:pt idx="5924">
                  <c:v>0.95806515866800457</c:v>
                </c:pt>
                <c:pt idx="5925">
                  <c:v>0.20112365912698379</c:v>
                </c:pt>
                <c:pt idx="5926">
                  <c:v>0.28534087319175755</c:v>
                </c:pt>
                <c:pt idx="5927">
                  <c:v>0.72405765984396342</c:v>
                </c:pt>
                <c:pt idx="5928">
                  <c:v>0.23709092346815902</c:v>
                </c:pt>
                <c:pt idx="5929">
                  <c:v>0.78715265532357281</c:v>
                </c:pt>
                <c:pt idx="5930">
                  <c:v>0.67467994926249608</c:v>
                </c:pt>
                <c:pt idx="5931">
                  <c:v>0.3459091807463715</c:v>
                </c:pt>
                <c:pt idx="5932">
                  <c:v>0.6956027302404878</c:v>
                </c:pt>
                <c:pt idx="5933">
                  <c:v>0.99508907785410483</c:v>
                </c:pt>
                <c:pt idx="5934">
                  <c:v>0.46213341991516454</c:v>
                </c:pt>
                <c:pt idx="5935">
                  <c:v>7.639044014568927E-2</c:v>
                </c:pt>
                <c:pt idx="5936">
                  <c:v>0.89412945457460802</c:v>
                </c:pt>
                <c:pt idx="5937">
                  <c:v>0.63374496141157344</c:v>
                </c:pt>
                <c:pt idx="5938">
                  <c:v>0.35156837028989957</c:v>
                </c:pt>
                <c:pt idx="5939">
                  <c:v>0.80960138831734718</c:v>
                </c:pt>
                <c:pt idx="5940">
                  <c:v>0.97053537562980097</c:v>
                </c:pt>
                <c:pt idx="5941">
                  <c:v>0.78806013604070069</c:v>
                </c:pt>
                <c:pt idx="5942">
                  <c:v>0.92670836203112661</c:v>
                </c:pt>
                <c:pt idx="5943">
                  <c:v>0.18744258311923714</c:v>
                </c:pt>
                <c:pt idx="5944">
                  <c:v>0.34749641099362466</c:v>
                </c:pt>
                <c:pt idx="5945">
                  <c:v>0.37218149582491328</c:v>
                </c:pt>
                <c:pt idx="5946">
                  <c:v>0.25440225529223787</c:v>
                </c:pt>
                <c:pt idx="5947">
                  <c:v>0.73870662261671693</c:v>
                </c:pt>
                <c:pt idx="5948">
                  <c:v>0.44220824513687207</c:v>
                </c:pt>
                <c:pt idx="5949">
                  <c:v>0.19397794138359742</c:v>
                </c:pt>
                <c:pt idx="5950">
                  <c:v>0.18726276009681764</c:v>
                </c:pt>
                <c:pt idx="5951">
                  <c:v>0.32521087318901482</c:v>
                </c:pt>
                <c:pt idx="5952">
                  <c:v>0.81914761374664846</c:v>
                </c:pt>
                <c:pt idx="5953">
                  <c:v>0.41394616589599575</c:v>
                </c:pt>
                <c:pt idx="5954">
                  <c:v>0.19321213997584402</c:v>
                </c:pt>
                <c:pt idx="5955">
                  <c:v>0.31643849998546697</c:v>
                </c:pt>
                <c:pt idx="5956">
                  <c:v>0.38187118171801382</c:v>
                </c:pt>
                <c:pt idx="5957">
                  <c:v>0.10895306063301538</c:v>
                </c:pt>
                <c:pt idx="5958">
                  <c:v>0.17409198506460152</c:v>
                </c:pt>
                <c:pt idx="5959">
                  <c:v>0.96399490673281019</c:v>
                </c:pt>
                <c:pt idx="5960">
                  <c:v>0.8623993843153116</c:v>
                </c:pt>
                <c:pt idx="5961">
                  <c:v>0.34645411341751653</c:v>
                </c:pt>
                <c:pt idx="5962">
                  <c:v>0.8542861341751582</c:v>
                </c:pt>
                <c:pt idx="5963">
                  <c:v>0.98705900785841938</c:v>
                </c:pt>
                <c:pt idx="5964">
                  <c:v>0.50074700242874537</c:v>
                </c:pt>
                <c:pt idx="5965">
                  <c:v>5.4871745898794268E-2</c:v>
                </c:pt>
                <c:pt idx="5966">
                  <c:v>0.22943524701028842</c:v>
                </c:pt>
                <c:pt idx="5967">
                  <c:v>0.11819842789238245</c:v>
                </c:pt>
                <c:pt idx="5968">
                  <c:v>0.56097951324702222</c:v>
                </c:pt>
                <c:pt idx="5969">
                  <c:v>0.38268106867684099</c:v>
                </c:pt>
                <c:pt idx="5970">
                  <c:v>0.72072317764196692</c:v>
                </c:pt>
                <c:pt idx="5971">
                  <c:v>0.19444855451325352</c:v>
                </c:pt>
                <c:pt idx="5972">
                  <c:v>9.6857630227160471E-2</c:v>
                </c:pt>
                <c:pt idx="5973">
                  <c:v>0.88619315386106867</c:v>
                </c:pt>
                <c:pt idx="5974">
                  <c:v>0.24833886895717069</c:v>
                </c:pt>
                <c:pt idx="5975">
                  <c:v>0.83137248914287076</c:v>
                </c:pt>
                <c:pt idx="5976">
                  <c:v>0.87742695020391925</c:v>
                </c:pt>
                <c:pt idx="5977">
                  <c:v>0.91475400324666589</c:v>
                </c:pt>
                <c:pt idx="5978">
                  <c:v>0.27053449268943375</c:v>
                </c:pt>
                <c:pt idx="5979">
                  <c:v>0.87322055728790371</c:v>
                </c:pt>
                <c:pt idx="5980">
                  <c:v>0.21790826377361466</c:v>
                </c:pt>
                <c:pt idx="5981">
                  <c:v>0.38419116911673507</c:v>
                </c:pt>
                <c:pt idx="5982">
                  <c:v>0.10098127094143129</c:v>
                </c:pt>
                <c:pt idx="5983">
                  <c:v>0.19222263861085412</c:v>
                </c:pt>
                <c:pt idx="5984">
                  <c:v>0.68588905860012817</c:v>
                </c:pt>
                <c:pt idx="5985">
                  <c:v>0.73740981832957353</c:v>
                </c:pt>
                <c:pt idx="5986">
                  <c:v>0.64681859111730877</c:v>
                </c:pt>
                <c:pt idx="5987">
                  <c:v>8.0062834583252127E-2</c:v>
                </c:pt>
                <c:pt idx="5988">
                  <c:v>0.61606276669356175</c:v>
                </c:pt>
                <c:pt idx="5989">
                  <c:v>0.16692174466649151</c:v>
                </c:pt>
                <c:pt idx="5990">
                  <c:v>0.45376453569799874</c:v>
                </c:pt>
                <c:pt idx="5991">
                  <c:v>0.42055340223971449</c:v>
                </c:pt>
                <c:pt idx="5992">
                  <c:v>0.241033368856196</c:v>
                </c:pt>
                <c:pt idx="5993">
                  <c:v>4.7832292061220992E-2</c:v>
                </c:pt>
                <c:pt idx="5994">
                  <c:v>0.91733459891627289</c:v>
                </c:pt>
                <c:pt idx="5995">
                  <c:v>0.64260591177391169</c:v>
                </c:pt>
                <c:pt idx="5996">
                  <c:v>0.27756111010795509</c:v>
                </c:pt>
                <c:pt idx="5997">
                  <c:v>0.96957951037659285</c:v>
                </c:pt>
                <c:pt idx="5998">
                  <c:v>0.7228328253714521</c:v>
                </c:pt>
                <c:pt idx="5999">
                  <c:v>0.65129794396986163</c:v>
                </c:pt>
                <c:pt idx="6000">
                  <c:v>0.36454622743862969</c:v>
                </c:pt>
                <c:pt idx="6001">
                  <c:v>0.92844648702463439</c:v>
                </c:pt>
                <c:pt idx="6002">
                  <c:v>0.40010934900497519</c:v>
                </c:pt>
                <c:pt idx="6003">
                  <c:v>0.6378306525935562</c:v>
                </c:pt>
                <c:pt idx="6004">
                  <c:v>1.9780065873535382E-2</c:v>
                </c:pt>
                <c:pt idx="6005">
                  <c:v>0.44356906248422762</c:v>
                </c:pt>
                <c:pt idx="6006">
                  <c:v>6.5235098388621168E-2</c:v>
                </c:pt>
                <c:pt idx="6007">
                  <c:v>0.4063005435309841</c:v>
                </c:pt>
                <c:pt idx="6008">
                  <c:v>0.69323705122491208</c:v>
                </c:pt>
                <c:pt idx="6009">
                  <c:v>0.23512186307232913</c:v>
                </c:pt>
                <c:pt idx="6010">
                  <c:v>0.69315458261089147</c:v>
                </c:pt>
                <c:pt idx="6011">
                  <c:v>0.8490718672280535</c:v>
                </c:pt>
                <c:pt idx="6012">
                  <c:v>0.35087442786939183</c:v>
                </c:pt>
                <c:pt idx="6013">
                  <c:v>0.14651112684351911</c:v>
                </c:pt>
                <c:pt idx="6014">
                  <c:v>0.41251078500063659</c:v>
                </c:pt>
                <c:pt idx="6015">
                  <c:v>6.8765431674553748E-2</c:v>
                </c:pt>
                <c:pt idx="6016">
                  <c:v>0.74061208019992897</c:v>
                </c:pt>
                <c:pt idx="6017">
                  <c:v>0.46723384618164687</c:v>
                </c:pt>
                <c:pt idx="6018">
                  <c:v>0.79925470091367823</c:v>
                </c:pt>
                <c:pt idx="6019">
                  <c:v>7.3760182165429081E-2</c:v>
                </c:pt>
                <c:pt idx="6020">
                  <c:v>0.68738358034164815</c:v>
                </c:pt>
                <c:pt idx="6021">
                  <c:v>0.85583672805495403</c:v>
                </c:pt>
                <c:pt idx="6022">
                  <c:v>4.7890345588275395E-2</c:v>
                </c:pt>
                <c:pt idx="6023">
                  <c:v>0.89304022811960437</c:v>
                </c:pt>
                <c:pt idx="6024">
                  <c:v>0.32711593216616469</c:v>
                </c:pt>
                <c:pt idx="6025">
                  <c:v>0.83747384270535496</c:v>
                </c:pt>
                <c:pt idx="6026">
                  <c:v>0.42287627487577323</c:v>
                </c:pt>
                <c:pt idx="6027">
                  <c:v>0.28155376309601299</c:v>
                </c:pt>
                <c:pt idx="6028">
                  <c:v>7.4098280665510469E-2</c:v>
                </c:pt>
                <c:pt idx="6029">
                  <c:v>0.3698050712094666</c:v>
                </c:pt>
                <c:pt idx="6030">
                  <c:v>0.31383374347995674</c:v>
                </c:pt>
                <c:pt idx="6031">
                  <c:v>0.60372859360823805</c:v>
                </c:pt>
                <c:pt idx="6032">
                  <c:v>0.86647469963248569</c:v>
                </c:pt>
                <c:pt idx="6033">
                  <c:v>0.84027864916263084</c:v>
                </c:pt>
                <c:pt idx="6034">
                  <c:v>0.56325840231182911</c:v>
                </c:pt>
                <c:pt idx="6035">
                  <c:v>0.68396958088687132</c:v>
                </c:pt>
                <c:pt idx="6036">
                  <c:v>0.47674789162201242</c:v>
                </c:pt>
                <c:pt idx="6037">
                  <c:v>0.70181641713800669</c:v>
                </c:pt>
                <c:pt idx="6038">
                  <c:v>0.4285247644542366</c:v>
                </c:pt>
                <c:pt idx="6039">
                  <c:v>0.21571810832979069</c:v>
                </c:pt>
                <c:pt idx="6040">
                  <c:v>0.57424862476729255</c:v>
                </c:pt>
                <c:pt idx="6041">
                  <c:v>0.39663838986150846</c:v>
                </c:pt>
                <c:pt idx="6042">
                  <c:v>0.30142032834767379</c:v>
                </c:pt>
                <c:pt idx="6043">
                  <c:v>0.97146046532851671</c:v>
                </c:pt>
                <c:pt idx="6044">
                  <c:v>0.33604270235451067</c:v>
                </c:pt>
                <c:pt idx="6045">
                  <c:v>0.86970039823544232</c:v>
                </c:pt>
                <c:pt idx="6046">
                  <c:v>5.4595069053859947E-2</c:v>
                </c:pt>
                <c:pt idx="6047">
                  <c:v>0.5793275141992269</c:v>
                </c:pt>
                <c:pt idx="6048">
                  <c:v>0.75753307238106293</c:v>
                </c:pt>
                <c:pt idx="6049">
                  <c:v>0.85834943449979151</c:v>
                </c:pt>
                <c:pt idx="6050">
                  <c:v>0.27894756397183407</c:v>
                </c:pt>
                <c:pt idx="6051">
                  <c:v>0.27170960059003418</c:v>
                </c:pt>
                <c:pt idx="6052">
                  <c:v>0.6232590426799185</c:v>
                </c:pt>
                <c:pt idx="6053">
                  <c:v>0.11473224736504826</c:v>
                </c:pt>
                <c:pt idx="6054">
                  <c:v>0.30488339034136541</c:v>
                </c:pt>
                <c:pt idx="6055">
                  <c:v>0.1751433933038001</c:v>
                </c:pt>
                <c:pt idx="6056">
                  <c:v>0.63501318294322728</c:v>
                </c:pt>
                <c:pt idx="6057">
                  <c:v>0.66656765279665942</c:v>
                </c:pt>
                <c:pt idx="6058">
                  <c:v>2.5424794305779412E-3</c:v>
                </c:pt>
                <c:pt idx="6059">
                  <c:v>0.73145371569853912</c:v>
                </c:pt>
                <c:pt idx="6060">
                  <c:v>0.54260167132252901</c:v>
                </c:pt>
                <c:pt idx="6061">
                  <c:v>0.50629184372084768</c:v>
                </c:pt>
                <c:pt idx="6062">
                  <c:v>0.24701934226184122</c:v>
                </c:pt>
                <c:pt idx="6063">
                  <c:v>0.65408732074037534</c:v>
                </c:pt>
                <c:pt idx="6064">
                  <c:v>0.24560160946361795</c:v>
                </c:pt>
                <c:pt idx="6065">
                  <c:v>0.82625218100205633</c:v>
                </c:pt>
                <c:pt idx="6066">
                  <c:v>0.82040802753549447</c:v>
                </c:pt>
                <c:pt idx="6067">
                  <c:v>0.59772071502996638</c:v>
                </c:pt>
                <c:pt idx="6068">
                  <c:v>0.89205943462069115</c:v>
                </c:pt>
                <c:pt idx="6069">
                  <c:v>0.84291959593208488</c:v>
                </c:pt>
                <c:pt idx="6070">
                  <c:v>0.94965075652564446</c:v>
                </c:pt>
                <c:pt idx="6071">
                  <c:v>0.78026685248141492</c:v>
                </c:pt>
                <c:pt idx="6072">
                  <c:v>0.94499158111633341</c:v>
                </c:pt>
                <c:pt idx="6073">
                  <c:v>0.47350574819068691</c:v>
                </c:pt>
                <c:pt idx="6074">
                  <c:v>0.2111117668501622</c:v>
                </c:pt>
                <c:pt idx="6075">
                  <c:v>0.15546737665099436</c:v>
                </c:pt>
                <c:pt idx="6076">
                  <c:v>0.9402012992371811</c:v>
                </c:pt>
                <c:pt idx="6077">
                  <c:v>0.96323820527793758</c:v>
                </c:pt>
                <c:pt idx="6078">
                  <c:v>0.14451803227165622</c:v>
                </c:pt>
                <c:pt idx="6079">
                  <c:v>0.91457031570122127</c:v>
                </c:pt>
                <c:pt idx="6080">
                  <c:v>0.18329791640085072</c:v>
                </c:pt>
                <c:pt idx="6081">
                  <c:v>0.6880828750729947</c:v>
                </c:pt>
                <c:pt idx="6082">
                  <c:v>0.60888327779662021</c:v>
                </c:pt>
                <c:pt idx="6083">
                  <c:v>0.50125185377022807</c:v>
                </c:pt>
                <c:pt idx="6084">
                  <c:v>0.53990824219766453</c:v>
                </c:pt>
                <c:pt idx="6085">
                  <c:v>0.23782854212346885</c:v>
                </c:pt>
                <c:pt idx="6086">
                  <c:v>0.18430939511596664</c:v>
                </c:pt>
                <c:pt idx="6087">
                  <c:v>0.68800564002618458</c:v>
                </c:pt>
                <c:pt idx="6088">
                  <c:v>0.31079384605902893</c:v>
                </c:pt>
                <c:pt idx="6089">
                  <c:v>0.51217264007412489</c:v>
                </c:pt>
                <c:pt idx="6090">
                  <c:v>8.556365179157055E-2</c:v>
                </c:pt>
                <c:pt idx="6091">
                  <c:v>6.8297586901251969E-2</c:v>
                </c:pt>
                <c:pt idx="6092">
                  <c:v>0.87754497531687137</c:v>
                </c:pt>
                <c:pt idx="6093">
                  <c:v>0.89840207663290295</c:v>
                </c:pt>
                <c:pt idx="6094">
                  <c:v>0.44370389517569164</c:v>
                </c:pt>
                <c:pt idx="6095">
                  <c:v>0.3313681438245662</c:v>
                </c:pt>
                <c:pt idx="6096">
                  <c:v>0.30439518545958921</c:v>
                </c:pt>
                <c:pt idx="6097">
                  <c:v>0.96988394529087651</c:v>
                </c:pt>
                <c:pt idx="6098">
                  <c:v>0.83947042973687425</c:v>
                </c:pt>
                <c:pt idx="6099">
                  <c:v>0.97951451362088071</c:v>
                </c:pt>
                <c:pt idx="6100">
                  <c:v>0.70043235211653276</c:v>
                </c:pt>
                <c:pt idx="6101">
                  <c:v>0.16654394854164867</c:v>
                </c:pt>
                <c:pt idx="6102">
                  <c:v>0.10414506546414694</c:v>
                </c:pt>
                <c:pt idx="6103">
                  <c:v>0.36611718189256137</c:v>
                </c:pt>
                <c:pt idx="6104">
                  <c:v>0.33147799425361585</c:v>
                </c:pt>
                <c:pt idx="6105">
                  <c:v>0.15065134649660966</c:v>
                </c:pt>
                <c:pt idx="6106">
                  <c:v>0.99718249449375207</c:v>
                </c:pt>
                <c:pt idx="6107">
                  <c:v>0.64618688246523348</c:v>
                </c:pt>
                <c:pt idx="6108">
                  <c:v>0.46293551915461922</c:v>
                </c:pt>
                <c:pt idx="6109">
                  <c:v>0.55727235766000693</c:v>
                </c:pt>
                <c:pt idx="6110">
                  <c:v>7.6517117711024873E-2</c:v>
                </c:pt>
                <c:pt idx="6111">
                  <c:v>2.3199295170232326E-2</c:v>
                </c:pt>
                <c:pt idx="6112">
                  <c:v>0.91055585206977829</c:v>
                </c:pt>
                <c:pt idx="6113">
                  <c:v>0.7122076627389563</c:v>
                </c:pt>
                <c:pt idx="6114">
                  <c:v>7.4189579614526394E-2</c:v>
                </c:pt>
                <c:pt idx="6115">
                  <c:v>0.90426650732023017</c:v>
                </c:pt>
                <c:pt idx="6116">
                  <c:v>7.1904570829078819E-3</c:v>
                </c:pt>
                <c:pt idx="6117">
                  <c:v>0.85001411840785956</c:v>
                </c:pt>
                <c:pt idx="6118">
                  <c:v>0.18729000687007327</c:v>
                </c:pt>
                <c:pt idx="6119">
                  <c:v>0.78314739129652611</c:v>
                </c:pt>
                <c:pt idx="6120">
                  <c:v>0.35820744668981408</c:v>
                </c:pt>
                <c:pt idx="6121">
                  <c:v>0.39255844168018478</c:v>
                </c:pt>
                <c:pt idx="6122">
                  <c:v>0.72973124484053409</c:v>
                </c:pt>
                <c:pt idx="6123">
                  <c:v>0.59303396083090176</c:v>
                </c:pt>
                <c:pt idx="6124">
                  <c:v>0.12178161094048136</c:v>
                </c:pt>
                <c:pt idx="6125">
                  <c:v>0.78353700264521731</c:v>
                </c:pt>
                <c:pt idx="6126">
                  <c:v>0.90640538414307192</c:v>
                </c:pt>
                <c:pt idx="6127">
                  <c:v>0.95529321858440208</c:v>
                </c:pt>
                <c:pt idx="6128">
                  <c:v>0.61312667402118759</c:v>
                </c:pt>
                <c:pt idx="6129">
                  <c:v>0.820012200074276</c:v>
                </c:pt>
                <c:pt idx="6130">
                  <c:v>0.94504857433263612</c:v>
                </c:pt>
                <c:pt idx="6131">
                  <c:v>0.4313907345903063</c:v>
                </c:pt>
                <c:pt idx="6132">
                  <c:v>0.38407818525288168</c:v>
                </c:pt>
                <c:pt idx="6133">
                  <c:v>0.2020614711577359</c:v>
                </c:pt>
                <c:pt idx="6134">
                  <c:v>4.7147674042334629E-2</c:v>
                </c:pt>
                <c:pt idx="6135">
                  <c:v>0.41095955549318325</c:v>
                </c:pt>
                <c:pt idx="6136">
                  <c:v>0.99725109990558169</c:v>
                </c:pt>
                <c:pt idx="6137">
                  <c:v>0.7992380390871493</c:v>
                </c:pt>
                <c:pt idx="6138">
                  <c:v>0.79372486369392126</c:v>
                </c:pt>
                <c:pt idx="6139">
                  <c:v>0.13378602971033474</c:v>
                </c:pt>
                <c:pt idx="6140">
                  <c:v>0.54180326757105224</c:v>
                </c:pt>
                <c:pt idx="6141">
                  <c:v>8.751999264933169E-2</c:v>
                </c:pt>
                <c:pt idx="6142">
                  <c:v>0.94851838329272264</c:v>
                </c:pt>
                <c:pt idx="6143">
                  <c:v>0.74846992676540736</c:v>
                </c:pt>
                <c:pt idx="6144">
                  <c:v>0.53406107217728205</c:v>
                </c:pt>
                <c:pt idx="6145">
                  <c:v>0.96444200955538173</c:v>
                </c:pt>
                <c:pt idx="6146">
                  <c:v>0.37685652327577424</c:v>
                </c:pt>
                <c:pt idx="6147">
                  <c:v>0.82758862191233251</c:v>
                </c:pt>
                <c:pt idx="6148">
                  <c:v>0.28197040654810629</c:v>
                </c:pt>
                <c:pt idx="6149">
                  <c:v>7.6624779997684425E-2</c:v>
                </c:pt>
                <c:pt idx="6150">
                  <c:v>0.8326793470572118</c:v>
                </c:pt>
                <c:pt idx="6151">
                  <c:v>0.84178791653448148</c:v>
                </c:pt>
                <c:pt idx="6152">
                  <c:v>0.92951512100618106</c:v>
                </c:pt>
                <c:pt idx="6153">
                  <c:v>0.36064067686006457</c:v>
                </c:pt>
                <c:pt idx="6154">
                  <c:v>0.28785791308053671</c:v>
                </c:pt>
                <c:pt idx="6155">
                  <c:v>2.7947070555736808E-2</c:v>
                </c:pt>
                <c:pt idx="6156">
                  <c:v>0.70641675624363909</c:v>
                </c:pt>
                <c:pt idx="6157">
                  <c:v>0.74642411281653875</c:v>
                </c:pt>
                <c:pt idx="6158">
                  <c:v>0.15006603354125564</c:v>
                </c:pt>
                <c:pt idx="6159">
                  <c:v>0.15982765385873041</c:v>
                </c:pt>
                <c:pt idx="6160">
                  <c:v>0.22338032965705745</c:v>
                </c:pt>
                <c:pt idx="6161">
                  <c:v>0.35320247213970984</c:v>
                </c:pt>
                <c:pt idx="6162">
                  <c:v>0.27395117807851693</c:v>
                </c:pt>
                <c:pt idx="6163">
                  <c:v>0.29745189160921232</c:v>
                </c:pt>
                <c:pt idx="6164">
                  <c:v>0.27394420200676856</c:v>
                </c:pt>
                <c:pt idx="6165">
                  <c:v>0.18020505373375725</c:v>
                </c:pt>
                <c:pt idx="6166">
                  <c:v>0.70634002923329364</c:v>
                </c:pt>
                <c:pt idx="6167">
                  <c:v>0.45687324994098083</c:v>
                </c:pt>
                <c:pt idx="6168">
                  <c:v>0.66871368403952269</c:v>
                </c:pt>
                <c:pt idx="6169">
                  <c:v>7.0889578233887252E-2</c:v>
                </c:pt>
                <c:pt idx="6170">
                  <c:v>0.44114330291801285</c:v>
                </c:pt>
                <c:pt idx="6171">
                  <c:v>0.2954940690172343</c:v>
                </c:pt>
                <c:pt idx="6172">
                  <c:v>0.36881989863180553</c:v>
                </c:pt>
                <c:pt idx="6173">
                  <c:v>0.75603823073023846</c:v>
                </c:pt>
                <c:pt idx="6174">
                  <c:v>0.73454580909318556</c:v>
                </c:pt>
                <c:pt idx="6175">
                  <c:v>0.51141535514565895</c:v>
                </c:pt>
                <c:pt idx="6176">
                  <c:v>0.35787585906585484</c:v>
                </c:pt>
                <c:pt idx="6177">
                  <c:v>0.81956524579765522</c:v>
                </c:pt>
                <c:pt idx="6178">
                  <c:v>0.4330880471659303</c:v>
                </c:pt>
                <c:pt idx="6179">
                  <c:v>0.91081064376552157</c:v>
                </c:pt>
                <c:pt idx="6180">
                  <c:v>0.99449169309553298</c:v>
                </c:pt>
                <c:pt idx="6181">
                  <c:v>0.42188778259879339</c:v>
                </c:pt>
                <c:pt idx="6182">
                  <c:v>0.6679640638958495</c:v>
                </c:pt>
                <c:pt idx="6183">
                  <c:v>0.47202382351831712</c:v>
                </c:pt>
                <c:pt idx="6184">
                  <c:v>0.30440379833076325</c:v>
                </c:pt>
                <c:pt idx="6185">
                  <c:v>0.11464047111321263</c:v>
                </c:pt>
                <c:pt idx="6186">
                  <c:v>0.76239992573969062</c:v>
                </c:pt>
                <c:pt idx="6187">
                  <c:v>0.65555383295545067</c:v>
                </c:pt>
                <c:pt idx="6188">
                  <c:v>0.89327240823454801</c:v>
                </c:pt>
                <c:pt idx="6189">
                  <c:v>0.22936712402355258</c:v>
                </c:pt>
                <c:pt idx="6190">
                  <c:v>0.97325538982323156</c:v>
                </c:pt>
                <c:pt idx="6191">
                  <c:v>0.50333868502794699</c:v>
                </c:pt>
                <c:pt idx="6192">
                  <c:v>0.61328119068093656</c:v>
                </c:pt>
                <c:pt idx="6193">
                  <c:v>0.41697370047540111</c:v>
                </c:pt>
                <c:pt idx="6194">
                  <c:v>7.698581604146669E-2</c:v>
                </c:pt>
                <c:pt idx="6195">
                  <c:v>0.90061213490581704</c:v>
                </c:pt>
                <c:pt idx="6196">
                  <c:v>0.5881532880422442</c:v>
                </c:pt>
                <c:pt idx="6197">
                  <c:v>9.2314051972848393E-2</c:v>
                </c:pt>
                <c:pt idx="6198">
                  <c:v>0.52227343363793266</c:v>
                </c:pt>
                <c:pt idx="6199">
                  <c:v>0.84960107870847035</c:v>
                </c:pt>
                <c:pt idx="6200">
                  <c:v>0.24533177923659411</c:v>
                </c:pt>
                <c:pt idx="6201">
                  <c:v>0.29121555541232952</c:v>
                </c:pt>
                <c:pt idx="6202">
                  <c:v>0.45984174099743447</c:v>
                </c:pt>
                <c:pt idx="6203">
                  <c:v>0.56014286985627504</c:v>
                </c:pt>
                <c:pt idx="6204">
                  <c:v>0.3212156003905533</c:v>
                </c:pt>
                <c:pt idx="6205">
                  <c:v>0.67059769000420244</c:v>
                </c:pt>
                <c:pt idx="6206">
                  <c:v>0.73537782660470241</c:v>
                </c:pt>
                <c:pt idx="6207">
                  <c:v>0.49513367120881269</c:v>
                </c:pt>
                <c:pt idx="6208">
                  <c:v>0.71161393249016902</c:v>
                </c:pt>
                <c:pt idx="6209">
                  <c:v>9.5365288246127444E-2</c:v>
                </c:pt>
                <c:pt idx="6210">
                  <c:v>0.80440147863905942</c:v>
                </c:pt>
                <c:pt idx="6211">
                  <c:v>0.5756534126473839</c:v>
                </c:pt>
                <c:pt idx="6212">
                  <c:v>6.9082905570549379E-3</c:v>
                </c:pt>
                <c:pt idx="6213">
                  <c:v>0.10764131839742945</c:v>
                </c:pt>
                <c:pt idx="6214">
                  <c:v>0.12764023157192406</c:v>
                </c:pt>
                <c:pt idx="6215">
                  <c:v>0.24937395530258025</c:v>
                </c:pt>
                <c:pt idx="6216">
                  <c:v>0.22806869644116085</c:v>
                </c:pt>
                <c:pt idx="6217">
                  <c:v>0.15058301256531059</c:v>
                </c:pt>
                <c:pt idx="6218">
                  <c:v>0.84869411115008131</c:v>
                </c:pt>
                <c:pt idx="6219">
                  <c:v>1.9280253918506323E-3</c:v>
                </c:pt>
                <c:pt idx="6220">
                  <c:v>0.40432468680866279</c:v>
                </c:pt>
                <c:pt idx="6221">
                  <c:v>0.485013119170914</c:v>
                </c:pt>
                <c:pt idx="6222">
                  <c:v>0.61549583152658116</c:v>
                </c:pt>
                <c:pt idx="6223">
                  <c:v>0.63844239322396101</c:v>
                </c:pt>
                <c:pt idx="6224">
                  <c:v>0.30130484108873867</c:v>
                </c:pt>
                <c:pt idx="6225">
                  <c:v>3.0466104406149174E-2</c:v>
                </c:pt>
                <c:pt idx="6226">
                  <c:v>4.381868012427291E-2</c:v>
                </c:pt>
                <c:pt idx="6227">
                  <c:v>0.460558774629868</c:v>
                </c:pt>
                <c:pt idx="6228">
                  <c:v>0.61132713016650042</c:v>
                </c:pt>
                <c:pt idx="6229">
                  <c:v>0.57507863434733764</c:v>
                </c:pt>
                <c:pt idx="6230">
                  <c:v>0.3466094016780189</c:v>
                </c:pt>
                <c:pt idx="6231">
                  <c:v>0.46421592843915144</c:v>
                </c:pt>
                <c:pt idx="6232">
                  <c:v>7.7111202793713293E-2</c:v>
                </c:pt>
                <c:pt idx="6233">
                  <c:v>7.9872799143135918E-3</c:v>
                </c:pt>
                <c:pt idx="6234">
                  <c:v>0.24221544584362556</c:v>
                </c:pt>
                <c:pt idx="6235">
                  <c:v>0.9150002197897994</c:v>
                </c:pt>
                <c:pt idx="6236">
                  <c:v>0.40869593313368779</c:v>
                </c:pt>
                <c:pt idx="6237">
                  <c:v>0.95255010386582006</c:v>
                </c:pt>
                <c:pt idx="6238">
                  <c:v>0.50959759881235545</c:v>
                </c:pt>
                <c:pt idx="6239">
                  <c:v>0.80684516523352134</c:v>
                </c:pt>
                <c:pt idx="6240">
                  <c:v>0.64669400576813796</c:v>
                </c:pt>
                <c:pt idx="6241">
                  <c:v>0.98615687107022709</c:v>
                </c:pt>
                <c:pt idx="6242">
                  <c:v>0.33853400328128319</c:v>
                </c:pt>
                <c:pt idx="6243">
                  <c:v>0.74099507450172453</c:v>
                </c:pt>
                <c:pt idx="6244">
                  <c:v>0.90421907645846678</c:v>
                </c:pt>
                <c:pt idx="6245">
                  <c:v>0.21001996342559343</c:v>
                </c:pt>
                <c:pt idx="6246">
                  <c:v>0.80552721992392429</c:v>
                </c:pt>
                <c:pt idx="6247">
                  <c:v>0.49598718737065195</c:v>
                </c:pt>
                <c:pt idx="6248">
                  <c:v>5.666006452248435E-2</c:v>
                </c:pt>
                <c:pt idx="6249">
                  <c:v>0.28570635536951311</c:v>
                </c:pt>
                <c:pt idx="6250">
                  <c:v>0.86671662138156436</c:v>
                </c:pt>
                <c:pt idx="6251">
                  <c:v>0.90625748592720246</c:v>
                </c:pt>
                <c:pt idx="6252">
                  <c:v>0.46956790446749325</c:v>
                </c:pt>
                <c:pt idx="6253">
                  <c:v>2.7772311134157849E-2</c:v>
                </c:pt>
                <c:pt idx="6254">
                  <c:v>0.76923515776602325</c:v>
                </c:pt>
                <c:pt idx="6255">
                  <c:v>0.53529849952799202</c:v>
                </c:pt>
                <c:pt idx="6256">
                  <c:v>0.76188349293632596</c:v>
                </c:pt>
                <c:pt idx="6257">
                  <c:v>0.97586770680540602</c:v>
                </c:pt>
                <c:pt idx="6258">
                  <c:v>0.408550204433757</c:v>
                </c:pt>
                <c:pt idx="6259">
                  <c:v>0.50328784412857508</c:v>
                </c:pt>
                <c:pt idx="6260">
                  <c:v>0.7587981949368483</c:v>
                </c:pt>
                <c:pt idx="6261">
                  <c:v>0.12126422958507399</c:v>
                </c:pt>
                <c:pt idx="6262">
                  <c:v>8.790856231372271E-2</c:v>
                </c:pt>
                <c:pt idx="6263">
                  <c:v>0.47920873271264541</c:v>
                </c:pt>
                <c:pt idx="6264">
                  <c:v>6.1172627406740857E-2</c:v>
                </c:pt>
                <c:pt idx="6265">
                  <c:v>0.12835075106860638</c:v>
                </c:pt>
                <c:pt idx="6266">
                  <c:v>0.19107513604270068</c:v>
                </c:pt>
                <c:pt idx="6267">
                  <c:v>0.39981339564538254</c:v>
                </c:pt>
                <c:pt idx="6268">
                  <c:v>0.66374253791931204</c:v>
                </c:pt>
                <c:pt idx="6269">
                  <c:v>0.52083673585245238</c:v>
                </c:pt>
                <c:pt idx="6270">
                  <c:v>0.70302139814152442</c:v>
                </c:pt>
                <c:pt idx="6271">
                  <c:v>0.68064049057692311</c:v>
                </c:pt>
                <c:pt idx="6272">
                  <c:v>0.52472705232199612</c:v>
                </c:pt>
                <c:pt idx="6273">
                  <c:v>8.757030176351327E-2</c:v>
                </c:pt>
                <c:pt idx="6274">
                  <c:v>0.7940636653425468</c:v>
                </c:pt>
                <c:pt idx="6275">
                  <c:v>0.82802533815988588</c:v>
                </c:pt>
                <c:pt idx="6276">
                  <c:v>0.62186037917708059</c:v>
                </c:pt>
                <c:pt idx="6277">
                  <c:v>0.60739475516946739</c:v>
                </c:pt>
                <c:pt idx="6278">
                  <c:v>0.48365205921402765</c:v>
                </c:pt>
                <c:pt idx="6279">
                  <c:v>0.74016113613739665</c:v>
                </c:pt>
                <c:pt idx="6280">
                  <c:v>0.88821698720018238</c:v>
                </c:pt>
                <c:pt idx="6281">
                  <c:v>0.26290579944053005</c:v>
                </c:pt>
                <c:pt idx="6282">
                  <c:v>0.65777312296338986</c:v>
                </c:pt>
                <c:pt idx="6283">
                  <c:v>0.19287957166921327</c:v>
                </c:pt>
                <c:pt idx="6284">
                  <c:v>0.72696297044258706</c:v>
                </c:pt>
                <c:pt idx="6285">
                  <c:v>6.6646154535303898E-2</c:v>
                </c:pt>
                <c:pt idx="6286">
                  <c:v>0.12192120082765874</c:v>
                </c:pt>
                <c:pt idx="6287">
                  <c:v>0.12962423643545445</c:v>
                </c:pt>
                <c:pt idx="6288">
                  <c:v>0.59454369665800766</c:v>
                </c:pt>
                <c:pt idx="6289">
                  <c:v>0.49591165710981544</c:v>
                </c:pt>
                <c:pt idx="6290">
                  <c:v>0.78722297064365021</c:v>
                </c:pt>
                <c:pt idx="6291">
                  <c:v>0.85646953380502278</c:v>
                </c:pt>
                <c:pt idx="6292">
                  <c:v>0.68345658699211509</c:v>
                </c:pt>
                <c:pt idx="6293">
                  <c:v>0.85485950245282594</c:v>
                </c:pt>
                <c:pt idx="6294">
                  <c:v>0.62365965061991457</c:v>
                </c:pt>
                <c:pt idx="6295">
                  <c:v>0.84774989487964192</c:v>
                </c:pt>
                <c:pt idx="6296">
                  <c:v>0.1324851681163931</c:v>
                </c:pt>
                <c:pt idx="6297">
                  <c:v>0.67822245819411353</c:v>
                </c:pt>
                <c:pt idx="6298">
                  <c:v>0.88485679444151777</c:v>
                </c:pt>
                <c:pt idx="6299">
                  <c:v>0.78814610456495826</c:v>
                </c:pt>
                <c:pt idx="6300">
                  <c:v>0.37158134922924513</c:v>
                </c:pt>
                <c:pt idx="6301">
                  <c:v>0.16773842189821342</c:v>
                </c:pt>
                <c:pt idx="6302">
                  <c:v>0.17965876924789453</c:v>
                </c:pt>
                <c:pt idx="6303">
                  <c:v>0.52493667533851074</c:v>
                </c:pt>
                <c:pt idx="6304">
                  <c:v>0.61070434032506515</c:v>
                </c:pt>
                <c:pt idx="6305">
                  <c:v>0.1078497693444834</c:v>
                </c:pt>
                <c:pt idx="6306">
                  <c:v>0.63107529870750168</c:v>
                </c:pt>
                <c:pt idx="6307">
                  <c:v>0.48254730295508508</c:v>
                </c:pt>
                <c:pt idx="6308">
                  <c:v>0.17252269209014376</c:v>
                </c:pt>
                <c:pt idx="6309">
                  <c:v>0.58888788502145928</c:v>
                </c:pt>
                <c:pt idx="6310">
                  <c:v>0.43868548164082949</c:v>
                </c:pt>
                <c:pt idx="6311">
                  <c:v>0.9868918633958752</c:v>
                </c:pt>
                <c:pt idx="6312">
                  <c:v>0.69155002045051661</c:v>
                </c:pt>
                <c:pt idx="6313">
                  <c:v>0.88119563780780674</c:v>
                </c:pt>
                <c:pt idx="6314">
                  <c:v>0.25508656178372285</c:v>
                </c:pt>
                <c:pt idx="6315">
                  <c:v>0.2398458250052509</c:v>
                </c:pt>
                <c:pt idx="6316">
                  <c:v>8.8782789226985903E-2</c:v>
                </c:pt>
                <c:pt idx="6317">
                  <c:v>0.1723404639271742</c:v>
                </c:pt>
                <c:pt idx="6318">
                  <c:v>0.52617914999191606</c:v>
                </c:pt>
                <c:pt idx="6319">
                  <c:v>0.49297584010892354</c:v>
                </c:pt>
                <c:pt idx="6320">
                  <c:v>0.44494663665301476</c:v>
                </c:pt>
                <c:pt idx="6321">
                  <c:v>0.21812415319407552</c:v>
                </c:pt>
                <c:pt idx="6322">
                  <c:v>1.2644658802377367E-2</c:v>
                </c:pt>
                <c:pt idx="6323">
                  <c:v>0.51878241753148957</c:v>
                </c:pt>
                <c:pt idx="6324">
                  <c:v>0.1760933777206081</c:v>
                </c:pt>
                <c:pt idx="6325">
                  <c:v>0.60140127623518991</c:v>
                </c:pt>
                <c:pt idx="6326">
                  <c:v>0.75125161081145131</c:v>
                </c:pt>
                <c:pt idx="6327">
                  <c:v>0.28582483403655923</c:v>
                </c:pt>
                <c:pt idx="6328">
                  <c:v>0.85798757842648199</c:v>
                </c:pt>
                <c:pt idx="6329">
                  <c:v>0.19723253985738035</c:v>
                </c:pt>
                <c:pt idx="6330">
                  <c:v>0.88729930896651898</c:v>
                </c:pt>
                <c:pt idx="6331">
                  <c:v>0.83948772625973811</c:v>
                </c:pt>
                <c:pt idx="6332">
                  <c:v>0.27021717339298557</c:v>
                </c:pt>
                <c:pt idx="6333">
                  <c:v>0.54003514188343438</c:v>
                </c:pt>
                <c:pt idx="6334">
                  <c:v>0.3706315608558392</c:v>
                </c:pt>
                <c:pt idx="6335">
                  <c:v>0.20464523006446902</c:v>
                </c:pt>
                <c:pt idx="6336">
                  <c:v>0.4723836195060907</c:v>
                </c:pt>
                <c:pt idx="6337">
                  <c:v>0.35149496484151804</c:v>
                </c:pt>
                <c:pt idx="6338">
                  <c:v>0.57587601736927219</c:v>
                </c:pt>
                <c:pt idx="6339">
                  <c:v>0.748225851332874</c:v>
                </c:pt>
                <c:pt idx="6340">
                  <c:v>0.43188527758786699</c:v>
                </c:pt>
                <c:pt idx="6341">
                  <c:v>0.69586234525584723</c:v>
                </c:pt>
                <c:pt idx="6342">
                  <c:v>0.35843864099981199</c:v>
                </c:pt>
                <c:pt idx="6343">
                  <c:v>0.2782412098153686</c:v>
                </c:pt>
                <c:pt idx="6344">
                  <c:v>0.40001529287547583</c:v>
                </c:pt>
                <c:pt idx="6345">
                  <c:v>5.7029284097733571E-2</c:v>
                </c:pt>
                <c:pt idx="6346">
                  <c:v>0.49117975658326396</c:v>
                </c:pt>
                <c:pt idx="6347">
                  <c:v>0.25817082089286802</c:v>
                </c:pt>
                <c:pt idx="6348">
                  <c:v>7.6988672407804368E-2</c:v>
                </c:pt>
                <c:pt idx="6349">
                  <c:v>0.94861908394313377</c:v>
                </c:pt>
                <c:pt idx="6350">
                  <c:v>0.44094575822397403</c:v>
                </c:pt>
                <c:pt idx="6351">
                  <c:v>0.97536039630666393</c:v>
                </c:pt>
                <c:pt idx="6352">
                  <c:v>0.88218265207586</c:v>
                </c:pt>
                <c:pt idx="6353">
                  <c:v>0.84383536495446942</c:v>
                </c:pt>
                <c:pt idx="6354">
                  <c:v>0.34098071574279143</c:v>
                </c:pt>
                <c:pt idx="6355">
                  <c:v>0.86289141507022615</c:v>
                </c:pt>
                <c:pt idx="6356">
                  <c:v>0.61601501126588087</c:v>
                </c:pt>
                <c:pt idx="6357">
                  <c:v>0.36429627163535744</c:v>
                </c:pt>
                <c:pt idx="6358">
                  <c:v>0.72743930142719271</c:v>
                </c:pt>
                <c:pt idx="6359">
                  <c:v>7.2341012802133814E-2</c:v>
                </c:pt>
                <c:pt idx="6360">
                  <c:v>0.8354040914380011</c:v>
                </c:pt>
                <c:pt idx="6361">
                  <c:v>0.63656672445897322</c:v>
                </c:pt>
                <c:pt idx="6362">
                  <c:v>0.77693990793867962</c:v>
                </c:pt>
                <c:pt idx="6363">
                  <c:v>2.9034651363750292E-2</c:v>
                </c:pt>
                <c:pt idx="6364">
                  <c:v>0.98538739652623764</c:v>
                </c:pt>
                <c:pt idx="6365">
                  <c:v>0.40597534245158329</c:v>
                </c:pt>
                <c:pt idx="6366">
                  <c:v>0.22758250973540475</c:v>
                </c:pt>
                <c:pt idx="6367">
                  <c:v>0.97924304892273761</c:v>
                </c:pt>
                <c:pt idx="6368">
                  <c:v>0.1379251704262221</c:v>
                </c:pt>
                <c:pt idx="6369">
                  <c:v>0.10834127949007846</c:v>
                </c:pt>
                <c:pt idx="6370">
                  <c:v>0.89188631572382815</c:v>
                </c:pt>
                <c:pt idx="6371">
                  <c:v>0.93331029635542551</c:v>
                </c:pt>
                <c:pt idx="6372">
                  <c:v>0.14615277161176912</c:v>
                </c:pt>
                <c:pt idx="6373">
                  <c:v>0.38963440497854462</c:v>
                </c:pt>
                <c:pt idx="6374">
                  <c:v>0.58544640037484763</c:v>
                </c:pt>
                <c:pt idx="6375">
                  <c:v>0.59765302603955051</c:v>
                </c:pt>
                <c:pt idx="6376">
                  <c:v>0.75441057270132494</c:v>
                </c:pt>
                <c:pt idx="6377">
                  <c:v>0.37849731714394752</c:v>
                </c:pt>
                <c:pt idx="6378">
                  <c:v>0.40441116430070773</c:v>
                </c:pt>
                <c:pt idx="6379">
                  <c:v>0.93844032796958476</c:v>
                </c:pt>
                <c:pt idx="6380">
                  <c:v>0.36659411078626014</c:v>
                </c:pt>
                <c:pt idx="6381">
                  <c:v>0.34722191064954822</c:v>
                </c:pt>
                <c:pt idx="6382">
                  <c:v>0.75865421293240698</c:v>
                </c:pt>
                <c:pt idx="6383">
                  <c:v>0.70135868093993459</c:v>
                </c:pt>
                <c:pt idx="6384">
                  <c:v>0.73535248345479021</c:v>
                </c:pt>
                <c:pt idx="6385">
                  <c:v>6.9191350633833248E-2</c:v>
                </c:pt>
                <c:pt idx="6386">
                  <c:v>0.89903202881060174</c:v>
                </c:pt>
                <c:pt idx="6387">
                  <c:v>3.1310145757771163E-2</c:v>
                </c:pt>
                <c:pt idx="6388">
                  <c:v>0.2296216768350553</c:v>
                </c:pt>
                <c:pt idx="6389">
                  <c:v>0.25152449274972288</c:v>
                </c:pt>
                <c:pt idx="6390">
                  <c:v>0.3721515705679318</c:v>
                </c:pt>
                <c:pt idx="6391">
                  <c:v>0.75144846120451037</c:v>
                </c:pt>
                <c:pt idx="6392">
                  <c:v>0.59428939018132598</c:v>
                </c:pt>
                <c:pt idx="6393">
                  <c:v>0.22178270352156026</c:v>
                </c:pt>
                <c:pt idx="6394">
                  <c:v>0.50190001283860763</c:v>
                </c:pt>
                <c:pt idx="6395">
                  <c:v>0.43351770445402604</c:v>
                </c:pt>
                <c:pt idx="6396">
                  <c:v>0.13206068479086305</c:v>
                </c:pt>
                <c:pt idx="6397">
                  <c:v>0.54393120601025002</c:v>
                </c:pt>
                <c:pt idx="6398">
                  <c:v>0.85178134024691832</c:v>
                </c:pt>
                <c:pt idx="6399">
                  <c:v>0.88898745593102069</c:v>
                </c:pt>
                <c:pt idx="6400">
                  <c:v>0.21217375863910362</c:v>
                </c:pt>
                <c:pt idx="6401">
                  <c:v>4.3633733896368057E-3</c:v>
                </c:pt>
                <c:pt idx="6402">
                  <c:v>0.33521848560088241</c:v>
                </c:pt>
                <c:pt idx="6403">
                  <c:v>1.7089420006186431E-2</c:v>
                </c:pt>
                <c:pt idx="6404">
                  <c:v>0.22188396995043566</c:v>
                </c:pt>
                <c:pt idx="6405">
                  <c:v>0.20388488294737642</c:v>
                </c:pt>
                <c:pt idx="6406">
                  <c:v>0.69322962253039222</c:v>
                </c:pt>
                <c:pt idx="6407">
                  <c:v>0.11026779427671236</c:v>
                </c:pt>
                <c:pt idx="6408">
                  <c:v>0.27082033467982913</c:v>
                </c:pt>
                <c:pt idx="6409">
                  <c:v>0.67736688986298021</c:v>
                </c:pt>
                <c:pt idx="6410">
                  <c:v>0.50531985308291383</c:v>
                </c:pt>
                <c:pt idx="6411">
                  <c:v>0.91077269050794318</c:v>
                </c:pt>
                <c:pt idx="6412">
                  <c:v>0.35661129297530803</c:v>
                </c:pt>
                <c:pt idx="6413">
                  <c:v>0.56600296197738631</c:v>
                </c:pt>
                <c:pt idx="6414">
                  <c:v>0.81178387990770107</c:v>
                </c:pt>
                <c:pt idx="6415">
                  <c:v>0.65167153470761685</c:v>
                </c:pt>
                <c:pt idx="6416">
                  <c:v>0.64348575689060883</c:v>
                </c:pt>
                <c:pt idx="6417">
                  <c:v>6.5117986437453881E-2</c:v>
                </c:pt>
                <c:pt idx="6418">
                  <c:v>0.43799998026248066</c:v>
                </c:pt>
                <c:pt idx="6419">
                  <c:v>0.4656701974876552</c:v>
                </c:pt>
                <c:pt idx="6420">
                  <c:v>0.51901110099582515</c:v>
                </c:pt>
                <c:pt idx="6421">
                  <c:v>1.9576362808969041E-2</c:v>
                </c:pt>
                <c:pt idx="6422">
                  <c:v>1.9931656317753559E-2</c:v>
                </c:pt>
                <c:pt idx="6423">
                  <c:v>0.99134965845912215</c:v>
                </c:pt>
                <c:pt idx="6424">
                  <c:v>0.61371164844078552</c:v>
                </c:pt>
                <c:pt idx="6425">
                  <c:v>0.65167727025769528</c:v>
                </c:pt>
                <c:pt idx="6426">
                  <c:v>0.73988314705895408</c:v>
                </c:pt>
                <c:pt idx="6427">
                  <c:v>0.21605454581605948</c:v>
                </c:pt>
                <c:pt idx="6428">
                  <c:v>0.22875345648673989</c:v>
                </c:pt>
                <c:pt idx="6429">
                  <c:v>0.6593450986125251</c:v>
                </c:pt>
                <c:pt idx="6430">
                  <c:v>0.61307430668411511</c:v>
                </c:pt>
                <c:pt idx="6431">
                  <c:v>0.93987436589779072</c:v>
                </c:pt>
                <c:pt idx="6432">
                  <c:v>0.46846957014336699</c:v>
                </c:pt>
                <c:pt idx="6433">
                  <c:v>0.56806732554364359</c:v>
                </c:pt>
                <c:pt idx="6434">
                  <c:v>0.50754233799294679</c:v>
                </c:pt>
                <c:pt idx="6435">
                  <c:v>0.26407657343152752</c:v>
                </c:pt>
                <c:pt idx="6436">
                  <c:v>0.33497158965793045</c:v>
                </c:pt>
                <c:pt idx="6437">
                  <c:v>0.86750930681243044</c:v>
                </c:pt>
                <c:pt idx="6438">
                  <c:v>0.22892152249297198</c:v>
                </c:pt>
                <c:pt idx="6439">
                  <c:v>0.48403046535515715</c:v>
                </c:pt>
                <c:pt idx="6440">
                  <c:v>0.10003315010109598</c:v>
                </c:pt>
                <c:pt idx="6441">
                  <c:v>0.25715567509511283</c:v>
                </c:pt>
                <c:pt idx="6442">
                  <c:v>1.5433249536637798E-2</c:v>
                </c:pt>
                <c:pt idx="6443">
                  <c:v>0.38662688824656738</c:v>
                </c:pt>
                <c:pt idx="6444">
                  <c:v>3.8112686033413133E-2</c:v>
                </c:pt>
                <c:pt idx="6445">
                  <c:v>0.55991608954962158</c:v>
                </c:pt>
                <c:pt idx="6446">
                  <c:v>0.50971898646546476</c:v>
                </c:pt>
                <c:pt idx="6447">
                  <c:v>0.84700745104207076</c:v>
                </c:pt>
                <c:pt idx="6448">
                  <c:v>0.65423159005783105</c:v>
                </c:pt>
                <c:pt idx="6449">
                  <c:v>0.67033602794182301</c:v>
                </c:pt>
                <c:pt idx="6450">
                  <c:v>0.33762354419456031</c:v>
                </c:pt>
                <c:pt idx="6451">
                  <c:v>0.43890920394980776</c:v>
                </c:pt>
                <c:pt idx="6452">
                  <c:v>0.74699271039431581</c:v>
                </c:pt>
                <c:pt idx="6453">
                  <c:v>0.70648552323993552</c:v>
                </c:pt>
                <c:pt idx="6454">
                  <c:v>0.90219101957147518</c:v>
                </c:pt>
                <c:pt idx="6455">
                  <c:v>0.12446786375924379</c:v>
                </c:pt>
                <c:pt idx="6456">
                  <c:v>0.93138812758558809</c:v>
                </c:pt>
                <c:pt idx="6457">
                  <c:v>0.84026225695398737</c:v>
                </c:pt>
                <c:pt idx="6458">
                  <c:v>0.28775455164152874</c:v>
                </c:pt>
                <c:pt idx="6459">
                  <c:v>0.29075136514881222</c:v>
                </c:pt>
                <c:pt idx="6460">
                  <c:v>0.65819598206234908</c:v>
                </c:pt>
                <c:pt idx="6461">
                  <c:v>0.29987244787620027</c:v>
                </c:pt>
                <c:pt idx="6462">
                  <c:v>0.95623338127333357</c:v>
                </c:pt>
                <c:pt idx="6463">
                  <c:v>0.41444098689334513</c:v>
                </c:pt>
                <c:pt idx="6464">
                  <c:v>0.50966864242668664</c:v>
                </c:pt>
                <c:pt idx="6465">
                  <c:v>8.7519129778965902E-4</c:v>
                </c:pt>
                <c:pt idx="6466">
                  <c:v>0.70934206792588439</c:v>
                </c:pt>
                <c:pt idx="6467">
                  <c:v>0.91213755631453242</c:v>
                </c:pt>
                <c:pt idx="6468">
                  <c:v>0.29591090432177808</c:v>
                </c:pt>
                <c:pt idx="6469">
                  <c:v>0.37457086209886281</c:v>
                </c:pt>
                <c:pt idx="6470">
                  <c:v>0.41248122156247552</c:v>
                </c:pt>
                <c:pt idx="6471">
                  <c:v>0.57189272650139999</c:v>
                </c:pt>
                <c:pt idx="6472">
                  <c:v>0.80105623500470824</c:v>
                </c:pt>
                <c:pt idx="6473">
                  <c:v>0.35214365010715259</c:v>
                </c:pt>
                <c:pt idx="6474">
                  <c:v>0.47832927688878463</c:v>
                </c:pt>
                <c:pt idx="6475">
                  <c:v>0.28015859577812191</c:v>
                </c:pt>
                <c:pt idx="6476">
                  <c:v>0.62552116886969711</c:v>
                </c:pt>
                <c:pt idx="6477">
                  <c:v>0.13428711897427548</c:v>
                </c:pt>
                <c:pt idx="6478">
                  <c:v>0.96361052662302293</c:v>
                </c:pt>
                <c:pt idx="6479">
                  <c:v>0.4021228791224411</c:v>
                </c:pt>
                <c:pt idx="6480">
                  <c:v>0.47923133684286445</c:v>
                </c:pt>
                <c:pt idx="6481">
                  <c:v>0.44108024399777884</c:v>
                </c:pt>
                <c:pt idx="6482">
                  <c:v>0.23566279664433692</c:v>
                </c:pt>
                <c:pt idx="6483">
                  <c:v>0.78462512734561463</c:v>
                </c:pt>
                <c:pt idx="6484">
                  <c:v>0.19451722372067962</c:v>
                </c:pt>
                <c:pt idx="6485">
                  <c:v>0.25098099943761759</c:v>
                </c:pt>
                <c:pt idx="6486">
                  <c:v>0.237659474014146</c:v>
                </c:pt>
                <c:pt idx="6487">
                  <c:v>0.34278168172705065</c:v>
                </c:pt>
                <c:pt idx="6488">
                  <c:v>0.13172671251545043</c:v>
                </c:pt>
                <c:pt idx="6489">
                  <c:v>0.93085917315020184</c:v>
                </c:pt>
                <c:pt idx="6490">
                  <c:v>0.95012506141798803</c:v>
                </c:pt>
                <c:pt idx="6491">
                  <c:v>0.75190917810048408</c:v>
                </c:pt>
                <c:pt idx="6492">
                  <c:v>0.33755826081035578</c:v>
                </c:pt>
                <c:pt idx="6493">
                  <c:v>0.34169136562463426</c:v>
                </c:pt>
                <c:pt idx="6494">
                  <c:v>0.80678397920298572</c:v>
                </c:pt>
                <c:pt idx="6495">
                  <c:v>0.61834039055665047</c:v>
                </c:pt>
                <c:pt idx="6496">
                  <c:v>0.44694601159866248</c:v>
                </c:pt>
                <c:pt idx="6497">
                  <c:v>0.82161886469536405</c:v>
                </c:pt>
                <c:pt idx="6498">
                  <c:v>0.94826086095918938</c:v>
                </c:pt>
                <c:pt idx="6499">
                  <c:v>0.42029206707155892</c:v>
                </c:pt>
                <c:pt idx="6500">
                  <c:v>0.84877319766617065</c:v>
                </c:pt>
                <c:pt idx="6501">
                  <c:v>0.33113510130491813</c:v>
                </c:pt>
                <c:pt idx="6502">
                  <c:v>0.3876495577337451</c:v>
                </c:pt>
                <c:pt idx="6503">
                  <c:v>0.22611875702911929</c:v>
                </c:pt>
                <c:pt idx="6504">
                  <c:v>0.37795131438316371</c:v>
                </c:pt>
                <c:pt idx="6505">
                  <c:v>0.22774276380787734</c:v>
                </c:pt>
                <c:pt idx="6506">
                  <c:v>0.67263324496924559</c:v>
                </c:pt>
                <c:pt idx="6507">
                  <c:v>0.94695012408632329</c:v>
                </c:pt>
                <c:pt idx="6508">
                  <c:v>0.39073744480998135</c:v>
                </c:pt>
                <c:pt idx="6509">
                  <c:v>0.12423684733185771</c:v>
                </c:pt>
                <c:pt idx="6510">
                  <c:v>4.8695032507504815E-2</c:v>
                </c:pt>
                <c:pt idx="6511">
                  <c:v>0.41741327960855013</c:v>
                </c:pt>
                <c:pt idx="6512">
                  <c:v>0.46499230687738968</c:v>
                </c:pt>
                <c:pt idx="6513">
                  <c:v>0.12570361426365731</c:v>
                </c:pt>
                <c:pt idx="6514">
                  <c:v>0.7006468552633407</c:v>
                </c:pt>
                <c:pt idx="6515">
                  <c:v>0.77169833694198087</c:v>
                </c:pt>
                <c:pt idx="6516">
                  <c:v>0.93395090984830209</c:v>
                </c:pt>
                <c:pt idx="6517">
                  <c:v>0.91294374638839804</c:v>
                </c:pt>
                <c:pt idx="6518">
                  <c:v>0.84554747578014966</c:v>
                </c:pt>
                <c:pt idx="6519">
                  <c:v>0.11642736295071773</c:v>
                </c:pt>
                <c:pt idx="6520">
                  <c:v>0.79469103868803526</c:v>
                </c:pt>
                <c:pt idx="6521">
                  <c:v>0.37228915578326638</c:v>
                </c:pt>
                <c:pt idx="6522">
                  <c:v>6.3843175332920235E-2</c:v>
                </c:pt>
                <c:pt idx="6523">
                  <c:v>1.2249746365588971E-2</c:v>
                </c:pt>
                <c:pt idx="6524">
                  <c:v>0.88148909242893059</c:v>
                </c:pt>
                <c:pt idx="6525">
                  <c:v>0.18717837901188916</c:v>
                </c:pt>
                <c:pt idx="6526">
                  <c:v>0.9070179787962781</c:v>
                </c:pt>
                <c:pt idx="6527">
                  <c:v>0.25117155502139199</c:v>
                </c:pt>
                <c:pt idx="6528">
                  <c:v>0.44032717050999737</c:v>
                </c:pt>
                <c:pt idx="6529">
                  <c:v>0.5787566875008664</c:v>
                </c:pt>
                <c:pt idx="6530">
                  <c:v>0.16364875303751264</c:v>
                </c:pt>
                <c:pt idx="6531">
                  <c:v>0.44459422745024518</c:v>
                </c:pt>
                <c:pt idx="6532">
                  <c:v>0.29518268224558919</c:v>
                </c:pt>
                <c:pt idx="6533">
                  <c:v>0.13534242759241835</c:v>
                </c:pt>
                <c:pt idx="6534">
                  <c:v>0.70018247175038906</c:v>
                </c:pt>
                <c:pt idx="6535">
                  <c:v>0.96680463476423395</c:v>
                </c:pt>
                <c:pt idx="6536">
                  <c:v>8.5498408454236771E-2</c:v>
                </c:pt>
                <c:pt idx="6537">
                  <c:v>0.97175281633238908</c:v>
                </c:pt>
                <c:pt idx="6538">
                  <c:v>0.24958602443783826</c:v>
                </c:pt>
                <c:pt idx="6539">
                  <c:v>0.79231465272247548</c:v>
                </c:pt>
                <c:pt idx="6540">
                  <c:v>0.43237023261951757</c:v>
                </c:pt>
                <c:pt idx="6541">
                  <c:v>0.84650156220723949</c:v>
                </c:pt>
                <c:pt idx="6542">
                  <c:v>0.15175794304896051</c:v>
                </c:pt>
                <c:pt idx="6543">
                  <c:v>0.59575074985425491</c:v>
                </c:pt>
                <c:pt idx="6544">
                  <c:v>0.78285472643694598</c:v>
                </c:pt>
                <c:pt idx="6545">
                  <c:v>0.43938915172563359</c:v>
                </c:pt>
                <c:pt idx="6546">
                  <c:v>0.81347497869910435</c:v>
                </c:pt>
                <c:pt idx="6547">
                  <c:v>7.3968921822481284E-2</c:v>
                </c:pt>
                <c:pt idx="6548">
                  <c:v>0.19567099641806959</c:v>
                </c:pt>
                <c:pt idx="6549">
                  <c:v>0.64243872447052908</c:v>
                </c:pt>
                <c:pt idx="6550">
                  <c:v>0.46764410215785918</c:v>
                </c:pt>
                <c:pt idx="6551">
                  <c:v>0.69442689311431105</c:v>
                </c:pt>
                <c:pt idx="6552">
                  <c:v>0.23279449820182962</c:v>
                </c:pt>
                <c:pt idx="6553">
                  <c:v>0.57713320412539559</c:v>
                </c:pt>
                <c:pt idx="6554">
                  <c:v>0.87776366149902518</c:v>
                </c:pt>
                <c:pt idx="6555">
                  <c:v>0.57386074009065546</c:v>
                </c:pt>
                <c:pt idx="6556">
                  <c:v>0.87746062962220084</c:v>
                </c:pt>
                <c:pt idx="6557">
                  <c:v>0.48080398630388266</c:v>
                </c:pt>
                <c:pt idx="6558">
                  <c:v>0.8725997353310696</c:v>
                </c:pt>
                <c:pt idx="6559">
                  <c:v>0.7837536352610931</c:v>
                </c:pt>
                <c:pt idx="6560">
                  <c:v>0.54734975916675743</c:v>
                </c:pt>
                <c:pt idx="6561">
                  <c:v>0.30740424166778302</c:v>
                </c:pt>
                <c:pt idx="6562">
                  <c:v>0.54309163640397207</c:v>
                </c:pt>
                <c:pt idx="6563">
                  <c:v>0.7411349675344</c:v>
                </c:pt>
                <c:pt idx="6564">
                  <c:v>0.2554012766365899</c:v>
                </c:pt>
                <c:pt idx="6565">
                  <c:v>0.52925835714175284</c:v>
                </c:pt>
                <c:pt idx="6566">
                  <c:v>0.24521040741596856</c:v>
                </c:pt>
                <c:pt idx="6567">
                  <c:v>0.25131936615860062</c:v>
                </c:pt>
                <c:pt idx="6568">
                  <c:v>0.92458895357539361</c:v>
                </c:pt>
                <c:pt idx="6569">
                  <c:v>0.56654466761580891</c:v>
                </c:pt>
                <c:pt idx="6570">
                  <c:v>0.91623054487455191</c:v>
                </c:pt>
                <c:pt idx="6571">
                  <c:v>8.6769632569872607E-2</c:v>
                </c:pt>
                <c:pt idx="6572">
                  <c:v>0.33721652782392525</c:v>
                </c:pt>
                <c:pt idx="6573">
                  <c:v>0.59818506268699889</c:v>
                </c:pt>
                <c:pt idx="6574">
                  <c:v>0.69635050636546247</c:v>
                </c:pt>
                <c:pt idx="6575">
                  <c:v>0.5629624103023495</c:v>
                </c:pt>
                <c:pt idx="6576">
                  <c:v>0.70923187756409489</c:v>
                </c:pt>
                <c:pt idx="6577">
                  <c:v>6.0168145718131283E-2</c:v>
                </c:pt>
                <c:pt idx="6578">
                  <c:v>0.24602701060754573</c:v>
                </c:pt>
                <c:pt idx="6579">
                  <c:v>0.97596920699624778</c:v>
                </c:pt>
                <c:pt idx="6580">
                  <c:v>0.11446391191075739</c:v>
                </c:pt>
                <c:pt idx="6581">
                  <c:v>0.79496941007439481</c:v>
                </c:pt>
                <c:pt idx="6582">
                  <c:v>5.0877046329377708E-2</c:v>
                </c:pt>
                <c:pt idx="6583">
                  <c:v>9.0519583826195252E-2</c:v>
                </c:pt>
                <c:pt idx="6584">
                  <c:v>0.36264729283873332</c:v>
                </c:pt>
                <c:pt idx="6585">
                  <c:v>1.3052666565893529E-2</c:v>
                </c:pt>
                <c:pt idx="6586">
                  <c:v>0.37616889894761557</c:v>
                </c:pt>
                <c:pt idx="6587">
                  <c:v>0.2706865385503911</c:v>
                </c:pt>
                <c:pt idx="6588">
                  <c:v>0.42865534239851655</c:v>
                </c:pt>
                <c:pt idx="6589">
                  <c:v>0.41034161784236395</c:v>
                </c:pt>
                <c:pt idx="6590">
                  <c:v>0.61157300258594238</c:v>
                </c:pt>
                <c:pt idx="6591">
                  <c:v>0.70745638790887611</c:v>
                </c:pt>
                <c:pt idx="6592">
                  <c:v>0.21951351045608219</c:v>
                </c:pt>
                <c:pt idx="6593">
                  <c:v>0.36357216134833736</c:v>
                </c:pt>
                <c:pt idx="6594">
                  <c:v>0.55731770748147635</c:v>
                </c:pt>
                <c:pt idx="6595">
                  <c:v>0.83871156714796624</c:v>
                </c:pt>
                <c:pt idx="6596">
                  <c:v>0.22531098184423101</c:v>
                </c:pt>
                <c:pt idx="6597">
                  <c:v>0.80167378196570738</c:v>
                </c:pt>
                <c:pt idx="6598">
                  <c:v>0.73125542361813389</c:v>
                </c:pt>
                <c:pt idx="6599">
                  <c:v>0.2099066759505806</c:v>
                </c:pt>
                <c:pt idx="6600">
                  <c:v>0.90150462738308335</c:v>
                </c:pt>
                <c:pt idx="6601">
                  <c:v>0.58827435345774248</c:v>
                </c:pt>
                <c:pt idx="6602">
                  <c:v>0.12706049025387525</c:v>
                </c:pt>
                <c:pt idx="6603">
                  <c:v>0.50566162285658611</c:v>
                </c:pt>
                <c:pt idx="6604">
                  <c:v>0.65489727661707309</c:v>
                </c:pt>
                <c:pt idx="6605">
                  <c:v>0.8585300291229645</c:v>
                </c:pt>
                <c:pt idx="6606">
                  <c:v>0.31420139563931215</c:v>
                </c:pt>
                <c:pt idx="6607">
                  <c:v>0.78285843589476234</c:v>
                </c:pt>
                <c:pt idx="6608">
                  <c:v>0.50173400924621803</c:v>
                </c:pt>
                <c:pt idx="6609">
                  <c:v>0.64349532716139002</c:v>
                </c:pt>
                <c:pt idx="6610">
                  <c:v>0.22596552745716902</c:v>
                </c:pt>
                <c:pt idx="6611">
                  <c:v>0.80262189861509103</c:v>
                </c:pt>
                <c:pt idx="6612">
                  <c:v>0.66625194981054026</c:v>
                </c:pt>
                <c:pt idx="6613">
                  <c:v>0.69652239172557484</c:v>
                </c:pt>
                <c:pt idx="6614">
                  <c:v>0.45183965771079049</c:v>
                </c:pt>
                <c:pt idx="6615">
                  <c:v>6.9129071230594571E-2</c:v>
                </c:pt>
                <c:pt idx="6616">
                  <c:v>0.85230209857798278</c:v>
                </c:pt>
                <c:pt idx="6617">
                  <c:v>0.6413727261318698</c:v>
                </c:pt>
                <c:pt idx="6618">
                  <c:v>0.55141002431111874</c:v>
                </c:pt>
                <c:pt idx="6619">
                  <c:v>0.54828052294826157</c:v>
                </c:pt>
                <c:pt idx="6620">
                  <c:v>0.95075111740769402</c:v>
                </c:pt>
                <c:pt idx="6621">
                  <c:v>0.27403219708894949</c:v>
                </c:pt>
                <c:pt idx="6622">
                  <c:v>0.65913839994889611</c:v>
                </c:pt>
                <c:pt idx="6623">
                  <c:v>0.13908986707175611</c:v>
                </c:pt>
                <c:pt idx="6624">
                  <c:v>0.68339780097985536</c:v>
                </c:pt>
                <c:pt idx="6625">
                  <c:v>0.86684299440441792</c:v>
                </c:pt>
                <c:pt idx="6626">
                  <c:v>3.0208881027162484E-2</c:v>
                </c:pt>
                <c:pt idx="6627">
                  <c:v>0.72066534949497574</c:v>
                </c:pt>
                <c:pt idx="6628">
                  <c:v>0.22253088803148405</c:v>
                </c:pt>
                <c:pt idx="6629">
                  <c:v>7.6637071127368631E-2</c:v>
                </c:pt>
                <c:pt idx="6630">
                  <c:v>3.925636365975084E-2</c:v>
                </c:pt>
                <c:pt idx="6631">
                  <c:v>0.78170595540744525</c:v>
                </c:pt>
                <c:pt idx="6632">
                  <c:v>0.1319944589082126</c:v>
                </c:pt>
                <c:pt idx="6633">
                  <c:v>0.43087279630399905</c:v>
                </c:pt>
                <c:pt idx="6634">
                  <c:v>0.67908940728711398</c:v>
                </c:pt>
                <c:pt idx="6635">
                  <c:v>0.45567020050048374</c:v>
                </c:pt>
                <c:pt idx="6636">
                  <c:v>0.44906173760493368</c:v>
                </c:pt>
                <c:pt idx="6637">
                  <c:v>0.38062585209525462</c:v>
                </c:pt>
                <c:pt idx="6638">
                  <c:v>0.17869809091961852</c:v>
                </c:pt>
                <c:pt idx="6639">
                  <c:v>0.37881601200383902</c:v>
                </c:pt>
                <c:pt idx="6640">
                  <c:v>0.76071567449752042</c:v>
                </c:pt>
                <c:pt idx="6641">
                  <c:v>0.34834320580043981</c:v>
                </c:pt>
                <c:pt idx="6642">
                  <c:v>0.60426181396667933</c:v>
                </c:pt>
                <c:pt idx="6643">
                  <c:v>0.82830926395408311</c:v>
                </c:pt>
                <c:pt idx="6644">
                  <c:v>0.39380120224962067</c:v>
                </c:pt>
                <c:pt idx="6645">
                  <c:v>0.61680813534967982</c:v>
                </c:pt>
                <c:pt idx="6646">
                  <c:v>0.69433274804350587</c:v>
                </c:pt>
                <c:pt idx="6647">
                  <c:v>0.65049829317745678</c:v>
                </c:pt>
                <c:pt idx="6648">
                  <c:v>0.92481535949037197</c:v>
                </c:pt>
                <c:pt idx="6649">
                  <c:v>0.37174888065631917</c:v>
                </c:pt>
                <c:pt idx="6650">
                  <c:v>0.98343911673102491</c:v>
                </c:pt>
                <c:pt idx="6651">
                  <c:v>0.66123682431002928</c:v>
                </c:pt>
                <c:pt idx="6652">
                  <c:v>0.40730810463768807</c:v>
                </c:pt>
                <c:pt idx="6653">
                  <c:v>0.62731657159855425</c:v>
                </c:pt>
                <c:pt idx="6654">
                  <c:v>0.30962078287714195</c:v>
                </c:pt>
                <c:pt idx="6655">
                  <c:v>0.79649974210024799</c:v>
                </c:pt>
                <c:pt idx="6656">
                  <c:v>0.77116740484310664</c:v>
                </c:pt>
                <c:pt idx="6657">
                  <c:v>1.0575124067522177E-2</c:v>
                </c:pt>
                <c:pt idx="6658">
                  <c:v>0.73611212882032251</c:v>
                </c:pt>
                <c:pt idx="6659">
                  <c:v>0.83655100913557734</c:v>
                </c:pt>
                <c:pt idx="6660">
                  <c:v>0.91281246762388035</c:v>
                </c:pt>
                <c:pt idx="6661">
                  <c:v>0.63914528053214092</c:v>
                </c:pt>
                <c:pt idx="6662">
                  <c:v>0.11473182966687336</c:v>
                </c:pt>
                <c:pt idx="6663">
                  <c:v>0.29786313711566065</c:v>
                </c:pt>
                <c:pt idx="6664">
                  <c:v>0.18574742888368082</c:v>
                </c:pt>
                <c:pt idx="6665">
                  <c:v>0.85703917399842255</c:v>
                </c:pt>
                <c:pt idx="6666">
                  <c:v>0.25739931746264888</c:v>
                </c:pt>
                <c:pt idx="6667">
                  <c:v>0.11033052071478708</c:v>
                </c:pt>
                <c:pt idx="6668">
                  <c:v>0.32506357940149661</c:v>
                </c:pt>
                <c:pt idx="6669">
                  <c:v>0.34358092692847408</c:v>
                </c:pt>
                <c:pt idx="6670">
                  <c:v>0.56464081283874845</c:v>
                </c:pt>
                <c:pt idx="6671">
                  <c:v>0.9181433068207201</c:v>
                </c:pt>
                <c:pt idx="6672">
                  <c:v>0.23455966181799753</c:v>
                </c:pt>
                <c:pt idx="6673">
                  <c:v>0.24423810105968177</c:v>
                </c:pt>
                <c:pt idx="6674">
                  <c:v>0.90976643604681195</c:v>
                </c:pt>
                <c:pt idx="6675">
                  <c:v>0.44449256474361409</c:v>
                </c:pt>
                <c:pt idx="6676">
                  <c:v>0.58653757189704925</c:v>
                </c:pt>
                <c:pt idx="6677">
                  <c:v>0.93697279968158009</c:v>
                </c:pt>
                <c:pt idx="6678">
                  <c:v>0.70184617429126339</c:v>
                </c:pt>
                <c:pt idx="6679">
                  <c:v>0.92865323923931142</c:v>
                </c:pt>
                <c:pt idx="6680">
                  <c:v>0.87499382108216817</c:v>
                </c:pt>
                <c:pt idx="6681">
                  <c:v>2.1152853975609343E-2</c:v>
                </c:pt>
                <c:pt idx="6682">
                  <c:v>0.51601869404130551</c:v>
                </c:pt>
                <c:pt idx="6683">
                  <c:v>0.72619267819737676</c:v>
                </c:pt>
                <c:pt idx="6684">
                  <c:v>0.12034438928605262</c:v>
                </c:pt>
                <c:pt idx="6685">
                  <c:v>0.62815265666141762</c:v>
                </c:pt>
                <c:pt idx="6686">
                  <c:v>0.36170243442137839</c:v>
                </c:pt>
                <c:pt idx="6687">
                  <c:v>0.1328172460816881</c:v>
                </c:pt>
                <c:pt idx="6688">
                  <c:v>0.25945682090681832</c:v>
                </c:pt>
                <c:pt idx="6689">
                  <c:v>0.69079090687017464</c:v>
                </c:pt>
                <c:pt idx="6690">
                  <c:v>0.12277369300032673</c:v>
                </c:pt>
                <c:pt idx="6691">
                  <c:v>0.45746018246629283</c:v>
                </c:pt>
                <c:pt idx="6692">
                  <c:v>0.53328863695882667</c:v>
                </c:pt>
                <c:pt idx="6693">
                  <c:v>0.98212329297425383</c:v>
                </c:pt>
                <c:pt idx="6694">
                  <c:v>0.54618694425848635</c:v>
                </c:pt>
                <c:pt idx="6695">
                  <c:v>0.76397407835534503</c:v>
                </c:pt>
                <c:pt idx="6696">
                  <c:v>0.11233684425816724</c:v>
                </c:pt>
                <c:pt idx="6697">
                  <c:v>4.5343372991934125E-2</c:v>
                </c:pt>
                <c:pt idx="6698">
                  <c:v>8.6071801411952725E-2</c:v>
                </c:pt>
                <c:pt idx="6699">
                  <c:v>0.60876825666463386</c:v>
                </c:pt>
                <c:pt idx="6700">
                  <c:v>0.56809168847654556</c:v>
                </c:pt>
                <c:pt idx="6701">
                  <c:v>0.91701015127683527</c:v>
                </c:pt>
                <c:pt idx="6702">
                  <c:v>0.18961443574615494</c:v>
                </c:pt>
                <c:pt idx="6703">
                  <c:v>0.84982351160134351</c:v>
                </c:pt>
                <c:pt idx="6704">
                  <c:v>0.98376140975568505</c:v>
                </c:pt>
                <c:pt idx="6705">
                  <c:v>7.8015689774423691E-2</c:v>
                </c:pt>
                <c:pt idx="6706">
                  <c:v>0.20969996471409685</c:v>
                </c:pt>
                <c:pt idx="6707">
                  <c:v>0.42730887580071991</c:v>
                </c:pt>
                <c:pt idx="6708">
                  <c:v>0.78027750867431866</c:v>
                </c:pt>
                <c:pt idx="6709">
                  <c:v>0.12409021524902909</c:v>
                </c:pt>
                <c:pt idx="6710">
                  <c:v>0.58424961640697426</c:v>
                </c:pt>
                <c:pt idx="6711">
                  <c:v>0.48330487799053307</c:v>
                </c:pt>
                <c:pt idx="6712">
                  <c:v>0.9050863128644816</c:v>
                </c:pt>
                <c:pt idx="6713">
                  <c:v>0.78566223931762491</c:v>
                </c:pt>
                <c:pt idx="6714">
                  <c:v>0.62525813729747115</c:v>
                </c:pt>
                <c:pt idx="6715">
                  <c:v>0.71351548457216263</c:v>
                </c:pt>
                <c:pt idx="6716">
                  <c:v>5.4751130312099647E-2</c:v>
                </c:pt>
                <c:pt idx="6717">
                  <c:v>0.20224908143386669</c:v>
                </c:pt>
                <c:pt idx="6718">
                  <c:v>0.20031358497231899</c:v>
                </c:pt>
                <c:pt idx="6719">
                  <c:v>0.67042455574051685</c:v>
                </c:pt>
                <c:pt idx="6720">
                  <c:v>0.82551025684248203</c:v>
                </c:pt>
                <c:pt idx="6721">
                  <c:v>0.35088867757045139</c:v>
                </c:pt>
                <c:pt idx="6722">
                  <c:v>0.38600585255120223</c:v>
                </c:pt>
                <c:pt idx="6723">
                  <c:v>0.60036575403081516</c:v>
                </c:pt>
                <c:pt idx="6724">
                  <c:v>0.34722992188633883</c:v>
                </c:pt>
                <c:pt idx="6725">
                  <c:v>0.89329906967156525</c:v>
                </c:pt>
                <c:pt idx="6726">
                  <c:v>0.67746589597196594</c:v>
                </c:pt>
                <c:pt idx="6727">
                  <c:v>0.16931552680643067</c:v>
                </c:pt>
                <c:pt idx="6728">
                  <c:v>0.68606096165536945</c:v>
                </c:pt>
                <c:pt idx="6729">
                  <c:v>0.62658446776987264</c:v>
                </c:pt>
                <c:pt idx="6730">
                  <c:v>5.1517342241256189E-3</c:v>
                </c:pt>
                <c:pt idx="6731">
                  <c:v>0.58519903085436631</c:v>
                </c:pt>
                <c:pt idx="6732">
                  <c:v>0.44011349530895871</c:v>
                </c:pt>
                <c:pt idx="6733">
                  <c:v>0.98751758364379294</c:v>
                </c:pt>
                <c:pt idx="6734">
                  <c:v>0.20803022720293618</c:v>
                </c:pt>
                <c:pt idx="6735">
                  <c:v>0.36403052572348643</c:v>
                </c:pt>
                <c:pt idx="6736">
                  <c:v>0.26104776061188789</c:v>
                </c:pt>
                <c:pt idx="6737">
                  <c:v>0.4297145299751845</c:v>
                </c:pt>
                <c:pt idx="6738">
                  <c:v>0.21210721890074538</c:v>
                </c:pt>
                <c:pt idx="6739">
                  <c:v>0.88602999080253297</c:v>
                </c:pt>
                <c:pt idx="6740">
                  <c:v>0.50605734414703085</c:v>
                </c:pt>
                <c:pt idx="6741">
                  <c:v>0.30578500512325441</c:v>
                </c:pt>
                <c:pt idx="6742">
                  <c:v>0.32858303251144616</c:v>
                </c:pt>
                <c:pt idx="6743">
                  <c:v>0.49502934585093955</c:v>
                </c:pt>
                <c:pt idx="6744">
                  <c:v>0.95821764271623344</c:v>
                </c:pt>
                <c:pt idx="6745">
                  <c:v>0.76392305771071611</c:v>
                </c:pt>
                <c:pt idx="6746">
                  <c:v>0.25483286997994076</c:v>
                </c:pt>
                <c:pt idx="6747">
                  <c:v>0.97604767883943755</c:v>
                </c:pt>
                <c:pt idx="6748">
                  <c:v>0.43334018040138306</c:v>
                </c:pt>
                <c:pt idx="6749">
                  <c:v>0.14841393202003741</c:v>
                </c:pt>
                <c:pt idx="6750">
                  <c:v>0.3929573867437231</c:v>
                </c:pt>
                <c:pt idx="6751">
                  <c:v>0.43480092772971884</c:v>
                </c:pt>
                <c:pt idx="6752">
                  <c:v>0.69919427935927836</c:v>
                </c:pt>
                <c:pt idx="6753">
                  <c:v>0.35825511736714055</c:v>
                </c:pt>
                <c:pt idx="6754">
                  <c:v>0.1937595155061034</c:v>
                </c:pt>
                <c:pt idx="6755">
                  <c:v>0.51617903705508406</c:v>
                </c:pt>
                <c:pt idx="6756">
                  <c:v>0.42107771077243505</c:v>
                </c:pt>
                <c:pt idx="6757">
                  <c:v>5.3086878290906026E-2</c:v>
                </c:pt>
                <c:pt idx="6758">
                  <c:v>0.23116536123266693</c:v>
                </c:pt>
                <c:pt idx="6759">
                  <c:v>0.19622816340822175</c:v>
                </c:pt>
                <c:pt idx="6760">
                  <c:v>6.7443279580885213E-3</c:v>
                </c:pt>
                <c:pt idx="6761">
                  <c:v>0.35192191756885588</c:v>
                </c:pt>
                <c:pt idx="6762">
                  <c:v>0.7516705057358698</c:v>
                </c:pt>
                <c:pt idx="6763">
                  <c:v>0.32619182873805602</c:v>
                </c:pt>
                <c:pt idx="6764">
                  <c:v>0.30606752648300845</c:v>
                </c:pt>
                <c:pt idx="6765">
                  <c:v>7.6919525897558558E-2</c:v>
                </c:pt>
                <c:pt idx="6766">
                  <c:v>0.78647368624176539</c:v>
                </c:pt>
                <c:pt idx="6767">
                  <c:v>0.26324659132549844</c:v>
                </c:pt>
                <c:pt idx="6768">
                  <c:v>0.38546233362772608</c:v>
                </c:pt>
                <c:pt idx="6769">
                  <c:v>0.46544320716776105</c:v>
                </c:pt>
                <c:pt idx="6770">
                  <c:v>0.70398479453473572</c:v>
                </c:pt>
                <c:pt idx="6771">
                  <c:v>0.87244367127886213</c:v>
                </c:pt>
                <c:pt idx="6772">
                  <c:v>0.16078510981089675</c:v>
                </c:pt>
                <c:pt idx="6773">
                  <c:v>0.31534251771650396</c:v>
                </c:pt>
                <c:pt idx="6774">
                  <c:v>0.96169718725685827</c:v>
                </c:pt>
                <c:pt idx="6775">
                  <c:v>0.24462815199262841</c:v>
                </c:pt>
                <c:pt idx="6776">
                  <c:v>0.46535246608096753</c:v>
                </c:pt>
                <c:pt idx="6777">
                  <c:v>0.17889934879676408</c:v>
                </c:pt>
                <c:pt idx="6778">
                  <c:v>0.76135715318906916</c:v>
                </c:pt>
                <c:pt idx="6779">
                  <c:v>0.12967557466108146</c:v>
                </c:pt>
                <c:pt idx="6780">
                  <c:v>0.45738525477116243</c:v>
                </c:pt>
                <c:pt idx="6781">
                  <c:v>0.27397886490168927</c:v>
                </c:pt>
                <c:pt idx="6782">
                  <c:v>0.76278432866688084</c:v>
                </c:pt>
                <c:pt idx="6783">
                  <c:v>0.11621383024203304</c:v>
                </c:pt>
                <c:pt idx="6784">
                  <c:v>0.20584680382434595</c:v>
                </c:pt>
                <c:pt idx="6785">
                  <c:v>0.66723380175755997</c:v>
                </c:pt>
                <c:pt idx="6786">
                  <c:v>0.19850806528632906</c:v>
                </c:pt>
                <c:pt idx="6787">
                  <c:v>0.32505519330736959</c:v>
                </c:pt>
                <c:pt idx="6788">
                  <c:v>0.20263584293547823</c:v>
                </c:pt>
                <c:pt idx="6789">
                  <c:v>0.70061414255789212</c:v>
                </c:pt>
                <c:pt idx="6790">
                  <c:v>0.22189589646733174</c:v>
                </c:pt>
                <c:pt idx="6791">
                  <c:v>0.40433385241978514</c:v>
                </c:pt>
                <c:pt idx="6792">
                  <c:v>0.63905954530418829</c:v>
                </c:pt>
                <c:pt idx="6793">
                  <c:v>0.67377985346772706</c:v>
                </c:pt>
                <c:pt idx="6794">
                  <c:v>0.21799915806297174</c:v>
                </c:pt>
                <c:pt idx="6795">
                  <c:v>0.91185149034105772</c:v>
                </c:pt>
                <c:pt idx="6796">
                  <c:v>0.4880000881329179</c:v>
                </c:pt>
                <c:pt idx="6797">
                  <c:v>0.81748317592660114</c:v>
                </c:pt>
                <c:pt idx="6798">
                  <c:v>0.43973972436028519</c:v>
                </c:pt>
                <c:pt idx="6799">
                  <c:v>0.70554924928841611</c:v>
                </c:pt>
                <c:pt idx="6800">
                  <c:v>0.16623471638478093</c:v>
                </c:pt>
                <c:pt idx="6801">
                  <c:v>0.90688020498812205</c:v>
                </c:pt>
                <c:pt idx="6802">
                  <c:v>0.93560716134291477</c:v>
                </c:pt>
                <c:pt idx="6803">
                  <c:v>0.74956261634340626</c:v>
                </c:pt>
                <c:pt idx="6804">
                  <c:v>0.89889480960503909</c:v>
                </c:pt>
                <c:pt idx="6805">
                  <c:v>0.72506695786726982</c:v>
                </c:pt>
                <c:pt idx="6806">
                  <c:v>0.20036280117945876</c:v>
                </c:pt>
                <c:pt idx="6807">
                  <c:v>0.49760134913846915</c:v>
                </c:pt>
                <c:pt idx="6808">
                  <c:v>0.18587689622578998</c:v>
                </c:pt>
                <c:pt idx="6809">
                  <c:v>3.2996792827265704E-2</c:v>
                </c:pt>
                <c:pt idx="6810">
                  <c:v>0.57709897382981101</c:v>
                </c:pt>
                <c:pt idx="6811">
                  <c:v>0.3024550836079079</c:v>
                </c:pt>
                <c:pt idx="6812">
                  <c:v>0.36259212408335512</c:v>
                </c:pt>
                <c:pt idx="6813">
                  <c:v>8.5831394924703708E-2</c:v>
                </c:pt>
                <c:pt idx="6814">
                  <c:v>0.56825642547023314</c:v>
                </c:pt>
                <c:pt idx="6815">
                  <c:v>0.68574480418383366</c:v>
                </c:pt>
                <c:pt idx="6816">
                  <c:v>0.31292584366767007</c:v>
                </c:pt>
                <c:pt idx="6817">
                  <c:v>0.34465644850612454</c:v>
                </c:pt>
                <c:pt idx="6818">
                  <c:v>0.64093196841000211</c:v>
                </c:pt>
                <c:pt idx="6819">
                  <c:v>0.14359499287958954</c:v>
                </c:pt>
                <c:pt idx="6820">
                  <c:v>0.40104725323666224</c:v>
                </c:pt>
                <c:pt idx="6821">
                  <c:v>0.40118707455749952</c:v>
                </c:pt>
                <c:pt idx="6822">
                  <c:v>0.75116401386967113</c:v>
                </c:pt>
                <c:pt idx="6823">
                  <c:v>0.81358303353822936</c:v>
                </c:pt>
                <c:pt idx="6824">
                  <c:v>0.89004660299515659</c:v>
                </c:pt>
                <c:pt idx="6825">
                  <c:v>1.3258465571915016E-2</c:v>
                </c:pt>
                <c:pt idx="6826">
                  <c:v>0.83503279315076429</c:v>
                </c:pt>
                <c:pt idx="6827">
                  <c:v>0.39615641087114645</c:v>
                </c:pt>
                <c:pt idx="6828">
                  <c:v>0.20079943733327066</c:v>
                </c:pt>
                <c:pt idx="6829">
                  <c:v>0.83614518625482226</c:v>
                </c:pt>
                <c:pt idx="6830">
                  <c:v>9.2147310772979316E-2</c:v>
                </c:pt>
                <c:pt idx="6831">
                  <c:v>0.71985408743836643</c:v>
                </c:pt>
                <c:pt idx="6832">
                  <c:v>0.5876495025994487</c:v>
                </c:pt>
                <c:pt idx="6833">
                  <c:v>0.62519211490880333</c:v>
                </c:pt>
                <c:pt idx="6834">
                  <c:v>0.6038771982322807</c:v>
                </c:pt>
                <c:pt idx="6835">
                  <c:v>0.3640726159159432</c:v>
                </c:pt>
                <c:pt idx="6836">
                  <c:v>0.96845762523285006</c:v>
                </c:pt>
                <c:pt idx="6837">
                  <c:v>0.86730921448548759</c:v>
                </c:pt>
                <c:pt idx="6838">
                  <c:v>0.86596978356408416</c:v>
                </c:pt>
                <c:pt idx="6839">
                  <c:v>0.35415428753670036</c:v>
                </c:pt>
                <c:pt idx="6840">
                  <c:v>0.271112555298541</c:v>
                </c:pt>
                <c:pt idx="6841">
                  <c:v>0.58871882855366864</c:v>
                </c:pt>
                <c:pt idx="6842">
                  <c:v>0.59735342748339915</c:v>
                </c:pt>
                <c:pt idx="6843">
                  <c:v>0.71905763946429713</c:v>
                </c:pt>
                <c:pt idx="6844">
                  <c:v>0.20174840241752026</c:v>
                </c:pt>
                <c:pt idx="6845">
                  <c:v>0.78540135723790216</c:v>
                </c:pt>
                <c:pt idx="6846">
                  <c:v>0.24061302339686688</c:v>
                </c:pt>
                <c:pt idx="6847">
                  <c:v>0.9830861571166134</c:v>
                </c:pt>
                <c:pt idx="6848">
                  <c:v>0.72904458489690194</c:v>
                </c:pt>
                <c:pt idx="6849">
                  <c:v>5.2340288205230741E-2</c:v>
                </c:pt>
                <c:pt idx="6850">
                  <c:v>0.68322579128817928</c:v>
                </c:pt>
                <c:pt idx="6851">
                  <c:v>0.97587610640371036</c:v>
                </c:pt>
                <c:pt idx="6852">
                  <c:v>0.54972225313527612</c:v>
                </c:pt>
                <c:pt idx="6853">
                  <c:v>0.18191037056125253</c:v>
                </c:pt>
                <c:pt idx="6854">
                  <c:v>0.36759994894620029</c:v>
                </c:pt>
                <c:pt idx="6855">
                  <c:v>0.25234386476331572</c:v>
                </c:pt>
                <c:pt idx="6856">
                  <c:v>0.1433370030221236</c:v>
                </c:pt>
                <c:pt idx="6857">
                  <c:v>6.5011718806350469E-2</c:v>
                </c:pt>
                <c:pt idx="6858">
                  <c:v>0.65195990430748085</c:v>
                </c:pt>
                <c:pt idx="6859">
                  <c:v>0.49011362180584744</c:v>
                </c:pt>
                <c:pt idx="6860">
                  <c:v>0.33964361685311589</c:v>
                </c:pt>
                <c:pt idx="6861">
                  <c:v>0.39027037629404587</c:v>
                </c:pt>
                <c:pt idx="6862">
                  <c:v>0.27421630000426261</c:v>
                </c:pt>
                <c:pt idx="6863">
                  <c:v>0.75335609761688671</c:v>
                </c:pt>
                <c:pt idx="6864">
                  <c:v>0.65593457299095326</c:v>
                </c:pt>
                <c:pt idx="6865">
                  <c:v>0.29237018492648853</c:v>
                </c:pt>
                <c:pt idx="6866">
                  <c:v>0.86569998546768911</c:v>
                </c:pt>
                <c:pt idx="6867">
                  <c:v>0.81965768142587392</c:v>
                </c:pt>
                <c:pt idx="6868">
                  <c:v>0.98665365063895172</c:v>
                </c:pt>
                <c:pt idx="6869">
                  <c:v>0.68790821483726994</c:v>
                </c:pt>
                <c:pt idx="6870">
                  <c:v>0.67336869597126203</c:v>
                </c:pt>
                <c:pt idx="6871">
                  <c:v>0.3076751149760909</c:v>
                </c:pt>
                <c:pt idx="6872">
                  <c:v>9.565932913481226E-2</c:v>
                </c:pt>
                <c:pt idx="6873">
                  <c:v>0.74634669476484261</c:v>
                </c:pt>
                <c:pt idx="6874">
                  <c:v>0.84890083868471011</c:v>
                </c:pt>
                <c:pt idx="6875">
                  <c:v>0.47639769989829406</c:v>
                </c:pt>
                <c:pt idx="6876">
                  <c:v>0.8161441166029052</c:v>
                </c:pt>
                <c:pt idx="6877">
                  <c:v>0.93416967100192316</c:v>
                </c:pt>
                <c:pt idx="6878">
                  <c:v>0.58966245529691808</c:v>
                </c:pt>
                <c:pt idx="6879">
                  <c:v>0.45688810127642382</c:v>
                </c:pt>
                <c:pt idx="6880">
                  <c:v>0.9183200788303838</c:v>
                </c:pt>
                <c:pt idx="6881">
                  <c:v>0.20556682823485081</c:v>
                </c:pt>
                <c:pt idx="6882">
                  <c:v>0.96168406911272741</c:v>
                </c:pt>
                <c:pt idx="6883">
                  <c:v>2.4151503585349537E-2</c:v>
                </c:pt>
                <c:pt idx="6884">
                  <c:v>0.91432268494475755</c:v>
                </c:pt>
                <c:pt idx="6885">
                  <c:v>2.1367792515721077E-2</c:v>
                </c:pt>
                <c:pt idx="6886">
                  <c:v>0.12849073769920075</c:v>
                </c:pt>
                <c:pt idx="6887">
                  <c:v>0.54383043644196838</c:v>
                </c:pt>
                <c:pt idx="6888">
                  <c:v>0.15814720613795669</c:v>
                </c:pt>
                <c:pt idx="6889">
                  <c:v>0.98009548661303492</c:v>
                </c:pt>
                <c:pt idx="6890">
                  <c:v>0.4648454312537077</c:v>
                </c:pt>
                <c:pt idx="6891">
                  <c:v>0.65716500704044711</c:v>
                </c:pt>
                <c:pt idx="6892">
                  <c:v>0.97227525476937893</c:v>
                </c:pt>
                <c:pt idx="6893">
                  <c:v>3.020883492669502E-2</c:v>
                </c:pt>
                <c:pt idx="6894">
                  <c:v>0.71989053893829258</c:v>
                </c:pt>
                <c:pt idx="6895">
                  <c:v>0.20028986185802605</c:v>
                </c:pt>
                <c:pt idx="6896">
                  <c:v>0.27171017381907914</c:v>
                </c:pt>
                <c:pt idx="6897">
                  <c:v>0.63289330323827142</c:v>
                </c:pt>
                <c:pt idx="6898">
                  <c:v>3.7749451602692462E-2</c:v>
                </c:pt>
                <c:pt idx="6899">
                  <c:v>0.45503501242726807</c:v>
                </c:pt>
                <c:pt idx="6900">
                  <c:v>0.77345579106987261</c:v>
                </c:pt>
                <c:pt idx="6901">
                  <c:v>0.47148243732353784</c:v>
                </c:pt>
                <c:pt idx="6902">
                  <c:v>0.20532602267587838</c:v>
                </c:pt>
                <c:pt idx="6903">
                  <c:v>0.91446503946299895</c:v>
                </c:pt>
                <c:pt idx="6904">
                  <c:v>0.41392018059916802</c:v>
                </c:pt>
                <c:pt idx="6905">
                  <c:v>0.7564772561921167</c:v>
                </c:pt>
                <c:pt idx="6906">
                  <c:v>0.11324674687965156</c:v>
                </c:pt>
                <c:pt idx="6907">
                  <c:v>0.33807673227883722</c:v>
                </c:pt>
                <c:pt idx="6908">
                  <c:v>5.564133639244425E-2</c:v>
                </c:pt>
                <c:pt idx="6909">
                  <c:v>0.1639426737855853</c:v>
                </c:pt>
                <c:pt idx="6910">
                  <c:v>0.38452024030709653</c:v>
                </c:pt>
                <c:pt idx="6911">
                  <c:v>0.63168076734602485</c:v>
                </c:pt>
                <c:pt idx="6912">
                  <c:v>0.65865871061508485</c:v>
                </c:pt>
                <c:pt idx="6913">
                  <c:v>7.6951233705948682E-2</c:v>
                </c:pt>
                <c:pt idx="6914">
                  <c:v>0.31938682185457407</c:v>
                </c:pt>
                <c:pt idx="6915">
                  <c:v>0.93431683580126468</c:v>
                </c:pt>
                <c:pt idx="6916">
                  <c:v>6.3061237830231542E-2</c:v>
                </c:pt>
                <c:pt idx="6917">
                  <c:v>0.87022613867662202</c:v>
                </c:pt>
                <c:pt idx="6918">
                  <c:v>0.89071466396130372</c:v>
                </c:pt>
                <c:pt idx="6919">
                  <c:v>0.24135912360686768</c:v>
                </c:pt>
                <c:pt idx="6920">
                  <c:v>0.52279238660018534</c:v>
                </c:pt>
                <c:pt idx="6921">
                  <c:v>0.57164351529052648</c:v>
                </c:pt>
                <c:pt idx="6922">
                  <c:v>0.6125634138530881</c:v>
                </c:pt>
                <c:pt idx="6923">
                  <c:v>0.35329855482713252</c:v>
                </c:pt>
                <c:pt idx="6924">
                  <c:v>0.88881290559135984</c:v>
                </c:pt>
                <c:pt idx="6925">
                  <c:v>0.27850619995896991</c:v>
                </c:pt>
                <c:pt idx="6926">
                  <c:v>0.85370463638273286</c:v>
                </c:pt>
                <c:pt idx="6927">
                  <c:v>0.21382561056587174</c:v>
                </c:pt>
                <c:pt idx="6928">
                  <c:v>0.76703870658159201</c:v>
                </c:pt>
                <c:pt idx="6929">
                  <c:v>0.61954344279111528</c:v>
                </c:pt>
                <c:pt idx="6930">
                  <c:v>0.66664491624880806</c:v>
                </c:pt>
                <c:pt idx="6931">
                  <c:v>0.30110931969299415</c:v>
                </c:pt>
                <c:pt idx="6932">
                  <c:v>0.74433800612778311</c:v>
                </c:pt>
                <c:pt idx="6933">
                  <c:v>8.8870915625649929E-2</c:v>
                </c:pt>
                <c:pt idx="6934">
                  <c:v>0.65348084627347103</c:v>
                </c:pt>
                <c:pt idx="6935">
                  <c:v>5.2585244203258885E-2</c:v>
                </c:pt>
                <c:pt idx="6936">
                  <c:v>0.80020125014716814</c:v>
                </c:pt>
                <c:pt idx="6937">
                  <c:v>0.98241314943060887</c:v>
                </c:pt>
                <c:pt idx="6938">
                  <c:v>0.41780440621907095</c:v>
                </c:pt>
                <c:pt idx="6939">
                  <c:v>3.8657249900818452E-2</c:v>
                </c:pt>
                <c:pt idx="6940">
                  <c:v>0.71240100903082682</c:v>
                </c:pt>
                <c:pt idx="6941">
                  <c:v>0.32376070708211546</c:v>
                </c:pt>
                <c:pt idx="6942">
                  <c:v>0.44620585508933563</c:v>
                </c:pt>
                <c:pt idx="6943">
                  <c:v>0.38180841243910063</c:v>
                </c:pt>
                <c:pt idx="6944">
                  <c:v>5.3989789939480733E-2</c:v>
                </c:pt>
                <c:pt idx="6945">
                  <c:v>0.40640143882781332</c:v>
                </c:pt>
                <c:pt idx="6946">
                  <c:v>0.38898430503391862</c:v>
                </c:pt>
                <c:pt idx="6947">
                  <c:v>0.65921663104520023</c:v>
                </c:pt>
                <c:pt idx="6948">
                  <c:v>0.45391990265525872</c:v>
                </c:pt>
                <c:pt idx="6949">
                  <c:v>3.1805852908550696E-2</c:v>
                </c:pt>
                <c:pt idx="6950">
                  <c:v>0.56097175998658488</c:v>
                </c:pt>
                <c:pt idx="6951">
                  <c:v>0.25237202050740459</c:v>
                </c:pt>
                <c:pt idx="6952">
                  <c:v>0.61655059392403377</c:v>
                </c:pt>
                <c:pt idx="6953">
                  <c:v>0.36583400721002091</c:v>
                </c:pt>
                <c:pt idx="6954">
                  <c:v>0.57216110479652937</c:v>
                </c:pt>
                <c:pt idx="6955">
                  <c:v>0.311690241243546</c:v>
                </c:pt>
                <c:pt idx="6956">
                  <c:v>0.5778865062528693</c:v>
                </c:pt>
                <c:pt idx="6957">
                  <c:v>0.53851251794887356</c:v>
                </c:pt>
                <c:pt idx="6958">
                  <c:v>0.77989109269338242</c:v>
                </c:pt>
                <c:pt idx="6959">
                  <c:v>0.62959682365394976</c:v>
                </c:pt>
                <c:pt idx="6960">
                  <c:v>0.63381707790951114</c:v>
                </c:pt>
                <c:pt idx="6961">
                  <c:v>0.56363035112788451</c:v>
                </c:pt>
                <c:pt idx="6962">
                  <c:v>0.93531333233011571</c:v>
                </c:pt>
                <c:pt idx="6963">
                  <c:v>0.81117839823066185</c:v>
                </c:pt>
                <c:pt idx="6964">
                  <c:v>0.47534098870835312</c:v>
                </c:pt>
                <c:pt idx="6965">
                  <c:v>5.5999147266149123E-2</c:v>
                </c:pt>
                <c:pt idx="6966">
                  <c:v>0.17767002814340871</c:v>
                </c:pt>
                <c:pt idx="6967">
                  <c:v>0.10016493224546542</c:v>
                </c:pt>
                <c:pt idx="6968">
                  <c:v>0.4720181755125607</c:v>
                </c:pt>
                <c:pt idx="6969">
                  <c:v>0.20947776558319003</c:v>
                </c:pt>
                <c:pt idx="6970">
                  <c:v>0.6928080826498606</c:v>
                </c:pt>
                <c:pt idx="6971">
                  <c:v>2.544702218167811E-2</c:v>
                </c:pt>
                <c:pt idx="6972">
                  <c:v>0.68810373343904674</c:v>
                </c:pt>
                <c:pt idx="6973">
                  <c:v>0.95944983603407152</c:v>
                </c:pt>
                <c:pt idx="6974">
                  <c:v>0.47339615061571644</c:v>
                </c:pt>
                <c:pt idx="6975">
                  <c:v>0.36910532432100984</c:v>
                </c:pt>
                <c:pt idx="6976">
                  <c:v>0.55318778918738842</c:v>
                </c:pt>
                <c:pt idx="6977">
                  <c:v>0.42717479841186423</c:v>
                </c:pt>
                <c:pt idx="6978">
                  <c:v>0.52683883417716193</c:v>
                </c:pt>
                <c:pt idx="6979">
                  <c:v>0.58028794153606889</c:v>
                </c:pt>
                <c:pt idx="6980">
                  <c:v>0.89943532268490423</c:v>
                </c:pt>
                <c:pt idx="6981">
                  <c:v>0.80947029116073166</c:v>
                </c:pt>
                <c:pt idx="6982">
                  <c:v>0.7671854643929682</c:v>
                </c:pt>
                <c:pt idx="6983">
                  <c:v>8.6101978591690762E-2</c:v>
                </c:pt>
                <c:pt idx="6984">
                  <c:v>0.11595611652171059</c:v>
                </c:pt>
                <c:pt idx="6985">
                  <c:v>0.87445230636487359</c:v>
                </c:pt>
                <c:pt idx="6986">
                  <c:v>0.91991500040512297</c:v>
                </c:pt>
                <c:pt idx="6987">
                  <c:v>1.1413734877209055E-2</c:v>
                </c:pt>
                <c:pt idx="6988">
                  <c:v>0.83064400722768339</c:v>
                </c:pt>
                <c:pt idx="6989">
                  <c:v>0.63383140165071539</c:v>
                </c:pt>
                <c:pt idx="6990">
                  <c:v>0.8043694695478163</c:v>
                </c:pt>
                <c:pt idx="6991">
                  <c:v>3.7676616123726879E-2</c:v>
                </c:pt>
                <c:pt idx="6992">
                  <c:v>0.23088911745273002</c:v>
                </c:pt>
                <c:pt idx="6993">
                  <c:v>0.55339895400842598</c:v>
                </c:pt>
                <c:pt idx="6994">
                  <c:v>0.97622194559137432</c:v>
                </c:pt>
                <c:pt idx="6995">
                  <c:v>0.36224148020252656</c:v>
                </c:pt>
                <c:pt idx="6996">
                  <c:v>0.19255968983869987</c:v>
                </c:pt>
                <c:pt idx="6997">
                  <c:v>0.35070904500349848</c:v>
                </c:pt>
                <c:pt idx="6998">
                  <c:v>0.36692129977369742</c:v>
                </c:pt>
                <c:pt idx="6999">
                  <c:v>0.84628722250754351</c:v>
                </c:pt>
                <c:pt idx="7000">
                  <c:v>0.54935061025868659</c:v>
                </c:pt>
                <c:pt idx="7001">
                  <c:v>0.93570854372145074</c:v>
                </c:pt>
                <c:pt idx="7002">
                  <c:v>0.45349625239777203</c:v>
                </c:pt>
                <c:pt idx="7003">
                  <c:v>0.91151597532979955</c:v>
                </c:pt>
                <c:pt idx="7004">
                  <c:v>0.84899929391639273</c:v>
                </c:pt>
                <c:pt idx="7005">
                  <c:v>0.13113477878791038</c:v>
                </c:pt>
                <c:pt idx="7006">
                  <c:v>0.98222901438466692</c:v>
                </c:pt>
                <c:pt idx="7007">
                  <c:v>0.32304668907217993</c:v>
                </c:pt>
                <c:pt idx="7008">
                  <c:v>0.44570516210315059</c:v>
                </c:pt>
                <c:pt idx="7009">
                  <c:v>0.96666139362690107</c:v>
                </c:pt>
                <c:pt idx="7010">
                  <c:v>0.67804461330084342</c:v>
                </c:pt>
                <c:pt idx="7011">
                  <c:v>0.89581767325094797</c:v>
                </c:pt>
                <c:pt idx="7012">
                  <c:v>7.6362546568905258E-3</c:v>
                </c:pt>
                <c:pt idx="7013">
                  <c:v>0.34253394433415213</c:v>
                </c:pt>
                <c:pt idx="7014">
                  <c:v>0.96800435006991237</c:v>
                </c:pt>
                <c:pt idx="7015">
                  <c:v>0.24911355099133847</c:v>
                </c:pt>
                <c:pt idx="7016">
                  <c:v>0.85145343740072732</c:v>
                </c:pt>
                <c:pt idx="7017">
                  <c:v>0.37792431999832593</c:v>
                </c:pt>
                <c:pt idx="7018">
                  <c:v>0.77404813783897464</c:v>
                </c:pt>
                <c:pt idx="7019">
                  <c:v>0.42705458562218335</c:v>
                </c:pt>
                <c:pt idx="7020">
                  <c:v>0.5064224780101434</c:v>
                </c:pt>
                <c:pt idx="7021">
                  <c:v>0.44258984245480498</c:v>
                </c:pt>
                <c:pt idx="7022">
                  <c:v>0.60748406388214049</c:v>
                </c:pt>
                <c:pt idx="7023">
                  <c:v>0.98466359311000606</c:v>
                </c:pt>
                <c:pt idx="7024">
                  <c:v>0.24101132584782844</c:v>
                </c:pt>
                <c:pt idx="7025">
                  <c:v>0.67735545042779088</c:v>
                </c:pt>
                <c:pt idx="7026">
                  <c:v>0.3130572658558643</c:v>
                </c:pt>
                <c:pt idx="7027">
                  <c:v>0.55346916548603642</c:v>
                </c:pt>
                <c:pt idx="7028">
                  <c:v>0.15626624978904904</c:v>
                </c:pt>
                <c:pt idx="7029">
                  <c:v>0.36686213052219813</c:v>
                </c:pt>
                <c:pt idx="7030">
                  <c:v>0.85182961255862821</c:v>
                </c:pt>
                <c:pt idx="7031">
                  <c:v>0.70030019884011718</c:v>
                </c:pt>
                <c:pt idx="7032">
                  <c:v>0.94544383182443859</c:v>
                </c:pt>
                <c:pt idx="7033">
                  <c:v>7.4483399314099641E-2</c:v>
                </c:pt>
                <c:pt idx="7034">
                  <c:v>0.84249419804778614</c:v>
                </c:pt>
                <c:pt idx="7035">
                  <c:v>0.79998851511626901</c:v>
                </c:pt>
                <c:pt idx="7036">
                  <c:v>0.40697548510831572</c:v>
                </c:pt>
                <c:pt idx="7037">
                  <c:v>3.6980141437137563E-2</c:v>
                </c:pt>
                <c:pt idx="7038">
                  <c:v>0.52523905994614539</c:v>
                </c:pt>
                <c:pt idx="7039">
                  <c:v>0.6928824408412364</c:v>
                </c:pt>
                <c:pt idx="7040">
                  <c:v>0.27518514463453791</c:v>
                </c:pt>
                <c:pt idx="7041">
                  <c:v>3.6727798654105422E-2</c:v>
                </c:pt>
                <c:pt idx="7042">
                  <c:v>0.28411390552488802</c:v>
                </c:pt>
                <c:pt idx="7043">
                  <c:v>0.10241208276823725</c:v>
                </c:pt>
                <c:pt idx="7044">
                  <c:v>0.23987701173866027</c:v>
                </c:pt>
                <c:pt idx="7045">
                  <c:v>0.61293821763849732</c:v>
                </c:pt>
                <c:pt idx="7046">
                  <c:v>0.65262577619991535</c:v>
                </c:pt>
                <c:pt idx="7047">
                  <c:v>0.68142251795224029</c:v>
                </c:pt>
                <c:pt idx="7048">
                  <c:v>0.66826114927803215</c:v>
                </c:pt>
                <c:pt idx="7049">
                  <c:v>0.4651378418622249</c:v>
                </c:pt>
                <c:pt idx="7050">
                  <c:v>0.57171010438898118</c:v>
                </c:pt>
                <c:pt idx="7051">
                  <c:v>0.73172639158169106</c:v>
                </c:pt>
                <c:pt idx="7052">
                  <c:v>0.12546523945660573</c:v>
                </c:pt>
                <c:pt idx="7053">
                  <c:v>0.69428147314781397</c:v>
                </c:pt>
                <c:pt idx="7054">
                  <c:v>0.78872112128358385</c:v>
                </c:pt>
                <c:pt idx="7055">
                  <c:v>3.5887339169107073E-2</c:v>
                </c:pt>
                <c:pt idx="7056">
                  <c:v>0.15851134115760743</c:v>
                </c:pt>
                <c:pt idx="7057">
                  <c:v>0.10011276188311762</c:v>
                </c:pt>
                <c:pt idx="7058">
                  <c:v>0.59519089553281246</c:v>
                </c:pt>
                <c:pt idx="7059">
                  <c:v>0.37338314595324135</c:v>
                </c:pt>
                <c:pt idx="7060">
                  <c:v>0.450535962102253</c:v>
                </c:pt>
                <c:pt idx="7061">
                  <c:v>0.15791697854079165</c:v>
                </c:pt>
                <c:pt idx="7062">
                  <c:v>0.11066026106041868</c:v>
                </c:pt>
                <c:pt idx="7063">
                  <c:v>0.86700956843188481</c:v>
                </c:pt>
                <c:pt idx="7064">
                  <c:v>0.82981856066259485</c:v>
                </c:pt>
                <c:pt idx="7065">
                  <c:v>0.76055098220731643</c:v>
                </c:pt>
                <c:pt idx="7066">
                  <c:v>0.58035988434234631</c:v>
                </c:pt>
                <c:pt idx="7067">
                  <c:v>0.10857806778912342</c:v>
                </c:pt>
                <c:pt idx="7068">
                  <c:v>0.87158725777249191</c:v>
                </c:pt>
                <c:pt idx="7069">
                  <c:v>0.7670433082464353</c:v>
                </c:pt>
                <c:pt idx="7070">
                  <c:v>0.69688362381275915</c:v>
                </c:pt>
                <c:pt idx="7071">
                  <c:v>0.52306734701761382</c:v>
                </c:pt>
                <c:pt idx="7072">
                  <c:v>0.1929032510113452</c:v>
                </c:pt>
                <c:pt idx="7073">
                  <c:v>0.12494167365363877</c:v>
                </c:pt>
                <c:pt idx="7074">
                  <c:v>0.89471102268188774</c:v>
                </c:pt>
                <c:pt idx="7075">
                  <c:v>0.40816014046229426</c:v>
                </c:pt>
                <c:pt idx="7076">
                  <c:v>0.94748267575515555</c:v>
                </c:pt>
                <c:pt idx="7077">
                  <c:v>0.34133334287504358</c:v>
                </c:pt>
                <c:pt idx="7078">
                  <c:v>0.78949562683212371</c:v>
                </c:pt>
                <c:pt idx="7079">
                  <c:v>5.3002093477641274E-2</c:v>
                </c:pt>
                <c:pt idx="7080">
                  <c:v>0.80618700469200821</c:v>
                </c:pt>
                <c:pt idx="7081">
                  <c:v>0.58498978455783324</c:v>
                </c:pt>
                <c:pt idx="7082">
                  <c:v>0.92331098947828216</c:v>
                </c:pt>
                <c:pt idx="7083">
                  <c:v>8.7802087463346348E-2</c:v>
                </c:pt>
                <c:pt idx="7084">
                  <c:v>0.68968592243720117</c:v>
                </c:pt>
                <c:pt idx="7085">
                  <c:v>0.5513003280159553</c:v>
                </c:pt>
                <c:pt idx="7086">
                  <c:v>0.70461489013611101</c:v>
                </c:pt>
                <c:pt idx="7087">
                  <c:v>0.46246044359284472</c:v>
                </c:pt>
                <c:pt idx="7088">
                  <c:v>0.57267739091658842</c:v>
                </c:pt>
                <c:pt idx="7089">
                  <c:v>0.98891106107687166</c:v>
                </c:pt>
                <c:pt idx="7090">
                  <c:v>0.62820544495629405</c:v>
                </c:pt>
                <c:pt idx="7091">
                  <c:v>0.2489153064083845</c:v>
                </c:pt>
                <c:pt idx="7092">
                  <c:v>0.51955673169324024</c:v>
                </c:pt>
                <c:pt idx="7093">
                  <c:v>0.18999149426351836</c:v>
                </c:pt>
                <c:pt idx="7094">
                  <c:v>0.18704601292826514</c:v>
                </c:pt>
                <c:pt idx="7095">
                  <c:v>0.68234121132751047</c:v>
                </c:pt>
                <c:pt idx="7096">
                  <c:v>0.10874070744437199</c:v>
                </c:pt>
                <c:pt idx="7097">
                  <c:v>0.60507194353503735</c:v>
                </c:pt>
                <c:pt idx="7098">
                  <c:v>0.44415691934719537</c:v>
                </c:pt>
                <c:pt idx="7099">
                  <c:v>0.94534539428788489</c:v>
                </c:pt>
                <c:pt idx="7100">
                  <c:v>0.42004372245634147</c:v>
                </c:pt>
                <c:pt idx="7101">
                  <c:v>0.67484524970634152</c:v>
                </c:pt>
                <c:pt idx="7102">
                  <c:v>0.12411374045727483</c:v>
                </c:pt>
                <c:pt idx="7103">
                  <c:v>0.9796377913931561</c:v>
                </c:pt>
                <c:pt idx="7104">
                  <c:v>0.77236187074909068</c:v>
                </c:pt>
                <c:pt idx="7105">
                  <c:v>8.596360594311897E-2</c:v>
                </c:pt>
                <c:pt idx="7106">
                  <c:v>0.79032701197561206</c:v>
                </c:pt>
                <c:pt idx="7107">
                  <c:v>2.6092200086495002E-2</c:v>
                </c:pt>
                <c:pt idx="7108">
                  <c:v>0.5316087796965655</c:v>
                </c:pt>
                <c:pt idx="7109">
                  <c:v>0.74876228615118301</c:v>
                </c:pt>
                <c:pt idx="7110">
                  <c:v>0.44774526890727939</c:v>
                </c:pt>
                <c:pt idx="7111">
                  <c:v>0.2547364506194072</c:v>
                </c:pt>
                <c:pt idx="7112">
                  <c:v>0.35552748635202996</c:v>
                </c:pt>
                <c:pt idx="7113">
                  <c:v>0.35046504454243232</c:v>
                </c:pt>
                <c:pt idx="7114">
                  <c:v>0.26600555063504983</c:v>
                </c:pt>
                <c:pt idx="7115">
                  <c:v>0.75529144925777403</c:v>
                </c:pt>
                <c:pt idx="7116">
                  <c:v>0.183389601383074</c:v>
                </c:pt>
                <c:pt idx="7117">
                  <c:v>0.22903237129982207</c:v>
                </c:pt>
                <c:pt idx="7118">
                  <c:v>0.34706636208438613</c:v>
                </c:pt>
                <c:pt idx="7119">
                  <c:v>0.1443494782523948</c:v>
                </c:pt>
                <c:pt idx="7120">
                  <c:v>8.1682913974711169E-2</c:v>
                </c:pt>
                <c:pt idx="7121">
                  <c:v>0.84473709894564797</c:v>
                </c:pt>
                <c:pt idx="7122">
                  <c:v>0.49642390548085047</c:v>
                </c:pt>
                <c:pt idx="7123">
                  <c:v>0.39658134262849637</c:v>
                </c:pt>
                <c:pt idx="7124">
                  <c:v>0.34262748311396107</c:v>
                </c:pt>
                <c:pt idx="7125">
                  <c:v>0.54011062231851303</c:v>
                </c:pt>
                <c:pt idx="7126">
                  <c:v>0.63923123322391473</c:v>
                </c:pt>
                <c:pt idx="7127">
                  <c:v>0.55933872031017151</c:v>
                </c:pt>
                <c:pt idx="7128">
                  <c:v>0.80587417902698466</c:v>
                </c:pt>
                <c:pt idx="7129">
                  <c:v>0.32732883250682093</c:v>
                </c:pt>
                <c:pt idx="7130">
                  <c:v>0.41568986811474423</c:v>
                </c:pt>
                <c:pt idx="7131">
                  <c:v>0.49961533048172263</c:v>
                </c:pt>
                <c:pt idx="7132">
                  <c:v>3.4861332287481672E-2</c:v>
                </c:pt>
                <c:pt idx="7133">
                  <c:v>0.91441368167959791</c:v>
                </c:pt>
                <c:pt idx="7134">
                  <c:v>0.55074991497711745</c:v>
                </c:pt>
                <c:pt idx="7135">
                  <c:v>0.45382294638726067</c:v>
                </c:pt>
                <c:pt idx="7136">
                  <c:v>0.4022618566650254</c:v>
                </c:pt>
                <c:pt idx="7137">
                  <c:v>0.81502689505695691</c:v>
                </c:pt>
                <c:pt idx="7138">
                  <c:v>0.15702714824910607</c:v>
                </c:pt>
                <c:pt idx="7139">
                  <c:v>0.15528254870105654</c:v>
                </c:pt>
                <c:pt idx="7140">
                  <c:v>0.83379794463226475</c:v>
                </c:pt>
                <c:pt idx="7141">
                  <c:v>0.64205736044890127</c:v>
                </c:pt>
                <c:pt idx="7142">
                  <c:v>5.8058990658288352E-2</c:v>
                </c:pt>
                <c:pt idx="7143">
                  <c:v>0.79745791982740999</c:v>
                </c:pt>
                <c:pt idx="7144">
                  <c:v>0.87526046525466272</c:v>
                </c:pt>
                <c:pt idx="7145">
                  <c:v>0.50264146109234609</c:v>
                </c:pt>
                <c:pt idx="7146">
                  <c:v>0.89503850503593618</c:v>
                </c:pt>
                <c:pt idx="7147">
                  <c:v>0.9121560649537277</c:v>
                </c:pt>
                <c:pt idx="7148">
                  <c:v>0.6069856032761678</c:v>
                </c:pt>
                <c:pt idx="7149">
                  <c:v>0.60703618852749286</c:v>
                </c:pt>
                <c:pt idx="7150">
                  <c:v>0.45722250754815641</c:v>
                </c:pt>
                <c:pt idx="7151">
                  <c:v>0.53868628784021655</c:v>
                </c:pt>
                <c:pt idx="7152">
                  <c:v>0.70044165649471879</c:v>
                </c:pt>
                <c:pt idx="7153">
                  <c:v>0.32292263271423177</c:v>
                </c:pt>
                <c:pt idx="7154">
                  <c:v>0.36068995406883303</c:v>
                </c:pt>
                <c:pt idx="7155">
                  <c:v>0.11605996085147371</c:v>
                </c:pt>
                <c:pt idx="7156">
                  <c:v>0.61976395669382245</c:v>
                </c:pt>
                <c:pt idx="7157">
                  <c:v>0.37282207904980613</c:v>
                </c:pt>
                <c:pt idx="7158">
                  <c:v>2.0684516067004072E-2</c:v>
                </c:pt>
                <c:pt idx="7159">
                  <c:v>0.64466346411251629</c:v>
                </c:pt>
                <c:pt idx="7160">
                  <c:v>0.85884326503558239</c:v>
                </c:pt>
                <c:pt idx="7161">
                  <c:v>0.57875737900787838</c:v>
                </c:pt>
                <c:pt idx="7162">
                  <c:v>0.17527091138775969</c:v>
                </c:pt>
                <c:pt idx="7163">
                  <c:v>0.77820962005211491</c:v>
                </c:pt>
                <c:pt idx="7164">
                  <c:v>0.36908614186993155</c:v>
                </c:pt>
                <c:pt idx="7165">
                  <c:v>0.23078833391460979</c:v>
                </c:pt>
                <c:pt idx="7166">
                  <c:v>0.85953002882168161</c:v>
                </c:pt>
                <c:pt idx="7167">
                  <c:v>0.12119633197840132</c:v>
                </c:pt>
                <c:pt idx="7168">
                  <c:v>0.94675348696613382</c:v>
                </c:pt>
                <c:pt idx="7169">
                  <c:v>8.5857365786031523E-2</c:v>
                </c:pt>
                <c:pt idx="7170">
                  <c:v>4.7486918069183327E-3</c:v>
                </c:pt>
                <c:pt idx="7171">
                  <c:v>0.8112651248514956</c:v>
                </c:pt>
                <c:pt idx="7172">
                  <c:v>0.93295530506081659</c:v>
                </c:pt>
                <c:pt idx="7173">
                  <c:v>0.17981408311976776</c:v>
                </c:pt>
                <c:pt idx="7174">
                  <c:v>0.13529691991177245</c:v>
                </c:pt>
                <c:pt idx="7175">
                  <c:v>0.93533488313450242</c:v>
                </c:pt>
                <c:pt idx="7176">
                  <c:v>0.17338276755687909</c:v>
                </c:pt>
                <c:pt idx="7177">
                  <c:v>4.4176254442043719E-2</c:v>
                </c:pt>
                <c:pt idx="7178">
                  <c:v>0.47031033340390321</c:v>
                </c:pt>
                <c:pt idx="7179">
                  <c:v>0.50577544537641828</c:v>
                </c:pt>
                <c:pt idx="7180">
                  <c:v>0.56791236743699403</c:v>
                </c:pt>
                <c:pt idx="7181">
                  <c:v>0.90316143953388628</c:v>
                </c:pt>
                <c:pt idx="7182">
                  <c:v>0.43431617200109929</c:v>
                </c:pt>
                <c:pt idx="7183">
                  <c:v>0.5519047484509203</c:v>
                </c:pt>
                <c:pt idx="7184">
                  <c:v>0.8631091405931437</c:v>
                </c:pt>
                <c:pt idx="7185">
                  <c:v>0.2753278749414384</c:v>
                </c:pt>
                <c:pt idx="7186">
                  <c:v>0.43559606672990886</c:v>
                </c:pt>
                <c:pt idx="7187">
                  <c:v>6.3095455552961421E-2</c:v>
                </c:pt>
                <c:pt idx="7188">
                  <c:v>0.44532340459773473</c:v>
                </c:pt>
                <c:pt idx="7189">
                  <c:v>0.55046300010311555</c:v>
                </c:pt>
                <c:pt idx="7190">
                  <c:v>0.63164465903846767</c:v>
                </c:pt>
                <c:pt idx="7191">
                  <c:v>5.1786385500704121E-2</c:v>
                </c:pt>
                <c:pt idx="7192">
                  <c:v>0.37378303630919335</c:v>
                </c:pt>
                <c:pt idx="7193">
                  <c:v>0.17149317458807173</c:v>
                </c:pt>
                <c:pt idx="7194">
                  <c:v>0.28578722769664006</c:v>
                </c:pt>
                <c:pt idx="7195">
                  <c:v>0.22593782340452906</c:v>
                </c:pt>
                <c:pt idx="7196">
                  <c:v>0.33699988589482377</c:v>
                </c:pt>
                <c:pt idx="7197">
                  <c:v>0.95708416027812482</c:v>
                </c:pt>
                <c:pt idx="7198">
                  <c:v>0.71348372041875674</c:v>
                </c:pt>
                <c:pt idx="7199">
                  <c:v>0.52089100401890043</c:v>
                </c:pt>
                <c:pt idx="7200">
                  <c:v>0.61510647163498522</c:v>
                </c:pt>
                <c:pt idx="7201">
                  <c:v>9.4470695170793081E-2</c:v>
                </c:pt>
                <c:pt idx="7202">
                  <c:v>0.7689756614942922</c:v>
                </c:pt>
                <c:pt idx="7203">
                  <c:v>0.17394466054343835</c:v>
                </c:pt>
                <c:pt idx="7204">
                  <c:v>0.48791167954351367</c:v>
                </c:pt>
                <c:pt idx="7205">
                  <c:v>0.33160001380909238</c:v>
                </c:pt>
                <c:pt idx="7206">
                  <c:v>0.20143401539019962</c:v>
                </c:pt>
                <c:pt idx="7207">
                  <c:v>0.50149858906003586</c:v>
                </c:pt>
                <c:pt idx="7208">
                  <c:v>0.68678825799691878</c:v>
                </c:pt>
                <c:pt idx="7209">
                  <c:v>0.85025408018857895</c:v>
                </c:pt>
                <c:pt idx="7210">
                  <c:v>0.22032765542172253</c:v>
                </c:pt>
                <c:pt idx="7211">
                  <c:v>4.6906598865476719E-2</c:v>
                </c:pt>
                <c:pt idx="7212">
                  <c:v>0.35920905804224734</c:v>
                </c:pt>
                <c:pt idx="7213">
                  <c:v>0.22664044202614597</c:v>
                </c:pt>
                <c:pt idx="7214">
                  <c:v>0.14591105941026986</c:v>
                </c:pt>
                <c:pt idx="7215">
                  <c:v>0.3271774343807145</c:v>
                </c:pt>
                <c:pt idx="7216">
                  <c:v>0.87114156264399256</c:v>
                </c:pt>
                <c:pt idx="7217">
                  <c:v>0.27624528355721628</c:v>
                </c:pt>
                <c:pt idx="7218">
                  <c:v>0.85448267210949336</c:v>
                </c:pt>
                <c:pt idx="7219">
                  <c:v>0.29027207023011153</c:v>
                </c:pt>
                <c:pt idx="7220">
                  <c:v>0.60268628345927511</c:v>
                </c:pt>
                <c:pt idx="7221">
                  <c:v>0.34836802601272615</c:v>
                </c:pt>
                <c:pt idx="7222">
                  <c:v>2.1415121863323786E-2</c:v>
                </c:pt>
                <c:pt idx="7223">
                  <c:v>0.92395508285796035</c:v>
                </c:pt>
                <c:pt idx="7224">
                  <c:v>0.91307951971566281</c:v>
                </c:pt>
                <c:pt idx="7225">
                  <c:v>0.12748978712013448</c:v>
                </c:pt>
                <c:pt idx="7226">
                  <c:v>0.72085405407513214</c:v>
                </c:pt>
                <c:pt idx="7227">
                  <c:v>0.39408876672111859</c:v>
                </c:pt>
                <c:pt idx="7228">
                  <c:v>0.44990420781537155</c:v>
                </c:pt>
                <c:pt idx="7229">
                  <c:v>0.54002267892473499</c:v>
                </c:pt>
                <c:pt idx="7230">
                  <c:v>0.16116661399657214</c:v>
                </c:pt>
                <c:pt idx="7231">
                  <c:v>0.72728336636316193</c:v>
                </c:pt>
                <c:pt idx="7232">
                  <c:v>0.45154039163679832</c:v>
                </c:pt>
                <c:pt idx="7233">
                  <c:v>3.9364165644796639E-2</c:v>
                </c:pt>
                <c:pt idx="7234">
                  <c:v>0.59353391807225253</c:v>
                </c:pt>
                <c:pt idx="7235">
                  <c:v>0.52456296632278854</c:v>
                </c:pt>
                <c:pt idx="7236">
                  <c:v>0.32977691308119189</c:v>
                </c:pt>
                <c:pt idx="7237">
                  <c:v>0.56058008156743833</c:v>
                </c:pt>
                <c:pt idx="7238">
                  <c:v>0.6694328299115565</c:v>
                </c:pt>
                <c:pt idx="7239">
                  <c:v>0.15757424950486712</c:v>
                </c:pt>
                <c:pt idx="7240">
                  <c:v>0.35041335427687192</c:v>
                </c:pt>
                <c:pt idx="7241">
                  <c:v>0.39724725736176936</c:v>
                </c:pt>
                <c:pt idx="7242">
                  <c:v>0.53465640523222102</c:v>
                </c:pt>
                <c:pt idx="7243">
                  <c:v>0.9702046639147236</c:v>
                </c:pt>
                <c:pt idx="7244">
                  <c:v>0.22978834073515067</c:v>
                </c:pt>
                <c:pt idx="7245">
                  <c:v>5.2644661652224443E-2</c:v>
                </c:pt>
                <c:pt idx="7246">
                  <c:v>0.79883031491135725</c:v>
                </c:pt>
                <c:pt idx="7247">
                  <c:v>0.94110464115678549</c:v>
                </c:pt>
                <c:pt idx="7248">
                  <c:v>0.14570584806879322</c:v>
                </c:pt>
                <c:pt idx="7249">
                  <c:v>0.87819041818296095</c:v>
                </c:pt>
                <c:pt idx="7250">
                  <c:v>0.74636032699903487</c:v>
                </c:pt>
                <c:pt idx="7251">
                  <c:v>7.8017798754394893E-2</c:v>
                </c:pt>
                <c:pt idx="7252">
                  <c:v>0.24514559109003545</c:v>
                </c:pt>
                <c:pt idx="7253">
                  <c:v>0.16195137620063096</c:v>
                </c:pt>
                <c:pt idx="7254">
                  <c:v>0.91678172997980456</c:v>
                </c:pt>
                <c:pt idx="7255">
                  <c:v>0.3505376965508506</c:v>
                </c:pt>
                <c:pt idx="7256">
                  <c:v>0.48706785612137421</c:v>
                </c:pt>
                <c:pt idx="7257">
                  <c:v>0.14945975791172114</c:v>
                </c:pt>
                <c:pt idx="7258">
                  <c:v>0.97015314827214605</c:v>
                </c:pt>
                <c:pt idx="7259">
                  <c:v>0.36396493593415474</c:v>
                </c:pt>
                <c:pt idx="7260">
                  <c:v>0.15868017131401235</c:v>
                </c:pt>
                <c:pt idx="7261">
                  <c:v>0.93764120058046707</c:v>
                </c:pt>
                <c:pt idx="7262">
                  <c:v>0.93566008188559679</c:v>
                </c:pt>
                <c:pt idx="7263">
                  <c:v>0.63899817720008933</c:v>
                </c:pt>
                <c:pt idx="7264">
                  <c:v>0.64236612787580405</c:v>
                </c:pt>
                <c:pt idx="7265">
                  <c:v>0.24751313461340643</c:v>
                </c:pt>
                <c:pt idx="7266">
                  <c:v>0.95325537349714684</c:v>
                </c:pt>
                <c:pt idx="7267">
                  <c:v>0.36306429252171157</c:v>
                </c:pt>
                <c:pt idx="7268">
                  <c:v>2.1566338381528081E-2</c:v>
                </c:pt>
                <c:pt idx="7269">
                  <c:v>0.46545110431753617</c:v>
                </c:pt>
                <c:pt idx="7270">
                  <c:v>0.83671219080533465</c:v>
                </c:pt>
                <c:pt idx="7271">
                  <c:v>0.62179279123516418</c:v>
                </c:pt>
                <c:pt idx="7272">
                  <c:v>0.47144421537939657</c:v>
                </c:pt>
                <c:pt idx="7273">
                  <c:v>0.56292980749296484</c:v>
                </c:pt>
                <c:pt idx="7274">
                  <c:v>0.16127646023467018</c:v>
                </c:pt>
                <c:pt idx="7275">
                  <c:v>0.57346909007684754</c:v>
                </c:pt>
                <c:pt idx="7276">
                  <c:v>0.29499884755117767</c:v>
                </c:pt>
                <c:pt idx="7277">
                  <c:v>4.5632718617856838E-2</c:v>
                </c:pt>
                <c:pt idx="7278">
                  <c:v>0.94910373629494749</c:v>
                </c:pt>
                <c:pt idx="7279">
                  <c:v>0.58649783515673959</c:v>
                </c:pt>
                <c:pt idx="7280">
                  <c:v>0.26911740529775496</c:v>
                </c:pt>
                <c:pt idx="7281">
                  <c:v>5.6232765343148618E-2</c:v>
                </c:pt>
                <c:pt idx="7282">
                  <c:v>0.10408904827390288</c:v>
                </c:pt>
                <c:pt idx="7283">
                  <c:v>0.42463626546069805</c:v>
                </c:pt>
                <c:pt idx="7284">
                  <c:v>0.86171552392734008</c:v>
                </c:pt>
                <c:pt idx="7285">
                  <c:v>0.85281257277951228</c:v>
                </c:pt>
                <c:pt idx="7286">
                  <c:v>0.22091263123830437</c:v>
                </c:pt>
                <c:pt idx="7287">
                  <c:v>0.87859514815667417</c:v>
                </c:pt>
                <c:pt idx="7288">
                  <c:v>0.54865699519806399</c:v>
                </c:pt>
                <c:pt idx="7289">
                  <c:v>0.27812021983699886</c:v>
                </c:pt>
                <c:pt idx="7290">
                  <c:v>0.36653672641447593</c:v>
                </c:pt>
                <c:pt idx="7291">
                  <c:v>0.38276277407201137</c:v>
                </c:pt>
                <c:pt idx="7292">
                  <c:v>9.3945754270044035E-2</c:v>
                </c:pt>
                <c:pt idx="7293">
                  <c:v>0.9462939426052821</c:v>
                </c:pt>
                <c:pt idx="7294">
                  <c:v>0.36229529295223545</c:v>
                </c:pt>
                <c:pt idx="7295">
                  <c:v>9.6990574196442303E-2</c:v>
                </c:pt>
                <c:pt idx="7296">
                  <c:v>0.1205824455807835</c:v>
                </c:pt>
                <c:pt idx="7297">
                  <c:v>0.62916480220349724</c:v>
                </c:pt>
                <c:pt idx="7298">
                  <c:v>0.37283256015406574</c:v>
                </c:pt>
                <c:pt idx="7299">
                  <c:v>0.19684043535815574</c:v>
                </c:pt>
                <c:pt idx="7300">
                  <c:v>0.29719899049829646</c:v>
                </c:pt>
                <c:pt idx="7301">
                  <c:v>2.3435230843459828E-2</c:v>
                </c:pt>
                <c:pt idx="7302">
                  <c:v>0.87592671200443373</c:v>
                </c:pt>
                <c:pt idx="7303">
                  <c:v>0.7002505844925766</c:v>
                </c:pt>
                <c:pt idx="7304">
                  <c:v>0.11157549270967743</c:v>
                </c:pt>
                <c:pt idx="7305">
                  <c:v>0.24930789752365456</c:v>
                </c:pt>
                <c:pt idx="7306">
                  <c:v>0.11783560603756253</c:v>
                </c:pt>
                <c:pt idx="7307">
                  <c:v>0.46303259928851975</c:v>
                </c:pt>
                <c:pt idx="7308">
                  <c:v>0.1888981681265394</c:v>
                </c:pt>
                <c:pt idx="7309">
                  <c:v>0.81151362872287336</c:v>
                </c:pt>
                <c:pt idx="7310">
                  <c:v>0.10955987130736926</c:v>
                </c:pt>
                <c:pt idx="7311">
                  <c:v>0.37275898893026588</c:v>
                </c:pt>
                <c:pt idx="7312">
                  <c:v>0.96032887695372515</c:v>
                </c:pt>
                <c:pt idx="7313">
                  <c:v>0.24743688723418716</c:v>
                </c:pt>
                <c:pt idx="7314">
                  <c:v>0.67176567095879725</c:v>
                </c:pt>
                <c:pt idx="7315">
                  <c:v>0.36563373048120817</c:v>
                </c:pt>
                <c:pt idx="7316">
                  <c:v>0.20611012364090892</c:v>
                </c:pt>
                <c:pt idx="7317">
                  <c:v>9.2849958731257343E-2</c:v>
                </c:pt>
                <c:pt idx="7318">
                  <c:v>0.5292583222171563</c:v>
                </c:pt>
                <c:pt idx="7319">
                  <c:v>0.24462342972151163</c:v>
                </c:pt>
                <c:pt idx="7320">
                  <c:v>0.38598525542113243</c:v>
                </c:pt>
                <c:pt idx="7321">
                  <c:v>0.25418978894790156</c:v>
                </c:pt>
                <c:pt idx="7322">
                  <c:v>0.16778477335711231</c:v>
                </c:pt>
                <c:pt idx="7323">
                  <c:v>0.95868773896186044</c:v>
                </c:pt>
                <c:pt idx="7324">
                  <c:v>0.66483065796309648</c:v>
                </c:pt>
                <c:pt idx="7325">
                  <c:v>0.80887031173746582</c:v>
                </c:pt>
                <c:pt idx="7326">
                  <c:v>0.68333129756307753</c:v>
                </c:pt>
                <c:pt idx="7327">
                  <c:v>0.74912006861954927</c:v>
                </c:pt>
                <c:pt idx="7328">
                  <c:v>0.46099521474027783</c:v>
                </c:pt>
                <c:pt idx="7329">
                  <c:v>0.94657606582463538</c:v>
                </c:pt>
                <c:pt idx="7330">
                  <c:v>0.10394024062153895</c:v>
                </c:pt>
                <c:pt idx="7331">
                  <c:v>0.92362605218013094</c:v>
                </c:pt>
                <c:pt idx="7332">
                  <c:v>0.38306091743663928</c:v>
                </c:pt>
                <c:pt idx="7333">
                  <c:v>0.10484128357136682</c:v>
                </c:pt>
                <c:pt idx="7334">
                  <c:v>6.745490993720242E-2</c:v>
                </c:pt>
                <c:pt idx="7335">
                  <c:v>0.71467324053620607</c:v>
                </c:pt>
                <c:pt idx="7336">
                  <c:v>0.51315561799013787</c:v>
                </c:pt>
                <c:pt idx="7337">
                  <c:v>0.6064734862216159</c:v>
                </c:pt>
                <c:pt idx="7338">
                  <c:v>0.99988485267380478</c:v>
                </c:pt>
                <c:pt idx="7339">
                  <c:v>6.4720814612098415E-2</c:v>
                </c:pt>
                <c:pt idx="7340">
                  <c:v>0.76273311151318868</c:v>
                </c:pt>
                <c:pt idx="7341">
                  <c:v>0.25540712813632893</c:v>
                </c:pt>
                <c:pt idx="7342">
                  <c:v>0.62760451325569511</c:v>
                </c:pt>
                <c:pt idx="7343">
                  <c:v>0.14905621444296846</c:v>
                </c:pt>
                <c:pt idx="7344">
                  <c:v>0.18779806894613341</c:v>
                </c:pt>
                <c:pt idx="7345">
                  <c:v>0.322146703639136</c:v>
                </c:pt>
                <c:pt idx="7346">
                  <c:v>0.31964998893423469</c:v>
                </c:pt>
                <c:pt idx="7347">
                  <c:v>0.35736594365787039</c:v>
                </c:pt>
                <c:pt idx="7348">
                  <c:v>0.24941698380253138</c:v>
                </c:pt>
                <c:pt idx="7349">
                  <c:v>0.95124869511986554</c:v>
                </c:pt>
                <c:pt idx="7350">
                  <c:v>0.63682080555559173</c:v>
                </c:pt>
                <c:pt idx="7351">
                  <c:v>4.7280898805372833E-2</c:v>
                </c:pt>
                <c:pt idx="7352">
                  <c:v>0.6500681478763316</c:v>
                </c:pt>
                <c:pt idx="7353">
                  <c:v>0.69536328348115239</c:v>
                </c:pt>
                <c:pt idx="7354">
                  <c:v>0.97070739370338033</c:v>
                </c:pt>
                <c:pt idx="7355">
                  <c:v>0.67916789868807792</c:v>
                </c:pt>
                <c:pt idx="7356">
                  <c:v>0.77487517650000526</c:v>
                </c:pt>
                <c:pt idx="7357">
                  <c:v>0.32709336156355839</c:v>
                </c:pt>
                <c:pt idx="7358">
                  <c:v>0.45812972470099561</c:v>
                </c:pt>
                <c:pt idx="7359">
                  <c:v>0.78628497560801214</c:v>
                </c:pt>
                <c:pt idx="7360">
                  <c:v>9.1586969835491375E-2</c:v>
                </c:pt>
                <c:pt idx="7361">
                  <c:v>0.30220395107856202</c:v>
                </c:pt>
                <c:pt idx="7362">
                  <c:v>0.14180770336734488</c:v>
                </c:pt>
                <c:pt idx="7363">
                  <c:v>0.36207242094076819</c:v>
                </c:pt>
                <c:pt idx="7364">
                  <c:v>0.35118067746571296</c:v>
                </c:pt>
                <c:pt idx="7365">
                  <c:v>0.29364809221292293</c:v>
                </c:pt>
                <c:pt idx="7366">
                  <c:v>0.34348774857050168</c:v>
                </c:pt>
                <c:pt idx="7367">
                  <c:v>0.99859215039694316</c:v>
                </c:pt>
                <c:pt idx="7368">
                  <c:v>0.33827364739881532</c:v>
                </c:pt>
                <c:pt idx="7369">
                  <c:v>0.36519375786427116</c:v>
                </c:pt>
                <c:pt idx="7370">
                  <c:v>0.81149035078077125</c:v>
                </c:pt>
                <c:pt idx="7371">
                  <c:v>0.71832749839794241</c:v>
                </c:pt>
                <c:pt idx="7372">
                  <c:v>0.93026750019298288</c:v>
                </c:pt>
                <c:pt idx="7373">
                  <c:v>5.8776694377314625E-3</c:v>
                </c:pt>
                <c:pt idx="7374">
                  <c:v>0.78599216592777155</c:v>
                </c:pt>
                <c:pt idx="7375">
                  <c:v>0.17033467403162955</c:v>
                </c:pt>
                <c:pt idx="7376">
                  <c:v>0.81486837557278036</c:v>
                </c:pt>
                <c:pt idx="7377">
                  <c:v>0.4927901776939585</c:v>
                </c:pt>
                <c:pt idx="7378">
                  <c:v>0.32451842833520772</c:v>
                </c:pt>
                <c:pt idx="7379">
                  <c:v>0.18122695581113313</c:v>
                </c:pt>
                <c:pt idx="7380">
                  <c:v>0.88144824368946639</c:v>
                </c:pt>
                <c:pt idx="7381">
                  <c:v>0.50063361483655577</c:v>
                </c:pt>
                <c:pt idx="7382">
                  <c:v>0.14916648396717685</c:v>
                </c:pt>
                <c:pt idx="7383">
                  <c:v>4.1097962316636913E-2</c:v>
                </c:pt>
                <c:pt idx="7384">
                  <c:v>0.73345458169162947</c:v>
                </c:pt>
                <c:pt idx="7385">
                  <c:v>0.17115641719249841</c:v>
                </c:pt>
                <c:pt idx="7386">
                  <c:v>0.62590568029596738</c:v>
                </c:pt>
                <c:pt idx="7387">
                  <c:v>0.59677066029830406</c:v>
                </c:pt>
                <c:pt idx="7388">
                  <c:v>0.92448955957055534</c:v>
                </c:pt>
                <c:pt idx="7389">
                  <c:v>0.89602962829919053</c:v>
                </c:pt>
                <c:pt idx="7390">
                  <c:v>0.56996475046964579</c:v>
                </c:pt>
                <c:pt idx="7391">
                  <c:v>0.3975630693126298</c:v>
                </c:pt>
                <c:pt idx="7392">
                  <c:v>0.8425078633439298</c:v>
                </c:pt>
                <c:pt idx="7393">
                  <c:v>2.9661147403372987E-2</c:v>
                </c:pt>
                <c:pt idx="7394">
                  <c:v>0.51490633446486034</c:v>
                </c:pt>
                <c:pt idx="7395">
                  <c:v>3.0765276882222518E-2</c:v>
                </c:pt>
                <c:pt idx="7396">
                  <c:v>7.2010485488926287E-2</c:v>
                </c:pt>
                <c:pt idx="7397">
                  <c:v>0.28023153835918363</c:v>
                </c:pt>
                <c:pt idx="7398">
                  <c:v>0.85146712877390307</c:v>
                </c:pt>
                <c:pt idx="7399">
                  <c:v>0.60803522896395779</c:v>
                </c:pt>
                <c:pt idx="7400">
                  <c:v>0.24809512321282881</c:v>
                </c:pt>
                <c:pt idx="7401">
                  <c:v>0.73473776398912904</c:v>
                </c:pt>
                <c:pt idx="7402">
                  <c:v>0.73760129126608431</c:v>
                </c:pt>
                <c:pt idx="7403">
                  <c:v>0.86490423505422853</c:v>
                </c:pt>
                <c:pt idx="7404">
                  <c:v>0.44548048239456511</c:v>
                </c:pt>
                <c:pt idx="7405">
                  <c:v>0.19046953143108147</c:v>
                </c:pt>
                <c:pt idx="7406">
                  <c:v>0.22141668816163051</c:v>
                </c:pt>
                <c:pt idx="7407">
                  <c:v>0.35027985849896437</c:v>
                </c:pt>
                <c:pt idx="7408">
                  <c:v>0.15358371806963519</c:v>
                </c:pt>
                <c:pt idx="7409">
                  <c:v>0.28155152233389741</c:v>
                </c:pt>
                <c:pt idx="7410">
                  <c:v>3.6437791789154426E-2</c:v>
                </c:pt>
                <c:pt idx="7411">
                  <c:v>0.40996852629350894</c:v>
                </c:pt>
                <c:pt idx="7412">
                  <c:v>0.34102334098006754</c:v>
                </c:pt>
                <c:pt idx="7413">
                  <c:v>0.57929377797026826</c:v>
                </c:pt>
                <c:pt idx="7414">
                  <c:v>0.19052827227419628</c:v>
                </c:pt>
                <c:pt idx="7415">
                  <c:v>0.20867403839187418</c:v>
                </c:pt>
                <c:pt idx="7416">
                  <c:v>0.18456517820459101</c:v>
                </c:pt>
                <c:pt idx="7417">
                  <c:v>0.98695201053607839</c:v>
                </c:pt>
                <c:pt idx="7418">
                  <c:v>0.7024430058442257</c:v>
                </c:pt>
                <c:pt idx="7419">
                  <c:v>0.95960114987548495</c:v>
                </c:pt>
                <c:pt idx="7420">
                  <c:v>1.6527883250512129E-2</c:v>
                </c:pt>
                <c:pt idx="7421">
                  <c:v>0.78413571733242637</c:v>
                </c:pt>
                <c:pt idx="7422">
                  <c:v>0.96900313206436262</c:v>
                </c:pt>
                <c:pt idx="7423">
                  <c:v>3.5642531717029649E-2</c:v>
                </c:pt>
                <c:pt idx="7424">
                  <c:v>4.4032494092375273E-2</c:v>
                </c:pt>
                <c:pt idx="7425">
                  <c:v>5.4130136526250344E-2</c:v>
                </c:pt>
                <c:pt idx="7426">
                  <c:v>0.76520652266461708</c:v>
                </c:pt>
                <c:pt idx="7427">
                  <c:v>0.82602835019399801</c:v>
                </c:pt>
                <c:pt idx="7428">
                  <c:v>5.8483636499607763E-2</c:v>
                </c:pt>
                <c:pt idx="7429">
                  <c:v>0.93448057488281311</c:v>
                </c:pt>
                <c:pt idx="7430">
                  <c:v>0.81502398141428078</c:v>
                </c:pt>
                <c:pt idx="7431">
                  <c:v>0.10805755579288004</c:v>
                </c:pt>
                <c:pt idx="7432">
                  <c:v>0.12334213690987887</c:v>
                </c:pt>
                <c:pt idx="7433">
                  <c:v>1.1296970309362267E-2</c:v>
                </c:pt>
                <c:pt idx="7434">
                  <c:v>0.86818191542671153</c:v>
                </c:pt>
                <c:pt idx="7435">
                  <c:v>0.53345450271547512</c:v>
                </c:pt>
                <c:pt idx="7436">
                  <c:v>0.76982906496609982</c:v>
                </c:pt>
                <c:pt idx="7437">
                  <c:v>0.51709681121497264</c:v>
                </c:pt>
                <c:pt idx="7438">
                  <c:v>0.84610801602066865</c:v>
                </c:pt>
                <c:pt idx="7439">
                  <c:v>0.53742718535355627</c:v>
                </c:pt>
                <c:pt idx="7440">
                  <c:v>0.53870616319529063</c:v>
                </c:pt>
                <c:pt idx="7441">
                  <c:v>3.4486749225522743E-2</c:v>
                </c:pt>
                <c:pt idx="7442">
                  <c:v>0.6187961593357828</c:v>
                </c:pt>
                <c:pt idx="7443">
                  <c:v>0.10705188247703569</c:v>
                </c:pt>
                <c:pt idx="7444">
                  <c:v>0.22099071751394808</c:v>
                </c:pt>
                <c:pt idx="7445">
                  <c:v>0.19099118290049544</c:v>
                </c:pt>
                <c:pt idx="7446">
                  <c:v>0.98881293460205799</c:v>
                </c:pt>
                <c:pt idx="7447">
                  <c:v>0.9789937827638322</c:v>
                </c:pt>
                <c:pt idx="7448">
                  <c:v>0.94850883770198968</c:v>
                </c:pt>
                <c:pt idx="7449">
                  <c:v>0.58803718331644184</c:v>
                </c:pt>
                <c:pt idx="7450">
                  <c:v>0.14094192541248254</c:v>
                </c:pt>
                <c:pt idx="7451">
                  <c:v>0.81094233356925771</c:v>
                </c:pt>
                <c:pt idx="7452">
                  <c:v>0.50780222448883683</c:v>
                </c:pt>
                <c:pt idx="7453">
                  <c:v>0.63198890985547984</c:v>
                </c:pt>
                <c:pt idx="7454">
                  <c:v>0.83760986702405371</c:v>
                </c:pt>
                <c:pt idx="7455">
                  <c:v>0.70903699924658847</c:v>
                </c:pt>
                <c:pt idx="7456">
                  <c:v>0.78484826338703195</c:v>
                </c:pt>
                <c:pt idx="7457">
                  <c:v>0.94476467182150325</c:v>
                </c:pt>
                <c:pt idx="7458">
                  <c:v>0.65984122998073758</c:v>
                </c:pt>
                <c:pt idx="7459">
                  <c:v>0.95155421223098147</c:v>
                </c:pt>
                <c:pt idx="7460">
                  <c:v>0.7716468920799191</c:v>
                </c:pt>
                <c:pt idx="7461">
                  <c:v>6.9317113174738876E-2</c:v>
                </c:pt>
                <c:pt idx="7462">
                  <c:v>1.2723053811454705E-2</c:v>
                </c:pt>
                <c:pt idx="7463">
                  <c:v>0.83636733509431005</c:v>
                </c:pt>
                <c:pt idx="7464">
                  <c:v>0.82580285604382064</c:v>
                </c:pt>
                <c:pt idx="7465">
                  <c:v>0.26860345446905282</c:v>
                </c:pt>
                <c:pt idx="7466">
                  <c:v>0.41826118734584244</c:v>
                </c:pt>
                <c:pt idx="7467">
                  <c:v>0.71577764754918294</c:v>
                </c:pt>
                <c:pt idx="7468">
                  <c:v>7.492428509282148E-2</c:v>
                </c:pt>
                <c:pt idx="7469">
                  <c:v>0.25246148102565735</c:v>
                </c:pt>
                <c:pt idx="7470">
                  <c:v>0.12011352419858497</c:v>
                </c:pt>
                <c:pt idx="7471">
                  <c:v>0.74800313159264775</c:v>
                </c:pt>
                <c:pt idx="7472">
                  <c:v>0.68863460360496986</c:v>
                </c:pt>
                <c:pt idx="7473">
                  <c:v>0.88178471470334785</c:v>
                </c:pt>
                <c:pt idx="7474">
                  <c:v>0.15570194514268168</c:v>
                </c:pt>
                <c:pt idx="7475">
                  <c:v>0.8825939390261629</c:v>
                </c:pt>
                <c:pt idx="7476">
                  <c:v>0.75633513869547053</c:v>
                </c:pt>
                <c:pt idx="7477">
                  <c:v>0.72467798074925227</c:v>
                </c:pt>
                <c:pt idx="7478">
                  <c:v>0.66282437865753863</c:v>
                </c:pt>
                <c:pt idx="7479">
                  <c:v>8.933402322667372E-2</c:v>
                </c:pt>
                <c:pt idx="7480">
                  <c:v>0.43693029668039191</c:v>
                </c:pt>
                <c:pt idx="7481">
                  <c:v>0.48749823332182052</c:v>
                </c:pt>
                <c:pt idx="7482">
                  <c:v>0.38280936581213465</c:v>
                </c:pt>
                <c:pt idx="7483">
                  <c:v>0.87701313052187357</c:v>
                </c:pt>
                <c:pt idx="7484">
                  <c:v>0.95968660710364884</c:v>
                </c:pt>
                <c:pt idx="7485">
                  <c:v>0.4528075170017814</c:v>
                </c:pt>
                <c:pt idx="7486">
                  <c:v>0.33594017491486861</c:v>
                </c:pt>
                <c:pt idx="7487">
                  <c:v>0.14652172017214901</c:v>
                </c:pt>
                <c:pt idx="7488">
                  <c:v>0.59055285928330981</c:v>
                </c:pt>
                <c:pt idx="7489">
                  <c:v>0.42190790056339833</c:v>
                </c:pt>
                <c:pt idx="7490">
                  <c:v>6.0866950108142085E-3</c:v>
                </c:pt>
                <c:pt idx="7491">
                  <c:v>0.29908497272948037</c:v>
                </c:pt>
                <c:pt idx="7492">
                  <c:v>0.72113859035127725</c:v>
                </c:pt>
                <c:pt idx="7493">
                  <c:v>0.17628995989276561</c:v>
                </c:pt>
                <c:pt idx="7494">
                  <c:v>0.9053578436865275</c:v>
                </c:pt>
                <c:pt idx="7495">
                  <c:v>0.34928076544277403</c:v>
                </c:pt>
                <c:pt idx="7496">
                  <c:v>0.36182672267864774</c:v>
                </c:pt>
                <c:pt idx="7497">
                  <c:v>0.22172998600719962</c:v>
                </c:pt>
                <c:pt idx="7498">
                  <c:v>0.61587674897903422</c:v>
                </c:pt>
                <c:pt idx="7499">
                  <c:v>4.0522016603742737E-2</c:v>
                </c:pt>
                <c:pt idx="7500">
                  <c:v>5.3534985079213504E-2</c:v>
                </c:pt>
                <c:pt idx="7501">
                  <c:v>0.76249615231645118</c:v>
                </c:pt>
                <c:pt idx="7502">
                  <c:v>0.27283390856945605</c:v>
                </c:pt>
                <c:pt idx="7503">
                  <c:v>0.51950325282267451</c:v>
                </c:pt>
                <c:pt idx="7504">
                  <c:v>0.2911721166647841</c:v>
                </c:pt>
                <c:pt idx="7505">
                  <c:v>0.72976671100117574</c:v>
                </c:pt>
                <c:pt idx="7506">
                  <c:v>0.18911372273653454</c:v>
                </c:pt>
                <c:pt idx="7507">
                  <c:v>0.43433995891098864</c:v>
                </c:pt>
                <c:pt idx="7508">
                  <c:v>0.95169134296089941</c:v>
                </c:pt>
                <c:pt idx="7509">
                  <c:v>7.6403069811129515E-2</c:v>
                </c:pt>
                <c:pt idx="7510">
                  <c:v>0.1063962416287494</c:v>
                </c:pt>
                <c:pt idx="7511">
                  <c:v>0.20163498036639532</c:v>
                </c:pt>
                <c:pt idx="7512">
                  <c:v>0.87911694398108731</c:v>
                </c:pt>
                <c:pt idx="7513">
                  <c:v>0.31847941610891345</c:v>
                </c:pt>
                <c:pt idx="7514">
                  <c:v>0.68354846848340167</c:v>
                </c:pt>
                <c:pt idx="7515">
                  <c:v>0.39911172650713089</c:v>
                </c:pt>
                <c:pt idx="7516">
                  <c:v>0.87078933132383474</c:v>
                </c:pt>
                <c:pt idx="7517">
                  <c:v>0.35629348566583052</c:v>
                </c:pt>
                <c:pt idx="7518">
                  <c:v>0.22461551158903889</c:v>
                </c:pt>
                <c:pt idx="7519">
                  <c:v>0.11290520295170378</c:v>
                </c:pt>
                <c:pt idx="7520">
                  <c:v>0.59774793526052872</c:v>
                </c:pt>
                <c:pt idx="7521">
                  <c:v>0.3495498496804153</c:v>
                </c:pt>
                <c:pt idx="7522">
                  <c:v>0.88432550471477467</c:v>
                </c:pt>
                <c:pt idx="7523">
                  <c:v>0.8587596671929395</c:v>
                </c:pt>
                <c:pt idx="7524">
                  <c:v>0.17372843770949564</c:v>
                </c:pt>
                <c:pt idx="7525">
                  <c:v>0.85385450946812258</c:v>
                </c:pt>
                <c:pt idx="7526">
                  <c:v>0.73274255671200461</c:v>
                </c:pt>
                <c:pt idx="7527">
                  <c:v>0.20415258463665498</c:v>
                </c:pt>
                <c:pt idx="7528">
                  <c:v>0.1924919142352845</c:v>
                </c:pt>
                <c:pt idx="7529">
                  <c:v>0.21160447840187907</c:v>
                </c:pt>
                <c:pt idx="7530">
                  <c:v>0.43647042635663896</c:v>
                </c:pt>
                <c:pt idx="7531">
                  <c:v>0.75845770200642648</c:v>
                </c:pt>
                <c:pt idx="7532">
                  <c:v>0.39859954798528902</c:v>
                </c:pt>
                <c:pt idx="7533">
                  <c:v>0.26260491472790248</c:v>
                </c:pt>
                <c:pt idx="7534">
                  <c:v>0.6008037578318286</c:v>
                </c:pt>
                <c:pt idx="7535">
                  <c:v>0.70875980551762496</c:v>
                </c:pt>
                <c:pt idx="7536">
                  <c:v>0.12605326069800801</c:v>
                </c:pt>
                <c:pt idx="7537">
                  <c:v>0.57715447739565484</c:v>
                </c:pt>
                <c:pt idx="7538">
                  <c:v>0.23530351474662475</c:v>
                </c:pt>
                <c:pt idx="7539">
                  <c:v>0.74617427249726576</c:v>
                </c:pt>
                <c:pt idx="7540">
                  <c:v>0.95099978752015146</c:v>
                </c:pt>
                <c:pt idx="7541">
                  <c:v>0.45343077716111707</c:v>
                </c:pt>
                <c:pt idx="7542">
                  <c:v>0.81107367286974275</c:v>
                </c:pt>
                <c:pt idx="7543">
                  <c:v>0.71522184774057096</c:v>
                </c:pt>
                <c:pt idx="7544">
                  <c:v>0.73359690175093561</c:v>
                </c:pt>
                <c:pt idx="7545">
                  <c:v>0.56312965395074788</c:v>
                </c:pt>
                <c:pt idx="7546">
                  <c:v>0.52009587619458131</c:v>
                </c:pt>
                <c:pt idx="7547">
                  <c:v>0.25139312830352833</c:v>
                </c:pt>
                <c:pt idx="7548">
                  <c:v>0.16430932337618867</c:v>
                </c:pt>
                <c:pt idx="7549">
                  <c:v>0.54679990957807745</c:v>
                </c:pt>
                <c:pt idx="7550">
                  <c:v>6.6082204722837642E-2</c:v>
                </c:pt>
                <c:pt idx="7551">
                  <c:v>0.64361670270730587</c:v>
                </c:pt>
                <c:pt idx="7552">
                  <c:v>0.26592432766497337</c:v>
                </c:pt>
                <c:pt idx="7553">
                  <c:v>0.39017699118246185</c:v>
                </c:pt>
                <c:pt idx="7554">
                  <c:v>0.70469272961127238</c:v>
                </c:pt>
                <c:pt idx="7555">
                  <c:v>0.77070850262917046</c:v>
                </c:pt>
                <c:pt idx="7556">
                  <c:v>0.29780561444247405</c:v>
                </c:pt>
                <c:pt idx="7557">
                  <c:v>0.21896386063609452</c:v>
                </c:pt>
                <c:pt idx="7558">
                  <c:v>0.1256076368156856</c:v>
                </c:pt>
                <c:pt idx="7559">
                  <c:v>8.7553887203128025E-2</c:v>
                </c:pt>
                <c:pt idx="7560">
                  <c:v>0.51818414894779408</c:v>
                </c:pt>
                <c:pt idx="7561">
                  <c:v>0.12099329154984713</c:v>
                </c:pt>
                <c:pt idx="7562">
                  <c:v>0.53425300425582245</c:v>
                </c:pt>
                <c:pt idx="7563">
                  <c:v>0.19024445358209519</c:v>
                </c:pt>
                <c:pt idx="7564">
                  <c:v>0.43853328024900207</c:v>
                </c:pt>
                <c:pt idx="7565">
                  <c:v>0.42884307095261431</c:v>
                </c:pt>
                <c:pt idx="7566">
                  <c:v>0.56549542656424245</c:v>
                </c:pt>
                <c:pt idx="7567">
                  <c:v>0.28163619119750161</c:v>
                </c:pt>
                <c:pt idx="7568">
                  <c:v>0.45946738238421614</c:v>
                </c:pt>
                <c:pt idx="7569">
                  <c:v>0.26829765749550316</c:v>
                </c:pt>
                <c:pt idx="7570">
                  <c:v>0.27873145289660034</c:v>
                </c:pt>
                <c:pt idx="7571">
                  <c:v>0.63953075913690527</c:v>
                </c:pt>
                <c:pt idx="7572">
                  <c:v>0.59347073994272892</c:v>
                </c:pt>
                <c:pt idx="7573">
                  <c:v>0.46272814341947816</c:v>
                </c:pt>
                <c:pt idx="7574">
                  <c:v>7.190837714444305E-2</c:v>
                </c:pt>
                <c:pt idx="7575">
                  <c:v>0.56409659262937339</c:v>
                </c:pt>
                <c:pt idx="7576">
                  <c:v>0.77143424785297099</c:v>
                </c:pt>
                <c:pt idx="7577">
                  <c:v>0.49540559085803365</c:v>
                </c:pt>
                <c:pt idx="7578">
                  <c:v>0.28176747694693854</c:v>
                </c:pt>
                <c:pt idx="7579">
                  <c:v>0.66598697317111633</c:v>
                </c:pt>
                <c:pt idx="7580">
                  <c:v>0.24306001292684115</c:v>
                </c:pt>
                <c:pt idx="7581">
                  <c:v>0.10963918739447333</c:v>
                </c:pt>
                <c:pt idx="7582">
                  <c:v>0.70582446488823014</c:v>
                </c:pt>
                <c:pt idx="7583">
                  <c:v>0.79178330245976491</c:v>
                </c:pt>
                <c:pt idx="7584">
                  <c:v>0.50196636724377353</c:v>
                </c:pt>
                <c:pt idx="7585">
                  <c:v>0.54873619207587843</c:v>
                </c:pt>
                <c:pt idx="7586">
                  <c:v>0.60918214526455017</c:v>
                </c:pt>
                <c:pt idx="7587">
                  <c:v>0.52431738726995769</c:v>
                </c:pt>
                <c:pt idx="7588">
                  <c:v>0.2023297721530915</c:v>
                </c:pt>
                <c:pt idx="7589">
                  <c:v>0.55648250298410773</c:v>
                </c:pt>
                <c:pt idx="7590">
                  <c:v>0.80142957987330365</c:v>
                </c:pt>
                <c:pt idx="7591">
                  <c:v>0.62695085659015493</c:v>
                </c:pt>
                <c:pt idx="7592">
                  <c:v>0.16304863670982822</c:v>
                </c:pt>
                <c:pt idx="7593">
                  <c:v>0.35843910805808338</c:v>
                </c:pt>
                <c:pt idx="7594">
                  <c:v>0.28609105818257252</c:v>
                </c:pt>
                <c:pt idx="7595">
                  <c:v>0.3324168004712168</c:v>
                </c:pt>
                <c:pt idx="7596">
                  <c:v>0.92916744571606047</c:v>
                </c:pt>
                <c:pt idx="7597">
                  <c:v>0.51726207580289896</c:v>
                </c:pt>
                <c:pt idx="7598">
                  <c:v>0.62370994529859625</c:v>
                </c:pt>
                <c:pt idx="7599">
                  <c:v>0.69305255948242384</c:v>
                </c:pt>
                <c:pt idx="7600">
                  <c:v>0.13436914707271808</c:v>
                </c:pt>
                <c:pt idx="7601">
                  <c:v>0.34225677714788205</c:v>
                </c:pt>
                <c:pt idx="7602">
                  <c:v>0.30965545042867559</c:v>
                </c:pt>
                <c:pt idx="7603">
                  <c:v>0.37915728072596588</c:v>
                </c:pt>
                <c:pt idx="7604">
                  <c:v>0.49641908728350842</c:v>
                </c:pt>
                <c:pt idx="7605">
                  <c:v>0.31560189990121962</c:v>
                </c:pt>
                <c:pt idx="7606">
                  <c:v>0.32113356577285268</c:v>
                </c:pt>
                <c:pt idx="7607">
                  <c:v>0.29184187030971137</c:v>
                </c:pt>
                <c:pt idx="7608">
                  <c:v>0.98631622129414054</c:v>
                </c:pt>
                <c:pt idx="7609">
                  <c:v>1.6733216595246091E-2</c:v>
                </c:pt>
                <c:pt idx="7610">
                  <c:v>0.23517324227614944</c:v>
                </c:pt>
                <c:pt idx="7611">
                  <c:v>0.55668486121887573</c:v>
                </c:pt>
                <c:pt idx="7612">
                  <c:v>0.2024644316185566</c:v>
                </c:pt>
                <c:pt idx="7613">
                  <c:v>0.8197041390555464</c:v>
                </c:pt>
                <c:pt idx="7614">
                  <c:v>0.76746703254406667</c:v>
                </c:pt>
                <c:pt idx="7615">
                  <c:v>0.81841789410375887</c:v>
                </c:pt>
                <c:pt idx="7616">
                  <c:v>0.14954812785123853</c:v>
                </c:pt>
                <c:pt idx="7617">
                  <c:v>0.45538672174112255</c:v>
                </c:pt>
                <c:pt idx="7618">
                  <c:v>0.68463422902144222</c:v>
                </c:pt>
                <c:pt idx="7619">
                  <c:v>0.64748908935463478</c:v>
                </c:pt>
                <c:pt idx="7620">
                  <c:v>0.34912670932203843</c:v>
                </c:pt>
                <c:pt idx="7621">
                  <c:v>0.77260550147509455</c:v>
                </c:pt>
                <c:pt idx="7622">
                  <c:v>0.1806652178897826</c:v>
                </c:pt>
                <c:pt idx="7623">
                  <c:v>0.44031899955138515</c:v>
                </c:pt>
                <c:pt idx="7624">
                  <c:v>0.44142738610572524</c:v>
                </c:pt>
                <c:pt idx="7625">
                  <c:v>7.0080204899460166E-2</c:v>
                </c:pt>
                <c:pt idx="7626">
                  <c:v>0.83800567120220781</c:v>
                </c:pt>
                <c:pt idx="7627">
                  <c:v>0.36131782148094749</c:v>
                </c:pt>
                <c:pt idx="7628">
                  <c:v>0.66862755625910475</c:v>
                </c:pt>
                <c:pt idx="7629">
                  <c:v>0.62333997274904507</c:v>
                </c:pt>
                <c:pt idx="7630">
                  <c:v>0.47492391917618176</c:v>
                </c:pt>
                <c:pt idx="7631">
                  <c:v>4.6311520061600733E-2</c:v>
                </c:pt>
                <c:pt idx="7632">
                  <c:v>0.35771960129855185</c:v>
                </c:pt>
                <c:pt idx="7633">
                  <c:v>0.19334095073553778</c:v>
                </c:pt>
                <c:pt idx="7634">
                  <c:v>0.48136093815851999</c:v>
                </c:pt>
                <c:pt idx="7635">
                  <c:v>0.23328955622077432</c:v>
                </c:pt>
                <c:pt idx="7636">
                  <c:v>0.89757332852928584</c:v>
                </c:pt>
                <c:pt idx="7637">
                  <c:v>0.51493451768296516</c:v>
                </c:pt>
                <c:pt idx="7638">
                  <c:v>0.50444062357043873</c:v>
                </c:pt>
                <c:pt idx="7639">
                  <c:v>0.13356227433940501</c:v>
                </c:pt>
                <c:pt idx="7640">
                  <c:v>0.78114674835519249</c:v>
                </c:pt>
                <c:pt idx="7641">
                  <c:v>0.73340153169510958</c:v>
                </c:pt>
                <c:pt idx="7642">
                  <c:v>0.27954512568169509</c:v>
                </c:pt>
                <c:pt idx="7643">
                  <c:v>0.31492925822498707</c:v>
                </c:pt>
                <c:pt idx="7644">
                  <c:v>1.6044913332930261E-2</c:v>
                </c:pt>
                <c:pt idx="7645">
                  <c:v>0.66686031253396549</c:v>
                </c:pt>
                <c:pt idx="7646">
                  <c:v>0.92127468433290471</c:v>
                </c:pt>
                <c:pt idx="7647">
                  <c:v>0.86362150910479085</c:v>
                </c:pt>
                <c:pt idx="7648">
                  <c:v>0.88670545019521629</c:v>
                </c:pt>
                <c:pt idx="7649">
                  <c:v>0.85850335697573765</c:v>
                </c:pt>
                <c:pt idx="7650">
                  <c:v>0.86592261719793207</c:v>
                </c:pt>
                <c:pt idx="7651">
                  <c:v>0.56142917161873973</c:v>
                </c:pt>
                <c:pt idx="7652">
                  <c:v>0.94008932213303131</c:v>
                </c:pt>
                <c:pt idx="7653">
                  <c:v>8.1239015833120334E-2</c:v>
                </c:pt>
                <c:pt idx="7654">
                  <c:v>0.38414103322855248</c:v>
                </c:pt>
                <c:pt idx="7655">
                  <c:v>0.25834739825611347</c:v>
                </c:pt>
                <c:pt idx="7656">
                  <c:v>4.4724416474217744E-2</c:v>
                </c:pt>
                <c:pt idx="7657">
                  <c:v>0.68326960815269011</c:v>
                </c:pt>
                <c:pt idx="7658">
                  <c:v>0.71230614823862271</c:v>
                </c:pt>
                <c:pt idx="7659">
                  <c:v>0.72943537250600543</c:v>
                </c:pt>
                <c:pt idx="7660">
                  <c:v>0.62030763440779768</c:v>
                </c:pt>
                <c:pt idx="7661">
                  <c:v>0.51041341783032446</c:v>
                </c:pt>
                <c:pt idx="7662">
                  <c:v>0.5183154002382957</c:v>
                </c:pt>
                <c:pt idx="7663">
                  <c:v>0.32693373101154982</c:v>
                </c:pt>
                <c:pt idx="7664">
                  <c:v>0.77521903709285844</c:v>
                </c:pt>
                <c:pt idx="7665">
                  <c:v>0.10635834564750937</c:v>
                </c:pt>
                <c:pt idx="7666">
                  <c:v>0.5647172236650797</c:v>
                </c:pt>
                <c:pt idx="7667">
                  <c:v>0.20238006496912803</c:v>
                </c:pt>
                <c:pt idx="7668">
                  <c:v>0.40175386210985198</c:v>
                </c:pt>
                <c:pt idx="7669">
                  <c:v>0.2771624062569637</c:v>
                </c:pt>
                <c:pt idx="7670">
                  <c:v>0.26856388676379056</c:v>
                </c:pt>
                <c:pt idx="7671">
                  <c:v>0.75324676500318888</c:v>
                </c:pt>
                <c:pt idx="7672">
                  <c:v>0.81838133457041407</c:v>
                </c:pt>
                <c:pt idx="7673">
                  <c:v>0.53509205092447443</c:v>
                </c:pt>
                <c:pt idx="7674">
                  <c:v>0.29210181361627852</c:v>
                </c:pt>
                <c:pt idx="7675">
                  <c:v>0.35518337476774275</c:v>
                </c:pt>
                <c:pt idx="7676">
                  <c:v>0.56698164742765089</c:v>
                </c:pt>
                <c:pt idx="7677">
                  <c:v>0.26055024250436121</c:v>
                </c:pt>
                <c:pt idx="7678">
                  <c:v>6.79276967737487E-2</c:v>
                </c:pt>
                <c:pt idx="7679">
                  <c:v>0.66080160236954766</c:v>
                </c:pt>
                <c:pt idx="7680">
                  <c:v>9.2532950962210522E-2</c:v>
                </c:pt>
                <c:pt idx="7681">
                  <c:v>0.20130874784724262</c:v>
                </c:pt>
                <c:pt idx="7682">
                  <c:v>0.39612699458195222</c:v>
                </c:pt>
                <c:pt idx="7683">
                  <c:v>0.7063998648460954</c:v>
                </c:pt>
                <c:pt idx="7684">
                  <c:v>0.4625303943001341</c:v>
                </c:pt>
                <c:pt idx="7685">
                  <c:v>0.74833892832898485</c:v>
                </c:pt>
                <c:pt idx="7686">
                  <c:v>0.33237035122344755</c:v>
                </c:pt>
                <c:pt idx="7687">
                  <c:v>0.14849493845761519</c:v>
                </c:pt>
                <c:pt idx="7688">
                  <c:v>0.75443258311340244</c:v>
                </c:pt>
                <c:pt idx="7689">
                  <c:v>0.7484263129292178</c:v>
                </c:pt>
                <c:pt idx="7690">
                  <c:v>0.80104332733947936</c:v>
                </c:pt>
                <c:pt idx="7691">
                  <c:v>0.13520452060513408</c:v>
                </c:pt>
                <c:pt idx="7692">
                  <c:v>0.38237973646371615</c:v>
                </c:pt>
                <c:pt idx="7693">
                  <c:v>0.65623267165209753</c:v>
                </c:pt>
                <c:pt idx="7694">
                  <c:v>0.30251438277890647</c:v>
                </c:pt>
                <c:pt idx="7695">
                  <c:v>0.35923329105565011</c:v>
                </c:pt>
                <c:pt idx="7696">
                  <c:v>0.63392469828665476</c:v>
                </c:pt>
                <c:pt idx="7697">
                  <c:v>0.37240602978151571</c:v>
                </c:pt>
                <c:pt idx="7698">
                  <c:v>2.8144463909857191E-2</c:v>
                </c:pt>
                <c:pt idx="7699">
                  <c:v>2.4006858944896077E-2</c:v>
                </c:pt>
                <c:pt idx="7700">
                  <c:v>0.48328021284345546</c:v>
                </c:pt>
                <c:pt idx="7701">
                  <c:v>0.49053918593122586</c:v>
                </c:pt>
                <c:pt idx="7702">
                  <c:v>0.49209987208810629</c:v>
                </c:pt>
                <c:pt idx="7703">
                  <c:v>0.72255211077749359</c:v>
                </c:pt>
                <c:pt idx="7704">
                  <c:v>0.93332776331032052</c:v>
                </c:pt>
                <c:pt idx="7705">
                  <c:v>0.43971988253282379</c:v>
                </c:pt>
                <c:pt idx="7706">
                  <c:v>0.37206765514429085</c:v>
                </c:pt>
                <c:pt idx="7707">
                  <c:v>0.34108193607119935</c:v>
                </c:pt>
                <c:pt idx="7708">
                  <c:v>0.56410147462231175</c:v>
                </c:pt>
                <c:pt idx="7709">
                  <c:v>0.85348590316878903</c:v>
                </c:pt>
                <c:pt idx="7710">
                  <c:v>0.53757648381291723</c:v>
                </c:pt>
                <c:pt idx="7711">
                  <c:v>4.7965369675292337E-2</c:v>
                </c:pt>
                <c:pt idx="7712">
                  <c:v>0.15397005861344285</c:v>
                </c:pt>
                <c:pt idx="7713">
                  <c:v>0.77477704210894971</c:v>
                </c:pt>
                <c:pt idx="7714">
                  <c:v>0.67774865109368632</c:v>
                </c:pt>
                <c:pt idx="7715">
                  <c:v>0.92158085756077468</c:v>
                </c:pt>
                <c:pt idx="7716">
                  <c:v>9.4749499156488812E-3</c:v>
                </c:pt>
                <c:pt idx="7717">
                  <c:v>0.24548515828581768</c:v>
                </c:pt>
                <c:pt idx="7718">
                  <c:v>0.86905723571267779</c:v>
                </c:pt>
                <c:pt idx="7719">
                  <c:v>0.24496254895113528</c:v>
                </c:pt>
                <c:pt idx="7720">
                  <c:v>8.5562147705611838E-2</c:v>
                </c:pt>
                <c:pt idx="7721">
                  <c:v>4.3018414193307243E-2</c:v>
                </c:pt>
                <c:pt idx="7722">
                  <c:v>1.0489272889908996E-2</c:v>
                </c:pt>
                <c:pt idx="7723">
                  <c:v>0.29321138667557917</c:v>
                </c:pt>
                <c:pt idx="7724">
                  <c:v>3.7777824344941333E-3</c:v>
                </c:pt>
                <c:pt idx="7725">
                  <c:v>0.49319130251798377</c:v>
                </c:pt>
                <c:pt idx="7726">
                  <c:v>6.6223345727763769E-2</c:v>
                </c:pt>
                <c:pt idx="7727">
                  <c:v>1.5773572500689687E-2</c:v>
                </c:pt>
                <c:pt idx="7728">
                  <c:v>0.10643494506666201</c:v>
                </c:pt>
                <c:pt idx="7729">
                  <c:v>0.852123661363555</c:v>
                </c:pt>
                <c:pt idx="7730">
                  <c:v>0.6423784632433106</c:v>
                </c:pt>
                <c:pt idx="7731">
                  <c:v>0.45483365629559086</c:v>
                </c:pt>
                <c:pt idx="7732">
                  <c:v>0.38926328597090359</c:v>
                </c:pt>
                <c:pt idx="7733">
                  <c:v>0.34804923895189971</c:v>
                </c:pt>
                <c:pt idx="7734">
                  <c:v>0.66356099055314488</c:v>
                </c:pt>
                <c:pt idx="7735">
                  <c:v>0.46957015268018942</c:v>
                </c:pt>
                <c:pt idx="7736">
                  <c:v>6.5558021918664694E-2</c:v>
                </c:pt>
                <c:pt idx="7737">
                  <c:v>0.83367631297264078</c:v>
                </c:pt>
                <c:pt idx="7738">
                  <c:v>0.59779405714841283</c:v>
                </c:pt>
                <c:pt idx="7739">
                  <c:v>0.12472041934948434</c:v>
                </c:pt>
                <c:pt idx="7740">
                  <c:v>0.17608993275840298</c:v>
                </c:pt>
                <c:pt idx="7741">
                  <c:v>0.54350179645395924</c:v>
                </c:pt>
                <c:pt idx="7742">
                  <c:v>0.63469492766759117</c:v>
                </c:pt>
                <c:pt idx="7743">
                  <c:v>0.31765123518074456</c:v>
                </c:pt>
                <c:pt idx="7744">
                  <c:v>0.76431160874865556</c:v>
                </c:pt>
                <c:pt idx="7745">
                  <c:v>0.78521016462948645</c:v>
                </c:pt>
                <c:pt idx="7746">
                  <c:v>2.7238853754121276E-2</c:v>
                </c:pt>
                <c:pt idx="7747">
                  <c:v>0.80341697149137825</c:v>
                </c:pt>
                <c:pt idx="7748">
                  <c:v>2.9041781569384868E-2</c:v>
                </c:pt>
                <c:pt idx="7749">
                  <c:v>0.10522476262656262</c:v>
                </c:pt>
                <c:pt idx="7750">
                  <c:v>0.51258739061308434</c:v>
                </c:pt>
                <c:pt idx="7751">
                  <c:v>5.6275960084179399E-2</c:v>
                </c:pt>
                <c:pt idx="7752">
                  <c:v>0.83006306077822256</c:v>
                </c:pt>
                <c:pt idx="7753">
                  <c:v>0.8698644255613277</c:v>
                </c:pt>
                <c:pt idx="7754">
                  <c:v>0.81140233520949367</c:v>
                </c:pt>
                <c:pt idx="7755">
                  <c:v>0.23904979193538883</c:v>
                </c:pt>
                <c:pt idx="7756">
                  <c:v>0.70985498405520575</c:v>
                </c:pt>
                <c:pt idx="7757">
                  <c:v>0.53271894181739488</c:v>
                </c:pt>
                <c:pt idx="7758">
                  <c:v>0.40725705093110776</c:v>
                </c:pt>
                <c:pt idx="7759">
                  <c:v>0.76925692510290855</c:v>
                </c:pt>
                <c:pt idx="7760">
                  <c:v>0.90114213055984216</c:v>
                </c:pt>
                <c:pt idx="7761">
                  <c:v>0.49579024524231918</c:v>
                </c:pt>
                <c:pt idx="7762">
                  <c:v>0.74665371363361077</c:v>
                </c:pt>
                <c:pt idx="7763">
                  <c:v>8.9669660706850549E-3</c:v>
                </c:pt>
                <c:pt idx="7764">
                  <c:v>0.70780067597879126</c:v>
                </c:pt>
                <c:pt idx="7765">
                  <c:v>5.963101520185872E-3</c:v>
                </c:pt>
                <c:pt idx="7766">
                  <c:v>0.22184917573903185</c:v>
                </c:pt>
                <c:pt idx="7767">
                  <c:v>0.61909857188309481</c:v>
                </c:pt>
                <c:pt idx="7768">
                  <c:v>0.18969956514877248</c:v>
                </c:pt>
                <c:pt idx="7769">
                  <c:v>0.28059338139397716</c:v>
                </c:pt>
                <c:pt idx="7770">
                  <c:v>0.93296301454909292</c:v>
                </c:pt>
                <c:pt idx="7771">
                  <c:v>0.30938745257881817</c:v>
                </c:pt>
                <c:pt idx="7772">
                  <c:v>0.87491741817207891</c:v>
                </c:pt>
                <c:pt idx="7773">
                  <c:v>0.73704914410461164</c:v>
                </c:pt>
                <c:pt idx="7774">
                  <c:v>0.58496689218327724</c:v>
                </c:pt>
                <c:pt idx="7775">
                  <c:v>0.53855885031565975</c:v>
                </c:pt>
                <c:pt idx="7776">
                  <c:v>0.55859918126771191</c:v>
                </c:pt>
                <c:pt idx="7777">
                  <c:v>0.3764414924087196</c:v>
                </c:pt>
                <c:pt idx="7778">
                  <c:v>0.85216483932554943</c:v>
                </c:pt>
                <c:pt idx="7779">
                  <c:v>0.33445647048505789</c:v>
                </c:pt>
                <c:pt idx="7780">
                  <c:v>0.2099013683432254</c:v>
                </c:pt>
                <c:pt idx="7781">
                  <c:v>0.81229967056415031</c:v>
                </c:pt>
                <c:pt idx="7782">
                  <c:v>0.32056509764891356</c:v>
                </c:pt>
                <c:pt idx="7783">
                  <c:v>0.73759811126515185</c:v>
                </c:pt>
                <c:pt idx="7784">
                  <c:v>0.81145795938161103</c:v>
                </c:pt>
                <c:pt idx="7785">
                  <c:v>0.17392525271229692</c:v>
                </c:pt>
                <c:pt idx="7786">
                  <c:v>0.16172426154917305</c:v>
                </c:pt>
                <c:pt idx="7787">
                  <c:v>9.9665782926448523E-2</c:v>
                </c:pt>
                <c:pt idx="7788">
                  <c:v>8.2815570795357021E-2</c:v>
                </c:pt>
                <c:pt idx="7789">
                  <c:v>0.88130028354064571</c:v>
                </c:pt>
                <c:pt idx="7790">
                  <c:v>1.3867393608143271E-2</c:v>
                </c:pt>
                <c:pt idx="7791">
                  <c:v>6.9286298039036937E-2</c:v>
                </c:pt>
                <c:pt idx="7792">
                  <c:v>0.49481306806896491</c:v>
                </c:pt>
                <c:pt idx="7793">
                  <c:v>0.32323696106823019</c:v>
                </c:pt>
                <c:pt idx="7794">
                  <c:v>0.64360659972001177</c:v>
                </c:pt>
                <c:pt idx="7795">
                  <c:v>9.6123420212475316E-2</c:v>
                </c:pt>
                <c:pt idx="7796">
                  <c:v>0.54632543704767034</c:v>
                </c:pt>
                <c:pt idx="7797">
                  <c:v>9.1622386170375339E-2</c:v>
                </c:pt>
                <c:pt idx="7798">
                  <c:v>0.89744629147343635</c:v>
                </c:pt>
                <c:pt idx="7799">
                  <c:v>0.37982272001906425</c:v>
                </c:pt>
                <c:pt idx="7800">
                  <c:v>0.68045728638789493</c:v>
                </c:pt>
                <c:pt idx="7801">
                  <c:v>0.44561424732469684</c:v>
                </c:pt>
                <c:pt idx="7802">
                  <c:v>0.43865671215516361</c:v>
                </c:pt>
                <c:pt idx="7803">
                  <c:v>0.50336311781004217</c:v>
                </c:pt>
                <c:pt idx="7804">
                  <c:v>2.392295935373891E-2</c:v>
                </c:pt>
                <c:pt idx="7805">
                  <c:v>7.3179784264964881E-2</c:v>
                </c:pt>
                <c:pt idx="7806">
                  <c:v>0.93263606723986381</c:v>
                </c:pt>
                <c:pt idx="7807">
                  <c:v>0.81438402636646479</c:v>
                </c:pt>
                <c:pt idx="7808">
                  <c:v>0.35233306714907897</c:v>
                </c:pt>
                <c:pt idx="7809">
                  <c:v>0.66186150054534032</c:v>
                </c:pt>
                <c:pt idx="7810">
                  <c:v>0.90624159151047545</c:v>
                </c:pt>
                <c:pt idx="7811">
                  <c:v>0.20243044253551887</c:v>
                </c:pt>
                <c:pt idx="7812">
                  <c:v>0.24844962044081167</c:v>
                </c:pt>
                <c:pt idx="7813">
                  <c:v>0.69277267469687975</c:v>
                </c:pt>
                <c:pt idx="7814">
                  <c:v>0.4303455564334735</c:v>
                </c:pt>
                <c:pt idx="7815">
                  <c:v>0.81776890336431973</c:v>
                </c:pt>
                <c:pt idx="7816">
                  <c:v>0.24196077009754291</c:v>
                </c:pt>
                <c:pt idx="7817">
                  <c:v>0.63466495537881973</c:v>
                </c:pt>
                <c:pt idx="7818">
                  <c:v>0.81390697779781507</c:v>
                </c:pt>
                <c:pt idx="7819">
                  <c:v>0.3345777738534742</c:v>
                </c:pt>
                <c:pt idx="7820">
                  <c:v>0.24864708131581875</c:v>
                </c:pt>
                <c:pt idx="7821">
                  <c:v>1.149760094075352E-2</c:v>
                </c:pt>
                <c:pt idx="7822">
                  <c:v>0.24018093721949538</c:v>
                </c:pt>
                <c:pt idx="7823">
                  <c:v>0.72101377403410793</c:v>
                </c:pt>
                <c:pt idx="7824">
                  <c:v>7.8502117227065432E-2</c:v>
                </c:pt>
                <c:pt idx="7825">
                  <c:v>0.38508616126379286</c:v>
                </c:pt>
                <c:pt idx="7826">
                  <c:v>0.14311428654152633</c:v>
                </c:pt>
                <c:pt idx="7827">
                  <c:v>0.3218158294082693</c:v>
                </c:pt>
                <c:pt idx="7828">
                  <c:v>0.75864679075714514</c:v>
                </c:pt>
                <c:pt idx="7829">
                  <c:v>0.5766141813139497</c:v>
                </c:pt>
                <c:pt idx="7830">
                  <c:v>0.15454726952805523</c:v>
                </c:pt>
                <c:pt idx="7831">
                  <c:v>0.47596088399922515</c:v>
                </c:pt>
                <c:pt idx="7832">
                  <c:v>0.47457930095241374</c:v>
                </c:pt>
                <c:pt idx="7833">
                  <c:v>0.25431303319256426</c:v>
                </c:pt>
                <c:pt idx="7834">
                  <c:v>0.23915079340299164</c:v>
                </c:pt>
                <c:pt idx="7835">
                  <c:v>0.40738665005536129</c:v>
                </c:pt>
                <c:pt idx="7836">
                  <c:v>0.94742940643216922</c:v>
                </c:pt>
                <c:pt idx="7837">
                  <c:v>0.44603583144305081</c:v>
                </c:pt>
                <c:pt idx="7838">
                  <c:v>0.52422098932984329</c:v>
                </c:pt>
                <c:pt idx="7839">
                  <c:v>0.5821695926516175</c:v>
                </c:pt>
                <c:pt idx="7840">
                  <c:v>0.52434562171080412</c:v>
                </c:pt>
                <c:pt idx="7841">
                  <c:v>0.67686601945984459</c:v>
                </c:pt>
                <c:pt idx="7842">
                  <c:v>8.7190987582873081E-2</c:v>
                </c:pt>
                <c:pt idx="7843">
                  <c:v>0.41893023132296753</c:v>
                </c:pt>
                <c:pt idx="7844">
                  <c:v>0.96039977109078312</c:v>
                </c:pt>
                <c:pt idx="7845">
                  <c:v>0.43895464876617984</c:v>
                </c:pt>
                <c:pt idx="7846">
                  <c:v>0.51078373916017994</c:v>
                </c:pt>
                <c:pt idx="7847">
                  <c:v>0.74230599111984763</c:v>
                </c:pt>
                <c:pt idx="7848">
                  <c:v>0.93679467725418264</c:v>
                </c:pt>
                <c:pt idx="7849">
                  <c:v>0.70814253702207586</c:v>
                </c:pt>
                <c:pt idx="7850">
                  <c:v>0.75162165600416331</c:v>
                </c:pt>
                <c:pt idx="7851">
                  <c:v>0.50517438794727176</c:v>
                </c:pt>
                <c:pt idx="7852">
                  <c:v>0.46594015577153308</c:v>
                </c:pt>
                <c:pt idx="7853">
                  <c:v>5.6199978131894014E-2</c:v>
                </c:pt>
                <c:pt idx="7854">
                  <c:v>0.55303438871774557</c:v>
                </c:pt>
                <c:pt idx="7855">
                  <c:v>0.84897310512558233</c:v>
                </c:pt>
                <c:pt idx="7856">
                  <c:v>0.69097977163781399</c:v>
                </c:pt>
                <c:pt idx="7857">
                  <c:v>0.29702384271520371</c:v>
                </c:pt>
                <c:pt idx="7858">
                  <c:v>7.9726440403483076E-2</c:v>
                </c:pt>
                <c:pt idx="7859">
                  <c:v>0.96228578731524095</c:v>
                </c:pt>
                <c:pt idx="7860">
                  <c:v>0.13722933322993541</c:v>
                </c:pt>
                <c:pt idx="7861">
                  <c:v>0.41340552149964754</c:v>
                </c:pt>
                <c:pt idx="7862">
                  <c:v>0.10660177055122413</c:v>
                </c:pt>
                <c:pt idx="7863">
                  <c:v>0.6559595803990772</c:v>
                </c:pt>
                <c:pt idx="7864">
                  <c:v>0.71266969326542207</c:v>
                </c:pt>
                <c:pt idx="7865">
                  <c:v>0.83953663792439581</c:v>
                </c:pt>
                <c:pt idx="7866">
                  <c:v>9.2275521295273458E-2</c:v>
                </c:pt>
                <c:pt idx="7867">
                  <c:v>0.87468833563601989</c:v>
                </c:pt>
                <c:pt idx="7868">
                  <c:v>0.88685896056092295</c:v>
                </c:pt>
                <c:pt idx="7869">
                  <c:v>0.43855207340724395</c:v>
                </c:pt>
                <c:pt idx="7870">
                  <c:v>0.74469968152451316</c:v>
                </c:pt>
                <c:pt idx="7871">
                  <c:v>0.16754930846744651</c:v>
                </c:pt>
                <c:pt idx="7872">
                  <c:v>1.22933834848429E-3</c:v>
                </c:pt>
                <c:pt idx="7873">
                  <c:v>0.66149154895054718</c:v>
                </c:pt>
                <c:pt idx="7874">
                  <c:v>0.68846513782090746</c:v>
                </c:pt>
                <c:pt idx="7875">
                  <c:v>3.3573281966882425E-2</c:v>
                </c:pt>
                <c:pt idx="7876">
                  <c:v>0.26615194336797665</c:v>
                </c:pt>
                <c:pt idx="7877">
                  <c:v>0.21571411155895986</c:v>
                </c:pt>
                <c:pt idx="7878">
                  <c:v>0.50707489741364253</c:v>
                </c:pt>
                <c:pt idx="7879">
                  <c:v>0.40780275706565133</c:v>
                </c:pt>
                <c:pt idx="7880">
                  <c:v>0.94093992837748486</c:v>
                </c:pt>
                <c:pt idx="7881">
                  <c:v>0.37737816636328503</c:v>
                </c:pt>
                <c:pt idx="7882">
                  <c:v>0.59484399370609042</c:v>
                </c:pt>
                <c:pt idx="7883">
                  <c:v>0.54300414423598165</c:v>
                </c:pt>
                <c:pt idx="7884">
                  <c:v>0.27065410011944085</c:v>
                </c:pt>
                <c:pt idx="7885">
                  <c:v>0.88346263341766906</c:v>
                </c:pt>
                <c:pt idx="7886">
                  <c:v>0.35648177673876369</c:v>
                </c:pt>
                <c:pt idx="7887">
                  <c:v>0.3892235743763035</c:v>
                </c:pt>
                <c:pt idx="7888">
                  <c:v>0.68061646850808355</c:v>
                </c:pt>
                <c:pt idx="7889">
                  <c:v>0.1209881413360071</c:v>
                </c:pt>
                <c:pt idx="7890">
                  <c:v>0.44769336024657513</c:v>
                </c:pt>
                <c:pt idx="7891">
                  <c:v>0.38230759016345611</c:v>
                </c:pt>
                <c:pt idx="7892">
                  <c:v>0.44366980318150939</c:v>
                </c:pt>
                <c:pt idx="7893">
                  <c:v>0.75838399760349839</c:v>
                </c:pt>
                <c:pt idx="7894">
                  <c:v>0.15984964797266277</c:v>
                </c:pt>
                <c:pt idx="7895">
                  <c:v>0.59303540251824793</c:v>
                </c:pt>
                <c:pt idx="7896">
                  <c:v>0.14601205016766305</c:v>
                </c:pt>
                <c:pt idx="7897">
                  <c:v>2.4529093887903305E-2</c:v>
                </c:pt>
                <c:pt idx="7898">
                  <c:v>0.26048289996594326</c:v>
                </c:pt>
                <c:pt idx="7899">
                  <c:v>0.93610165358339514</c:v>
                </c:pt>
                <c:pt idx="7900">
                  <c:v>6.0493702097094482E-2</c:v>
                </c:pt>
                <c:pt idx="7901">
                  <c:v>0.71765307184199478</c:v>
                </c:pt>
                <c:pt idx="7902">
                  <c:v>0.59518037438168203</c:v>
                </c:pt>
                <c:pt idx="7903">
                  <c:v>0.1965541589057791</c:v>
                </c:pt>
                <c:pt idx="7904">
                  <c:v>0.48575065540417595</c:v>
                </c:pt>
                <c:pt idx="7905">
                  <c:v>1.1267303960056652E-2</c:v>
                </c:pt>
                <c:pt idx="7906">
                  <c:v>0.36957958264722468</c:v>
                </c:pt>
                <c:pt idx="7907">
                  <c:v>0.52404747788051487</c:v>
                </c:pt>
                <c:pt idx="7908">
                  <c:v>0.66596266378926239</c:v>
                </c:pt>
                <c:pt idx="7909">
                  <c:v>0.83449223210778656</c:v>
                </c:pt>
                <c:pt idx="7910">
                  <c:v>0.31094696154396373</c:v>
                </c:pt>
                <c:pt idx="7911">
                  <c:v>8.5584595373638245E-2</c:v>
                </c:pt>
                <c:pt idx="7912">
                  <c:v>0.42029637071317821</c:v>
                </c:pt>
                <c:pt idx="7913">
                  <c:v>0.9211045023617821</c:v>
                </c:pt>
                <c:pt idx="7914">
                  <c:v>3.3731204473288362E-3</c:v>
                </c:pt>
                <c:pt idx="7915">
                  <c:v>0.69203728423083077</c:v>
                </c:pt>
                <c:pt idx="7916">
                  <c:v>7.0637993547431194E-2</c:v>
                </c:pt>
                <c:pt idx="7917">
                  <c:v>0.21275947765110037</c:v>
                </c:pt>
                <c:pt idx="7918">
                  <c:v>0.84854280801887749</c:v>
                </c:pt>
                <c:pt idx="7919">
                  <c:v>0.4589762992500217</c:v>
                </c:pt>
                <c:pt idx="7920">
                  <c:v>1.4663421090069888E-2</c:v>
                </c:pt>
                <c:pt idx="7921">
                  <c:v>0.44812018677970406</c:v>
                </c:pt>
                <c:pt idx="7922">
                  <c:v>0.55598113246074932</c:v>
                </c:pt>
                <c:pt idx="7923">
                  <c:v>0.37489519378863984</c:v>
                </c:pt>
                <c:pt idx="7924">
                  <c:v>0.86352393164463526</c:v>
                </c:pt>
                <c:pt idx="7925">
                  <c:v>0.24672107735961726</c:v>
                </c:pt>
                <c:pt idx="7926">
                  <c:v>0.64114910906234246</c:v>
                </c:pt>
                <c:pt idx="7927">
                  <c:v>0.79307793676530847</c:v>
                </c:pt>
                <c:pt idx="7928">
                  <c:v>0.26088514051441342</c:v>
                </c:pt>
                <c:pt idx="7929">
                  <c:v>0.69655855172153491</c:v>
                </c:pt>
                <c:pt idx="7930">
                  <c:v>5.9580709812967439E-2</c:v>
                </c:pt>
                <c:pt idx="7931">
                  <c:v>0.37299175251880279</c:v>
                </c:pt>
                <c:pt idx="7932">
                  <c:v>0.87238650949317331</c:v>
                </c:pt>
                <c:pt idx="7933">
                  <c:v>0.2000669777393653</c:v>
                </c:pt>
                <c:pt idx="7934">
                  <c:v>0.52569679148760473</c:v>
                </c:pt>
                <c:pt idx="7935">
                  <c:v>0.38597645814808851</c:v>
                </c:pt>
                <c:pt idx="7936">
                  <c:v>0.10633402089883295</c:v>
                </c:pt>
                <c:pt idx="7937">
                  <c:v>0.15589117266046404</c:v>
                </c:pt>
                <c:pt idx="7938">
                  <c:v>6.2940830394132452E-2</c:v>
                </c:pt>
                <c:pt idx="7939">
                  <c:v>0.84653836015916351</c:v>
                </c:pt>
                <c:pt idx="7940">
                  <c:v>0.7702211210365506</c:v>
                </c:pt>
                <c:pt idx="7941">
                  <c:v>0.10638318728021494</c:v>
                </c:pt>
                <c:pt idx="7942">
                  <c:v>0.98223054454765779</c:v>
                </c:pt>
                <c:pt idx="7943">
                  <c:v>0.34876413845865251</c:v>
                </c:pt>
                <c:pt idx="7944">
                  <c:v>0.67887700054742262</c:v>
                </c:pt>
                <c:pt idx="7945">
                  <c:v>0.88575012650608553</c:v>
                </c:pt>
                <c:pt idx="7946">
                  <c:v>0.80237811375520107</c:v>
                </c:pt>
                <c:pt idx="7947">
                  <c:v>0.56895980963900672</c:v>
                </c:pt>
                <c:pt idx="7948">
                  <c:v>0.5075225287617755</c:v>
                </c:pt>
                <c:pt idx="7949">
                  <c:v>0.93114282513556201</c:v>
                </c:pt>
                <c:pt idx="7950">
                  <c:v>0.71746397936598583</c:v>
                </c:pt>
                <c:pt idx="7951">
                  <c:v>0.41710313009894601</c:v>
                </c:pt>
                <c:pt idx="7952">
                  <c:v>0.25230949896029636</c:v>
                </c:pt>
                <c:pt idx="7953">
                  <c:v>0.56575095167651346</c:v>
                </c:pt>
                <c:pt idx="7954">
                  <c:v>0.5762467531376736</c:v>
                </c:pt>
                <c:pt idx="7955">
                  <c:v>0.9791819108553147</c:v>
                </c:pt>
                <c:pt idx="7956">
                  <c:v>0.11037767124845538</c:v>
                </c:pt>
                <c:pt idx="7957">
                  <c:v>0.11752259876463683</c:v>
                </c:pt>
                <c:pt idx="7958">
                  <c:v>0.20231936322633148</c:v>
                </c:pt>
                <c:pt idx="7959">
                  <c:v>0.38153967092816704</c:v>
                </c:pt>
                <c:pt idx="7960">
                  <c:v>0.53725121567829104</c:v>
                </c:pt>
                <c:pt idx="7961">
                  <c:v>0.58118383101242777</c:v>
                </c:pt>
                <c:pt idx="7962">
                  <c:v>0.95664975184791246</c:v>
                </c:pt>
                <c:pt idx="7963">
                  <c:v>0.41238123383949571</c:v>
                </c:pt>
                <c:pt idx="7964">
                  <c:v>0.891399066379014</c:v>
                </c:pt>
                <c:pt idx="7965">
                  <c:v>0.74411055806284332</c:v>
                </c:pt>
                <c:pt idx="7966">
                  <c:v>0.26615128818254513</c:v>
                </c:pt>
                <c:pt idx="7967">
                  <c:v>0.20470241001094805</c:v>
                </c:pt>
                <c:pt idx="7968">
                  <c:v>0.43340697997873973</c:v>
                </c:pt>
                <c:pt idx="7969">
                  <c:v>0.27111442865390073</c:v>
                </c:pt>
                <c:pt idx="7970">
                  <c:v>0.62020431208433779</c:v>
                </c:pt>
                <c:pt idx="7971">
                  <c:v>0.77387512744119169</c:v>
                </c:pt>
                <c:pt idx="7972">
                  <c:v>0.51926883008297009</c:v>
                </c:pt>
                <c:pt idx="7973">
                  <c:v>0.35122913045400245</c:v>
                </c:pt>
                <c:pt idx="7974">
                  <c:v>0.10799746639467658</c:v>
                </c:pt>
                <c:pt idx="7975">
                  <c:v>0.11341962130433862</c:v>
                </c:pt>
                <c:pt idx="7976">
                  <c:v>0.24357718799429814</c:v>
                </c:pt>
                <c:pt idx="7977">
                  <c:v>0.80180054614404239</c:v>
                </c:pt>
                <c:pt idx="7978">
                  <c:v>0.8617809688960113</c:v>
                </c:pt>
                <c:pt idx="7979">
                  <c:v>0.9527461612377065</c:v>
                </c:pt>
                <c:pt idx="7980">
                  <c:v>0.80473384810832038</c:v>
                </c:pt>
                <c:pt idx="7981">
                  <c:v>0.16178708251648913</c:v>
                </c:pt>
                <c:pt idx="7982">
                  <c:v>0.15549778060777941</c:v>
                </c:pt>
                <c:pt idx="7983">
                  <c:v>0.45120060092359809</c:v>
                </c:pt>
                <c:pt idx="7984">
                  <c:v>0.32850164888822553</c:v>
                </c:pt>
                <c:pt idx="7985">
                  <c:v>0.12721479038112554</c:v>
                </c:pt>
                <c:pt idx="7986">
                  <c:v>9.8983861552078209E-2</c:v>
                </c:pt>
                <c:pt idx="7987">
                  <c:v>0.62176303175360104</c:v>
                </c:pt>
                <c:pt idx="7988">
                  <c:v>0.97127660874802457</c:v>
                </c:pt>
                <c:pt idx="7989">
                  <c:v>0.24596515402475613</c:v>
                </c:pt>
                <c:pt idx="7990">
                  <c:v>0.93634562005118727</c:v>
                </c:pt>
                <c:pt idx="7991">
                  <c:v>0.16083812627980398</c:v>
                </c:pt>
                <c:pt idx="7992">
                  <c:v>0.2063903106406286</c:v>
                </c:pt>
                <c:pt idx="7993">
                  <c:v>0.80195286301986912</c:v>
                </c:pt>
                <c:pt idx="7994">
                  <c:v>0.42177070091560981</c:v>
                </c:pt>
                <c:pt idx="7995">
                  <c:v>0.70017221462920876</c:v>
                </c:pt>
                <c:pt idx="7996">
                  <c:v>0.79441319908686592</c:v>
                </c:pt>
                <c:pt idx="7997">
                  <c:v>0.70263897893141902</c:v>
                </c:pt>
                <c:pt idx="7998">
                  <c:v>0.25332082633549385</c:v>
                </c:pt>
                <c:pt idx="7999">
                  <c:v>0.56313014662039007</c:v>
                </c:pt>
                <c:pt idx="8000">
                  <c:v>0.52837617487105359</c:v>
                </c:pt>
                <c:pt idx="8001">
                  <c:v>0.41837298377341264</c:v>
                </c:pt>
                <c:pt idx="8002">
                  <c:v>0.59474020572134301</c:v>
                </c:pt>
                <c:pt idx="8003">
                  <c:v>0.79863948458742329</c:v>
                </c:pt>
                <c:pt idx="8004">
                  <c:v>0.73381938679787306</c:v>
                </c:pt>
                <c:pt idx="8005">
                  <c:v>0.30243583782689454</c:v>
                </c:pt>
                <c:pt idx="8006">
                  <c:v>3.9128282591294632E-2</c:v>
                </c:pt>
                <c:pt idx="8007">
                  <c:v>0.62904743786391215</c:v>
                </c:pt>
                <c:pt idx="8008">
                  <c:v>0.40029010474695365</c:v>
                </c:pt>
                <c:pt idx="8009">
                  <c:v>0.67579240802479557</c:v>
                </c:pt>
                <c:pt idx="8010">
                  <c:v>4.3003598713783363E-2</c:v>
                </c:pt>
                <c:pt idx="8011">
                  <c:v>0.76148550853202379</c:v>
                </c:pt>
                <c:pt idx="8012">
                  <c:v>0.28694382369841626</c:v>
                </c:pt>
                <c:pt idx="8013">
                  <c:v>0.66484682525733807</c:v>
                </c:pt>
                <c:pt idx="8014">
                  <c:v>8.0594026055463605E-2</c:v>
                </c:pt>
                <c:pt idx="8015">
                  <c:v>0.54379784015184163</c:v>
                </c:pt>
                <c:pt idx="8016">
                  <c:v>0.61030135797816387</c:v>
                </c:pt>
                <c:pt idx="8017">
                  <c:v>0.33492546497607856</c:v>
                </c:pt>
                <c:pt idx="8018">
                  <c:v>9.2291778927804796E-2</c:v>
                </c:pt>
                <c:pt idx="8019">
                  <c:v>0.14793036559034622</c:v>
                </c:pt>
                <c:pt idx="8020">
                  <c:v>0.26565640292393805</c:v>
                </c:pt>
                <c:pt idx="8021">
                  <c:v>0.88716586860230462</c:v>
                </c:pt>
                <c:pt idx="8022">
                  <c:v>0.59675552490947559</c:v>
                </c:pt>
                <c:pt idx="8023">
                  <c:v>0.67010907953144472</c:v>
                </c:pt>
                <c:pt idx="8024">
                  <c:v>0.52330161096681915</c:v>
                </c:pt>
                <c:pt idx="8025">
                  <c:v>0.13017744530466266</c:v>
                </c:pt>
                <c:pt idx="8026">
                  <c:v>0.89232516144044938</c:v>
                </c:pt>
                <c:pt idx="8027">
                  <c:v>0.30899025560775317</c:v>
                </c:pt>
                <c:pt idx="8028">
                  <c:v>0.19922792548277785</c:v>
                </c:pt>
                <c:pt idx="8029">
                  <c:v>0.42374551502230834</c:v>
                </c:pt>
                <c:pt idx="8030">
                  <c:v>0.89087290591135293</c:v>
                </c:pt>
                <c:pt idx="8031">
                  <c:v>0.90093157808339763</c:v>
                </c:pt>
                <c:pt idx="8032">
                  <c:v>0.95703477363895384</c:v>
                </c:pt>
                <c:pt idx="8033">
                  <c:v>0.88344247587185465</c:v>
                </c:pt>
                <c:pt idx="8034">
                  <c:v>1.769390423674784E-2</c:v>
                </c:pt>
                <c:pt idx="8035">
                  <c:v>0.38145043299600967</c:v>
                </c:pt>
                <c:pt idx="8036">
                  <c:v>3.7429289909745235E-2</c:v>
                </c:pt>
                <c:pt idx="8037">
                  <c:v>7.4077439063264722E-2</c:v>
                </c:pt>
                <c:pt idx="8038">
                  <c:v>1.9520262265354516E-2</c:v>
                </c:pt>
                <c:pt idx="8039">
                  <c:v>7.7049819788453086E-2</c:v>
                </c:pt>
                <c:pt idx="8040">
                  <c:v>0.976323110506089</c:v>
                </c:pt>
                <c:pt idx="8041">
                  <c:v>6.2520201812740511E-2</c:v>
                </c:pt>
                <c:pt idx="8042">
                  <c:v>0.7770337927048252</c:v>
                </c:pt>
                <c:pt idx="8043">
                  <c:v>0.6069559159721043</c:v>
                </c:pt>
                <c:pt idx="8044">
                  <c:v>0.10808166913133192</c:v>
                </c:pt>
                <c:pt idx="8045">
                  <c:v>0.52861501627071528</c:v>
                </c:pt>
                <c:pt idx="8046">
                  <c:v>0.43258038788688385</c:v>
                </c:pt>
                <c:pt idx="8047">
                  <c:v>0.37858114083231481</c:v>
                </c:pt>
                <c:pt idx="8048">
                  <c:v>0.81323589468991198</c:v>
                </c:pt>
                <c:pt idx="8049">
                  <c:v>5.5683979324849316E-2</c:v>
                </c:pt>
                <c:pt idx="8050">
                  <c:v>0.8806424387174856</c:v>
                </c:pt>
                <c:pt idx="8051">
                  <c:v>0.95746945075572909</c:v>
                </c:pt>
                <c:pt idx="8052">
                  <c:v>0.18906077751380429</c:v>
                </c:pt>
                <c:pt idx="8053">
                  <c:v>0.5444896004835561</c:v>
                </c:pt>
                <c:pt idx="8054">
                  <c:v>0.23671725310232361</c:v>
                </c:pt>
                <c:pt idx="8055">
                  <c:v>0.50687481672823187</c:v>
                </c:pt>
                <c:pt idx="8056">
                  <c:v>4.5046677368249126E-2</c:v>
                </c:pt>
                <c:pt idx="8057">
                  <c:v>9.9508454138184183E-2</c:v>
                </c:pt>
                <c:pt idx="8058">
                  <c:v>0.43859062643656072</c:v>
                </c:pt>
                <c:pt idx="8059">
                  <c:v>0.39266044525087834</c:v>
                </c:pt>
                <c:pt idx="8060">
                  <c:v>0.44410525748697355</c:v>
                </c:pt>
                <c:pt idx="8061">
                  <c:v>7.7064509539429338E-2</c:v>
                </c:pt>
                <c:pt idx="8062">
                  <c:v>0.2232137551639293</c:v>
                </c:pt>
                <c:pt idx="8063">
                  <c:v>0.55358496613501806</c:v>
                </c:pt>
                <c:pt idx="8064">
                  <c:v>0.10252775722300995</c:v>
                </c:pt>
                <c:pt idx="8065">
                  <c:v>0.18401757310331687</c:v>
                </c:pt>
                <c:pt idx="8066">
                  <c:v>0.78335307342156446</c:v>
                </c:pt>
                <c:pt idx="8067">
                  <c:v>0.81510692220884695</c:v>
                </c:pt>
                <c:pt idx="8068">
                  <c:v>0.50204349006621329</c:v>
                </c:pt>
                <c:pt idx="8069">
                  <c:v>0.84493946882194815</c:v>
                </c:pt>
                <c:pt idx="8070">
                  <c:v>0.89765441645758903</c:v>
                </c:pt>
                <c:pt idx="8071">
                  <c:v>0.87777932867304387</c:v>
                </c:pt>
                <c:pt idx="8072">
                  <c:v>0.83717893382403019</c:v>
                </c:pt>
                <c:pt idx="8073">
                  <c:v>0.46634270645042075</c:v>
                </c:pt>
                <c:pt idx="8074">
                  <c:v>0.82186923819681124</c:v>
                </c:pt>
                <c:pt idx="8075">
                  <c:v>0.15628829978233591</c:v>
                </c:pt>
                <c:pt idx="8076">
                  <c:v>0.73745636769451961</c:v>
                </c:pt>
                <c:pt idx="8077">
                  <c:v>0.42917376776653055</c:v>
                </c:pt>
                <c:pt idx="8078">
                  <c:v>0.1235167780534908</c:v>
                </c:pt>
                <c:pt idx="8079">
                  <c:v>0.94649067099508399</c:v>
                </c:pt>
                <c:pt idx="8080">
                  <c:v>0.66870934035103269</c:v>
                </c:pt>
                <c:pt idx="8081">
                  <c:v>0.99788520578196516</c:v>
                </c:pt>
                <c:pt idx="8082">
                  <c:v>0.4566555034633053</c:v>
                </c:pt>
                <c:pt idx="8083">
                  <c:v>9.0486337472911148E-3</c:v>
                </c:pt>
                <c:pt idx="8084">
                  <c:v>8.0389316696854923E-2</c:v>
                </c:pt>
                <c:pt idx="8085">
                  <c:v>0.10324765001574887</c:v>
                </c:pt>
                <c:pt idx="8086">
                  <c:v>0.2832557406664154</c:v>
                </c:pt>
                <c:pt idx="8087">
                  <c:v>0.67923530641907603</c:v>
                </c:pt>
                <c:pt idx="8088">
                  <c:v>0.9077969113866784</c:v>
                </c:pt>
                <c:pt idx="8089">
                  <c:v>0.34269160187928549</c:v>
                </c:pt>
                <c:pt idx="8090">
                  <c:v>0.61775471112586311</c:v>
                </c:pt>
                <c:pt idx="8091">
                  <c:v>0.60343181835647286</c:v>
                </c:pt>
                <c:pt idx="8092">
                  <c:v>0.87857304321535534</c:v>
                </c:pt>
                <c:pt idx="8093">
                  <c:v>0.17713924645313026</c:v>
                </c:pt>
                <c:pt idx="8094">
                  <c:v>0.17931706373547998</c:v>
                </c:pt>
                <c:pt idx="8095">
                  <c:v>0.78189212818718146</c:v>
                </c:pt>
                <c:pt idx="8096">
                  <c:v>0.26100036793435011</c:v>
                </c:pt>
                <c:pt idx="8097">
                  <c:v>0.63318579859714297</c:v>
                </c:pt>
                <c:pt idx="8098">
                  <c:v>0.95371894815644198</c:v>
                </c:pt>
                <c:pt idx="8099">
                  <c:v>0.15436359129583629</c:v>
                </c:pt>
                <c:pt idx="8100">
                  <c:v>0.38888083509583066</c:v>
                </c:pt>
                <c:pt idx="8101">
                  <c:v>0.92019738160082953</c:v>
                </c:pt>
                <c:pt idx="8102">
                  <c:v>0.75739449111623436</c:v>
                </c:pt>
                <c:pt idx="8103">
                  <c:v>0.52921411652547035</c:v>
                </c:pt>
                <c:pt idx="8104">
                  <c:v>0.501658369554979</c:v>
                </c:pt>
                <c:pt idx="8105">
                  <c:v>0.37221903650659094</c:v>
                </c:pt>
                <c:pt idx="8106">
                  <c:v>0.88534849224861178</c:v>
                </c:pt>
                <c:pt idx="8107">
                  <c:v>5.2111148392833373E-2</c:v>
                </c:pt>
                <c:pt idx="8108">
                  <c:v>0.8320729643255812</c:v>
                </c:pt>
                <c:pt idx="8109">
                  <c:v>0.65031334601822932</c:v>
                </c:pt>
                <c:pt idx="8110">
                  <c:v>0.81640845435504261</c:v>
                </c:pt>
                <c:pt idx="8111">
                  <c:v>0.3768942711767248</c:v>
                </c:pt>
                <c:pt idx="8112">
                  <c:v>0.46201759318915081</c:v>
                </c:pt>
                <c:pt idx="8113">
                  <c:v>0.12969065603320051</c:v>
                </c:pt>
                <c:pt idx="8114">
                  <c:v>0.71085787597617967</c:v>
                </c:pt>
                <c:pt idx="8115">
                  <c:v>0.3883234576267765</c:v>
                </c:pt>
                <c:pt idx="8116">
                  <c:v>0.55235425920800973</c:v>
                </c:pt>
                <c:pt idx="8117">
                  <c:v>0.41803643499409615</c:v>
                </c:pt>
                <c:pt idx="8118">
                  <c:v>0.93836487174889305</c:v>
                </c:pt>
                <c:pt idx="8119">
                  <c:v>9.8401409619674737E-2</c:v>
                </c:pt>
                <c:pt idx="8120">
                  <c:v>0.83249340384849035</c:v>
                </c:pt>
                <c:pt idx="8121">
                  <c:v>0.71664040755324088</c:v>
                </c:pt>
                <c:pt idx="8122">
                  <c:v>0.57533167329399459</c:v>
                </c:pt>
                <c:pt idx="8123">
                  <c:v>0.59943497814211766</c:v>
                </c:pt>
                <c:pt idx="8124">
                  <c:v>0.7036795605456827</c:v>
                </c:pt>
                <c:pt idx="8125">
                  <c:v>0.74237601726426561</c:v>
                </c:pt>
                <c:pt idx="8126">
                  <c:v>0.11372408648660597</c:v>
                </c:pt>
                <c:pt idx="8127">
                  <c:v>0.36072350636158301</c:v>
                </c:pt>
                <c:pt idx="8128">
                  <c:v>0.67997334510086727</c:v>
                </c:pt>
                <c:pt idx="8129">
                  <c:v>0.31201303625107418</c:v>
                </c:pt>
                <c:pt idx="8130">
                  <c:v>3.1021977789244606E-3</c:v>
                </c:pt>
                <c:pt idx="8131">
                  <c:v>0.13863999635849147</c:v>
                </c:pt>
                <c:pt idx="8132">
                  <c:v>0.12242072314136695</c:v>
                </c:pt>
                <c:pt idx="8133">
                  <c:v>0.52509576292945803</c:v>
                </c:pt>
                <c:pt idx="8134">
                  <c:v>0.28448948137671198</c:v>
                </c:pt>
                <c:pt idx="8135">
                  <c:v>0.41471542437314773</c:v>
                </c:pt>
                <c:pt idx="8136">
                  <c:v>0.12213936546917044</c:v>
                </c:pt>
                <c:pt idx="8137">
                  <c:v>0.79631736632265027</c:v>
                </c:pt>
                <c:pt idx="8138">
                  <c:v>0.70597771075832549</c:v>
                </c:pt>
                <c:pt idx="8139">
                  <c:v>0.36738664115191749</c:v>
                </c:pt>
                <c:pt idx="8140">
                  <c:v>0.66727976625192897</c:v>
                </c:pt>
                <c:pt idx="8141">
                  <c:v>0.97103332214571225</c:v>
                </c:pt>
                <c:pt idx="8142">
                  <c:v>0.157047228960808</c:v>
                </c:pt>
                <c:pt idx="8143">
                  <c:v>0.49277907027526713</c:v>
                </c:pt>
                <c:pt idx="8144">
                  <c:v>0.13783604239012862</c:v>
                </c:pt>
                <c:pt idx="8145">
                  <c:v>0.6103663768667571</c:v>
                </c:pt>
                <c:pt idx="8146">
                  <c:v>0.42769792556189834</c:v>
                </c:pt>
                <c:pt idx="8147">
                  <c:v>0.31903684480070921</c:v>
                </c:pt>
                <c:pt idx="8148">
                  <c:v>5.2252491494758281E-2</c:v>
                </c:pt>
                <c:pt idx="8149">
                  <c:v>0.20762647837755571</c:v>
                </c:pt>
                <c:pt idx="8150">
                  <c:v>0.57822401755406705</c:v>
                </c:pt>
                <c:pt idx="8151">
                  <c:v>0.21106495718055635</c:v>
                </c:pt>
                <c:pt idx="8152">
                  <c:v>0.36873725958575365</c:v>
                </c:pt>
                <c:pt idx="8153">
                  <c:v>0.36712378373701304</c:v>
                </c:pt>
                <c:pt idx="8154">
                  <c:v>0.24943519395284131</c:v>
                </c:pt>
                <c:pt idx="8155">
                  <c:v>0.2573066913789635</c:v>
                </c:pt>
                <c:pt idx="8156">
                  <c:v>0.55356393221466049</c:v>
                </c:pt>
                <c:pt idx="8157">
                  <c:v>0.74901065777475506</c:v>
                </c:pt>
                <c:pt idx="8158">
                  <c:v>0.62212714628415511</c:v>
                </c:pt>
                <c:pt idx="8159">
                  <c:v>9.0949523770692542E-2</c:v>
                </c:pt>
                <c:pt idx="8160">
                  <c:v>0.58864794000454612</c:v>
                </c:pt>
                <c:pt idx="8161">
                  <c:v>0.40592958238251953</c:v>
                </c:pt>
                <c:pt idx="8162">
                  <c:v>0.45849302898090938</c:v>
                </c:pt>
                <c:pt idx="8163">
                  <c:v>0.89234000811927949</c:v>
                </c:pt>
                <c:pt idx="8164">
                  <c:v>0.55851838670601994</c:v>
                </c:pt>
                <c:pt idx="8165">
                  <c:v>1.852729405207899E-2</c:v>
                </c:pt>
                <c:pt idx="8166">
                  <c:v>0.38823305926669066</c:v>
                </c:pt>
                <c:pt idx="8167">
                  <c:v>3.3029021244975282E-2</c:v>
                </c:pt>
                <c:pt idx="8168">
                  <c:v>0.11876199027465749</c:v>
                </c:pt>
                <c:pt idx="8169">
                  <c:v>3.2772472143532926E-2</c:v>
                </c:pt>
                <c:pt idx="8170">
                  <c:v>0.80694124233300857</c:v>
                </c:pt>
                <c:pt idx="8171">
                  <c:v>0.26146181684986775</c:v>
                </c:pt>
                <c:pt idx="8172">
                  <c:v>0.38875772170198974</c:v>
                </c:pt>
                <c:pt idx="8173">
                  <c:v>0.85103057131684878</c:v>
                </c:pt>
                <c:pt idx="8174">
                  <c:v>0.27081404825244754</c:v>
                </c:pt>
                <c:pt idx="8175">
                  <c:v>0.57171090486073439</c:v>
                </c:pt>
                <c:pt idx="8176">
                  <c:v>0.74517992033864366</c:v>
                </c:pt>
                <c:pt idx="8177">
                  <c:v>0.23892305755937615</c:v>
                </c:pt>
                <c:pt idx="8178">
                  <c:v>0.57983032640993148</c:v>
                </c:pt>
                <c:pt idx="8179">
                  <c:v>0.20829789769290849</c:v>
                </c:pt>
                <c:pt idx="8180">
                  <c:v>0.86276845068799723</c:v>
                </c:pt>
                <c:pt idx="8181">
                  <c:v>0.54935263914491639</c:v>
                </c:pt>
                <c:pt idx="8182">
                  <c:v>0.96980803458476816</c:v>
                </c:pt>
                <c:pt idx="8183">
                  <c:v>0.56363919217308944</c:v>
                </c:pt>
                <c:pt idx="8184">
                  <c:v>8.3904779089570405E-2</c:v>
                </c:pt>
                <c:pt idx="8185">
                  <c:v>0.18762408438493688</c:v>
                </c:pt>
                <c:pt idx="8186">
                  <c:v>0.39798818360920446</c:v>
                </c:pt>
                <c:pt idx="8187">
                  <c:v>0.98740384587431507</c:v>
                </c:pt>
                <c:pt idx="8188">
                  <c:v>0.29643953558823072</c:v>
                </c:pt>
                <c:pt idx="8189">
                  <c:v>0.25927655736882077</c:v>
                </c:pt>
                <c:pt idx="8190">
                  <c:v>0.66110162374614811</c:v>
                </c:pt>
                <c:pt idx="8191">
                  <c:v>0.13499222748679679</c:v>
                </c:pt>
                <c:pt idx="8192">
                  <c:v>0.81436929656861778</c:v>
                </c:pt>
                <c:pt idx="8193">
                  <c:v>0.10476935473492804</c:v>
                </c:pt>
                <c:pt idx="8194">
                  <c:v>0.85854695591076602</c:v>
                </c:pt>
                <c:pt idx="8195">
                  <c:v>0.59868991821943318</c:v>
                </c:pt>
                <c:pt idx="8196">
                  <c:v>0.18145743998766758</c:v>
                </c:pt>
                <c:pt idx="8197">
                  <c:v>0.7551957987040262</c:v>
                </c:pt>
                <c:pt idx="8198">
                  <c:v>0.57579074454297807</c:v>
                </c:pt>
                <c:pt idx="8199">
                  <c:v>0.31504545980833726</c:v>
                </c:pt>
                <c:pt idx="8200">
                  <c:v>0.96904492469925663</c:v>
                </c:pt>
                <c:pt idx="8201">
                  <c:v>0.73805134638121883</c:v>
                </c:pt>
                <c:pt idx="8202">
                  <c:v>0.42898055511944955</c:v>
                </c:pt>
                <c:pt idx="8203">
                  <c:v>0.87619181856335693</c:v>
                </c:pt>
                <c:pt idx="8204">
                  <c:v>0.15589652031468998</c:v>
                </c:pt>
                <c:pt idx="8205">
                  <c:v>0.15281885496937617</c:v>
                </c:pt>
                <c:pt idx="8206">
                  <c:v>0.42649739628028932</c:v>
                </c:pt>
                <c:pt idx="8207">
                  <c:v>0.14174120879813154</c:v>
                </c:pt>
                <c:pt idx="8208">
                  <c:v>0.24449819617182864</c:v>
                </c:pt>
                <c:pt idx="8209">
                  <c:v>0.28118498589898694</c:v>
                </c:pt>
                <c:pt idx="8210">
                  <c:v>0.87605993024821394</c:v>
                </c:pt>
                <c:pt idx="8211">
                  <c:v>0.939249607706093</c:v>
                </c:pt>
                <c:pt idx="8212">
                  <c:v>0.96815864228092074</c:v>
                </c:pt>
                <c:pt idx="8213">
                  <c:v>0.84230274140942041</c:v>
                </c:pt>
                <c:pt idx="8214">
                  <c:v>0.58217679410342904</c:v>
                </c:pt>
                <c:pt idx="8215">
                  <c:v>0.64538042230782122</c:v>
                </c:pt>
                <c:pt idx="8216">
                  <c:v>0.9087596535257807</c:v>
                </c:pt>
                <c:pt idx="8217">
                  <c:v>0.52349873377173151</c:v>
                </c:pt>
                <c:pt idx="8218">
                  <c:v>0.44322042746619339</c:v>
                </c:pt>
                <c:pt idx="8219">
                  <c:v>0.20572635028777939</c:v>
                </c:pt>
                <c:pt idx="8220">
                  <c:v>0.64277121268341841</c:v>
                </c:pt>
                <c:pt idx="8221">
                  <c:v>5.5773496188117888E-2</c:v>
                </c:pt>
                <c:pt idx="8222">
                  <c:v>0.38515235967242734</c:v>
                </c:pt>
                <c:pt idx="8223">
                  <c:v>0.25571094046147119</c:v>
                </c:pt>
                <c:pt idx="8224">
                  <c:v>0.73377826192126527</c:v>
                </c:pt>
                <c:pt idx="8225">
                  <c:v>0.61125003668072164</c:v>
                </c:pt>
                <c:pt idx="8226">
                  <c:v>0.27936841886461172</c:v>
                </c:pt>
                <c:pt idx="8227">
                  <c:v>0.34501778350445339</c:v>
                </c:pt>
                <c:pt idx="8228">
                  <c:v>0.71388928532315854</c:v>
                </c:pt>
                <c:pt idx="8229">
                  <c:v>0.33722035230007968</c:v>
                </c:pt>
                <c:pt idx="8230">
                  <c:v>0.6624630334146614</c:v>
                </c:pt>
                <c:pt idx="8231">
                  <c:v>1.6204526189809911E-2</c:v>
                </c:pt>
                <c:pt idx="8232">
                  <c:v>0.34947359811024442</c:v>
                </c:pt>
                <c:pt idx="8233">
                  <c:v>0.60276536485309029</c:v>
                </c:pt>
                <c:pt idx="8234">
                  <c:v>0.67748901186393995</c:v>
                </c:pt>
                <c:pt idx="8235">
                  <c:v>0.55782432321357744</c:v>
                </c:pt>
                <c:pt idx="8236">
                  <c:v>0.3534021765708002</c:v>
                </c:pt>
                <c:pt idx="8237">
                  <c:v>0.63038355141430324</c:v>
                </c:pt>
                <c:pt idx="8238">
                  <c:v>0.85635054617018935</c:v>
                </c:pt>
                <c:pt idx="8239">
                  <c:v>0.68363140834664526</c:v>
                </c:pt>
                <c:pt idx="8240">
                  <c:v>0.79308200804194529</c:v>
                </c:pt>
                <c:pt idx="8241">
                  <c:v>0.32931108694957156</c:v>
                </c:pt>
                <c:pt idx="8242">
                  <c:v>0.73144028742399081</c:v>
                </c:pt>
                <c:pt idx="8243">
                  <c:v>0.31691266098847271</c:v>
                </c:pt>
                <c:pt idx="8244">
                  <c:v>0.35109515923592038</c:v>
                </c:pt>
                <c:pt idx="8245">
                  <c:v>0.85634320408866893</c:v>
                </c:pt>
                <c:pt idx="8246">
                  <c:v>0.56023304423328169</c:v>
                </c:pt>
                <c:pt idx="8247">
                  <c:v>0.83677635473980394</c:v>
                </c:pt>
                <c:pt idx="8248">
                  <c:v>0.70019603786067852</c:v>
                </c:pt>
                <c:pt idx="8249">
                  <c:v>0.19481025039908023</c:v>
                </c:pt>
                <c:pt idx="8250">
                  <c:v>0.17588038331637176</c:v>
                </c:pt>
                <c:pt idx="8251">
                  <c:v>2.160432423539661E-2</c:v>
                </c:pt>
                <c:pt idx="8252">
                  <c:v>0.10387935028592095</c:v>
                </c:pt>
                <c:pt idx="8253">
                  <c:v>0.90024218144837864</c:v>
                </c:pt>
                <c:pt idx="8254">
                  <c:v>0.37034552887563849</c:v>
                </c:pt>
                <c:pt idx="8255">
                  <c:v>0.39730573883154696</c:v>
                </c:pt>
                <c:pt idx="8256">
                  <c:v>0.51755446778496472</c:v>
                </c:pt>
                <c:pt idx="8257">
                  <c:v>0.53794198787675329</c:v>
                </c:pt>
                <c:pt idx="8258">
                  <c:v>0.19099217056808629</c:v>
                </c:pt>
                <c:pt idx="8259">
                  <c:v>5.4126638012997174E-3</c:v>
                </c:pt>
                <c:pt idx="8260">
                  <c:v>0.97064243441943188</c:v>
                </c:pt>
                <c:pt idx="8261">
                  <c:v>0.58739721336746453</c:v>
                </c:pt>
                <c:pt idx="8262">
                  <c:v>0.38496699295237985</c:v>
                </c:pt>
                <c:pt idx="8263">
                  <c:v>0.1402524766233994</c:v>
                </c:pt>
                <c:pt idx="8264">
                  <c:v>0.22337653544888669</c:v>
                </c:pt>
                <c:pt idx="8265">
                  <c:v>0.28943321541390998</c:v>
                </c:pt>
                <c:pt idx="8266">
                  <c:v>0.5040533875599752</c:v>
                </c:pt>
                <c:pt idx="8267">
                  <c:v>0.6252866464784772</c:v>
                </c:pt>
                <c:pt idx="8268">
                  <c:v>0.19266928974197678</c:v>
                </c:pt>
                <c:pt idx="8269">
                  <c:v>0.19275461937894794</c:v>
                </c:pt>
                <c:pt idx="8270">
                  <c:v>0.62688982795313464</c:v>
                </c:pt>
                <c:pt idx="8271">
                  <c:v>0.1373403343080265</c:v>
                </c:pt>
                <c:pt idx="8272">
                  <c:v>0.27900064097670868</c:v>
                </c:pt>
                <c:pt idx="8273">
                  <c:v>0.16377482151788419</c:v>
                </c:pt>
                <c:pt idx="8274">
                  <c:v>0.56342717705454082</c:v>
                </c:pt>
                <c:pt idx="8275">
                  <c:v>0.5205666816423492</c:v>
                </c:pt>
                <c:pt idx="8276">
                  <c:v>0.16422028893801396</c:v>
                </c:pt>
                <c:pt idx="8277">
                  <c:v>5.0398107175900653E-2</c:v>
                </c:pt>
                <c:pt idx="8278">
                  <c:v>4.0989231337322497E-2</c:v>
                </c:pt>
                <c:pt idx="8279">
                  <c:v>0.90601301235426823</c:v>
                </c:pt>
                <c:pt idx="8280">
                  <c:v>0.36070056416126928</c:v>
                </c:pt>
                <c:pt idx="8281">
                  <c:v>0.29438378442748625</c:v>
                </c:pt>
                <c:pt idx="8282">
                  <c:v>0.70826679873665177</c:v>
                </c:pt>
                <c:pt idx="8283">
                  <c:v>0.84008829288188758</c:v>
                </c:pt>
                <c:pt idx="8284">
                  <c:v>0.36394039185901189</c:v>
                </c:pt>
                <c:pt idx="8285">
                  <c:v>0.74616790038820724</c:v>
                </c:pt>
                <c:pt idx="8286">
                  <c:v>0.84390375057417144</c:v>
                </c:pt>
                <c:pt idx="8287">
                  <c:v>0.49033782607425835</c:v>
                </c:pt>
                <c:pt idx="8288">
                  <c:v>0.10784475603506191</c:v>
                </c:pt>
                <c:pt idx="8289">
                  <c:v>0.5468166072605255</c:v>
                </c:pt>
                <c:pt idx="8290">
                  <c:v>0.34672015362732117</c:v>
                </c:pt>
                <c:pt idx="8291">
                  <c:v>0.32562394036241993</c:v>
                </c:pt>
                <c:pt idx="8292">
                  <c:v>0.76156759716643374</c:v>
                </c:pt>
                <c:pt idx="8293">
                  <c:v>0.66660750222700071</c:v>
                </c:pt>
                <c:pt idx="8294">
                  <c:v>0.67229185517518397</c:v>
                </c:pt>
                <c:pt idx="8295">
                  <c:v>0.20921185529288455</c:v>
                </c:pt>
                <c:pt idx="8296">
                  <c:v>0.22365383348597859</c:v>
                </c:pt>
                <c:pt idx="8297">
                  <c:v>0.94998132481704523</c:v>
                </c:pt>
                <c:pt idx="8298">
                  <c:v>0.33612812605506187</c:v>
                </c:pt>
                <c:pt idx="8299">
                  <c:v>0.30541653340003294</c:v>
                </c:pt>
                <c:pt idx="8300">
                  <c:v>0.1356787803283328</c:v>
                </c:pt>
                <c:pt idx="8301">
                  <c:v>0.35326290426462092</c:v>
                </c:pt>
                <c:pt idx="8302">
                  <c:v>0.28963390145899442</c:v>
                </c:pt>
                <c:pt idx="8303">
                  <c:v>0.87698374729463069</c:v>
                </c:pt>
                <c:pt idx="8304">
                  <c:v>0.46584270683389284</c:v>
                </c:pt>
                <c:pt idx="8305">
                  <c:v>0.41837568321189644</c:v>
                </c:pt>
                <c:pt idx="8306">
                  <c:v>0.64010966831823335</c:v>
                </c:pt>
                <c:pt idx="8307">
                  <c:v>0.3231973505221295</c:v>
                </c:pt>
                <c:pt idx="8308">
                  <c:v>0.977872151405491</c:v>
                </c:pt>
                <c:pt idx="8309">
                  <c:v>9.7250598062412166E-2</c:v>
                </c:pt>
                <c:pt idx="8310">
                  <c:v>0.49080356093626637</c:v>
                </c:pt>
                <c:pt idx="8311">
                  <c:v>0.93545058180366203</c:v>
                </c:pt>
                <c:pt idx="8312">
                  <c:v>0.1179303001230258</c:v>
                </c:pt>
                <c:pt idx="8313">
                  <c:v>5.4556093669755425E-2</c:v>
                </c:pt>
                <c:pt idx="8314">
                  <c:v>0.92426823355456267</c:v>
                </c:pt>
                <c:pt idx="8315">
                  <c:v>0.17620327750975417</c:v>
                </c:pt>
                <c:pt idx="8316">
                  <c:v>0.44848703241370946</c:v>
                </c:pt>
                <c:pt idx="8317">
                  <c:v>0.72155570318994844</c:v>
                </c:pt>
                <c:pt idx="8318">
                  <c:v>0.18670543943844056</c:v>
                </c:pt>
                <c:pt idx="8319">
                  <c:v>0.95832256784584491</c:v>
                </c:pt>
                <c:pt idx="8320">
                  <c:v>0.52739971109079187</c:v>
                </c:pt>
                <c:pt idx="8321">
                  <c:v>6.9462289134721404E-3</c:v>
                </c:pt>
                <c:pt idx="8322">
                  <c:v>0.74527127470135279</c:v>
                </c:pt>
                <c:pt idx="8323">
                  <c:v>0.77431583161201134</c:v>
                </c:pt>
                <c:pt idx="8324">
                  <c:v>0.92618382904966545</c:v>
                </c:pt>
                <c:pt idx="8325">
                  <c:v>0.37161676370148394</c:v>
                </c:pt>
                <c:pt idx="8326">
                  <c:v>0.76294945681604998</c:v>
                </c:pt>
                <c:pt idx="8327">
                  <c:v>0.89152263332694892</c:v>
                </c:pt>
                <c:pt idx="8328">
                  <c:v>0.82090025200550454</c:v>
                </c:pt>
                <c:pt idx="8329">
                  <c:v>0.87053738249025181</c:v>
                </c:pt>
                <c:pt idx="8330">
                  <c:v>0.12178943963804721</c:v>
                </c:pt>
                <c:pt idx="8331">
                  <c:v>0.91511392263468072</c:v>
                </c:pt>
                <c:pt idx="8332">
                  <c:v>0.31969964705393633</c:v>
                </c:pt>
                <c:pt idx="8333">
                  <c:v>0.19196996148301754</c:v>
                </c:pt>
                <c:pt idx="8334">
                  <c:v>0.43914457105060323</c:v>
                </c:pt>
                <c:pt idx="8335">
                  <c:v>0.70280757346321254</c:v>
                </c:pt>
                <c:pt idx="8336">
                  <c:v>8.6889122187573983E-2</c:v>
                </c:pt>
                <c:pt idx="8337">
                  <c:v>0.34547853253105587</c:v>
                </c:pt>
                <c:pt idx="8338">
                  <c:v>0.45769817543108865</c:v>
                </c:pt>
                <c:pt idx="8339">
                  <c:v>0.53323639628162445</c:v>
                </c:pt>
                <c:pt idx="8340">
                  <c:v>0.10411423123633221</c:v>
                </c:pt>
                <c:pt idx="8341">
                  <c:v>0.8478863150104351</c:v>
                </c:pt>
                <c:pt idx="8342">
                  <c:v>0.42529830635772009</c:v>
                </c:pt>
                <c:pt idx="8343">
                  <c:v>0.98863688017643847</c:v>
                </c:pt>
                <c:pt idx="8344">
                  <c:v>2.0047051375753737E-2</c:v>
                </c:pt>
                <c:pt idx="8345">
                  <c:v>0.93079439826812338</c:v>
                </c:pt>
                <c:pt idx="8346">
                  <c:v>0.86145361832410727</c:v>
                </c:pt>
                <c:pt idx="8347">
                  <c:v>0.45096509924669054</c:v>
                </c:pt>
                <c:pt idx="8348">
                  <c:v>0.37042496510335476</c:v>
                </c:pt>
                <c:pt idx="8349">
                  <c:v>0.73239041805844307</c:v>
                </c:pt>
                <c:pt idx="8350">
                  <c:v>0.28575823422789493</c:v>
                </c:pt>
                <c:pt idx="8351">
                  <c:v>0.73864459420491224</c:v>
                </c:pt>
                <c:pt idx="8352">
                  <c:v>0.39969672793508354</c:v>
                </c:pt>
                <c:pt idx="8353">
                  <c:v>0.70290833092430061</c:v>
                </c:pt>
                <c:pt idx="8354">
                  <c:v>0.7803197706957905</c:v>
                </c:pt>
                <c:pt idx="8355">
                  <c:v>0.83438801012671926</c:v>
                </c:pt>
                <c:pt idx="8356">
                  <c:v>0.55928812574562059</c:v>
                </c:pt>
                <c:pt idx="8357">
                  <c:v>0.95553133262113266</c:v>
                </c:pt>
                <c:pt idx="8358">
                  <c:v>0.61510928935143594</c:v>
                </c:pt>
                <c:pt idx="8359">
                  <c:v>0.14182805555957745</c:v>
                </c:pt>
                <c:pt idx="8360">
                  <c:v>0.70413171579322387</c:v>
                </c:pt>
                <c:pt idx="8361">
                  <c:v>0.34174926268949607</c:v>
                </c:pt>
                <c:pt idx="8362">
                  <c:v>0.77985994833515027</c:v>
                </c:pt>
                <c:pt idx="8363">
                  <c:v>0.10615359484504611</c:v>
                </c:pt>
                <c:pt idx="8364">
                  <c:v>0.12347048666489799</c:v>
                </c:pt>
                <c:pt idx="8365">
                  <c:v>0.16847130291558396</c:v>
                </c:pt>
                <c:pt idx="8366">
                  <c:v>0.49719002819489222</c:v>
                </c:pt>
                <c:pt idx="8367">
                  <c:v>0.27280579752885076</c:v>
                </c:pt>
                <c:pt idx="8368">
                  <c:v>4.7040993369669187E-2</c:v>
                </c:pt>
                <c:pt idx="8369">
                  <c:v>0.61797749000507285</c:v>
                </c:pt>
                <c:pt idx="8370">
                  <c:v>0.3476764412353171</c:v>
                </c:pt>
                <c:pt idx="8371">
                  <c:v>0.39794976794996756</c:v>
                </c:pt>
                <c:pt idx="8372">
                  <c:v>0.34175186107948041</c:v>
                </c:pt>
                <c:pt idx="8373">
                  <c:v>0.82353108880274517</c:v>
                </c:pt>
                <c:pt idx="8374">
                  <c:v>8.7011433712677763E-2</c:v>
                </c:pt>
                <c:pt idx="8375">
                  <c:v>0.40116833495030568</c:v>
                </c:pt>
                <c:pt idx="8376">
                  <c:v>0.43620743576260629</c:v>
                </c:pt>
                <c:pt idx="8377">
                  <c:v>0.33837478809914306</c:v>
                </c:pt>
                <c:pt idx="8378">
                  <c:v>6.506550827299501E-2</c:v>
                </c:pt>
                <c:pt idx="8379">
                  <c:v>0.55599947020225204</c:v>
                </c:pt>
                <c:pt idx="8380">
                  <c:v>0.68309761522482038</c:v>
                </c:pt>
                <c:pt idx="8381">
                  <c:v>0.82162100953125439</c:v>
                </c:pt>
                <c:pt idx="8382">
                  <c:v>0.98430911776810381</c:v>
                </c:pt>
                <c:pt idx="8383">
                  <c:v>0.28334425449527068</c:v>
                </c:pt>
                <c:pt idx="8384">
                  <c:v>0.16688722798921504</c:v>
                </c:pt>
                <c:pt idx="8385">
                  <c:v>0.87364274071233472</c:v>
                </c:pt>
                <c:pt idx="8386">
                  <c:v>0.31354507818517513</c:v>
                </c:pt>
                <c:pt idx="8387">
                  <c:v>0.75213098421326419</c:v>
                </c:pt>
                <c:pt idx="8388">
                  <c:v>6.545359830625988E-2</c:v>
                </c:pt>
                <c:pt idx="8389">
                  <c:v>7.8628659284966373E-2</c:v>
                </c:pt>
                <c:pt idx="8390">
                  <c:v>0.51187852840492432</c:v>
                </c:pt>
                <c:pt idx="8391">
                  <c:v>0.1424288275383547</c:v>
                </c:pt>
                <c:pt idx="8392">
                  <c:v>0.8013063631026569</c:v>
                </c:pt>
                <c:pt idx="8393">
                  <c:v>0.55604659233058173</c:v>
                </c:pt>
                <c:pt idx="8394">
                  <c:v>0.47507922606313563</c:v>
                </c:pt>
                <c:pt idx="8395">
                  <c:v>0.65655436909597109</c:v>
                </c:pt>
                <c:pt idx="8396">
                  <c:v>0.70928332196049548</c:v>
                </c:pt>
                <c:pt idx="8397">
                  <c:v>0.92479411602243511</c:v>
                </c:pt>
                <c:pt idx="8398">
                  <c:v>1.4709915041322781E-2</c:v>
                </c:pt>
                <c:pt idx="8399">
                  <c:v>0.22954402548705416</c:v>
                </c:pt>
                <c:pt idx="8400">
                  <c:v>0.94643828689420517</c:v>
                </c:pt>
                <c:pt idx="8401">
                  <c:v>0.78828975688120806</c:v>
                </c:pt>
                <c:pt idx="8402">
                  <c:v>0.7859458284387113</c:v>
                </c:pt>
                <c:pt idx="8403">
                  <c:v>0.39154049539544644</c:v>
                </c:pt>
                <c:pt idx="8404">
                  <c:v>0.62110803724318187</c:v>
                </c:pt>
                <c:pt idx="8405">
                  <c:v>0.96278387213255456</c:v>
                </c:pt>
                <c:pt idx="8406">
                  <c:v>0.50854085782009217</c:v>
                </c:pt>
                <c:pt idx="8407">
                  <c:v>4.6199308264162069E-2</c:v>
                </c:pt>
                <c:pt idx="8408">
                  <c:v>0.47177592174698407</c:v>
                </c:pt>
                <c:pt idx="8409">
                  <c:v>0.13791872753664791</c:v>
                </c:pt>
                <c:pt idx="8410">
                  <c:v>5.5634416665711634E-5</c:v>
                </c:pt>
                <c:pt idx="8411">
                  <c:v>0.93504956687570062</c:v>
                </c:pt>
                <c:pt idx="8412">
                  <c:v>0.37807240587569418</c:v>
                </c:pt>
                <c:pt idx="8413">
                  <c:v>0.26292747876743205</c:v>
                </c:pt>
                <c:pt idx="8414">
                  <c:v>2.2137570205208644E-2</c:v>
                </c:pt>
                <c:pt idx="8415">
                  <c:v>6.6144364916786727E-2</c:v>
                </c:pt>
                <c:pt idx="8416">
                  <c:v>0.68834308240951181</c:v>
                </c:pt>
                <c:pt idx="8417">
                  <c:v>0.9821879826403167</c:v>
                </c:pt>
                <c:pt idx="8418">
                  <c:v>0.63342616177789224</c:v>
                </c:pt>
                <c:pt idx="8419">
                  <c:v>0.9935029270097161</c:v>
                </c:pt>
                <c:pt idx="8420">
                  <c:v>0.80369617827408768</c:v>
                </c:pt>
                <c:pt idx="8421">
                  <c:v>0.72167017856690574</c:v>
                </c:pt>
                <c:pt idx="8422">
                  <c:v>0.1106930999600762</c:v>
                </c:pt>
                <c:pt idx="8423">
                  <c:v>0.41893295497583827</c:v>
                </c:pt>
                <c:pt idx="8424">
                  <c:v>6.1762048891634705E-3</c:v>
                </c:pt>
                <c:pt idx="8425">
                  <c:v>0.80347749814553071</c:v>
                </c:pt>
                <c:pt idx="8426">
                  <c:v>4.6313257909525771E-2</c:v>
                </c:pt>
                <c:pt idx="8427">
                  <c:v>0.3869276113747282</c:v>
                </c:pt>
                <c:pt idx="8428">
                  <c:v>9.2366301031953799E-2</c:v>
                </c:pt>
                <c:pt idx="8429">
                  <c:v>0.40042337002252387</c:v>
                </c:pt>
                <c:pt idx="8430">
                  <c:v>0.91558189453351402</c:v>
                </c:pt>
                <c:pt idx="8431">
                  <c:v>0.18490335074481709</c:v>
                </c:pt>
                <c:pt idx="8432">
                  <c:v>0.67061789411614547</c:v>
                </c:pt>
                <c:pt idx="8433">
                  <c:v>7.4948336032660837E-2</c:v>
                </c:pt>
                <c:pt idx="8434">
                  <c:v>0.65668562690573073</c:v>
                </c:pt>
                <c:pt idx="8435">
                  <c:v>0.91533333059183009</c:v>
                </c:pt>
                <c:pt idx="8436">
                  <c:v>7.2891828637985431E-3</c:v>
                </c:pt>
                <c:pt idx="8437">
                  <c:v>0.50929831783720214</c:v>
                </c:pt>
                <c:pt idx="8438">
                  <c:v>0.77682981583142174</c:v>
                </c:pt>
                <c:pt idx="8439">
                  <c:v>0.17871660468108794</c:v>
                </c:pt>
                <c:pt idx="8440">
                  <c:v>0.68997680102008241</c:v>
                </c:pt>
                <c:pt idx="8441">
                  <c:v>0.44009667050097911</c:v>
                </c:pt>
                <c:pt idx="8442">
                  <c:v>0.70474303593148624</c:v>
                </c:pt>
                <c:pt idx="8443">
                  <c:v>0.61620682646343805</c:v>
                </c:pt>
                <c:pt idx="8444">
                  <c:v>0.58813429697795505</c:v>
                </c:pt>
                <c:pt idx="8445">
                  <c:v>0.77313123446569365</c:v>
                </c:pt>
                <c:pt idx="8446">
                  <c:v>1.6659590889075579E-2</c:v>
                </c:pt>
                <c:pt idx="8447">
                  <c:v>0.99774599866836611</c:v>
                </c:pt>
                <c:pt idx="8448">
                  <c:v>0.11700154520431605</c:v>
                </c:pt>
                <c:pt idx="8449">
                  <c:v>0.44497217491500646</c:v>
                </c:pt>
                <c:pt idx="8450">
                  <c:v>0.64734572248875433</c:v>
                </c:pt>
                <c:pt idx="8451">
                  <c:v>0.93955979446860016</c:v>
                </c:pt>
                <c:pt idx="8452">
                  <c:v>0.18146755973876805</c:v>
                </c:pt>
                <c:pt idx="8453">
                  <c:v>0.92527845544986353</c:v>
                </c:pt>
                <c:pt idx="8454">
                  <c:v>0.15500267183175434</c:v>
                </c:pt>
                <c:pt idx="8455">
                  <c:v>0.12990740227043043</c:v>
                </c:pt>
                <c:pt idx="8456">
                  <c:v>0.35371188509916507</c:v>
                </c:pt>
                <c:pt idx="8457">
                  <c:v>0.8356547876427205</c:v>
                </c:pt>
                <c:pt idx="8458">
                  <c:v>0.85001783717890167</c:v>
                </c:pt>
                <c:pt idx="8459">
                  <c:v>0.24979139177584619</c:v>
                </c:pt>
                <c:pt idx="8460">
                  <c:v>0.24392350262213661</c:v>
                </c:pt>
                <c:pt idx="8461">
                  <c:v>0.62231049622516632</c:v>
                </c:pt>
                <c:pt idx="8462">
                  <c:v>0.172511982346192</c:v>
                </c:pt>
                <c:pt idx="8463">
                  <c:v>0.40888921842392961</c:v>
                </c:pt>
                <c:pt idx="8464">
                  <c:v>0.20109597696042433</c:v>
                </c:pt>
                <c:pt idx="8465">
                  <c:v>0.82008669982668325</c:v>
                </c:pt>
                <c:pt idx="8466">
                  <c:v>0.19716591304036132</c:v>
                </c:pt>
                <c:pt idx="8467">
                  <c:v>0.76750239532790254</c:v>
                </c:pt>
                <c:pt idx="8468">
                  <c:v>0.41276020203379926</c:v>
                </c:pt>
                <c:pt idx="8469">
                  <c:v>0.26071750803884003</c:v>
                </c:pt>
                <c:pt idx="8470">
                  <c:v>0.8791595347594281</c:v>
                </c:pt>
                <c:pt idx="8471">
                  <c:v>3.4302627683758094E-2</c:v>
                </c:pt>
                <c:pt idx="8472">
                  <c:v>0.52426540689741508</c:v>
                </c:pt>
                <c:pt idx="8473">
                  <c:v>0.32869565083118885</c:v>
                </c:pt>
                <c:pt idx="8474">
                  <c:v>0.38780544576598586</c:v>
                </c:pt>
                <c:pt idx="8475">
                  <c:v>0.84612891489925279</c:v>
                </c:pt>
                <c:pt idx="8476">
                  <c:v>0.88867463771657773</c:v>
                </c:pt>
                <c:pt idx="8477">
                  <c:v>0.95463802849624213</c:v>
                </c:pt>
                <c:pt idx="8478">
                  <c:v>0.60134686231675882</c:v>
                </c:pt>
                <c:pt idx="8479">
                  <c:v>0.83671688373979036</c:v>
                </c:pt>
                <c:pt idx="8480">
                  <c:v>0.70066694063165547</c:v>
                </c:pt>
                <c:pt idx="8481">
                  <c:v>0.10927312220878579</c:v>
                </c:pt>
                <c:pt idx="8482">
                  <c:v>0.55336688903782838</c:v>
                </c:pt>
                <c:pt idx="8483">
                  <c:v>0.43730598475658611</c:v>
                </c:pt>
                <c:pt idx="8484">
                  <c:v>0.80168772991825255</c:v>
                </c:pt>
                <c:pt idx="8485">
                  <c:v>0.96567866204570918</c:v>
                </c:pt>
                <c:pt idx="8486">
                  <c:v>0.16127492820903422</c:v>
                </c:pt>
                <c:pt idx="8487">
                  <c:v>0.54772033521333729</c:v>
                </c:pt>
                <c:pt idx="8488">
                  <c:v>0.53567585653424066</c:v>
                </c:pt>
                <c:pt idx="8489">
                  <c:v>0.1041226969585394</c:v>
                </c:pt>
                <c:pt idx="8490">
                  <c:v>0.99016970814679273</c:v>
                </c:pt>
                <c:pt idx="8491">
                  <c:v>0.78228674912000384</c:v>
                </c:pt>
                <c:pt idx="8492">
                  <c:v>0.89339438588050868</c:v>
                </c:pt>
                <c:pt idx="8493">
                  <c:v>0.27944541968379422</c:v>
                </c:pt>
                <c:pt idx="8494">
                  <c:v>0.6391705515045536</c:v>
                </c:pt>
                <c:pt idx="8495">
                  <c:v>0.53946106300664187</c:v>
                </c:pt>
                <c:pt idx="8496">
                  <c:v>0.72208787860446044</c:v>
                </c:pt>
                <c:pt idx="8497">
                  <c:v>0.13097763114188687</c:v>
                </c:pt>
                <c:pt idx="8498">
                  <c:v>0.34104852766778715</c:v>
                </c:pt>
                <c:pt idx="8499">
                  <c:v>2.6064384740807295E-3</c:v>
                </c:pt>
                <c:pt idx="8500">
                  <c:v>0.80641335984990625</c:v>
                </c:pt>
                <c:pt idx="8501">
                  <c:v>0.38934092334906611</c:v>
                </c:pt>
                <c:pt idx="8502">
                  <c:v>0.65290065372963468</c:v>
                </c:pt>
                <c:pt idx="8503">
                  <c:v>0.30128915994488131</c:v>
                </c:pt>
                <c:pt idx="8504">
                  <c:v>0.76691311959499175</c:v>
                </c:pt>
                <c:pt idx="8505">
                  <c:v>0.50880295900106565</c:v>
                </c:pt>
                <c:pt idx="8506">
                  <c:v>0.45133385688594257</c:v>
                </c:pt>
                <c:pt idx="8507">
                  <c:v>0.56813460801175542</c:v>
                </c:pt>
                <c:pt idx="8508">
                  <c:v>0.63835877954883447</c:v>
                </c:pt>
                <c:pt idx="8509">
                  <c:v>0.89600980323553547</c:v>
                </c:pt>
                <c:pt idx="8510">
                  <c:v>0.23676490561885988</c:v>
                </c:pt>
                <c:pt idx="8511">
                  <c:v>0.30777066215303289</c:v>
                </c:pt>
                <c:pt idx="8512">
                  <c:v>0.70152073199931564</c:v>
                </c:pt>
                <c:pt idx="8513">
                  <c:v>0.45894463847342165</c:v>
                </c:pt>
                <c:pt idx="8514">
                  <c:v>0.48254074877246317</c:v>
                </c:pt>
                <c:pt idx="8515">
                  <c:v>6.2366544763728299E-2</c:v>
                </c:pt>
                <c:pt idx="8516">
                  <c:v>0.19451976995659981</c:v>
                </c:pt>
                <c:pt idx="8517">
                  <c:v>0.29377558654815683</c:v>
                </c:pt>
                <c:pt idx="8518">
                  <c:v>0.48628504084715857</c:v>
                </c:pt>
                <c:pt idx="8519">
                  <c:v>0.99268344416873688</c:v>
                </c:pt>
                <c:pt idx="8520">
                  <c:v>3.0648069936152579E-2</c:v>
                </c:pt>
                <c:pt idx="8521">
                  <c:v>0.10211334289150002</c:v>
                </c:pt>
                <c:pt idx="8522">
                  <c:v>0.21895590341601329</c:v>
                </c:pt>
                <c:pt idx="8523">
                  <c:v>0.99187063891062077</c:v>
                </c:pt>
                <c:pt idx="8524">
                  <c:v>0.36983009677838075</c:v>
                </c:pt>
                <c:pt idx="8525">
                  <c:v>0.73443848022000791</c:v>
                </c:pt>
                <c:pt idx="8526">
                  <c:v>0.70753898364842827</c:v>
                </c:pt>
                <c:pt idx="8527">
                  <c:v>0.60770010510818107</c:v>
                </c:pt>
                <c:pt idx="8528">
                  <c:v>0.61566847917422118</c:v>
                </c:pt>
                <c:pt idx="8529">
                  <c:v>0.54013140711008167</c:v>
                </c:pt>
                <c:pt idx="8530">
                  <c:v>0.98856122511837685</c:v>
                </c:pt>
                <c:pt idx="8531">
                  <c:v>0.74851249053539359</c:v>
                </c:pt>
                <c:pt idx="8532">
                  <c:v>0.24943035433508007</c:v>
                </c:pt>
                <c:pt idx="8533">
                  <c:v>0.17596723566575312</c:v>
                </c:pt>
                <c:pt idx="8534">
                  <c:v>0.48133176028790498</c:v>
                </c:pt>
                <c:pt idx="8535">
                  <c:v>0.74289708479442496</c:v>
                </c:pt>
                <c:pt idx="8536">
                  <c:v>0.8713060658757138</c:v>
                </c:pt>
                <c:pt idx="8537">
                  <c:v>4.1051099095983014E-2</c:v>
                </c:pt>
                <c:pt idx="8538">
                  <c:v>0.94582443216155487</c:v>
                </c:pt>
                <c:pt idx="8539">
                  <c:v>0.47123326522821246</c:v>
                </c:pt>
                <c:pt idx="8540">
                  <c:v>1.7490616542049971E-2</c:v>
                </c:pt>
                <c:pt idx="8541">
                  <c:v>0.96479414820894327</c:v>
                </c:pt>
                <c:pt idx="8542">
                  <c:v>0.29525087368453429</c:v>
                </c:pt>
                <c:pt idx="8543">
                  <c:v>0.28143594194270483</c:v>
                </c:pt>
                <c:pt idx="8544">
                  <c:v>9.387815701490182E-2</c:v>
                </c:pt>
                <c:pt idx="8545">
                  <c:v>0.81018687543002277</c:v>
                </c:pt>
                <c:pt idx="8546">
                  <c:v>0.81081727836784778</c:v>
                </c:pt>
                <c:pt idx="8547">
                  <c:v>0.4059994543930513</c:v>
                </c:pt>
                <c:pt idx="8548">
                  <c:v>0.63283190998846284</c:v>
                </c:pt>
                <c:pt idx="8549">
                  <c:v>5.9131020707604955E-3</c:v>
                </c:pt>
                <c:pt idx="8550">
                  <c:v>0.38150842924672573</c:v>
                </c:pt>
                <c:pt idx="8551">
                  <c:v>1.2172275694167369E-2</c:v>
                </c:pt>
                <c:pt idx="8552">
                  <c:v>0.57943951784606995</c:v>
                </c:pt>
                <c:pt idx="8553">
                  <c:v>0.63997836487366744</c:v>
                </c:pt>
                <c:pt idx="8554">
                  <c:v>0.11638035770337114</c:v>
                </c:pt>
                <c:pt idx="8555">
                  <c:v>4.6738465338357939E-3</c:v>
                </c:pt>
                <c:pt idx="8556">
                  <c:v>0.55334062015327656</c:v>
                </c:pt>
                <c:pt idx="8557">
                  <c:v>0.99580484209386855</c:v>
                </c:pt>
                <c:pt idx="8558">
                  <c:v>0.49198299762419567</c:v>
                </c:pt>
                <c:pt idx="8559">
                  <c:v>0.75824299583129728</c:v>
                </c:pt>
                <c:pt idx="8560">
                  <c:v>0.79003286258784722</c:v>
                </c:pt>
                <c:pt idx="8561">
                  <c:v>8.2323439923265684E-2</c:v>
                </c:pt>
                <c:pt idx="8562">
                  <c:v>0.61005671630150482</c:v>
                </c:pt>
                <c:pt idx="8563">
                  <c:v>0.22323280536720194</c:v>
                </c:pt>
                <c:pt idx="8564">
                  <c:v>0.87376173253811973</c:v>
                </c:pt>
                <c:pt idx="8565">
                  <c:v>0.31344069415397974</c:v>
                </c:pt>
                <c:pt idx="8566">
                  <c:v>0.99774857191264099</c:v>
                </c:pt>
                <c:pt idx="8567">
                  <c:v>0.16025006173190198</c:v>
                </c:pt>
                <c:pt idx="8568">
                  <c:v>0.32278945405166104</c:v>
                </c:pt>
                <c:pt idx="8569">
                  <c:v>0.12235617224236772</c:v>
                </c:pt>
                <c:pt idx="8570">
                  <c:v>0.44018880344936101</c:v>
                </c:pt>
                <c:pt idx="8571">
                  <c:v>0.25322149938588101</c:v>
                </c:pt>
                <c:pt idx="8572">
                  <c:v>0.89374210447712898</c:v>
                </c:pt>
                <c:pt idx="8573">
                  <c:v>0.12355187308208639</c:v>
                </c:pt>
                <c:pt idx="8574">
                  <c:v>0.53633281660095455</c:v>
                </c:pt>
                <c:pt idx="8575">
                  <c:v>0.14565053821804494</c:v>
                </c:pt>
                <c:pt idx="8576">
                  <c:v>0.94859775665616508</c:v>
                </c:pt>
                <c:pt idx="8577">
                  <c:v>8.2498046142281053E-2</c:v>
                </c:pt>
                <c:pt idx="8578">
                  <c:v>0.54466343929276961</c:v>
                </c:pt>
                <c:pt idx="8579">
                  <c:v>0.15842611955405497</c:v>
                </c:pt>
                <c:pt idx="8580">
                  <c:v>0.66779327097711771</c:v>
                </c:pt>
                <c:pt idx="8581">
                  <c:v>0.60150723839248865</c:v>
                </c:pt>
                <c:pt idx="8582">
                  <c:v>0.53215758853226791</c:v>
                </c:pt>
                <c:pt idx="8583">
                  <c:v>0.97259238780131207</c:v>
                </c:pt>
                <c:pt idx="8584">
                  <c:v>0.36026370262739421</c:v>
                </c:pt>
                <c:pt idx="8585">
                  <c:v>0.95205198458957108</c:v>
                </c:pt>
                <c:pt idx="8586">
                  <c:v>0.13770692289700123</c:v>
                </c:pt>
                <c:pt idx="8587">
                  <c:v>0.44025505587470487</c:v>
                </c:pt>
                <c:pt idx="8588">
                  <c:v>0.36672601213991923</c:v>
                </c:pt>
                <c:pt idx="8589">
                  <c:v>0.56408796159740904</c:v>
                </c:pt>
                <c:pt idx="8590">
                  <c:v>0.6263724936295173</c:v>
                </c:pt>
                <c:pt idx="8591">
                  <c:v>0.44250235727173387</c:v>
                </c:pt>
                <c:pt idx="8592">
                  <c:v>0.13712059200607268</c:v>
                </c:pt>
                <c:pt idx="8593">
                  <c:v>0.58579177203857891</c:v>
                </c:pt>
                <c:pt idx="8594">
                  <c:v>0.40231457837033763</c:v>
                </c:pt>
                <c:pt idx="8595">
                  <c:v>0.70112059623986511</c:v>
                </c:pt>
                <c:pt idx="8596">
                  <c:v>0.73386292938788555</c:v>
                </c:pt>
                <c:pt idx="8597">
                  <c:v>3.4256148168005117E-2</c:v>
                </c:pt>
                <c:pt idx="8598">
                  <c:v>0.74308418563710721</c:v>
                </c:pt>
                <c:pt idx="8599">
                  <c:v>1.5909928835886499E-2</c:v>
                </c:pt>
                <c:pt idx="8600">
                  <c:v>0.39817587071944766</c:v>
                </c:pt>
                <c:pt idx="8601">
                  <c:v>0.14186110773210464</c:v>
                </c:pt>
                <c:pt idx="8602">
                  <c:v>0.25963957945799437</c:v>
                </c:pt>
                <c:pt idx="8603">
                  <c:v>0.76241387648620362</c:v>
                </c:pt>
                <c:pt idx="8604">
                  <c:v>0.89002402959858251</c:v>
                </c:pt>
                <c:pt idx="8605">
                  <c:v>0.63386738935199916</c:v>
                </c:pt>
                <c:pt idx="8606">
                  <c:v>0.40921476502400578</c:v>
                </c:pt>
                <c:pt idx="8607">
                  <c:v>0.67255768444042541</c:v>
                </c:pt>
                <c:pt idx="8608">
                  <c:v>0.67700431620562651</c:v>
                </c:pt>
                <c:pt idx="8609">
                  <c:v>0.41154439393968528</c:v>
                </c:pt>
                <c:pt idx="8610">
                  <c:v>0.82663087026524862</c:v>
                </c:pt>
                <c:pt idx="8611">
                  <c:v>0.18503847400892454</c:v>
                </c:pt>
                <c:pt idx="8612">
                  <c:v>0.94163459396997218</c:v>
                </c:pt>
                <c:pt idx="8613">
                  <c:v>5.2622779297001092E-2</c:v>
                </c:pt>
                <c:pt idx="8614">
                  <c:v>0.43105357067242894</c:v>
                </c:pt>
                <c:pt idx="8615">
                  <c:v>0.71736421748873047</c:v>
                </c:pt>
                <c:pt idx="8616">
                  <c:v>0.74040525906738142</c:v>
                </c:pt>
                <c:pt idx="8617">
                  <c:v>0.99119107145405894</c:v>
                </c:pt>
                <c:pt idx="8618">
                  <c:v>0.94833985434302126</c:v>
                </c:pt>
                <c:pt idx="8619">
                  <c:v>0.74793386913274129</c:v>
                </c:pt>
                <c:pt idx="8620">
                  <c:v>0.52454043995800448</c:v>
                </c:pt>
                <c:pt idx="8621">
                  <c:v>0.95117630015647803</c:v>
                </c:pt>
                <c:pt idx="8622">
                  <c:v>0.42007865590047028</c:v>
                </c:pt>
                <c:pt idx="8623">
                  <c:v>0.26197164517919141</c:v>
                </c:pt>
                <c:pt idx="8624">
                  <c:v>0.95744245264560102</c:v>
                </c:pt>
                <c:pt idx="8625">
                  <c:v>0.73530354059082625</c:v>
                </c:pt>
                <c:pt idx="8626">
                  <c:v>0.24660863599116384</c:v>
                </c:pt>
                <c:pt idx="8627">
                  <c:v>0.75134702946587795</c:v>
                </c:pt>
                <c:pt idx="8628">
                  <c:v>0.88952615898546117</c:v>
                </c:pt>
                <c:pt idx="8629">
                  <c:v>0.26615599462117812</c:v>
                </c:pt>
                <c:pt idx="8630">
                  <c:v>0.28380352411596271</c:v>
                </c:pt>
                <c:pt idx="8631">
                  <c:v>0.88583174295995004</c:v>
                </c:pt>
                <c:pt idx="8632">
                  <c:v>0.17410585385472788</c:v>
                </c:pt>
                <c:pt idx="8633">
                  <c:v>0.19708766238628311</c:v>
                </c:pt>
                <c:pt idx="8634">
                  <c:v>0.4523436522355041</c:v>
                </c:pt>
                <c:pt idx="8635">
                  <c:v>0.53976504809212178</c:v>
                </c:pt>
                <c:pt idx="8636">
                  <c:v>0.83116521026527757</c:v>
                </c:pt>
                <c:pt idx="8637">
                  <c:v>0.39369085449431596</c:v>
                </c:pt>
                <c:pt idx="8638">
                  <c:v>0.7621934119435928</c:v>
                </c:pt>
                <c:pt idx="8639">
                  <c:v>0.18467646193908363</c:v>
                </c:pt>
                <c:pt idx="8640">
                  <c:v>0.85729773615361082</c:v>
                </c:pt>
                <c:pt idx="8641">
                  <c:v>0.60305345971279478</c:v>
                </c:pt>
                <c:pt idx="8642">
                  <c:v>0.51949931891611745</c:v>
                </c:pt>
                <c:pt idx="8643">
                  <c:v>0.22505494916115651</c:v>
                </c:pt>
                <c:pt idx="8644">
                  <c:v>0.49853247753276142</c:v>
                </c:pt>
                <c:pt idx="8645">
                  <c:v>0.83535181909583123</c:v>
                </c:pt>
                <c:pt idx="8646">
                  <c:v>0.75802546961141071</c:v>
                </c:pt>
                <c:pt idx="8647">
                  <c:v>0.1340696849553239</c:v>
                </c:pt>
                <c:pt idx="8648">
                  <c:v>0.30919697010386593</c:v>
                </c:pt>
                <c:pt idx="8649">
                  <c:v>0.67347846164995728</c:v>
                </c:pt>
                <c:pt idx="8650">
                  <c:v>0.1525068768078959</c:v>
                </c:pt>
                <c:pt idx="8651">
                  <c:v>0.18308043628143167</c:v>
                </c:pt>
                <c:pt idx="8652">
                  <c:v>3.2894507997154494E-2</c:v>
                </c:pt>
                <c:pt idx="8653">
                  <c:v>0.85799783415067843</c:v>
                </c:pt>
                <c:pt idx="8654">
                  <c:v>0.36960049642697002</c:v>
                </c:pt>
                <c:pt idx="8655">
                  <c:v>0.8755453740598379</c:v>
                </c:pt>
                <c:pt idx="8656">
                  <c:v>0.29110374967153357</c:v>
                </c:pt>
                <c:pt idx="8657">
                  <c:v>0.58072265544008583</c:v>
                </c:pt>
                <c:pt idx="8658">
                  <c:v>0.20567190749834846</c:v>
                </c:pt>
                <c:pt idx="8659">
                  <c:v>0.7277512507176731</c:v>
                </c:pt>
                <c:pt idx="8660">
                  <c:v>0.31527273790690707</c:v>
                </c:pt>
                <c:pt idx="8661">
                  <c:v>0.78890792736267112</c:v>
                </c:pt>
                <c:pt idx="8662">
                  <c:v>0.17553711038806341</c:v>
                </c:pt>
                <c:pt idx="8663">
                  <c:v>0.25221621815684075</c:v>
                </c:pt>
                <c:pt idx="8664">
                  <c:v>0.99798048799763461</c:v>
                </c:pt>
                <c:pt idx="8665">
                  <c:v>5.8063702219195525E-2</c:v>
                </c:pt>
                <c:pt idx="8666">
                  <c:v>0.8766451239942783</c:v>
                </c:pt>
                <c:pt idx="8667">
                  <c:v>0.77460089781070174</c:v>
                </c:pt>
                <c:pt idx="8668">
                  <c:v>0.71729143043853871</c:v>
                </c:pt>
                <c:pt idx="8669">
                  <c:v>0.51707330649582361</c:v>
                </c:pt>
                <c:pt idx="8670">
                  <c:v>0.45106420128190156</c:v>
                </c:pt>
                <c:pt idx="8671">
                  <c:v>3.6032870894313264E-2</c:v>
                </c:pt>
                <c:pt idx="8672">
                  <c:v>0.60446304669811535</c:v>
                </c:pt>
                <c:pt idx="8673">
                  <c:v>0.21042778119930428</c:v>
                </c:pt>
                <c:pt idx="8674">
                  <c:v>0.6597205426822047</c:v>
                </c:pt>
                <c:pt idx="8675">
                  <c:v>0.92316278578860811</c:v>
                </c:pt>
                <c:pt idx="8676">
                  <c:v>0.5969426751122543</c:v>
                </c:pt>
                <c:pt idx="8677">
                  <c:v>0.81554253763311657</c:v>
                </c:pt>
                <c:pt idx="8678">
                  <c:v>0.82343192576590551</c:v>
                </c:pt>
                <c:pt idx="8679">
                  <c:v>0.42037827354873453</c:v>
                </c:pt>
                <c:pt idx="8680">
                  <c:v>0.2976454595558557</c:v>
                </c:pt>
                <c:pt idx="8681">
                  <c:v>0.5272406812418442</c:v>
                </c:pt>
                <c:pt idx="8682">
                  <c:v>0.33413155764999408</c:v>
                </c:pt>
                <c:pt idx="8683">
                  <c:v>0.74909134942530253</c:v>
                </c:pt>
                <c:pt idx="8684">
                  <c:v>0.97831171703446274</c:v>
                </c:pt>
                <c:pt idx="8685">
                  <c:v>0.48503012418981184</c:v>
                </c:pt>
                <c:pt idx="8686">
                  <c:v>0.9012991841422856</c:v>
                </c:pt>
                <c:pt idx="8687">
                  <c:v>0.13538980536879497</c:v>
                </c:pt>
                <c:pt idx="8688">
                  <c:v>0.49646075931212902</c:v>
                </c:pt>
                <c:pt idx="8689">
                  <c:v>1.5983684927217516E-2</c:v>
                </c:pt>
                <c:pt idx="8690">
                  <c:v>0.63779449771987018</c:v>
                </c:pt>
                <c:pt idx="8691">
                  <c:v>0.4121251038332121</c:v>
                </c:pt>
                <c:pt idx="8692">
                  <c:v>0.58662205077084806</c:v>
                </c:pt>
                <c:pt idx="8693">
                  <c:v>0.35680923161879613</c:v>
                </c:pt>
                <c:pt idx="8694">
                  <c:v>0.89275774308143074</c:v>
                </c:pt>
                <c:pt idx="8695">
                  <c:v>0.57938989558228748</c:v>
                </c:pt>
                <c:pt idx="8696">
                  <c:v>0.80597697748149599</c:v>
                </c:pt>
                <c:pt idx="8697">
                  <c:v>5.5062457479099956E-2</c:v>
                </c:pt>
                <c:pt idx="8698">
                  <c:v>0.43472477720804736</c:v>
                </c:pt>
                <c:pt idx="8699">
                  <c:v>0.41933246162688942</c:v>
                </c:pt>
                <c:pt idx="8700">
                  <c:v>0.72068448910521554</c:v>
                </c:pt>
                <c:pt idx="8701">
                  <c:v>0.54421031733239555</c:v>
                </c:pt>
                <c:pt idx="8702">
                  <c:v>0.54280533154625699</c:v>
                </c:pt>
                <c:pt idx="8703">
                  <c:v>0.92920922391545457</c:v>
                </c:pt>
                <c:pt idx="8704">
                  <c:v>0.21942827302004597</c:v>
                </c:pt>
                <c:pt idx="8705">
                  <c:v>0.93098657388751704</c:v>
                </c:pt>
                <c:pt idx="8706">
                  <c:v>9.1349253473500369E-2</c:v>
                </c:pt>
                <c:pt idx="8707">
                  <c:v>0.30690505509586308</c:v>
                </c:pt>
                <c:pt idx="8708">
                  <c:v>0.15326292214601436</c:v>
                </c:pt>
                <c:pt idx="8709">
                  <c:v>0.88993443403855643</c:v>
                </c:pt>
                <c:pt idx="8710">
                  <c:v>0.12803481199221445</c:v>
                </c:pt>
                <c:pt idx="8711">
                  <c:v>0.88108707912316875</c:v>
                </c:pt>
                <c:pt idx="8712">
                  <c:v>0.43054074907234907</c:v>
                </c:pt>
                <c:pt idx="8713">
                  <c:v>9.8371584945531373E-2</c:v>
                </c:pt>
                <c:pt idx="8714">
                  <c:v>0.3312301055207989</c:v>
                </c:pt>
                <c:pt idx="8715">
                  <c:v>0.98438541404175828</c:v>
                </c:pt>
                <c:pt idx="8716">
                  <c:v>0.56565572580585988</c:v>
                </c:pt>
                <c:pt idx="8717">
                  <c:v>0.97578554506217385</c:v>
                </c:pt>
                <c:pt idx="8718">
                  <c:v>2.7657785931442764E-2</c:v>
                </c:pt>
                <c:pt idx="8719">
                  <c:v>0.84441007573362914</c:v>
                </c:pt>
                <c:pt idx="8720">
                  <c:v>1.447810792107047E-4</c:v>
                </c:pt>
                <c:pt idx="8721">
                  <c:v>0.43333752426939903</c:v>
                </c:pt>
                <c:pt idx="8722">
                  <c:v>0.10377232176427371</c:v>
                </c:pt>
                <c:pt idx="8723">
                  <c:v>0.10141381812347743</c:v>
                </c:pt>
                <c:pt idx="8724">
                  <c:v>0.46204312726019098</c:v>
                </c:pt>
                <c:pt idx="8725">
                  <c:v>0.55884178800454443</c:v>
                </c:pt>
                <c:pt idx="8726">
                  <c:v>0.45393291835390631</c:v>
                </c:pt>
                <c:pt idx="8727">
                  <c:v>0.25056070007875592</c:v>
                </c:pt>
                <c:pt idx="8728">
                  <c:v>0.17368814962622159</c:v>
                </c:pt>
                <c:pt idx="8729">
                  <c:v>0.17673269388113763</c:v>
                </c:pt>
                <c:pt idx="8730">
                  <c:v>0.34638798625505901</c:v>
                </c:pt>
                <c:pt idx="8731">
                  <c:v>0.74288691475190549</c:v>
                </c:pt>
                <c:pt idx="8732">
                  <c:v>0.70037816124985841</c:v>
                </c:pt>
                <c:pt idx="8733">
                  <c:v>0.25575805234525262</c:v>
                </c:pt>
                <c:pt idx="8734">
                  <c:v>0.52558769263587324</c:v>
                </c:pt>
                <c:pt idx="8735">
                  <c:v>0.55235205709578095</c:v>
                </c:pt>
                <c:pt idx="8736">
                  <c:v>0.38102553476627243</c:v>
                </c:pt>
                <c:pt idx="8737">
                  <c:v>0.89616474271573343</c:v>
                </c:pt>
                <c:pt idx="8738">
                  <c:v>0.84083274930754337</c:v>
                </c:pt>
                <c:pt idx="8739">
                  <c:v>0.87601953785681141</c:v>
                </c:pt>
                <c:pt idx="8740">
                  <c:v>0.2603746854049967</c:v>
                </c:pt>
                <c:pt idx="8741">
                  <c:v>0.11733952775473684</c:v>
                </c:pt>
                <c:pt idx="8742">
                  <c:v>0.12544489983722795</c:v>
                </c:pt>
                <c:pt idx="8743">
                  <c:v>0.35243349026536264</c:v>
                </c:pt>
                <c:pt idx="8744">
                  <c:v>0.34967281592528932</c:v>
                </c:pt>
                <c:pt idx="8745">
                  <c:v>0.95101918231277693</c:v>
                </c:pt>
                <c:pt idx="8746">
                  <c:v>0.77939905681619381</c:v>
                </c:pt>
                <c:pt idx="8747">
                  <c:v>0.35994983574373174</c:v>
                </c:pt>
                <c:pt idx="8748">
                  <c:v>0.6768912708744832</c:v>
                </c:pt>
                <c:pt idx="8749">
                  <c:v>0.51159151341374565</c:v>
                </c:pt>
                <c:pt idx="8750">
                  <c:v>0.31856787079878518</c:v>
                </c:pt>
                <c:pt idx="8751">
                  <c:v>0.17020644115759359</c:v>
                </c:pt>
                <c:pt idx="8752">
                  <c:v>0.65965846165067443</c:v>
                </c:pt>
                <c:pt idx="8753">
                  <c:v>0.87976688886050458</c:v>
                </c:pt>
                <c:pt idx="8754">
                  <c:v>0.24210300447517213</c:v>
                </c:pt>
                <c:pt idx="8755">
                  <c:v>2.5198140193334845E-2</c:v>
                </c:pt>
                <c:pt idx="8756">
                  <c:v>0.5051441553538405</c:v>
                </c:pt>
                <c:pt idx="8757">
                  <c:v>0.95782095797258471</c:v>
                </c:pt>
                <c:pt idx="8758">
                  <c:v>9.6842571206783204E-2</c:v>
                </c:pt>
                <c:pt idx="8759">
                  <c:v>0.63309619838050391</c:v>
                </c:pt>
                <c:pt idx="8760">
                  <c:v>0.4478081071040631</c:v>
                </c:pt>
                <c:pt idx="8761">
                  <c:v>0.31085802396333684</c:v>
                </c:pt>
                <c:pt idx="8762">
                  <c:v>0.59081067777742202</c:v>
                </c:pt>
                <c:pt idx="8763">
                  <c:v>0.75506333110624146</c:v>
                </c:pt>
                <c:pt idx="8764">
                  <c:v>0.34940782857565572</c:v>
                </c:pt>
                <c:pt idx="8765">
                  <c:v>0.49737679702107646</c:v>
                </c:pt>
                <c:pt idx="8766">
                  <c:v>0.41182945920705305</c:v>
                </c:pt>
                <c:pt idx="8767">
                  <c:v>0.6177228189156031</c:v>
                </c:pt>
                <c:pt idx="8768">
                  <c:v>6.7419440516931675E-2</c:v>
                </c:pt>
                <c:pt idx="8769">
                  <c:v>0.11853869404575727</c:v>
                </c:pt>
                <c:pt idx="8770">
                  <c:v>0.27983275301746685</c:v>
                </c:pt>
                <c:pt idx="8771">
                  <c:v>0.14908189054070128</c:v>
                </c:pt>
                <c:pt idx="8772">
                  <c:v>0.61933624354160211</c:v>
                </c:pt>
                <c:pt idx="8773">
                  <c:v>0.18424712968256657</c:v>
                </c:pt>
                <c:pt idx="8774">
                  <c:v>0.64151050087134842</c:v>
                </c:pt>
                <c:pt idx="8775">
                  <c:v>0.86699007072811485</c:v>
                </c:pt>
                <c:pt idx="8776">
                  <c:v>0.50212065340118517</c:v>
                </c:pt>
                <c:pt idx="8777">
                  <c:v>0.14182363969358786</c:v>
                </c:pt>
                <c:pt idx="8778">
                  <c:v>0.62991425610609086</c:v>
                </c:pt>
                <c:pt idx="8779">
                  <c:v>0.96890430104402092</c:v>
                </c:pt>
                <c:pt idx="8780">
                  <c:v>0.37458957283505684</c:v>
                </c:pt>
                <c:pt idx="8781">
                  <c:v>0.726952564775456</c:v>
                </c:pt>
                <c:pt idx="8782">
                  <c:v>0.89175810706417924</c:v>
                </c:pt>
                <c:pt idx="8783">
                  <c:v>0.77850735363480983</c:v>
                </c:pt>
                <c:pt idx="8784">
                  <c:v>0.37309446622295978</c:v>
                </c:pt>
                <c:pt idx="8785">
                  <c:v>0.59869573526023689</c:v>
                </c:pt>
                <c:pt idx="8786">
                  <c:v>0.27922444477641228</c:v>
                </c:pt>
                <c:pt idx="8787">
                  <c:v>0.92524528313672416</c:v>
                </c:pt>
                <c:pt idx="8788">
                  <c:v>0.59747560489805207</c:v>
                </c:pt>
                <c:pt idx="8789">
                  <c:v>0.77249344753683236</c:v>
                </c:pt>
                <c:pt idx="8790">
                  <c:v>0.29737467751716018</c:v>
                </c:pt>
                <c:pt idx="8791">
                  <c:v>0.97620695688585146</c:v>
                </c:pt>
                <c:pt idx="8792">
                  <c:v>0.11032630648013499</c:v>
                </c:pt>
                <c:pt idx="8793">
                  <c:v>0.25423493760369481</c:v>
                </c:pt>
                <c:pt idx="8794">
                  <c:v>0.92659823127398189</c:v>
                </c:pt>
                <c:pt idx="8795">
                  <c:v>0.33647494778804243</c:v>
                </c:pt>
                <c:pt idx="8796">
                  <c:v>0.13444939960467137</c:v>
                </c:pt>
                <c:pt idx="8797">
                  <c:v>0.69106108168655123</c:v>
                </c:pt>
                <c:pt idx="8798">
                  <c:v>0.66360183184202848</c:v>
                </c:pt>
                <c:pt idx="8799">
                  <c:v>0.15598969494737205</c:v>
                </c:pt>
                <c:pt idx="8800">
                  <c:v>0.71880490645710604</c:v>
                </c:pt>
                <c:pt idx="8801">
                  <c:v>0.95406475055686424</c:v>
                </c:pt>
                <c:pt idx="8802">
                  <c:v>0.96626453519159206</c:v>
                </c:pt>
                <c:pt idx="8803">
                  <c:v>8.0448910631448455E-3</c:v>
                </c:pt>
                <c:pt idx="8804">
                  <c:v>0.2104860242505027</c:v>
                </c:pt>
                <c:pt idx="8805">
                  <c:v>0.63861150417412238</c:v>
                </c:pt>
                <c:pt idx="8806">
                  <c:v>0.14355258044952182</c:v>
                </c:pt>
                <c:pt idx="8807">
                  <c:v>0.68822154108817757</c:v>
                </c:pt>
                <c:pt idx="8808">
                  <c:v>0.93944299497615691</c:v>
                </c:pt>
                <c:pt idx="8809">
                  <c:v>0.2184184902433392</c:v>
                </c:pt>
                <c:pt idx="8810">
                  <c:v>0.95956744577715525</c:v>
                </c:pt>
                <c:pt idx="8811">
                  <c:v>0.45006310262254584</c:v>
                </c:pt>
                <c:pt idx="8812">
                  <c:v>0.21056770310297968</c:v>
                </c:pt>
                <c:pt idx="8813">
                  <c:v>1.1387977754412209E-2</c:v>
                </c:pt>
                <c:pt idx="8814">
                  <c:v>0.39774404438107464</c:v>
                </c:pt>
                <c:pt idx="8815">
                  <c:v>0.88415583869635861</c:v>
                </c:pt>
                <c:pt idx="8816">
                  <c:v>7.1828956749210582E-3</c:v>
                </c:pt>
                <c:pt idx="8817">
                  <c:v>0.72292953437330643</c:v>
                </c:pt>
                <c:pt idx="8818">
                  <c:v>0.2766861381366319</c:v>
                </c:pt>
                <c:pt idx="8819">
                  <c:v>0.2639255883469831</c:v>
                </c:pt>
                <c:pt idx="8820">
                  <c:v>0.7973652737202892</c:v>
                </c:pt>
                <c:pt idx="8821">
                  <c:v>0.31815734287638092</c:v>
                </c:pt>
                <c:pt idx="8822">
                  <c:v>0.27046364930945621</c:v>
                </c:pt>
                <c:pt idx="8823">
                  <c:v>0.68255587000518847</c:v>
                </c:pt>
                <c:pt idx="8824">
                  <c:v>0.71650910317735239</c:v>
                </c:pt>
                <c:pt idx="8825">
                  <c:v>0.36849902773671739</c:v>
                </c:pt>
                <c:pt idx="8826">
                  <c:v>0.36316109698412991</c:v>
                </c:pt>
                <c:pt idx="8827">
                  <c:v>0.64855893824648059</c:v>
                </c:pt>
                <c:pt idx="8828">
                  <c:v>0.33007703457496923</c:v>
                </c:pt>
                <c:pt idx="8829">
                  <c:v>0.60472202748280113</c:v>
                </c:pt>
                <c:pt idx="8830">
                  <c:v>0.56311782941367372</c:v>
                </c:pt>
                <c:pt idx="8831">
                  <c:v>0.32136088158998677</c:v>
                </c:pt>
                <c:pt idx="8832">
                  <c:v>0.11233880888313931</c:v>
                </c:pt>
                <c:pt idx="8833">
                  <c:v>7.8362824897450778E-2</c:v>
                </c:pt>
                <c:pt idx="8834">
                  <c:v>4.399997743032872E-2</c:v>
                </c:pt>
                <c:pt idx="8835">
                  <c:v>0.50762259750981931</c:v>
                </c:pt>
                <c:pt idx="8836">
                  <c:v>0.61299827350908809</c:v>
                </c:pt>
                <c:pt idx="8837">
                  <c:v>0.6619847932187769</c:v>
                </c:pt>
                <c:pt idx="8838">
                  <c:v>0.97842155395933494</c:v>
                </c:pt>
                <c:pt idx="8839">
                  <c:v>0.33105932051830894</c:v>
                </c:pt>
                <c:pt idx="8840">
                  <c:v>0.11400187719334004</c:v>
                </c:pt>
                <c:pt idx="8841">
                  <c:v>2.9551914441190621E-2</c:v>
                </c:pt>
                <c:pt idx="8842">
                  <c:v>0.67902793906583825</c:v>
                </c:pt>
                <c:pt idx="8843">
                  <c:v>0.42257380551778423</c:v>
                </c:pt>
                <c:pt idx="8844">
                  <c:v>0.19795126337462629</c:v>
                </c:pt>
                <c:pt idx="8845">
                  <c:v>0.96688546331919989</c:v>
                </c:pt>
                <c:pt idx="8846">
                  <c:v>0.44398393176681544</c:v>
                </c:pt>
                <c:pt idx="8847">
                  <c:v>3.7943130842383543E-2</c:v>
                </c:pt>
                <c:pt idx="8848">
                  <c:v>0.71020199391534644</c:v>
                </c:pt>
                <c:pt idx="8849">
                  <c:v>0.3649136612028413</c:v>
                </c:pt>
                <c:pt idx="8850">
                  <c:v>0.10390576212848805</c:v>
                </c:pt>
                <c:pt idx="8851">
                  <c:v>0.34414601947373991</c:v>
                </c:pt>
                <c:pt idx="8852">
                  <c:v>6.2151221121731784E-2</c:v>
                </c:pt>
                <c:pt idx="8853">
                  <c:v>0.57557531892115965</c:v>
                </c:pt>
                <c:pt idx="8854">
                  <c:v>0.69438703390508283</c:v>
                </c:pt>
                <c:pt idx="8855">
                  <c:v>0.56288076870277559</c:v>
                </c:pt>
                <c:pt idx="8856">
                  <c:v>0.33708151352455912</c:v>
                </c:pt>
                <c:pt idx="8857">
                  <c:v>0.32899973323987786</c:v>
                </c:pt>
                <c:pt idx="8858">
                  <c:v>0.49851848860202286</c:v>
                </c:pt>
                <c:pt idx="8859">
                  <c:v>0.60023986017342645</c:v>
                </c:pt>
                <c:pt idx="8860">
                  <c:v>0.23133186075432779</c:v>
                </c:pt>
                <c:pt idx="8861">
                  <c:v>0.994585623962146</c:v>
                </c:pt>
                <c:pt idx="8862">
                  <c:v>5.8385776383050613E-4</c:v>
                </c:pt>
                <c:pt idx="8863">
                  <c:v>0.81289936267440177</c:v>
                </c:pt>
                <c:pt idx="8864">
                  <c:v>0.39959039464573859</c:v>
                </c:pt>
                <c:pt idx="8865">
                  <c:v>0.91576473690372184</c:v>
                </c:pt>
                <c:pt idx="8866">
                  <c:v>0.25793506682754264</c:v>
                </c:pt>
                <c:pt idx="8867">
                  <c:v>0.11467009648432494</c:v>
                </c:pt>
                <c:pt idx="8868">
                  <c:v>0.26031353802434798</c:v>
                </c:pt>
                <c:pt idx="8869">
                  <c:v>8.9635501191781597E-2</c:v>
                </c:pt>
                <c:pt idx="8870">
                  <c:v>0.5038704562484615</c:v>
                </c:pt>
                <c:pt idx="8871">
                  <c:v>0.55076009386720137</c:v>
                </c:pt>
                <c:pt idx="8872">
                  <c:v>0.62489955202904512</c:v>
                </c:pt>
                <c:pt idx="8873">
                  <c:v>0.68677287813591437</c:v>
                </c:pt>
                <c:pt idx="8874">
                  <c:v>0.59176475628826986</c:v>
                </c:pt>
                <c:pt idx="8875">
                  <c:v>0.79026086292707398</c:v>
                </c:pt>
                <c:pt idx="8876">
                  <c:v>0.91432514130804932</c:v>
                </c:pt>
                <c:pt idx="8877">
                  <c:v>6.2651890359191179E-2</c:v>
                </c:pt>
                <c:pt idx="8878">
                  <c:v>0.99032319290112858</c:v>
                </c:pt>
                <c:pt idx="8879">
                  <c:v>0.36190501524224178</c:v>
                </c:pt>
                <c:pt idx="8880">
                  <c:v>0.53759310233294644</c:v>
                </c:pt>
                <c:pt idx="8881">
                  <c:v>0.32727283580567357</c:v>
                </c:pt>
                <c:pt idx="8882">
                  <c:v>0.47455331193029571</c:v>
                </c:pt>
                <c:pt idx="8883">
                  <c:v>0.81751553845476155</c:v>
                </c:pt>
                <c:pt idx="8884">
                  <c:v>0.98365673515184626</c:v>
                </c:pt>
                <c:pt idx="8885">
                  <c:v>0.31874962305591892</c:v>
                </c:pt>
                <c:pt idx="8886">
                  <c:v>0.22491662680400379</c:v>
                </c:pt>
                <c:pt idx="8887">
                  <c:v>0.1737486208666808</c:v>
                </c:pt>
                <c:pt idx="8888">
                  <c:v>0.19307283227940689</c:v>
                </c:pt>
                <c:pt idx="8889">
                  <c:v>0.97509404596644178</c:v>
                </c:pt>
                <c:pt idx="8890">
                  <c:v>0.40563248396182083</c:v>
                </c:pt>
                <c:pt idx="8891">
                  <c:v>0.4651598722977377</c:v>
                </c:pt>
                <c:pt idx="8892">
                  <c:v>0.94197563405240681</c:v>
                </c:pt>
                <c:pt idx="8893">
                  <c:v>0.78448344477661114</c:v>
                </c:pt>
                <c:pt idx="8894">
                  <c:v>0.81325828647858378</c:v>
                </c:pt>
                <c:pt idx="8895">
                  <c:v>0.43202277153358926</c:v>
                </c:pt>
                <c:pt idx="8896">
                  <c:v>6.7230910094096749E-3</c:v>
                </c:pt>
                <c:pt idx="8897">
                  <c:v>0.99499252112349146</c:v>
                </c:pt>
                <c:pt idx="8898">
                  <c:v>0.83930444849622643</c:v>
                </c:pt>
                <c:pt idx="8899">
                  <c:v>0.18986780205269707</c:v>
                </c:pt>
                <c:pt idx="8900">
                  <c:v>0.10815102565481841</c:v>
                </c:pt>
                <c:pt idx="8901">
                  <c:v>0.69429010650808465</c:v>
                </c:pt>
                <c:pt idx="8902">
                  <c:v>0.93382200735333465</c:v>
                </c:pt>
                <c:pt idx="8903">
                  <c:v>0.74647951347123809</c:v>
                </c:pt>
                <c:pt idx="8904">
                  <c:v>8.1184837073639424E-2</c:v>
                </c:pt>
                <c:pt idx="8905">
                  <c:v>0.47355862263290149</c:v>
                </c:pt>
                <c:pt idx="8906">
                  <c:v>9.9772517150162027E-2</c:v>
                </c:pt>
                <c:pt idx="8907">
                  <c:v>0.87669766874830135</c:v>
                </c:pt>
                <c:pt idx="8908">
                  <c:v>0.6577205786750282</c:v>
                </c:pt>
                <c:pt idx="8909">
                  <c:v>0.3097677171741462</c:v>
                </c:pt>
                <c:pt idx="8910">
                  <c:v>0.26602447185014583</c:v>
                </c:pt>
                <c:pt idx="8911">
                  <c:v>7.3300311376014865E-2</c:v>
                </c:pt>
                <c:pt idx="8912">
                  <c:v>0.95833522265699467</c:v>
                </c:pt>
                <c:pt idx="8913">
                  <c:v>0.74008912208494226</c:v>
                </c:pt>
                <c:pt idx="8914">
                  <c:v>0.67787680759927105</c:v>
                </c:pt>
                <c:pt idx="8915">
                  <c:v>7.5507246924334789E-2</c:v>
                </c:pt>
                <c:pt idx="8916">
                  <c:v>5.0300983269839075E-2</c:v>
                </c:pt>
                <c:pt idx="8917">
                  <c:v>0.40862774216040398</c:v>
                </c:pt>
                <c:pt idx="8918">
                  <c:v>0.80646441588479301</c:v>
                </c:pt>
                <c:pt idx="8919">
                  <c:v>0.24743970169100896</c:v>
                </c:pt>
                <c:pt idx="8920">
                  <c:v>0.71906824676276571</c:v>
                </c:pt>
                <c:pt idx="8921">
                  <c:v>0.38002526777797624</c:v>
                </c:pt>
                <c:pt idx="8922">
                  <c:v>8.4677470421734014E-2</c:v>
                </c:pt>
                <c:pt idx="8923">
                  <c:v>0.17424730405874891</c:v>
                </c:pt>
                <c:pt idx="8924">
                  <c:v>0.57444124136792551</c:v>
                </c:pt>
                <c:pt idx="8925">
                  <c:v>0.63394559669957762</c:v>
                </c:pt>
                <c:pt idx="8926">
                  <c:v>0.72364565577527773</c:v>
                </c:pt>
                <c:pt idx="8927">
                  <c:v>0.31253854106764239</c:v>
                </c:pt>
                <c:pt idx="8928">
                  <c:v>0.83526164984109885</c:v>
                </c:pt>
                <c:pt idx="8929">
                  <c:v>0.24255080532401371</c:v>
                </c:pt>
                <c:pt idx="8930">
                  <c:v>0.55138700667367646</c:v>
                </c:pt>
                <c:pt idx="8931">
                  <c:v>0.16142309045485365</c:v>
                </c:pt>
                <c:pt idx="8932">
                  <c:v>3.7883200700340423E-2</c:v>
                </c:pt>
                <c:pt idx="8933">
                  <c:v>0.7029560965965298</c:v>
                </c:pt>
                <c:pt idx="8934">
                  <c:v>0.58311742385063203</c:v>
                </c:pt>
                <c:pt idx="8935">
                  <c:v>0.45454458354718263</c:v>
                </c:pt>
                <c:pt idx="8936">
                  <c:v>0.53081760347393225</c:v>
                </c:pt>
                <c:pt idx="8937">
                  <c:v>0.45146351235521187</c:v>
                </c:pt>
                <c:pt idx="8938">
                  <c:v>0.74725408002140659</c:v>
                </c:pt>
                <c:pt idx="8939">
                  <c:v>9.9324845755158389E-2</c:v>
                </c:pt>
                <c:pt idx="8940">
                  <c:v>0.35268453292208002</c:v>
                </c:pt>
                <c:pt idx="8941">
                  <c:v>0.56894674737423045</c:v>
                </c:pt>
                <c:pt idx="8942">
                  <c:v>0.28798504466562769</c:v>
                </c:pt>
                <c:pt idx="8943">
                  <c:v>0.16464762117930112</c:v>
                </c:pt>
                <c:pt idx="8944">
                  <c:v>0.23257108648893007</c:v>
                </c:pt>
                <c:pt idx="8945">
                  <c:v>0.82225254542299198</c:v>
                </c:pt>
                <c:pt idx="8946">
                  <c:v>0.59853285020148983</c:v>
                </c:pt>
                <c:pt idx="8947">
                  <c:v>0.54161526241414959</c:v>
                </c:pt>
                <c:pt idx="8948">
                  <c:v>0.92771732058735434</c:v>
                </c:pt>
                <c:pt idx="8949">
                  <c:v>0.14500903764041562</c:v>
                </c:pt>
                <c:pt idx="8950">
                  <c:v>0.16689754844033045</c:v>
                </c:pt>
                <c:pt idx="8951">
                  <c:v>4.7098562608984561E-2</c:v>
                </c:pt>
                <c:pt idx="8952">
                  <c:v>0.58554369517860172</c:v>
                </c:pt>
                <c:pt idx="8953">
                  <c:v>0.23288679273467827</c:v>
                </c:pt>
                <c:pt idx="8954">
                  <c:v>0.12832741771281111</c:v>
                </c:pt>
                <c:pt idx="8955">
                  <c:v>0.79891142519140212</c:v>
                </c:pt>
                <c:pt idx="8956">
                  <c:v>0.30432511787131666</c:v>
                </c:pt>
                <c:pt idx="8957">
                  <c:v>0.7922579891943643</c:v>
                </c:pt>
                <c:pt idx="8958">
                  <c:v>0.48002631565557158</c:v>
                </c:pt>
                <c:pt idx="8959">
                  <c:v>0.80228914916621952</c:v>
                </c:pt>
                <c:pt idx="8960">
                  <c:v>7.3731962625743802E-2</c:v>
                </c:pt>
                <c:pt idx="8961">
                  <c:v>0.21309777685119666</c:v>
                </c:pt>
                <c:pt idx="8962">
                  <c:v>0.53433746403750848</c:v>
                </c:pt>
                <c:pt idx="8963">
                  <c:v>0.60976000437967481</c:v>
                </c:pt>
                <c:pt idx="8964">
                  <c:v>0.23639553516935349</c:v>
                </c:pt>
                <c:pt idx="8965">
                  <c:v>9.9761517299228122E-2</c:v>
                </c:pt>
                <c:pt idx="8966">
                  <c:v>0.69182317410214955</c:v>
                </c:pt>
                <c:pt idx="8967">
                  <c:v>0.47208906080205415</c:v>
                </c:pt>
                <c:pt idx="8968">
                  <c:v>0.40084682609925365</c:v>
                </c:pt>
                <c:pt idx="8969">
                  <c:v>3.2608176131084646E-2</c:v>
                </c:pt>
                <c:pt idx="8970">
                  <c:v>4.5618161114686244E-2</c:v>
                </c:pt>
                <c:pt idx="8971">
                  <c:v>0.70443578050678402</c:v>
                </c:pt>
                <c:pt idx="8972">
                  <c:v>0.45216490349367489</c:v>
                </c:pt>
                <c:pt idx="8973">
                  <c:v>0.53553494416900671</c:v>
                </c:pt>
                <c:pt idx="8974">
                  <c:v>0.73580857447153358</c:v>
                </c:pt>
                <c:pt idx="8975">
                  <c:v>0.73471306903972899</c:v>
                </c:pt>
                <c:pt idx="8976">
                  <c:v>0.32255327670022532</c:v>
                </c:pt>
                <c:pt idx="8977">
                  <c:v>0.1529234266620704</c:v>
                </c:pt>
                <c:pt idx="8978">
                  <c:v>0.18403383539246107</c:v>
                </c:pt>
                <c:pt idx="8979">
                  <c:v>5.667336706848506E-2</c:v>
                </c:pt>
                <c:pt idx="8980">
                  <c:v>0.50928224600352456</c:v>
                </c:pt>
                <c:pt idx="8981">
                  <c:v>0.50671050721160626</c:v>
                </c:pt>
                <c:pt idx="8982">
                  <c:v>0.28349663144140347</c:v>
                </c:pt>
                <c:pt idx="8983">
                  <c:v>0.72788656164327947</c:v>
                </c:pt>
                <c:pt idx="8984">
                  <c:v>0.58944346457228225</c:v>
                </c:pt>
                <c:pt idx="8985">
                  <c:v>0.77631099232300693</c:v>
                </c:pt>
                <c:pt idx="8986">
                  <c:v>0.45884989875315219</c:v>
                </c:pt>
                <c:pt idx="8987">
                  <c:v>0.89025027020380376</c:v>
                </c:pt>
                <c:pt idx="8988">
                  <c:v>0.4362932413054133</c:v>
                </c:pt>
                <c:pt idx="8989">
                  <c:v>0.78050854605646269</c:v>
                </c:pt>
                <c:pt idx="8990">
                  <c:v>7.1354969437865063E-3</c:v>
                </c:pt>
                <c:pt idx="8991">
                  <c:v>0.92629906019489239</c:v>
                </c:pt>
                <c:pt idx="8992">
                  <c:v>0.30830662153116734</c:v>
                </c:pt>
                <c:pt idx="8993">
                  <c:v>0.70939000030485444</c:v>
                </c:pt>
                <c:pt idx="8994">
                  <c:v>0.71773704966424823</c:v>
                </c:pt>
                <c:pt idx="8995">
                  <c:v>6.5956329957561725E-3</c:v>
                </c:pt>
                <c:pt idx="8996">
                  <c:v>0.85280568564906978</c:v>
                </c:pt>
                <c:pt idx="8997">
                  <c:v>0.10516062989139958</c:v>
                </c:pt>
                <c:pt idx="8998">
                  <c:v>0.43470851072795152</c:v>
                </c:pt>
                <c:pt idx="8999">
                  <c:v>0.14594173065663396</c:v>
                </c:pt>
                <c:pt idx="9000">
                  <c:v>0.84266907202204178</c:v>
                </c:pt>
                <c:pt idx="9001">
                  <c:v>0.73909540043170352</c:v>
                </c:pt>
                <c:pt idx="9002">
                  <c:v>0.97639698161575805</c:v>
                </c:pt>
                <c:pt idx="9003">
                  <c:v>0.30407194202024113</c:v>
                </c:pt>
                <c:pt idx="9004">
                  <c:v>0.53713146016799451</c:v>
                </c:pt>
                <c:pt idx="9005">
                  <c:v>0.56845296945816515</c:v>
                </c:pt>
                <c:pt idx="9006">
                  <c:v>0.98905960935589843</c:v>
                </c:pt>
                <c:pt idx="9007">
                  <c:v>0.12485637055936101</c:v>
                </c:pt>
                <c:pt idx="9008">
                  <c:v>0.46102191715548835</c:v>
                </c:pt>
                <c:pt idx="9009">
                  <c:v>0.39536355826787817</c:v>
                </c:pt>
                <c:pt idx="9010">
                  <c:v>0.87532573420336734</c:v>
                </c:pt>
                <c:pt idx="9011">
                  <c:v>0.59961668197047746</c:v>
                </c:pt>
                <c:pt idx="9012">
                  <c:v>0.7575758037891126</c:v>
                </c:pt>
                <c:pt idx="9013">
                  <c:v>0.57653620959098273</c:v>
                </c:pt>
                <c:pt idx="9014">
                  <c:v>0.84407652162205271</c:v>
                </c:pt>
                <c:pt idx="9015">
                  <c:v>0.39410082781412675</c:v>
                </c:pt>
                <c:pt idx="9016">
                  <c:v>0.65261499800375433</c:v>
                </c:pt>
                <c:pt idx="9017">
                  <c:v>0.50027337507357517</c:v>
                </c:pt>
                <c:pt idx="9018">
                  <c:v>9.4616787552189455E-2</c:v>
                </c:pt>
                <c:pt idx="9019">
                  <c:v>0.2243503156231485</c:v>
                </c:pt>
                <c:pt idx="9020">
                  <c:v>0.65575660423178073</c:v>
                </c:pt>
                <c:pt idx="9021">
                  <c:v>0.30124924951291143</c:v>
                </c:pt>
                <c:pt idx="9022">
                  <c:v>9.613848947740089E-2</c:v>
                </c:pt>
                <c:pt idx="9023">
                  <c:v>0.79959457265194256</c:v>
                </c:pt>
                <c:pt idx="9024">
                  <c:v>0.78598448717314029</c:v>
                </c:pt>
                <c:pt idx="9025">
                  <c:v>4.1277844943701215E-2</c:v>
                </c:pt>
                <c:pt idx="9026">
                  <c:v>0.75674189476144593</c:v>
                </c:pt>
                <c:pt idx="9027">
                  <c:v>0.56102718159604226</c:v>
                </c:pt>
                <c:pt idx="9028">
                  <c:v>0.18384301065646252</c:v>
                </c:pt>
                <c:pt idx="9029">
                  <c:v>0.84948202914068571</c:v>
                </c:pt>
                <c:pt idx="9030">
                  <c:v>0.24446569347962072</c:v>
                </c:pt>
                <c:pt idx="9031">
                  <c:v>0.73491223796033867</c:v>
                </c:pt>
                <c:pt idx="9032">
                  <c:v>0.66998532538767219</c:v>
                </c:pt>
                <c:pt idx="9033">
                  <c:v>0.4433657165818688</c:v>
                </c:pt>
                <c:pt idx="9034">
                  <c:v>0.6476005174441265</c:v>
                </c:pt>
                <c:pt idx="9035">
                  <c:v>0.22189860940999287</c:v>
                </c:pt>
                <c:pt idx="9036">
                  <c:v>0.44993027972519878</c:v>
                </c:pt>
                <c:pt idx="9037">
                  <c:v>0.97821326739071557</c:v>
                </c:pt>
                <c:pt idx="9038">
                  <c:v>0.83038696173130855</c:v>
                </c:pt>
                <c:pt idx="9039">
                  <c:v>0.31366774407851872</c:v>
                </c:pt>
                <c:pt idx="9040">
                  <c:v>0.81377665363893692</c:v>
                </c:pt>
                <c:pt idx="9041">
                  <c:v>0.1442196355872879</c:v>
                </c:pt>
                <c:pt idx="9042">
                  <c:v>0.89941724152277092</c:v>
                </c:pt>
                <c:pt idx="9043">
                  <c:v>0.50558019918649466</c:v>
                </c:pt>
                <c:pt idx="9044">
                  <c:v>0.28640965339094848</c:v>
                </c:pt>
                <c:pt idx="9045">
                  <c:v>0.68704646764651245</c:v>
                </c:pt>
                <c:pt idx="9046">
                  <c:v>0.18998366090933963</c:v>
                </c:pt>
                <c:pt idx="9047">
                  <c:v>5.5390829246207529E-2</c:v>
                </c:pt>
                <c:pt idx="9048">
                  <c:v>0.95366906698498366</c:v>
                </c:pt>
                <c:pt idx="9049">
                  <c:v>0.31601074259542428</c:v>
                </c:pt>
                <c:pt idx="9050">
                  <c:v>0.19255272727112879</c:v>
                </c:pt>
                <c:pt idx="9051">
                  <c:v>0.23368917183656673</c:v>
                </c:pt>
                <c:pt idx="9052">
                  <c:v>0.61391298315204357</c:v>
                </c:pt>
                <c:pt idx="9053">
                  <c:v>3.5509762370730641E-2</c:v>
                </c:pt>
                <c:pt idx="9054">
                  <c:v>0.81257809084494514</c:v>
                </c:pt>
                <c:pt idx="9055">
                  <c:v>0.99997475696726457</c:v>
                </c:pt>
                <c:pt idx="9056">
                  <c:v>0.57574227479088225</c:v>
                </c:pt>
                <c:pt idx="9057">
                  <c:v>0.50041433633324428</c:v>
                </c:pt>
                <c:pt idx="9058">
                  <c:v>0.46375267881143495</c:v>
                </c:pt>
                <c:pt idx="9059">
                  <c:v>0.29127470976266762</c:v>
                </c:pt>
                <c:pt idx="9060">
                  <c:v>0.45404890713004809</c:v>
                </c:pt>
                <c:pt idx="9061">
                  <c:v>0.19998406069352481</c:v>
                </c:pt>
                <c:pt idx="9062">
                  <c:v>0.1321100020465022</c:v>
                </c:pt>
                <c:pt idx="9063">
                  <c:v>0.3728063215374976</c:v>
                </c:pt>
                <c:pt idx="9064">
                  <c:v>0.75584800669730079</c:v>
                </c:pt>
                <c:pt idx="9065">
                  <c:v>0.53745048751004532</c:v>
                </c:pt>
                <c:pt idx="9066">
                  <c:v>0.93034550730620769</c:v>
                </c:pt>
                <c:pt idx="9067">
                  <c:v>0.31694322140745035</c:v>
                </c:pt>
                <c:pt idx="9068">
                  <c:v>0.86472412099350437</c:v>
                </c:pt>
                <c:pt idx="9069">
                  <c:v>0.41830346380281425</c:v>
                </c:pt>
                <c:pt idx="9070">
                  <c:v>0.4263180598739153</c:v>
                </c:pt>
                <c:pt idx="9071">
                  <c:v>0.12763422686962142</c:v>
                </c:pt>
                <c:pt idx="9072">
                  <c:v>0.14845292370228699</c:v>
                </c:pt>
                <c:pt idx="9073">
                  <c:v>4.8290590312467234E-2</c:v>
                </c:pt>
                <c:pt idx="9074">
                  <c:v>0.61995330761184608</c:v>
                </c:pt>
                <c:pt idx="9075">
                  <c:v>0.55524295827152348</c:v>
                </c:pt>
                <c:pt idx="9076">
                  <c:v>0.96840159546975124</c:v>
                </c:pt>
                <c:pt idx="9077">
                  <c:v>0.92561698608361975</c:v>
                </c:pt>
                <c:pt idx="9078">
                  <c:v>0.84468703337231976</c:v>
                </c:pt>
                <c:pt idx="9079">
                  <c:v>0.6549718145537059</c:v>
                </c:pt>
                <c:pt idx="9080">
                  <c:v>0.11128913010996261</c:v>
                </c:pt>
                <c:pt idx="9081">
                  <c:v>0.43641168411654035</c:v>
                </c:pt>
                <c:pt idx="9082">
                  <c:v>0.77117687266840451</c:v>
                </c:pt>
                <c:pt idx="9083">
                  <c:v>0.1697008638501637</c:v>
                </c:pt>
                <c:pt idx="9084">
                  <c:v>0.1624206556763596</c:v>
                </c:pt>
                <c:pt idx="9085">
                  <c:v>0.80396187855115253</c:v>
                </c:pt>
                <c:pt idx="9086">
                  <c:v>0.18729473519478679</c:v>
                </c:pt>
                <c:pt idx="9087">
                  <c:v>0.86261634475673377</c:v>
                </c:pt>
                <c:pt idx="9088">
                  <c:v>0.99290825239983771</c:v>
                </c:pt>
                <c:pt idx="9089">
                  <c:v>0.8090000100475736</c:v>
                </c:pt>
                <c:pt idx="9090">
                  <c:v>0.86317079554459586</c:v>
                </c:pt>
                <c:pt idx="9091">
                  <c:v>0.31156264399716754</c:v>
                </c:pt>
                <c:pt idx="9092">
                  <c:v>0.43335958636987937</c:v>
                </c:pt>
                <c:pt idx="9093">
                  <c:v>0.47457004453734031</c:v>
                </c:pt>
                <c:pt idx="9094">
                  <c:v>9.8740465053701987E-2</c:v>
                </c:pt>
                <c:pt idx="9095">
                  <c:v>0.53099808354442846</c:v>
                </c:pt>
                <c:pt idx="9096">
                  <c:v>0.48479205718487134</c:v>
                </c:pt>
                <c:pt idx="9097">
                  <c:v>0.90010703210723919</c:v>
                </c:pt>
                <c:pt idx="9098">
                  <c:v>9.8890552343284033E-2</c:v>
                </c:pt>
                <c:pt idx="9099">
                  <c:v>5.3515159549897148E-2</c:v>
                </c:pt>
                <c:pt idx="9100">
                  <c:v>0.42928848109640577</c:v>
                </c:pt>
                <c:pt idx="9101">
                  <c:v>5.1503713266692924E-2</c:v>
                </c:pt>
                <c:pt idx="9102">
                  <c:v>0.62291079928302706</c:v>
                </c:pt>
                <c:pt idx="9103">
                  <c:v>0.26180547581138347</c:v>
                </c:pt>
                <c:pt idx="9104">
                  <c:v>0.16463388789660943</c:v>
                </c:pt>
                <c:pt idx="9105">
                  <c:v>1.7558042899499667E-3</c:v>
                </c:pt>
                <c:pt idx="9106">
                  <c:v>0.50980462716417607</c:v>
                </c:pt>
                <c:pt idx="9107">
                  <c:v>0.28637067428155366</c:v>
                </c:pt>
                <c:pt idx="9108">
                  <c:v>3.192457604777281E-2</c:v>
                </c:pt>
                <c:pt idx="9109">
                  <c:v>0.55635156089270099</c:v>
                </c:pt>
                <c:pt idx="9110">
                  <c:v>0.6006858495998596</c:v>
                </c:pt>
                <c:pt idx="9111">
                  <c:v>0.7270761508155037</c:v>
                </c:pt>
                <c:pt idx="9112">
                  <c:v>0.96886868214647692</c:v>
                </c:pt>
                <c:pt idx="9113">
                  <c:v>0.77594276181233246</c:v>
                </c:pt>
                <c:pt idx="9114">
                  <c:v>0.2699997058464213</c:v>
                </c:pt>
                <c:pt idx="9115">
                  <c:v>0.88505808677759867</c:v>
                </c:pt>
                <c:pt idx="9116">
                  <c:v>0.17126639707538596</c:v>
                </c:pt>
                <c:pt idx="9117">
                  <c:v>0.47433757198710813</c:v>
                </c:pt>
                <c:pt idx="9118">
                  <c:v>0.19157431330139485</c:v>
                </c:pt>
                <c:pt idx="9119">
                  <c:v>0.78948558251815182</c:v>
                </c:pt>
                <c:pt idx="9120">
                  <c:v>0.88418730855183081</c:v>
                </c:pt>
                <c:pt idx="9121">
                  <c:v>0.53609675659616329</c:v>
                </c:pt>
                <c:pt idx="9122">
                  <c:v>0.17819003769112288</c:v>
                </c:pt>
                <c:pt idx="9123">
                  <c:v>0.83996540067715819</c:v>
                </c:pt>
                <c:pt idx="9124">
                  <c:v>0.29849110697325837</c:v>
                </c:pt>
                <c:pt idx="9125">
                  <c:v>0.74003682552838546</c:v>
                </c:pt>
                <c:pt idx="9126">
                  <c:v>0.7989285815502184</c:v>
                </c:pt>
                <c:pt idx="9127">
                  <c:v>0.59267204049633448</c:v>
                </c:pt>
                <c:pt idx="9128">
                  <c:v>3.898654786822691E-2</c:v>
                </c:pt>
                <c:pt idx="9129">
                  <c:v>0.24691194726476071</c:v>
                </c:pt>
                <c:pt idx="9130">
                  <c:v>0.84909960480830615</c:v>
                </c:pt>
                <c:pt idx="9131">
                  <c:v>0.81705993917633779</c:v>
                </c:pt>
                <c:pt idx="9132">
                  <c:v>0.32639966268390402</c:v>
                </c:pt>
                <c:pt idx="9133">
                  <c:v>0.79913265434984704</c:v>
                </c:pt>
                <c:pt idx="9134">
                  <c:v>2.2523583854792445E-2</c:v>
                </c:pt>
                <c:pt idx="9135">
                  <c:v>0.55387577347172223</c:v>
                </c:pt>
                <c:pt idx="9136">
                  <c:v>0.99012666521134163</c:v>
                </c:pt>
                <c:pt idx="9137">
                  <c:v>5.8864132994256975E-2</c:v>
                </c:pt>
                <c:pt idx="9138">
                  <c:v>0.32948516045207399</c:v>
                </c:pt>
                <c:pt idx="9139">
                  <c:v>0.65709364398247261</c:v>
                </c:pt>
                <c:pt idx="9140">
                  <c:v>0.7728763393931446</c:v>
                </c:pt>
                <c:pt idx="9141">
                  <c:v>0.73263810655690642</c:v>
                </c:pt>
                <c:pt idx="9142">
                  <c:v>0.44865882790119332</c:v>
                </c:pt>
                <c:pt idx="9143">
                  <c:v>0.60892246133132022</c:v>
                </c:pt>
                <c:pt idx="9144">
                  <c:v>0.15980952147385549</c:v>
                </c:pt>
                <c:pt idx="9145">
                  <c:v>0.91862933706428362</c:v>
                </c:pt>
                <c:pt idx="9146">
                  <c:v>0.40326996538940352</c:v>
                </c:pt>
                <c:pt idx="9147">
                  <c:v>0.75831022567968365</c:v>
                </c:pt>
                <c:pt idx="9148">
                  <c:v>0.91996492441741984</c:v>
                </c:pt>
                <c:pt idx="9149">
                  <c:v>0.85048660954948818</c:v>
                </c:pt>
                <c:pt idx="9150">
                  <c:v>0.12844862422367959</c:v>
                </c:pt>
                <c:pt idx="9151">
                  <c:v>0.83602925335803502</c:v>
                </c:pt>
                <c:pt idx="9152">
                  <c:v>0.14366311446934152</c:v>
                </c:pt>
                <c:pt idx="9153">
                  <c:v>0.54596681219803489</c:v>
                </c:pt>
                <c:pt idx="9154">
                  <c:v>6.4214538347075939E-2</c:v>
                </c:pt>
                <c:pt idx="9155">
                  <c:v>0.25374792528047596</c:v>
                </c:pt>
                <c:pt idx="9156">
                  <c:v>0.74138211493444728</c:v>
                </c:pt>
                <c:pt idx="9157">
                  <c:v>0.40920762923043574</c:v>
                </c:pt>
                <c:pt idx="9158">
                  <c:v>0.55262640190898737</c:v>
                </c:pt>
                <c:pt idx="9159">
                  <c:v>0.99193881032613052</c:v>
                </c:pt>
                <c:pt idx="9160">
                  <c:v>0.51558707725051189</c:v>
                </c:pt>
                <c:pt idx="9161">
                  <c:v>0.47200927532837228</c:v>
                </c:pt>
                <c:pt idx="9162">
                  <c:v>5.9892369927788326E-2</c:v>
                </c:pt>
                <c:pt idx="9163">
                  <c:v>0.61106330231347272</c:v>
                </c:pt>
                <c:pt idx="9164">
                  <c:v>0.14092390851160694</c:v>
                </c:pt>
                <c:pt idx="9165">
                  <c:v>0.50813228055282134</c:v>
                </c:pt>
                <c:pt idx="9166">
                  <c:v>0.17924117724375854</c:v>
                </c:pt>
                <c:pt idx="9167">
                  <c:v>0.50646786182488679</c:v>
                </c:pt>
                <c:pt idx="9168">
                  <c:v>0.20535561684768444</c:v>
                </c:pt>
                <c:pt idx="9169">
                  <c:v>0.41185428500727483</c:v>
                </c:pt>
                <c:pt idx="9170">
                  <c:v>3.4970043243360727E-2</c:v>
                </c:pt>
                <c:pt idx="9171">
                  <c:v>0.74151871713880391</c:v>
                </c:pt>
                <c:pt idx="9172">
                  <c:v>0.7050808778521982</c:v>
                </c:pt>
                <c:pt idx="9173">
                  <c:v>0.29431598786931296</c:v>
                </c:pt>
                <c:pt idx="9174">
                  <c:v>0.56881004551835823</c:v>
                </c:pt>
                <c:pt idx="9175">
                  <c:v>0.99043695302234824</c:v>
                </c:pt>
                <c:pt idx="9176">
                  <c:v>0.27387137258139971</c:v>
                </c:pt>
                <c:pt idx="9177">
                  <c:v>0.95616090155959166</c:v>
                </c:pt>
                <c:pt idx="9178">
                  <c:v>0.19627443803300823</c:v>
                </c:pt>
                <c:pt idx="9179">
                  <c:v>0.7844819467442492</c:v>
                </c:pt>
                <c:pt idx="9180">
                  <c:v>0.78808085657101168</c:v>
                </c:pt>
                <c:pt idx="9181">
                  <c:v>0.274958314967788</c:v>
                </c:pt>
                <c:pt idx="9182">
                  <c:v>0.22440158958751782</c:v>
                </c:pt>
                <c:pt idx="9183">
                  <c:v>0.51751812338713465</c:v>
                </c:pt>
                <c:pt idx="9184">
                  <c:v>0.92710169354784377</c:v>
                </c:pt>
                <c:pt idx="9185">
                  <c:v>0.79816538458604613</c:v>
                </c:pt>
                <c:pt idx="9186">
                  <c:v>0.76562066365295123</c:v>
                </c:pt>
                <c:pt idx="9187">
                  <c:v>0.78649594112601873</c:v>
                </c:pt>
                <c:pt idx="9188">
                  <c:v>0.6372844309719673</c:v>
                </c:pt>
                <c:pt idx="9189">
                  <c:v>0.83943327182877492</c:v>
                </c:pt>
                <c:pt idx="9190">
                  <c:v>0.35500155219575463</c:v>
                </c:pt>
                <c:pt idx="9191">
                  <c:v>0.51108968002306743</c:v>
                </c:pt>
                <c:pt idx="9192">
                  <c:v>0.88425407367025222</c:v>
                </c:pt>
                <c:pt idx="9193">
                  <c:v>0.6582181019048291</c:v>
                </c:pt>
                <c:pt idx="9194">
                  <c:v>0.67164064043743565</c:v>
                </c:pt>
                <c:pt idx="9195">
                  <c:v>0.26424575795617222</c:v>
                </c:pt>
                <c:pt idx="9196">
                  <c:v>0.17845589536170284</c:v>
                </c:pt>
                <c:pt idx="9197">
                  <c:v>0.30823527011472512</c:v>
                </c:pt>
                <c:pt idx="9198">
                  <c:v>0.51018674416010579</c:v>
                </c:pt>
                <c:pt idx="9199">
                  <c:v>0.70861102487361571</c:v>
                </c:pt>
                <c:pt idx="9200">
                  <c:v>0.62549697683448757</c:v>
                </c:pt>
                <c:pt idx="9201">
                  <c:v>0.72769158320859617</c:v>
                </c:pt>
                <c:pt idx="9202">
                  <c:v>0.31244091285040643</c:v>
                </c:pt>
                <c:pt idx="9203">
                  <c:v>0.19442420275622244</c:v>
                </c:pt>
                <c:pt idx="9204">
                  <c:v>0.68757764980549818</c:v>
                </c:pt>
                <c:pt idx="9205">
                  <c:v>0.1175622069824311</c:v>
                </c:pt>
                <c:pt idx="9206">
                  <c:v>0.86801467969455504</c:v>
                </c:pt>
                <c:pt idx="9207">
                  <c:v>0.72272355236239894</c:v>
                </c:pt>
                <c:pt idx="9208">
                  <c:v>0.81474648081452883</c:v>
                </c:pt>
                <c:pt idx="9209">
                  <c:v>0.44410497576189462</c:v>
                </c:pt>
                <c:pt idx="9210">
                  <c:v>7.2329556137476839E-2</c:v>
                </c:pt>
                <c:pt idx="9211">
                  <c:v>0.64285192854835271</c:v>
                </c:pt>
                <c:pt idx="9212">
                  <c:v>0.4123650381399156</c:v>
                </c:pt>
                <c:pt idx="9213">
                  <c:v>0.61919794353619118</c:v>
                </c:pt>
                <c:pt idx="9214">
                  <c:v>0.85983893874093842</c:v>
                </c:pt>
                <c:pt idx="9215">
                  <c:v>0.31304534492690367</c:v>
                </c:pt>
                <c:pt idx="9216">
                  <c:v>0.35311411244474078</c:v>
                </c:pt>
                <c:pt idx="9217">
                  <c:v>0.78888978473324789</c:v>
                </c:pt>
                <c:pt idx="9218">
                  <c:v>0.87061393767158224</c:v>
                </c:pt>
                <c:pt idx="9219">
                  <c:v>0.40845237225687708</c:v>
                </c:pt>
                <c:pt idx="9220">
                  <c:v>0.8590224473080702</c:v>
                </c:pt>
                <c:pt idx="9221">
                  <c:v>0.59027383271151868</c:v>
                </c:pt>
                <c:pt idx="9222">
                  <c:v>0.73230830846927519</c:v>
                </c:pt>
                <c:pt idx="9223">
                  <c:v>0.90574236908263639</c:v>
                </c:pt>
                <c:pt idx="9224">
                  <c:v>0.81199909784458535</c:v>
                </c:pt>
                <c:pt idx="9225">
                  <c:v>0.26883939992116734</c:v>
                </c:pt>
                <c:pt idx="9226">
                  <c:v>0.38379640103494583</c:v>
                </c:pt>
                <c:pt idx="9227">
                  <c:v>0.46611412030929428</c:v>
                </c:pt>
                <c:pt idx="9228">
                  <c:v>0.98002196428367028</c:v>
                </c:pt>
                <c:pt idx="9229">
                  <c:v>0.22915564162151686</c:v>
                </c:pt>
                <c:pt idx="9230">
                  <c:v>0.41887065880879326</c:v>
                </c:pt>
                <c:pt idx="9231">
                  <c:v>0.95916452536320529</c:v>
                </c:pt>
                <c:pt idx="9232">
                  <c:v>0.67817970536564465</c:v>
                </c:pt>
                <c:pt idx="9233">
                  <c:v>0.16631000636439305</c:v>
                </c:pt>
                <c:pt idx="9234">
                  <c:v>0.17227889232909255</c:v>
                </c:pt>
                <c:pt idx="9235">
                  <c:v>0.49134530103362412</c:v>
                </c:pt>
                <c:pt idx="9236">
                  <c:v>4.0476398095710388E-2</c:v>
                </c:pt>
                <c:pt idx="9237">
                  <c:v>0.28682472057958353</c:v>
                </c:pt>
                <c:pt idx="9238">
                  <c:v>0.66308070703553068</c:v>
                </c:pt>
                <c:pt idx="9239">
                  <c:v>0.39744507213935493</c:v>
                </c:pt>
                <c:pt idx="9240">
                  <c:v>0.85932937211325833</c:v>
                </c:pt>
                <c:pt idx="9241">
                  <c:v>0.74875903350708961</c:v>
                </c:pt>
                <c:pt idx="9242">
                  <c:v>0.39307807963019148</c:v>
                </c:pt>
                <c:pt idx="9243">
                  <c:v>0.46328627060320521</c:v>
                </c:pt>
                <c:pt idx="9244">
                  <c:v>0.45235195404493805</c:v>
                </c:pt>
                <c:pt idx="9245">
                  <c:v>0.67929355924916157</c:v>
                </c:pt>
                <c:pt idx="9246">
                  <c:v>0.88685222663304408</c:v>
                </c:pt>
                <c:pt idx="9247">
                  <c:v>0.32537494754669022</c:v>
                </c:pt>
                <c:pt idx="9248">
                  <c:v>0.57674534319748416</c:v>
                </c:pt>
                <c:pt idx="9249">
                  <c:v>0.3589850460919482</c:v>
                </c:pt>
                <c:pt idx="9250">
                  <c:v>0.46167159334834273</c:v>
                </c:pt>
                <c:pt idx="9251">
                  <c:v>0.3144713315714483</c:v>
                </c:pt>
                <c:pt idx="9252">
                  <c:v>0.31967164730637876</c:v>
                </c:pt>
                <c:pt idx="9253">
                  <c:v>0.72137820428301491</c:v>
                </c:pt>
                <c:pt idx="9254">
                  <c:v>0.20348131060762392</c:v>
                </c:pt>
                <c:pt idx="9255">
                  <c:v>0.91038930831029519</c:v>
                </c:pt>
                <c:pt idx="9256">
                  <c:v>0.91310669710538661</c:v>
                </c:pt>
                <c:pt idx="9257">
                  <c:v>0.58426017620799142</c:v>
                </c:pt>
                <c:pt idx="9258">
                  <c:v>0.66078345368652769</c:v>
                </c:pt>
                <c:pt idx="9259">
                  <c:v>0.78750803544535675</c:v>
                </c:pt>
                <c:pt idx="9260">
                  <c:v>0.64755365608611781</c:v>
                </c:pt>
                <c:pt idx="9261">
                  <c:v>0.43429976535695591</c:v>
                </c:pt>
                <c:pt idx="9262">
                  <c:v>0.27615828033357781</c:v>
                </c:pt>
                <c:pt idx="9263">
                  <c:v>0.3922194924169311</c:v>
                </c:pt>
                <c:pt idx="9264">
                  <c:v>3.3010977335744991E-2</c:v>
                </c:pt>
                <c:pt idx="9265">
                  <c:v>0.81549800784117454</c:v>
                </c:pt>
                <c:pt idx="9266">
                  <c:v>7.5019712594812604E-2</c:v>
                </c:pt>
                <c:pt idx="9267">
                  <c:v>0.85631150699048841</c:v>
                </c:pt>
                <c:pt idx="9268">
                  <c:v>2.7499915113439743E-2</c:v>
                </c:pt>
                <c:pt idx="9269">
                  <c:v>0.19107523755686137</c:v>
                </c:pt>
                <c:pt idx="9270">
                  <c:v>0.40151954414393731</c:v>
                </c:pt>
                <c:pt idx="9271">
                  <c:v>0.33898035312955282</c:v>
                </c:pt>
                <c:pt idx="9272">
                  <c:v>0.24279697436969586</c:v>
                </c:pt>
                <c:pt idx="9273">
                  <c:v>0.68875015745346913</c:v>
                </c:pt>
                <c:pt idx="9274">
                  <c:v>0.82389824642981324</c:v>
                </c:pt>
                <c:pt idx="9275">
                  <c:v>0.25782967184569205</c:v>
                </c:pt>
                <c:pt idx="9276">
                  <c:v>0.34329663652148873</c:v>
                </c:pt>
                <c:pt idx="9277">
                  <c:v>0.78657194263607821</c:v>
                </c:pt>
                <c:pt idx="9278">
                  <c:v>0.91464181054134008</c:v>
                </c:pt>
                <c:pt idx="9279">
                  <c:v>0.38491169427750244</c:v>
                </c:pt>
                <c:pt idx="9280">
                  <c:v>0.21084764795882985</c:v>
                </c:pt>
                <c:pt idx="9281">
                  <c:v>0.71642117002812267</c:v>
                </c:pt>
                <c:pt idx="9282">
                  <c:v>0.89060658863308217</c:v>
                </c:pt>
                <c:pt idx="9283">
                  <c:v>0.42493708218677767</c:v>
                </c:pt>
                <c:pt idx="9284">
                  <c:v>0.91754223914702526</c:v>
                </c:pt>
                <c:pt idx="9285">
                  <c:v>0.13241527002882925</c:v>
                </c:pt>
                <c:pt idx="9286">
                  <c:v>0.50344530050803227</c:v>
                </c:pt>
                <c:pt idx="9287">
                  <c:v>0.40516756447272728</c:v>
                </c:pt>
                <c:pt idx="9288">
                  <c:v>0.65125801910239178</c:v>
                </c:pt>
                <c:pt idx="9289">
                  <c:v>0.69352897987399664</c:v>
                </c:pt>
                <c:pt idx="9290">
                  <c:v>0.14156666823735772</c:v>
                </c:pt>
                <c:pt idx="9291">
                  <c:v>0.31099499124614288</c:v>
                </c:pt>
                <c:pt idx="9292">
                  <c:v>0.89281979989857407</c:v>
                </c:pt>
                <c:pt idx="9293">
                  <c:v>0.62237882130890099</c:v>
                </c:pt>
                <c:pt idx="9294">
                  <c:v>0.32085166467393361</c:v>
                </c:pt>
                <c:pt idx="9295">
                  <c:v>0.55393010077715388</c:v>
                </c:pt>
                <c:pt idx="9296">
                  <c:v>0.90320568760074937</c:v>
                </c:pt>
                <c:pt idx="9297">
                  <c:v>0.17799343177023969</c:v>
                </c:pt>
                <c:pt idx="9298">
                  <c:v>0.53560968839358991</c:v>
                </c:pt>
                <c:pt idx="9299">
                  <c:v>0.99203475704045718</c:v>
                </c:pt>
                <c:pt idx="9300">
                  <c:v>0.12816350493960246</c:v>
                </c:pt>
                <c:pt idx="9301">
                  <c:v>4.4029445873587134E-2</c:v>
                </c:pt>
                <c:pt idx="9302">
                  <c:v>2.8987233540502953E-3</c:v>
                </c:pt>
                <c:pt idx="9303">
                  <c:v>0.71884533749839541</c:v>
                </c:pt>
                <c:pt idx="9304">
                  <c:v>0.63358926150649286</c:v>
                </c:pt>
                <c:pt idx="9305">
                  <c:v>0.73472006560057401</c:v>
                </c:pt>
                <c:pt idx="9306">
                  <c:v>0.4401444748230951</c:v>
                </c:pt>
                <c:pt idx="9307">
                  <c:v>0.50819027773486003</c:v>
                </c:pt>
                <c:pt idx="9308">
                  <c:v>0.15399981576669952</c:v>
                </c:pt>
                <c:pt idx="9309">
                  <c:v>0.27490551689402459</c:v>
                </c:pt>
                <c:pt idx="9310">
                  <c:v>0.33702436384606377</c:v>
                </c:pt>
                <c:pt idx="9311">
                  <c:v>0.36848508676909147</c:v>
                </c:pt>
                <c:pt idx="9312">
                  <c:v>0.12885525409544596</c:v>
                </c:pt>
                <c:pt idx="9313">
                  <c:v>0.67025750813552065</c:v>
                </c:pt>
                <c:pt idx="9314">
                  <c:v>1.7941159670213778E-2</c:v>
                </c:pt>
                <c:pt idx="9315">
                  <c:v>0.53707250325804223</c:v>
                </c:pt>
                <c:pt idx="9316">
                  <c:v>0.57756418389154796</c:v>
                </c:pt>
                <c:pt idx="9317">
                  <c:v>0.12124059122113538</c:v>
                </c:pt>
                <c:pt idx="9318">
                  <c:v>0.69061857959750039</c:v>
                </c:pt>
                <c:pt idx="9319">
                  <c:v>0.2264692211646909</c:v>
                </c:pt>
                <c:pt idx="9320">
                  <c:v>0.26820204093502931</c:v>
                </c:pt>
                <c:pt idx="9321">
                  <c:v>0.67170392101244247</c:v>
                </c:pt>
                <c:pt idx="9322">
                  <c:v>0.32780238209655621</c:v>
                </c:pt>
                <c:pt idx="9323">
                  <c:v>0.374637822795025</c:v>
                </c:pt>
                <c:pt idx="9324">
                  <c:v>0.53788964196010014</c:v>
                </c:pt>
                <c:pt idx="9325">
                  <c:v>0.3112143493775345</c:v>
                </c:pt>
                <c:pt idx="9326">
                  <c:v>0.57957191419767773</c:v>
                </c:pt>
                <c:pt idx="9327">
                  <c:v>0.86516384634429766</c:v>
                </c:pt>
                <c:pt idx="9328">
                  <c:v>0.80876743458619682</c:v>
                </c:pt>
                <c:pt idx="9329">
                  <c:v>0.95427501618595567</c:v>
                </c:pt>
                <c:pt idx="9330">
                  <c:v>0.50019896333115133</c:v>
                </c:pt>
                <c:pt idx="9331">
                  <c:v>0.84397863263449568</c:v>
                </c:pt>
                <c:pt idx="9332">
                  <c:v>0.74888061394397198</c:v>
                </c:pt>
                <c:pt idx="9333">
                  <c:v>0.43648048231214309</c:v>
                </c:pt>
                <c:pt idx="9334">
                  <c:v>0.92746814616372253</c:v>
                </c:pt>
                <c:pt idx="9335">
                  <c:v>0.95713449966029007</c:v>
                </c:pt>
                <c:pt idx="9336">
                  <c:v>0.55953771647044348</c:v>
                </c:pt>
                <c:pt idx="9337">
                  <c:v>0.15040264471918469</c:v>
                </c:pt>
                <c:pt idx="9338">
                  <c:v>0.81725172131194346</c:v>
                </c:pt>
                <c:pt idx="9339">
                  <c:v>0.54968201580908238</c:v>
                </c:pt>
                <c:pt idx="9340">
                  <c:v>0.50564162922354494</c:v>
                </c:pt>
                <c:pt idx="9341">
                  <c:v>0.31886428609437512</c:v>
                </c:pt>
                <c:pt idx="9342">
                  <c:v>0.15205831413718793</c:v>
                </c:pt>
                <c:pt idx="9343">
                  <c:v>0.64408762969266975</c:v>
                </c:pt>
                <c:pt idx="9344">
                  <c:v>0.18079417067616907</c:v>
                </c:pt>
                <c:pt idx="9345">
                  <c:v>0.60762848034856309</c:v>
                </c:pt>
                <c:pt idx="9346">
                  <c:v>0.41187114427418969</c:v>
                </c:pt>
                <c:pt idx="9347">
                  <c:v>0.31832374228086496</c:v>
                </c:pt>
                <c:pt idx="9348">
                  <c:v>6.7138440472603977E-2</c:v>
                </c:pt>
                <c:pt idx="9349">
                  <c:v>0.39577094903018833</c:v>
                </c:pt>
                <c:pt idx="9350">
                  <c:v>0.72234227635075443</c:v>
                </c:pt>
                <c:pt idx="9351">
                  <c:v>0.40664055310498948</c:v>
                </c:pt>
                <c:pt idx="9352">
                  <c:v>0.40777796153341322</c:v>
                </c:pt>
                <c:pt idx="9353">
                  <c:v>0.52420141805158993</c:v>
                </c:pt>
                <c:pt idx="9354">
                  <c:v>0.25323511904721852</c:v>
                </c:pt>
                <c:pt idx="9355">
                  <c:v>0.12264775257680927</c:v>
                </c:pt>
                <c:pt idx="9356">
                  <c:v>0.34077948440833927</c:v>
                </c:pt>
                <c:pt idx="9357">
                  <c:v>0.48079637693278321</c:v>
                </c:pt>
                <c:pt idx="9358">
                  <c:v>0.74470903526279564</c:v>
                </c:pt>
                <c:pt idx="9359">
                  <c:v>0.32475758778152874</c:v>
                </c:pt>
                <c:pt idx="9360">
                  <c:v>0.20077977012879206</c:v>
                </c:pt>
                <c:pt idx="9361">
                  <c:v>0.50559848058298162</c:v>
                </c:pt>
                <c:pt idx="9362">
                  <c:v>0.59366508414673858</c:v>
                </c:pt>
                <c:pt idx="9363">
                  <c:v>0.72907118021001627</c:v>
                </c:pt>
                <c:pt idx="9364">
                  <c:v>0.49932771571880563</c:v>
                </c:pt>
                <c:pt idx="9365">
                  <c:v>0.20092001194177195</c:v>
                </c:pt>
                <c:pt idx="9366">
                  <c:v>0.8626426313364145</c:v>
                </c:pt>
                <c:pt idx="9367">
                  <c:v>0.43470679709441346</c:v>
                </c:pt>
                <c:pt idx="9368">
                  <c:v>0.11714069178194771</c:v>
                </c:pt>
                <c:pt idx="9369">
                  <c:v>0.78360870517027037</c:v>
                </c:pt>
                <c:pt idx="9370">
                  <c:v>0.11150972270942745</c:v>
                </c:pt>
                <c:pt idx="9371">
                  <c:v>0.14391150332238128</c:v>
                </c:pt>
                <c:pt idx="9372">
                  <c:v>0.7206382652375094</c:v>
                </c:pt>
                <c:pt idx="9373">
                  <c:v>0.76732577279551228</c:v>
                </c:pt>
                <c:pt idx="9374">
                  <c:v>0.44426530014922155</c:v>
                </c:pt>
                <c:pt idx="9375">
                  <c:v>0.7669015339421581</c:v>
                </c:pt>
                <c:pt idx="9376">
                  <c:v>0.31408289182655647</c:v>
                </c:pt>
                <c:pt idx="9377">
                  <c:v>0.79116485490983579</c:v>
                </c:pt>
                <c:pt idx="9378">
                  <c:v>0.1077183955850631</c:v>
                </c:pt>
                <c:pt idx="9379">
                  <c:v>0.42307652413057001</c:v>
                </c:pt>
                <c:pt idx="9380">
                  <c:v>0.64714298846532725</c:v>
                </c:pt>
                <c:pt idx="9381">
                  <c:v>0.53220906273099089</c:v>
                </c:pt>
                <c:pt idx="9382">
                  <c:v>0.8377192457382191</c:v>
                </c:pt>
                <c:pt idx="9383">
                  <c:v>0.54736504822381071</c:v>
                </c:pt>
                <c:pt idx="9384">
                  <c:v>0.56436742356250413</c:v>
                </c:pt>
                <c:pt idx="9385">
                  <c:v>0.32328974098120339</c:v>
                </c:pt>
                <c:pt idx="9386">
                  <c:v>0.53067859706034815</c:v>
                </c:pt>
                <c:pt idx="9387">
                  <c:v>0.11518271924703509</c:v>
                </c:pt>
                <c:pt idx="9388">
                  <c:v>0.87596431089377236</c:v>
                </c:pt>
                <c:pt idx="9389">
                  <c:v>0.33217511760637869</c:v>
                </c:pt>
                <c:pt idx="9390">
                  <c:v>0.8672035363815741</c:v>
                </c:pt>
                <c:pt idx="9391">
                  <c:v>8.9837891091517116E-2</c:v>
                </c:pt>
                <c:pt idx="9392">
                  <c:v>0.9054375011033553</c:v>
                </c:pt>
                <c:pt idx="9393">
                  <c:v>0.68808297006789731</c:v>
                </c:pt>
                <c:pt idx="9394">
                  <c:v>0.61047985712554298</c:v>
                </c:pt>
                <c:pt idx="9395">
                  <c:v>0.33496063497614142</c:v>
                </c:pt>
                <c:pt idx="9396">
                  <c:v>0.68339396998444291</c:v>
                </c:pt>
                <c:pt idx="9397">
                  <c:v>0.80245545450712341</c:v>
                </c:pt>
                <c:pt idx="9398">
                  <c:v>0.86882582719848767</c:v>
                </c:pt>
                <c:pt idx="9399">
                  <c:v>0.35567965095661563</c:v>
                </c:pt>
                <c:pt idx="9400">
                  <c:v>0.90789555381419862</c:v>
                </c:pt>
                <c:pt idx="9401">
                  <c:v>5.7488121119089481E-4</c:v>
                </c:pt>
                <c:pt idx="9402">
                  <c:v>0.66203044246045428</c:v>
                </c:pt>
                <c:pt idx="9403">
                  <c:v>0.74564835883008707</c:v>
                </c:pt>
                <c:pt idx="9404">
                  <c:v>0.11196878324820138</c:v>
                </c:pt>
                <c:pt idx="9405">
                  <c:v>0.8593419784956341</c:v>
                </c:pt>
                <c:pt idx="9406">
                  <c:v>0.96063450209825973</c:v>
                </c:pt>
                <c:pt idx="9407">
                  <c:v>0.38407869142670126</c:v>
                </c:pt>
                <c:pt idx="9408">
                  <c:v>0.21056873454273153</c:v>
                </c:pt>
                <c:pt idx="9409">
                  <c:v>2.8723385664039938E-2</c:v>
                </c:pt>
                <c:pt idx="9410">
                  <c:v>0.75394478149430122</c:v>
                </c:pt>
                <c:pt idx="9411">
                  <c:v>0.54994450069495682</c:v>
                </c:pt>
                <c:pt idx="9412">
                  <c:v>0.91722510611509211</c:v>
                </c:pt>
                <c:pt idx="9413">
                  <c:v>0.80236040232813</c:v>
                </c:pt>
                <c:pt idx="9414">
                  <c:v>0.27128385485675366</c:v>
                </c:pt>
                <c:pt idx="9415">
                  <c:v>0.46775050343375213</c:v>
                </c:pt>
                <c:pt idx="9416">
                  <c:v>0.48271313704676605</c:v>
                </c:pt>
                <c:pt idx="9417">
                  <c:v>0.95969627097234889</c:v>
                </c:pt>
                <c:pt idx="9418">
                  <c:v>0.6152281582426411</c:v>
                </c:pt>
                <c:pt idx="9419">
                  <c:v>0.13965751004389371</c:v>
                </c:pt>
                <c:pt idx="9420">
                  <c:v>0.22377323369671276</c:v>
                </c:pt>
                <c:pt idx="9421">
                  <c:v>0.95674066662636614</c:v>
                </c:pt>
                <c:pt idx="9422">
                  <c:v>0.94038591531123306</c:v>
                </c:pt>
                <c:pt idx="9423">
                  <c:v>6.6080561869815257E-2</c:v>
                </c:pt>
                <c:pt idx="9424">
                  <c:v>0.61600527196005228</c:v>
                </c:pt>
                <c:pt idx="9425">
                  <c:v>0.20060775857447077</c:v>
                </c:pt>
                <c:pt idx="9426">
                  <c:v>0.61460028710523629</c:v>
                </c:pt>
                <c:pt idx="9427">
                  <c:v>0.58702730368218725</c:v>
                </c:pt>
                <c:pt idx="9428">
                  <c:v>0.1678949124961602</c:v>
                </c:pt>
                <c:pt idx="9429">
                  <c:v>0.80979624893972479</c:v>
                </c:pt>
                <c:pt idx="9430">
                  <c:v>0.24555785592904214</c:v>
                </c:pt>
                <c:pt idx="9431">
                  <c:v>9.0886525386425915E-2</c:v>
                </c:pt>
                <c:pt idx="9432">
                  <c:v>0.52983409563537409</c:v>
                </c:pt>
                <c:pt idx="9433">
                  <c:v>0.9216472697079402</c:v>
                </c:pt>
                <c:pt idx="9434">
                  <c:v>0.12566390732567009</c:v>
                </c:pt>
                <c:pt idx="9435">
                  <c:v>3.3292348512118847E-2</c:v>
                </c:pt>
                <c:pt idx="9436">
                  <c:v>0.54450336915650566</c:v>
                </c:pt>
                <c:pt idx="9437">
                  <c:v>0.4681273393650201</c:v>
                </c:pt>
                <c:pt idx="9438">
                  <c:v>0.81619463386768221</c:v>
                </c:pt>
                <c:pt idx="9439">
                  <c:v>0.78321334011071053</c:v>
                </c:pt>
                <c:pt idx="9440">
                  <c:v>0.46660916668670677</c:v>
                </c:pt>
                <c:pt idx="9441">
                  <c:v>0.3002664294560749</c:v>
                </c:pt>
                <c:pt idx="9442">
                  <c:v>0.57788179422630082</c:v>
                </c:pt>
                <c:pt idx="9443">
                  <c:v>0.45931748741274581</c:v>
                </c:pt>
                <c:pt idx="9444">
                  <c:v>0.74901287199417732</c:v>
                </c:pt>
                <c:pt idx="9445">
                  <c:v>0.65934153211272395</c:v>
                </c:pt>
                <c:pt idx="9446">
                  <c:v>0.55313214452617432</c:v>
                </c:pt>
                <c:pt idx="9447">
                  <c:v>0.4919549773875414</c:v>
                </c:pt>
                <c:pt idx="9448">
                  <c:v>0.28730687838387997</c:v>
                </c:pt>
                <c:pt idx="9449">
                  <c:v>0.76670692384555328</c:v>
                </c:pt>
                <c:pt idx="9450">
                  <c:v>4.3270998188886328E-2</c:v>
                </c:pt>
                <c:pt idx="9451">
                  <c:v>0.25566848658754887</c:v>
                </c:pt>
                <c:pt idx="9452">
                  <c:v>2.0256002908691766E-2</c:v>
                </c:pt>
                <c:pt idx="9453">
                  <c:v>0.44264281235758346</c:v>
                </c:pt>
                <c:pt idx="9454">
                  <c:v>0.49774921988032256</c:v>
                </c:pt>
                <c:pt idx="9455">
                  <c:v>0.67114045455639271</c:v>
                </c:pt>
                <c:pt idx="9456">
                  <c:v>0.85762165526748713</c:v>
                </c:pt>
                <c:pt idx="9457">
                  <c:v>4.716200663110335E-2</c:v>
                </c:pt>
                <c:pt idx="9458">
                  <c:v>0.6518473749290441</c:v>
                </c:pt>
                <c:pt idx="9459">
                  <c:v>0.59883235841935145</c:v>
                </c:pt>
                <c:pt idx="9460">
                  <c:v>0.57544988001484887</c:v>
                </c:pt>
                <c:pt idx="9461">
                  <c:v>0.58613533553953068</c:v>
                </c:pt>
                <c:pt idx="9462">
                  <c:v>0.17658633886677508</c:v>
                </c:pt>
                <c:pt idx="9463">
                  <c:v>0.88659925986388666</c:v>
                </c:pt>
                <c:pt idx="9464">
                  <c:v>7.3762458317802496E-2</c:v>
                </c:pt>
                <c:pt idx="9465">
                  <c:v>0.7256388732817205</c:v>
                </c:pt>
                <c:pt idx="9466">
                  <c:v>0.81254517185154607</c:v>
                </c:pt>
                <c:pt idx="9467">
                  <c:v>0.44670523491068986</c:v>
                </c:pt>
                <c:pt idx="9468">
                  <c:v>0.77488506993972006</c:v>
                </c:pt>
                <c:pt idx="9469">
                  <c:v>0.49337240284931494</c:v>
                </c:pt>
                <c:pt idx="9470">
                  <c:v>0.1099766144109781</c:v>
                </c:pt>
                <c:pt idx="9471">
                  <c:v>0.3769603312839569</c:v>
                </c:pt>
                <c:pt idx="9472">
                  <c:v>0.57228981543904622</c:v>
                </c:pt>
                <c:pt idx="9473">
                  <c:v>0.47493001002582258</c:v>
                </c:pt>
                <c:pt idx="9474">
                  <c:v>0.14868042997488773</c:v>
                </c:pt>
                <c:pt idx="9475">
                  <c:v>0.87198851391300025</c:v>
                </c:pt>
                <c:pt idx="9476">
                  <c:v>0.51095526177014938</c:v>
                </c:pt>
                <c:pt idx="9477">
                  <c:v>0.62508649687519602</c:v>
                </c:pt>
                <c:pt idx="9478">
                  <c:v>0.82875490739417956</c:v>
                </c:pt>
                <c:pt idx="9479">
                  <c:v>0.88373049995104336</c:v>
                </c:pt>
                <c:pt idx="9480">
                  <c:v>0.85851460316149264</c:v>
                </c:pt>
                <c:pt idx="9481">
                  <c:v>5.4937261182319959E-2</c:v>
                </c:pt>
                <c:pt idx="9482">
                  <c:v>0.33055061722665591</c:v>
                </c:pt>
                <c:pt idx="9483">
                  <c:v>0.5642256543805011</c:v>
                </c:pt>
                <c:pt idx="9484">
                  <c:v>0.94057509905685444</c:v>
                </c:pt>
                <c:pt idx="9485">
                  <c:v>0.24569177452739877</c:v>
                </c:pt>
                <c:pt idx="9486">
                  <c:v>0.34165640796611851</c:v>
                </c:pt>
                <c:pt idx="9487">
                  <c:v>0.21925061252864572</c:v>
                </c:pt>
                <c:pt idx="9488">
                  <c:v>0.94504669492367965</c:v>
                </c:pt>
                <c:pt idx="9489">
                  <c:v>0.39980350825926453</c:v>
                </c:pt>
                <c:pt idx="9490">
                  <c:v>0.49756523943392805</c:v>
                </c:pt>
                <c:pt idx="9491">
                  <c:v>0.57898109200363101</c:v>
                </c:pt>
                <c:pt idx="9492">
                  <c:v>0.93521523100101167</c:v>
                </c:pt>
                <c:pt idx="9493">
                  <c:v>0.16238935997820894</c:v>
                </c:pt>
                <c:pt idx="9494">
                  <c:v>0.27797507973293545</c:v>
                </c:pt>
                <c:pt idx="9495">
                  <c:v>0.92716699742114494</c:v>
                </c:pt>
                <c:pt idx="9496">
                  <c:v>0.89572758315863443</c:v>
                </c:pt>
                <c:pt idx="9497">
                  <c:v>0.49349207314359589</c:v>
                </c:pt>
                <c:pt idx="9498">
                  <c:v>0.12127525039076584</c:v>
                </c:pt>
                <c:pt idx="9499">
                  <c:v>0.27313524357654861</c:v>
                </c:pt>
                <c:pt idx="9500">
                  <c:v>0.58404071702810034</c:v>
                </c:pt>
                <c:pt idx="9501">
                  <c:v>0.9723330172581286</c:v>
                </c:pt>
                <c:pt idx="9502">
                  <c:v>1.0229833428854977E-3</c:v>
                </c:pt>
                <c:pt idx="9503">
                  <c:v>0.19328296985164423</c:v>
                </c:pt>
                <c:pt idx="9504">
                  <c:v>0.50687622255965892</c:v>
                </c:pt>
                <c:pt idx="9505">
                  <c:v>6.8674486162455042E-2</c:v>
                </c:pt>
                <c:pt idx="9506">
                  <c:v>0.21209085835706948</c:v>
                </c:pt>
                <c:pt idx="9507">
                  <c:v>0.61105833324187353</c:v>
                </c:pt>
                <c:pt idx="9508">
                  <c:v>5.7408722144276239E-2</c:v>
                </c:pt>
                <c:pt idx="9509">
                  <c:v>0.86839500482585052</c:v>
                </c:pt>
                <c:pt idx="9510">
                  <c:v>0.11484803404419126</c:v>
                </c:pt>
                <c:pt idx="9511">
                  <c:v>0.2509101066975436</c:v>
                </c:pt>
                <c:pt idx="9512">
                  <c:v>4.6165191589931584E-2</c:v>
                </c:pt>
                <c:pt idx="9513">
                  <c:v>0.89837697795516669</c:v>
                </c:pt>
                <c:pt idx="9514">
                  <c:v>2.1870418461910644E-2</c:v>
                </c:pt>
                <c:pt idx="9515">
                  <c:v>0.576125015307276</c:v>
                </c:pt>
                <c:pt idx="9516">
                  <c:v>0.93313419536367714</c:v>
                </c:pt>
                <c:pt idx="9517">
                  <c:v>0.18642340329774815</c:v>
                </c:pt>
                <c:pt idx="9518">
                  <c:v>0.21814115122805403</c:v>
                </c:pt>
                <c:pt idx="9519">
                  <c:v>0.29833061587919046</c:v>
                </c:pt>
                <c:pt idx="9520">
                  <c:v>4.2663007528829858E-2</c:v>
                </c:pt>
                <c:pt idx="9521">
                  <c:v>3.7169463018499993E-2</c:v>
                </c:pt>
                <c:pt idx="9522">
                  <c:v>0.70716687790451893</c:v>
                </c:pt>
                <c:pt idx="9523">
                  <c:v>0.35371886722451024</c:v>
                </c:pt>
                <c:pt idx="9524">
                  <c:v>0.95300336831854815</c:v>
                </c:pt>
                <c:pt idx="9525">
                  <c:v>0.12761325581353775</c:v>
                </c:pt>
                <c:pt idx="9526">
                  <c:v>0.7959923841040546</c:v>
                </c:pt>
                <c:pt idx="9527">
                  <c:v>0.24400156282074822</c:v>
                </c:pt>
                <c:pt idx="9528">
                  <c:v>0.93426825429045979</c:v>
                </c:pt>
                <c:pt idx="9529">
                  <c:v>0.24655178573287642</c:v>
                </c:pt>
                <c:pt idx="9530">
                  <c:v>0.79586473842890226</c:v>
                </c:pt>
                <c:pt idx="9531">
                  <c:v>9.8660700534778045E-2</c:v>
                </c:pt>
                <c:pt idx="9532">
                  <c:v>0.19039581398963734</c:v>
                </c:pt>
                <c:pt idx="9533">
                  <c:v>0.98244764980974031</c:v>
                </c:pt>
                <c:pt idx="9534">
                  <c:v>0.99765227828065506</c:v>
                </c:pt>
                <c:pt idx="9535">
                  <c:v>0.54184298894453931</c:v>
                </c:pt>
                <c:pt idx="9536">
                  <c:v>0.75511711684759575</c:v>
                </c:pt>
                <c:pt idx="9537">
                  <c:v>0.25338478351635152</c:v>
                </c:pt>
                <c:pt idx="9538">
                  <c:v>0.63805848529471942</c:v>
                </c:pt>
                <c:pt idx="9539">
                  <c:v>0.84896427432492572</c:v>
                </c:pt>
                <c:pt idx="9540">
                  <c:v>0.54256050500206676</c:v>
                </c:pt>
                <c:pt idx="9541">
                  <c:v>0.81440949571058596</c:v>
                </c:pt>
                <c:pt idx="9542">
                  <c:v>0.78039633379336271</c:v>
                </c:pt>
                <c:pt idx="9543">
                  <c:v>0.12118399102295935</c:v>
                </c:pt>
                <c:pt idx="9544">
                  <c:v>0.7393390488528363</c:v>
                </c:pt>
                <c:pt idx="9545">
                  <c:v>7.1395995594279837E-2</c:v>
                </c:pt>
                <c:pt idx="9546">
                  <c:v>0.95249987903633149</c:v>
                </c:pt>
                <c:pt idx="9547">
                  <c:v>0.66546888959848738</c:v>
                </c:pt>
                <c:pt idx="9548">
                  <c:v>0.53562940775213275</c:v>
                </c:pt>
                <c:pt idx="9549">
                  <c:v>0.32345801606935359</c:v>
                </c:pt>
                <c:pt idx="9550">
                  <c:v>0.35887800360046235</c:v>
                </c:pt>
                <c:pt idx="9551">
                  <c:v>0.66260843894565868</c:v>
                </c:pt>
                <c:pt idx="9552">
                  <c:v>0.46003528566101348</c:v>
                </c:pt>
                <c:pt idx="9553">
                  <c:v>0.81304803062837949</c:v>
                </c:pt>
                <c:pt idx="9554">
                  <c:v>0.898252697148478</c:v>
                </c:pt>
                <c:pt idx="9555">
                  <c:v>0.93308290044454989</c:v>
                </c:pt>
                <c:pt idx="9556">
                  <c:v>0.32430969752571998</c:v>
                </c:pt>
                <c:pt idx="9557">
                  <c:v>0.67308824075064078</c:v>
                </c:pt>
                <c:pt idx="9558">
                  <c:v>0.59406422199404996</c:v>
                </c:pt>
                <c:pt idx="9559">
                  <c:v>0.43738097997260328</c:v>
                </c:pt>
                <c:pt idx="9560">
                  <c:v>6.2132325518006612E-2</c:v>
                </c:pt>
                <c:pt idx="9561">
                  <c:v>0.2579969071121872</c:v>
                </c:pt>
                <c:pt idx="9562">
                  <c:v>0.1540197605053055</c:v>
                </c:pt>
                <c:pt idx="9563">
                  <c:v>0.6101167386444829</c:v>
                </c:pt>
                <c:pt idx="9564">
                  <c:v>0.2320283237993849</c:v>
                </c:pt>
                <c:pt idx="9565">
                  <c:v>0.70004002223724504</c:v>
                </c:pt>
                <c:pt idx="9566">
                  <c:v>0.57265566735186413</c:v>
                </c:pt>
                <c:pt idx="9567">
                  <c:v>0.62380310875540745</c:v>
                </c:pt>
                <c:pt idx="9568">
                  <c:v>0.25885077810792756</c:v>
                </c:pt>
                <c:pt idx="9569">
                  <c:v>0.50502958591330316</c:v>
                </c:pt>
                <c:pt idx="9570">
                  <c:v>3.2252370860545138E-2</c:v>
                </c:pt>
                <c:pt idx="9571">
                  <c:v>6.5598979157208914E-2</c:v>
                </c:pt>
                <c:pt idx="9572">
                  <c:v>0.52204462118542039</c:v>
                </c:pt>
                <c:pt idx="9573">
                  <c:v>3.9501893352485214E-3</c:v>
                </c:pt>
                <c:pt idx="9574">
                  <c:v>0.39083408349698134</c:v>
                </c:pt>
                <c:pt idx="9575">
                  <c:v>0.74844325974045478</c:v>
                </c:pt>
                <c:pt idx="9576">
                  <c:v>8.5868383797755646E-2</c:v>
                </c:pt>
                <c:pt idx="9577">
                  <c:v>0.18992841485418771</c:v>
                </c:pt>
                <c:pt idx="9578">
                  <c:v>0.12687038030795306</c:v>
                </c:pt>
                <c:pt idx="9579">
                  <c:v>0.31048376174200504</c:v>
                </c:pt>
                <c:pt idx="9580">
                  <c:v>0.30058552385335113</c:v>
                </c:pt>
                <c:pt idx="9581">
                  <c:v>0.94090132924770065</c:v>
                </c:pt>
                <c:pt idx="9582">
                  <c:v>0.72864259208023674</c:v>
                </c:pt>
                <c:pt idx="9583">
                  <c:v>0.29604701851310533</c:v>
                </c:pt>
                <c:pt idx="9584">
                  <c:v>0.6622420757367472</c:v>
                </c:pt>
                <c:pt idx="9585">
                  <c:v>0.30256883348457925</c:v>
                </c:pt>
                <c:pt idx="9586">
                  <c:v>0.27438630129880565</c:v>
                </c:pt>
                <c:pt idx="9587">
                  <c:v>0.61056785500169164</c:v>
                </c:pt>
                <c:pt idx="9588">
                  <c:v>0.81394093940683687</c:v>
                </c:pt>
                <c:pt idx="9589">
                  <c:v>0.90537053668190282</c:v>
                </c:pt>
                <c:pt idx="9590">
                  <c:v>0.56261193871619741</c:v>
                </c:pt>
                <c:pt idx="9591">
                  <c:v>0.81885592910407856</c:v>
                </c:pt>
                <c:pt idx="9592">
                  <c:v>0.51160237822290622</c:v>
                </c:pt>
                <c:pt idx="9593">
                  <c:v>0.50117271835970356</c:v>
                </c:pt>
                <c:pt idx="9594">
                  <c:v>0.2098793975123574</c:v>
                </c:pt>
                <c:pt idx="9595">
                  <c:v>0.44303591616593113</c:v>
                </c:pt>
                <c:pt idx="9596">
                  <c:v>0.10464492677927247</c:v>
                </c:pt>
                <c:pt idx="9597">
                  <c:v>0.7672863052074268</c:v>
                </c:pt>
                <c:pt idx="9598">
                  <c:v>0.78093354719734454</c:v>
                </c:pt>
                <c:pt idx="9599">
                  <c:v>0.15012967174413133</c:v>
                </c:pt>
                <c:pt idx="9600">
                  <c:v>0.22939492959035324</c:v>
                </c:pt>
                <c:pt idx="9601">
                  <c:v>0.44058355104205366</c:v>
                </c:pt>
                <c:pt idx="9602">
                  <c:v>0.88774428977060327</c:v>
                </c:pt>
                <c:pt idx="9603">
                  <c:v>0.31828010050499816</c:v>
                </c:pt>
                <c:pt idx="9604">
                  <c:v>0.33365111347923571</c:v>
                </c:pt>
                <c:pt idx="9605">
                  <c:v>0.67426617148996615</c:v>
                </c:pt>
                <c:pt idx="9606">
                  <c:v>0.39154615783670271</c:v>
                </c:pt>
                <c:pt idx="9607">
                  <c:v>0.71627668743779727</c:v>
                </c:pt>
                <c:pt idx="9608">
                  <c:v>0.46228769303406014</c:v>
                </c:pt>
                <c:pt idx="9609">
                  <c:v>0.66925874942413477</c:v>
                </c:pt>
                <c:pt idx="9610">
                  <c:v>0.23180349740749387</c:v>
                </c:pt>
                <c:pt idx="9611">
                  <c:v>0.92138285372470641</c:v>
                </c:pt>
                <c:pt idx="9612">
                  <c:v>0.68162447711528484</c:v>
                </c:pt>
                <c:pt idx="9613">
                  <c:v>6.2588802567957347E-2</c:v>
                </c:pt>
                <c:pt idx="9614">
                  <c:v>0.93000668563414679</c:v>
                </c:pt>
                <c:pt idx="9615">
                  <c:v>0.62236737907974393</c:v>
                </c:pt>
                <c:pt idx="9616">
                  <c:v>0.1285421192313275</c:v>
                </c:pt>
                <c:pt idx="9617">
                  <c:v>0.40739984689624975</c:v>
                </c:pt>
                <c:pt idx="9618">
                  <c:v>0.16922871124429104</c:v>
                </c:pt>
                <c:pt idx="9619">
                  <c:v>0.22695180877435572</c:v>
                </c:pt>
                <c:pt idx="9620">
                  <c:v>0.37905199657150174</c:v>
                </c:pt>
                <c:pt idx="9621">
                  <c:v>0.72690830320441546</c:v>
                </c:pt>
                <c:pt idx="9622">
                  <c:v>0.14785388258651547</c:v>
                </c:pt>
                <c:pt idx="9623">
                  <c:v>0.98020655754031916</c:v>
                </c:pt>
                <c:pt idx="9624">
                  <c:v>0.33161450611968268</c:v>
                </c:pt>
                <c:pt idx="9625">
                  <c:v>0.44500627948204347</c:v>
                </c:pt>
                <c:pt idx="9626">
                  <c:v>0.22054118067982661</c:v>
                </c:pt>
                <c:pt idx="9627">
                  <c:v>0.63562561182101518</c:v>
                </c:pt>
                <c:pt idx="9628">
                  <c:v>0.95965980177729382</c:v>
                </c:pt>
                <c:pt idx="9629">
                  <c:v>2.2903969522055224E-3</c:v>
                </c:pt>
                <c:pt idx="9630">
                  <c:v>0.49470350169330068</c:v>
                </c:pt>
                <c:pt idx="9631">
                  <c:v>0.48175488527945937</c:v>
                </c:pt>
                <c:pt idx="9632">
                  <c:v>0.85435881784854406</c:v>
                </c:pt>
                <c:pt idx="9633">
                  <c:v>0.20865350645438466</c:v>
                </c:pt>
                <c:pt idx="9634">
                  <c:v>0.83948490481799698</c:v>
                </c:pt>
                <c:pt idx="9635">
                  <c:v>0.22279720205012579</c:v>
                </c:pt>
                <c:pt idx="9636">
                  <c:v>0.55257678243917263</c:v>
                </c:pt>
                <c:pt idx="9637">
                  <c:v>0.15798438114951568</c:v>
                </c:pt>
                <c:pt idx="9638">
                  <c:v>0.24349590588523815</c:v>
                </c:pt>
                <c:pt idx="9639">
                  <c:v>0.43569213917278321</c:v>
                </c:pt>
                <c:pt idx="9640">
                  <c:v>0.67778500294209687</c:v>
                </c:pt>
                <c:pt idx="9641">
                  <c:v>0.53254637379783498</c:v>
                </c:pt>
                <c:pt idx="9642">
                  <c:v>0.50690634618834884</c:v>
                </c:pt>
                <c:pt idx="9643">
                  <c:v>0.57496231355469785</c:v>
                </c:pt>
                <c:pt idx="9644">
                  <c:v>0.39160583978127961</c:v>
                </c:pt>
                <c:pt idx="9645">
                  <c:v>0.7193511299413401</c:v>
                </c:pt>
                <c:pt idx="9646">
                  <c:v>0.13444285007866233</c:v>
                </c:pt>
                <c:pt idx="9647">
                  <c:v>0.58098319805273002</c:v>
                </c:pt>
                <c:pt idx="9648">
                  <c:v>0.58461159820883146</c:v>
                </c:pt>
                <c:pt idx="9649">
                  <c:v>0.56713302180503167</c:v>
                </c:pt>
                <c:pt idx="9650">
                  <c:v>0.80469940314288224</c:v>
                </c:pt>
                <c:pt idx="9651">
                  <c:v>0.58287054839677666</c:v>
                </c:pt>
                <c:pt idx="9652">
                  <c:v>0.30530883060084135</c:v>
                </c:pt>
                <c:pt idx="9653">
                  <c:v>0.32551783431578329</c:v>
                </c:pt>
                <c:pt idx="9654">
                  <c:v>0.97824327134445466</c:v>
                </c:pt>
                <c:pt idx="9655">
                  <c:v>0.33466341222387896</c:v>
                </c:pt>
                <c:pt idx="9656">
                  <c:v>0.68797117270900454</c:v>
                </c:pt>
                <c:pt idx="9657">
                  <c:v>0.73150164621486402</c:v>
                </c:pt>
                <c:pt idx="9658">
                  <c:v>0.34816985919520715</c:v>
                </c:pt>
                <c:pt idx="9659">
                  <c:v>0.69082541982216084</c:v>
                </c:pt>
                <c:pt idx="9660">
                  <c:v>0.70283287703191533</c:v>
                </c:pt>
                <c:pt idx="9661">
                  <c:v>0.51216620137550228</c:v>
                </c:pt>
                <c:pt idx="9662">
                  <c:v>0.97734844404149257</c:v>
                </c:pt>
                <c:pt idx="9663">
                  <c:v>0.29530093134162061</c:v>
                </c:pt>
                <c:pt idx="9664">
                  <c:v>0.12275498459243914</c:v>
                </c:pt>
                <c:pt idx="9665">
                  <c:v>0.14302797109960949</c:v>
                </c:pt>
                <c:pt idx="9666">
                  <c:v>0.87111219711187859</c:v>
                </c:pt>
                <c:pt idx="9667">
                  <c:v>0.78269878531931847</c:v>
                </c:pt>
                <c:pt idx="9668">
                  <c:v>0.81848678775992556</c:v>
                </c:pt>
                <c:pt idx="9669">
                  <c:v>0.30744380704473884</c:v>
                </c:pt>
                <c:pt idx="9670">
                  <c:v>0.20806692690032857</c:v>
                </c:pt>
                <c:pt idx="9671">
                  <c:v>0.9808423397973377</c:v>
                </c:pt>
                <c:pt idx="9672">
                  <c:v>1.7206899829770857E-2</c:v>
                </c:pt>
                <c:pt idx="9673">
                  <c:v>0.19636736493388535</c:v>
                </c:pt>
                <c:pt idx="9674">
                  <c:v>0.34630436978596468</c:v>
                </c:pt>
                <c:pt idx="9675">
                  <c:v>0.33754491868314562</c:v>
                </c:pt>
                <c:pt idx="9676">
                  <c:v>0.11745023360357165</c:v>
                </c:pt>
                <c:pt idx="9677">
                  <c:v>0.98607810120381323</c:v>
                </c:pt>
                <c:pt idx="9678">
                  <c:v>1.4648858464625132E-2</c:v>
                </c:pt>
                <c:pt idx="9679">
                  <c:v>0.20336614092968691</c:v>
                </c:pt>
                <c:pt idx="9680">
                  <c:v>0.97473253122285597</c:v>
                </c:pt>
                <c:pt idx="9681">
                  <c:v>0.3296541885145261</c:v>
                </c:pt>
                <c:pt idx="9682">
                  <c:v>0.49794828961507803</c:v>
                </c:pt>
                <c:pt idx="9683">
                  <c:v>1.6905486591581947E-2</c:v>
                </c:pt>
                <c:pt idx="9684">
                  <c:v>0.13051507069287593</c:v>
                </c:pt>
                <c:pt idx="9685">
                  <c:v>0.56679506114069145</c:v>
                </c:pt>
                <c:pt idx="9686">
                  <c:v>0.12459451757585374</c:v>
                </c:pt>
                <c:pt idx="9687">
                  <c:v>6.0058823348981709E-2</c:v>
                </c:pt>
                <c:pt idx="9688">
                  <c:v>0.40864595231071393</c:v>
                </c:pt>
                <c:pt idx="9689">
                  <c:v>0.11252241214389094</c:v>
                </c:pt>
                <c:pt idx="9690">
                  <c:v>0.16418282835007778</c:v>
                </c:pt>
                <c:pt idx="9691">
                  <c:v>0.42079800573214798</c:v>
                </c:pt>
                <c:pt idx="9692">
                  <c:v>0.35208426618579974</c:v>
                </c:pt>
                <c:pt idx="9693">
                  <c:v>0.48026371071127416</c:v>
                </c:pt>
                <c:pt idx="9694">
                  <c:v>0.79218785035991479</c:v>
                </c:pt>
                <c:pt idx="9695">
                  <c:v>0.30120292506236718</c:v>
                </c:pt>
                <c:pt idx="9696">
                  <c:v>0.31756344918048168</c:v>
                </c:pt>
                <c:pt idx="9697">
                  <c:v>0.28889230233099883</c:v>
                </c:pt>
                <c:pt idx="9698">
                  <c:v>0.41292720307266673</c:v>
                </c:pt>
                <c:pt idx="9699">
                  <c:v>6.7503968285165708E-2</c:v>
                </c:pt>
                <c:pt idx="9700">
                  <c:v>0.53919689475521304</c:v>
                </c:pt>
                <c:pt idx="9701">
                  <c:v>0.28221207684008964</c:v>
                </c:pt>
                <c:pt idx="9702">
                  <c:v>0.13837737736216624</c:v>
                </c:pt>
                <c:pt idx="9703">
                  <c:v>0.70858325190310523</c:v>
                </c:pt>
                <c:pt idx="9704">
                  <c:v>0.15871666146382535</c:v>
                </c:pt>
                <c:pt idx="9705">
                  <c:v>0.55093114848757685</c:v>
                </c:pt>
                <c:pt idx="9706">
                  <c:v>0.4998145566786707</c:v>
                </c:pt>
                <c:pt idx="9707">
                  <c:v>0.38325602439383794</c:v>
                </c:pt>
                <c:pt idx="9708">
                  <c:v>0.38400391320884408</c:v>
                </c:pt>
                <c:pt idx="9709">
                  <c:v>0.95377122701786976</c:v>
                </c:pt>
                <c:pt idx="9710">
                  <c:v>3.3014415313030787E-2</c:v>
                </c:pt>
                <c:pt idx="9711">
                  <c:v>0.87328009208351376</c:v>
                </c:pt>
                <c:pt idx="9712">
                  <c:v>0.21850957359117901</c:v>
                </c:pt>
                <c:pt idx="9713">
                  <c:v>0.49040527292080471</c:v>
                </c:pt>
                <c:pt idx="9714">
                  <c:v>0.24142390593952681</c:v>
                </c:pt>
                <c:pt idx="9715">
                  <c:v>0.61158905160221688</c:v>
                </c:pt>
                <c:pt idx="9716">
                  <c:v>0.97719220443497978</c:v>
                </c:pt>
                <c:pt idx="9717">
                  <c:v>0.66938186468062078</c:v>
                </c:pt>
                <c:pt idx="9718">
                  <c:v>0.30100161316851232</c:v>
                </c:pt>
                <c:pt idx="9719">
                  <c:v>0.93411444916115816</c:v>
                </c:pt>
                <c:pt idx="9720">
                  <c:v>0.66154897756015374</c:v>
                </c:pt>
                <c:pt idx="9721">
                  <c:v>0.65366777947808974</c:v>
                </c:pt>
                <c:pt idx="9722">
                  <c:v>0.19437161423003843</c:v>
                </c:pt>
                <c:pt idx="9723">
                  <c:v>0.80372229023078567</c:v>
                </c:pt>
                <c:pt idx="9724">
                  <c:v>0.16053383478919689</c:v>
                </c:pt>
                <c:pt idx="9725">
                  <c:v>9.2163228007109479E-2</c:v>
                </c:pt>
                <c:pt idx="9726">
                  <c:v>0.98737504146405264</c:v>
                </c:pt>
                <c:pt idx="9727">
                  <c:v>0.81232381230794071</c:v>
                </c:pt>
                <c:pt idx="9728">
                  <c:v>0.72631538553457498</c:v>
                </c:pt>
                <c:pt idx="9729">
                  <c:v>0.1826866055758142</c:v>
                </c:pt>
                <c:pt idx="9730">
                  <c:v>0.41378183868424123</c:v>
                </c:pt>
                <c:pt idx="9731">
                  <c:v>0.43136469201714017</c:v>
                </c:pt>
                <c:pt idx="9732">
                  <c:v>0.94638065805024496</c:v>
                </c:pt>
                <c:pt idx="9733">
                  <c:v>0.81972177644247268</c:v>
                </c:pt>
                <c:pt idx="9734">
                  <c:v>6.3898594614071116E-2</c:v>
                </c:pt>
                <c:pt idx="9735">
                  <c:v>0.94368160466834983</c:v>
                </c:pt>
                <c:pt idx="9736">
                  <c:v>0.45673158692975135</c:v>
                </c:pt>
                <c:pt idx="9737">
                  <c:v>0.28778345430632285</c:v>
                </c:pt>
                <c:pt idx="9738">
                  <c:v>0.776518452342841</c:v>
                </c:pt>
                <c:pt idx="9739">
                  <c:v>0.94563045210467211</c:v>
                </c:pt>
                <c:pt idx="9740">
                  <c:v>0.21101044919854517</c:v>
                </c:pt>
                <c:pt idx="9741">
                  <c:v>0.45262160592368877</c:v>
                </c:pt>
                <c:pt idx="9742">
                  <c:v>0.21133268541252831</c:v>
                </c:pt>
                <c:pt idx="9743">
                  <c:v>0.86844565433843324</c:v>
                </c:pt>
                <c:pt idx="9744">
                  <c:v>0.96611439202265548</c:v>
                </c:pt>
                <c:pt idx="9745">
                  <c:v>0.48458865074654511</c:v>
                </c:pt>
                <c:pt idx="9746">
                  <c:v>0.48145502315901917</c:v>
                </c:pt>
                <c:pt idx="9747">
                  <c:v>0.81457615961068131</c:v>
                </c:pt>
                <c:pt idx="9748">
                  <c:v>0.5815165026958643</c:v>
                </c:pt>
                <c:pt idx="9749">
                  <c:v>0.54786273536638486</c:v>
                </c:pt>
                <c:pt idx="9750">
                  <c:v>0.92899522880511132</c:v>
                </c:pt>
                <c:pt idx="9751">
                  <c:v>0.62281245348174707</c:v>
                </c:pt>
                <c:pt idx="9752">
                  <c:v>0.60890759369773217</c:v>
                </c:pt>
                <c:pt idx="9753">
                  <c:v>0.90992920375891462</c:v>
                </c:pt>
                <c:pt idx="9754">
                  <c:v>0.18012950205250156</c:v>
                </c:pt>
                <c:pt idx="9755">
                  <c:v>0.43654292236852593</c:v>
                </c:pt>
                <c:pt idx="9756">
                  <c:v>0.97689817379084332</c:v>
                </c:pt>
                <c:pt idx="9757">
                  <c:v>0.72760882867854504</c:v>
                </c:pt>
                <c:pt idx="9758">
                  <c:v>0.92158552628084345</c:v>
                </c:pt>
                <c:pt idx="9759">
                  <c:v>8.7942128110650053E-2</c:v>
                </c:pt>
                <c:pt idx="9760">
                  <c:v>4.3349081670562312E-2</c:v>
                </c:pt>
                <c:pt idx="9761">
                  <c:v>0.56801756311581353</c:v>
                </c:pt>
                <c:pt idx="9762">
                  <c:v>0.67118521345368831</c:v>
                </c:pt>
                <c:pt idx="9763">
                  <c:v>0.60988444211421744</c:v>
                </c:pt>
                <c:pt idx="9764">
                  <c:v>0.32782053962714064</c:v>
                </c:pt>
                <c:pt idx="9765">
                  <c:v>0.67981143932780785</c:v>
                </c:pt>
                <c:pt idx="9766">
                  <c:v>0.59086270844138356</c:v>
                </c:pt>
                <c:pt idx="9767">
                  <c:v>0.62954270030816206</c:v>
                </c:pt>
                <c:pt idx="9768">
                  <c:v>0.72416600525573172</c:v>
                </c:pt>
                <c:pt idx="9769">
                  <c:v>5.8052259058715895E-2</c:v>
                </c:pt>
                <c:pt idx="9770">
                  <c:v>0.68431992581315337</c:v>
                </c:pt>
                <c:pt idx="9771">
                  <c:v>0.36499506764346507</c:v>
                </c:pt>
                <c:pt idx="9772">
                  <c:v>0.47210380969201393</c:v>
                </c:pt>
                <c:pt idx="9773">
                  <c:v>0.64873141965304104</c:v>
                </c:pt>
                <c:pt idx="9774">
                  <c:v>0.22897203463547491</c:v>
                </c:pt>
                <c:pt idx="9775">
                  <c:v>0.33298804440209084</c:v>
                </c:pt>
                <c:pt idx="9776">
                  <c:v>0.53006419191605603</c:v>
                </c:pt>
                <c:pt idx="9777">
                  <c:v>0.78887545912939838</c:v>
                </c:pt>
                <c:pt idx="9778">
                  <c:v>0.62984351377461267</c:v>
                </c:pt>
                <c:pt idx="9779">
                  <c:v>0.77993793589060101</c:v>
                </c:pt>
                <c:pt idx="9780">
                  <c:v>0.41689043930586911</c:v>
                </c:pt>
                <c:pt idx="9781">
                  <c:v>0.67761533971764865</c:v>
                </c:pt>
                <c:pt idx="9782">
                  <c:v>0.68101656049537307</c:v>
                </c:pt>
                <c:pt idx="9783">
                  <c:v>0.8453341717111571</c:v>
                </c:pt>
                <c:pt idx="9784">
                  <c:v>0.53142587539340647</c:v>
                </c:pt>
                <c:pt idx="9785">
                  <c:v>0.67468966295695387</c:v>
                </c:pt>
                <c:pt idx="9786">
                  <c:v>0.5091672434979897</c:v>
                </c:pt>
                <c:pt idx="9787">
                  <c:v>0.57386339668830089</c:v>
                </c:pt>
                <c:pt idx="9788">
                  <c:v>0.92211006624722391</c:v>
                </c:pt>
                <c:pt idx="9789">
                  <c:v>0.90388534306729462</c:v>
                </c:pt>
                <c:pt idx="9790">
                  <c:v>0.60096285799563065</c:v>
                </c:pt>
                <c:pt idx="9791">
                  <c:v>0.38275625853927631</c:v>
                </c:pt>
                <c:pt idx="9792">
                  <c:v>0.98443919559216087</c:v>
                </c:pt>
                <c:pt idx="9793">
                  <c:v>0.46956224342322084</c:v>
                </c:pt>
                <c:pt idx="9794">
                  <c:v>0.93262714004732072</c:v>
                </c:pt>
                <c:pt idx="9795">
                  <c:v>0.66434470129401646</c:v>
                </c:pt>
                <c:pt idx="9796">
                  <c:v>0.64139657450904908</c:v>
                </c:pt>
                <c:pt idx="9797">
                  <c:v>0.95222969956334202</c:v>
                </c:pt>
                <c:pt idx="9798">
                  <c:v>0.12456248706419137</c:v>
                </c:pt>
                <c:pt idx="9799">
                  <c:v>0.5217220138393911</c:v>
                </c:pt>
                <c:pt idx="9800">
                  <c:v>0.58188852462074181</c:v>
                </c:pt>
                <c:pt idx="9801">
                  <c:v>0.8004352267833591</c:v>
                </c:pt>
                <c:pt idx="9802">
                  <c:v>0.91485847389086083</c:v>
                </c:pt>
                <c:pt idx="9803">
                  <c:v>2.6372609672310116E-2</c:v>
                </c:pt>
                <c:pt idx="9804">
                  <c:v>0.24445268849118273</c:v>
                </c:pt>
                <c:pt idx="9805">
                  <c:v>0.51633739728310024</c:v>
                </c:pt>
                <c:pt idx="9806">
                  <c:v>8.2638063040859092E-2</c:v>
                </c:pt>
                <c:pt idx="9807">
                  <c:v>0.89792745369390004</c:v>
                </c:pt>
                <c:pt idx="9808">
                  <c:v>0.46671615935243488</c:v>
                </c:pt>
                <c:pt idx="9809">
                  <c:v>9.8492162348000414E-2</c:v>
                </c:pt>
                <c:pt idx="9810">
                  <c:v>0.3577745088179477</c:v>
                </c:pt>
                <c:pt idx="9811">
                  <c:v>0.11617162922218983</c:v>
                </c:pt>
                <c:pt idx="9812">
                  <c:v>0.49657426331964055</c:v>
                </c:pt>
                <c:pt idx="9813">
                  <c:v>0.9236455391736913</c:v>
                </c:pt>
                <c:pt idx="9814">
                  <c:v>0.71057881820508229</c:v>
                </c:pt>
                <c:pt idx="9815">
                  <c:v>0.69819949879227183</c:v>
                </c:pt>
                <c:pt idx="9816">
                  <c:v>0.63897812768769369</c:v>
                </c:pt>
                <c:pt idx="9817">
                  <c:v>0.30539397304197491</c:v>
                </c:pt>
                <c:pt idx="9818">
                  <c:v>0.75650684244768085</c:v>
                </c:pt>
                <c:pt idx="9819">
                  <c:v>0.61050294414651718</c:v>
                </c:pt>
                <c:pt idx="9820">
                  <c:v>0.72298419648920387</c:v>
                </c:pt>
                <c:pt idx="9821">
                  <c:v>0.19539232002356663</c:v>
                </c:pt>
                <c:pt idx="9822">
                  <c:v>0.95872456205949397</c:v>
                </c:pt>
                <c:pt idx="9823">
                  <c:v>0.28371645989069549</c:v>
                </c:pt>
                <c:pt idx="9824">
                  <c:v>0.42254330889440295</c:v>
                </c:pt>
                <c:pt idx="9825">
                  <c:v>0.68539451420558362</c:v>
                </c:pt>
                <c:pt idx="9826">
                  <c:v>0.4256021792188297</c:v>
                </c:pt>
                <c:pt idx="9827">
                  <c:v>9.5828056845733922E-2</c:v>
                </c:pt>
                <c:pt idx="9828">
                  <c:v>0.58215333222511845</c:v>
                </c:pt>
                <c:pt idx="9829">
                  <c:v>0.25105663354092123</c:v>
                </c:pt>
                <c:pt idx="9830">
                  <c:v>0.50884184823783196</c:v>
                </c:pt>
                <c:pt idx="9831">
                  <c:v>0.10494525921761304</c:v>
                </c:pt>
                <c:pt idx="9832">
                  <c:v>0.81497359639730937</c:v>
                </c:pt>
                <c:pt idx="9833">
                  <c:v>0.2612365755537695</c:v>
                </c:pt>
                <c:pt idx="9834">
                  <c:v>0.60312725817930291</c:v>
                </c:pt>
                <c:pt idx="9835">
                  <c:v>0.75983014551914774</c:v>
                </c:pt>
                <c:pt idx="9836">
                  <c:v>0.465257666290392</c:v>
                </c:pt>
                <c:pt idx="9837">
                  <c:v>0.58559926859363876</c:v>
                </c:pt>
                <c:pt idx="9838">
                  <c:v>0.16690917926230894</c:v>
                </c:pt>
                <c:pt idx="9839">
                  <c:v>0.24257778760165805</c:v>
                </c:pt>
                <c:pt idx="9840">
                  <c:v>4.8781470418340278E-3</c:v>
                </c:pt>
                <c:pt idx="9841">
                  <c:v>0.98701925807959368</c:v>
                </c:pt>
                <c:pt idx="9842">
                  <c:v>0.83267246970565634</c:v>
                </c:pt>
                <c:pt idx="9843">
                  <c:v>0.72620026894202472</c:v>
                </c:pt>
                <c:pt idx="9844">
                  <c:v>0.24792203458394951</c:v>
                </c:pt>
                <c:pt idx="9845">
                  <c:v>0.82563717841433226</c:v>
                </c:pt>
                <c:pt idx="9846">
                  <c:v>0.48405953565801474</c:v>
                </c:pt>
                <c:pt idx="9847">
                  <c:v>0.58861773022851804</c:v>
                </c:pt>
                <c:pt idx="9848">
                  <c:v>0.89819387667728301</c:v>
                </c:pt>
                <c:pt idx="9849">
                  <c:v>0.94448724107094451</c:v>
                </c:pt>
                <c:pt idx="9850">
                  <c:v>0.99706260533866597</c:v>
                </c:pt>
                <c:pt idx="9851">
                  <c:v>0.63120985293351572</c:v>
                </c:pt>
                <c:pt idx="9852">
                  <c:v>0.74400017957389364</c:v>
                </c:pt>
                <c:pt idx="9853">
                  <c:v>0.41102002440533603</c:v>
                </c:pt>
                <c:pt idx="9854">
                  <c:v>1.3552106457553854E-2</c:v>
                </c:pt>
                <c:pt idx="9855">
                  <c:v>0.77025515808270084</c:v>
                </c:pt>
                <c:pt idx="9856">
                  <c:v>0.67844382192867059</c:v>
                </c:pt>
                <c:pt idx="9857">
                  <c:v>0.60531708114096761</c:v>
                </c:pt>
                <c:pt idx="9858">
                  <c:v>0.5641846622173603</c:v>
                </c:pt>
                <c:pt idx="9859">
                  <c:v>0.2516198131496179</c:v>
                </c:pt>
                <c:pt idx="9860">
                  <c:v>0.97420153160309486</c:v>
                </c:pt>
                <c:pt idx="9861">
                  <c:v>0.40514357919112948</c:v>
                </c:pt>
                <c:pt idx="9862">
                  <c:v>0.24813739128789744</c:v>
                </c:pt>
                <c:pt idx="9863">
                  <c:v>0.44513730166719168</c:v>
                </c:pt>
                <c:pt idx="9864">
                  <c:v>0.42263104646589189</c:v>
                </c:pt>
                <c:pt idx="9865">
                  <c:v>0.1599998782202601</c:v>
                </c:pt>
                <c:pt idx="9866">
                  <c:v>0.11795517388636022</c:v>
                </c:pt>
                <c:pt idx="9867">
                  <c:v>0.47260943403123384</c:v>
                </c:pt>
                <c:pt idx="9868">
                  <c:v>0.14675968892255783</c:v>
                </c:pt>
                <c:pt idx="9869">
                  <c:v>0.59009364740461745</c:v>
                </c:pt>
                <c:pt idx="9870">
                  <c:v>0.7039338553808322</c:v>
                </c:pt>
                <c:pt idx="9871">
                  <c:v>1.630931162103513E-2</c:v>
                </c:pt>
                <c:pt idx="9872">
                  <c:v>0.11060234071249252</c:v>
                </c:pt>
                <c:pt idx="9873">
                  <c:v>0.89354228083674903</c:v>
                </c:pt>
                <c:pt idx="9874">
                  <c:v>0.7651159492158871</c:v>
                </c:pt>
                <c:pt idx="9875">
                  <c:v>0.30376039738941957</c:v>
                </c:pt>
                <c:pt idx="9876">
                  <c:v>0.30100084994966203</c:v>
                </c:pt>
                <c:pt idx="9877">
                  <c:v>0.92128702994495959</c:v>
                </c:pt>
                <c:pt idx="9878">
                  <c:v>7.1114210910682665E-2</c:v>
                </c:pt>
                <c:pt idx="9879">
                  <c:v>0.21654470181863042</c:v>
                </c:pt>
                <c:pt idx="9880">
                  <c:v>0.46680539169665675</c:v>
                </c:pt>
                <c:pt idx="9881">
                  <c:v>0.59822017168543307</c:v>
                </c:pt>
                <c:pt idx="9882">
                  <c:v>0.28642744304911583</c:v>
                </c:pt>
                <c:pt idx="9883">
                  <c:v>0.98603725246434903</c:v>
                </c:pt>
                <c:pt idx="9884">
                  <c:v>0.32810409428929171</c:v>
                </c:pt>
                <c:pt idx="9885">
                  <c:v>0.44551464610058567</c:v>
                </c:pt>
                <c:pt idx="9886">
                  <c:v>0.76465893851810085</c:v>
                </c:pt>
                <c:pt idx="9887">
                  <c:v>0.62278159969615821</c:v>
                </c:pt>
                <c:pt idx="9888">
                  <c:v>9.0348019306709992E-2</c:v>
                </c:pt>
                <c:pt idx="9889">
                  <c:v>0.47916241385003666</c:v>
                </c:pt>
                <c:pt idx="9890">
                  <c:v>0.28269150354093475</c:v>
                </c:pt>
                <c:pt idx="9891">
                  <c:v>0.19610193846565763</c:v>
                </c:pt>
                <c:pt idx="9892">
                  <c:v>0.88528171828262592</c:v>
                </c:pt>
                <c:pt idx="9893">
                  <c:v>0.92984110206823845</c:v>
                </c:pt>
                <c:pt idx="9894">
                  <c:v>0.83940438685910979</c:v>
                </c:pt>
                <c:pt idx="9895">
                  <c:v>0.86953186703358398</c:v>
                </c:pt>
                <c:pt idx="9896">
                  <c:v>0.2220911594210617</c:v>
                </c:pt>
                <c:pt idx="9897">
                  <c:v>0.68611831575917004</c:v>
                </c:pt>
                <c:pt idx="9898">
                  <c:v>0.59053489034554685</c:v>
                </c:pt>
                <c:pt idx="9899">
                  <c:v>0.11990396358068285</c:v>
                </c:pt>
                <c:pt idx="9900">
                  <c:v>0.22591782651185888</c:v>
                </c:pt>
                <c:pt idx="9901">
                  <c:v>9.121107873097578E-4</c:v>
                </c:pt>
                <c:pt idx="9902">
                  <c:v>0.32984792829018456</c:v>
                </c:pt>
                <c:pt idx="9903">
                  <c:v>0.75413269910688174</c:v>
                </c:pt>
                <c:pt idx="9904">
                  <c:v>0.70827581533616213</c:v>
                </c:pt>
                <c:pt idx="9905">
                  <c:v>0.99163028085214566</c:v>
                </c:pt>
                <c:pt idx="9906">
                  <c:v>0.3301322079869603</c:v>
                </c:pt>
                <c:pt idx="9907">
                  <c:v>0.53202156281658519</c:v>
                </c:pt>
                <c:pt idx="9908">
                  <c:v>0.68640818432271866</c:v>
                </c:pt>
                <c:pt idx="9909">
                  <c:v>0.46235583790687651</c:v>
                </c:pt>
                <c:pt idx="9910">
                  <c:v>0.81456962684847867</c:v>
                </c:pt>
                <c:pt idx="9911">
                  <c:v>0.47172036835538239</c:v>
                </c:pt>
                <c:pt idx="9912">
                  <c:v>0.20423287488717254</c:v>
                </c:pt>
                <c:pt idx="9913">
                  <c:v>0.54193015468396721</c:v>
                </c:pt>
                <c:pt idx="9914">
                  <c:v>0.22011169941169756</c:v>
                </c:pt>
                <c:pt idx="9915">
                  <c:v>0.41733393837573657</c:v>
                </c:pt>
                <c:pt idx="9916">
                  <c:v>0.13150420697941639</c:v>
                </c:pt>
                <c:pt idx="9917">
                  <c:v>0.19120862902664049</c:v>
                </c:pt>
                <c:pt idx="9918">
                  <c:v>0.64342997672196012</c:v>
                </c:pt>
                <c:pt idx="9919">
                  <c:v>0.12762069195863823</c:v>
                </c:pt>
                <c:pt idx="9920">
                  <c:v>0.92097167480782216</c:v>
                </c:pt>
                <c:pt idx="9921">
                  <c:v>0.7709404210424704</c:v>
                </c:pt>
                <c:pt idx="9922">
                  <c:v>0.1956583867760647</c:v>
                </c:pt>
                <c:pt idx="9923">
                  <c:v>0.430508471294543</c:v>
                </c:pt>
                <c:pt idx="9924">
                  <c:v>0.55587897335918568</c:v>
                </c:pt>
                <c:pt idx="9925">
                  <c:v>0.65790717380955221</c:v>
                </c:pt>
                <c:pt idx="9926">
                  <c:v>0.44587214311858275</c:v>
                </c:pt>
                <c:pt idx="9927">
                  <c:v>0.77311131999507143</c:v>
                </c:pt>
                <c:pt idx="9928">
                  <c:v>0.68195708314047987</c:v>
                </c:pt>
                <c:pt idx="9929">
                  <c:v>0.65269826802085074</c:v>
                </c:pt>
                <c:pt idx="9930">
                  <c:v>0.89979255241332234</c:v>
                </c:pt>
                <c:pt idx="9931">
                  <c:v>0.81343033668279197</c:v>
                </c:pt>
                <c:pt idx="9932">
                  <c:v>0.3236705536598668</c:v>
                </c:pt>
                <c:pt idx="9933">
                  <c:v>0.93099728735675913</c:v>
                </c:pt>
                <c:pt idx="9934">
                  <c:v>0.27141053102510543</c:v>
                </c:pt>
                <c:pt idx="9935">
                  <c:v>0.59679686492159811</c:v>
                </c:pt>
                <c:pt idx="9936">
                  <c:v>0.36491066327547222</c:v>
                </c:pt>
                <c:pt idx="9937">
                  <c:v>5.3519596836305965E-2</c:v>
                </c:pt>
                <c:pt idx="9938">
                  <c:v>0.50386595376947241</c:v>
                </c:pt>
                <c:pt idx="9939">
                  <c:v>0.47508692949781517</c:v>
                </c:pt>
                <c:pt idx="9940">
                  <c:v>0.78602599575464893</c:v>
                </c:pt>
                <c:pt idx="9941">
                  <c:v>0.73891257435964075</c:v>
                </c:pt>
                <c:pt idx="9942">
                  <c:v>0.90363918845711233</c:v>
                </c:pt>
                <c:pt idx="9943">
                  <c:v>0.46384232466288017</c:v>
                </c:pt>
                <c:pt idx="9944">
                  <c:v>0.79795253500247032</c:v>
                </c:pt>
                <c:pt idx="9945">
                  <c:v>0.18825771249283929</c:v>
                </c:pt>
                <c:pt idx="9946">
                  <c:v>4.7375793125189747E-2</c:v>
                </c:pt>
                <c:pt idx="9947">
                  <c:v>0.24495698103912034</c:v>
                </c:pt>
                <c:pt idx="9948">
                  <c:v>0.9919822504706598</c:v>
                </c:pt>
                <c:pt idx="9949">
                  <c:v>0.24568558635454885</c:v>
                </c:pt>
                <c:pt idx="9950">
                  <c:v>0.23765178687761154</c:v>
                </c:pt>
                <c:pt idx="9951">
                  <c:v>0.21358397799245268</c:v>
                </c:pt>
                <c:pt idx="9952">
                  <c:v>0.70592004512712359</c:v>
                </c:pt>
                <c:pt idx="9953">
                  <c:v>0.39820037754168752</c:v>
                </c:pt>
                <c:pt idx="9954">
                  <c:v>0.55374726911715566</c:v>
                </c:pt>
                <c:pt idx="9955">
                  <c:v>0.83035397801099065</c:v>
                </c:pt>
                <c:pt idx="9956">
                  <c:v>0.75931035669488378</c:v>
                </c:pt>
                <c:pt idx="9957">
                  <c:v>0.729166896887667</c:v>
                </c:pt>
                <c:pt idx="9958">
                  <c:v>0.10803791699373998</c:v>
                </c:pt>
                <c:pt idx="9959">
                  <c:v>0.79327283976286311</c:v>
                </c:pt>
                <c:pt idx="9960">
                  <c:v>0.53661982041626233</c:v>
                </c:pt>
                <c:pt idx="9961">
                  <c:v>0.96932366209538823</c:v>
                </c:pt>
                <c:pt idx="9962">
                  <c:v>0.42279076316523867</c:v>
                </c:pt>
                <c:pt idx="9963">
                  <c:v>0.84435844414139094</c:v>
                </c:pt>
                <c:pt idx="9964">
                  <c:v>0.13237261033261782</c:v>
                </c:pt>
                <c:pt idx="9965">
                  <c:v>0.78646378628279257</c:v>
                </c:pt>
                <c:pt idx="9966">
                  <c:v>9.685798087010998E-2</c:v>
                </c:pt>
                <c:pt idx="9967">
                  <c:v>0.89208640991341626</c:v>
                </c:pt>
                <c:pt idx="9968">
                  <c:v>0.29629334076135111</c:v>
                </c:pt>
                <c:pt idx="9969">
                  <c:v>0.8021801020028908</c:v>
                </c:pt>
                <c:pt idx="9970">
                  <c:v>0.24097628856123252</c:v>
                </c:pt>
                <c:pt idx="9971">
                  <c:v>8.8483774610089036E-2</c:v>
                </c:pt>
                <c:pt idx="9972">
                  <c:v>0.14680179774146609</c:v>
                </c:pt>
                <c:pt idx="9973">
                  <c:v>0.29781656679595658</c:v>
                </c:pt>
                <c:pt idx="9974">
                  <c:v>0.40304006561778488</c:v>
                </c:pt>
                <c:pt idx="9975">
                  <c:v>0.894384764085703</c:v>
                </c:pt>
                <c:pt idx="9976">
                  <c:v>0.92473191438463143</c:v>
                </c:pt>
                <c:pt idx="9977">
                  <c:v>0.96928698847502792</c:v>
                </c:pt>
                <c:pt idx="9978">
                  <c:v>0.80641722576991526</c:v>
                </c:pt>
                <c:pt idx="9979">
                  <c:v>0.45431544094081755</c:v>
                </c:pt>
                <c:pt idx="9980">
                  <c:v>0.67961781829577772</c:v>
                </c:pt>
                <c:pt idx="9981">
                  <c:v>0.33667402311073336</c:v>
                </c:pt>
                <c:pt idx="9982">
                  <c:v>0.48030834807097367</c:v>
                </c:pt>
                <c:pt idx="9983">
                  <c:v>0.54240795482993498</c:v>
                </c:pt>
                <c:pt idx="9984">
                  <c:v>0.25049875269201527</c:v>
                </c:pt>
                <c:pt idx="9985">
                  <c:v>0.13253842067557314</c:v>
                </c:pt>
                <c:pt idx="9986">
                  <c:v>0.57323822033276695</c:v>
                </c:pt>
                <c:pt idx="9987">
                  <c:v>0.41477105878981346</c:v>
                </c:pt>
                <c:pt idx="9988">
                  <c:v>5.7187006369785874E-2</c:v>
                </c:pt>
                <c:pt idx="9989">
                  <c:v>0.14201798296627494</c:v>
                </c:pt>
                <c:pt idx="9990">
                  <c:v>0.89624164015811014</c:v>
                </c:pt>
                <c:pt idx="9991">
                  <c:v>0.13324806333205108</c:v>
                </c:pt>
                <c:pt idx="9992">
                  <c:v>0.50020234775738903</c:v>
                </c:pt>
                <c:pt idx="9993">
                  <c:v>0.90086068441200107</c:v>
                </c:pt>
                <c:pt idx="9994">
                  <c:v>0.76552483847622055</c:v>
                </c:pt>
                <c:pt idx="9995">
                  <c:v>0.17596219581363826</c:v>
                </c:pt>
                <c:pt idx="9996">
                  <c:v>0.39662696579314161</c:v>
                </c:pt>
                <c:pt idx="9997">
                  <c:v>0.10941601130618528</c:v>
                </c:pt>
                <c:pt idx="9998">
                  <c:v>0.95490394903109588</c:v>
                </c:pt>
                <c:pt idx="9999">
                  <c:v>7.0673291604348126E-2</c:v>
                </c:pt>
                <c:pt idx="10000">
                  <c:v>0.80601392025408047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5D7-43B2-9C15-CACE4AD6D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0804560"/>
        <c:axId val="-1340801296"/>
      </c:scatterChart>
      <c:valAx>
        <c:axId val="-1340804560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801296"/>
        <c:crosses val="autoZero"/>
        <c:crossBetween val="midCat"/>
      </c:valAx>
      <c:valAx>
        <c:axId val="-1340801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80456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generátor</a:t>
            </a:r>
            <a:r>
              <a:rPr lang="cs-CZ" baseline="0"/>
              <a:t> náhodných čísel</a:t>
            </a:r>
            <a:endParaRPr lang="cs-CZ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yVal>
            <c:numRef>
              <c:f>List1!$D$1:$D$10001</c:f>
              <c:numCache>
                <c:formatCode>General</c:formatCode>
                <c:ptCount val="10001"/>
                <c:pt idx="0">
                  <c:v>2.2603664557730623E-5</c:v>
                </c:pt>
                <c:pt idx="1">
                  <c:v>0.37989979022177855</c:v>
                </c:pt>
                <c:pt idx="2">
                  <c:v>0.9757742574325643</c:v>
                </c:pt>
                <c:pt idx="3">
                  <c:v>0.83794466910788079</c:v>
                </c:pt>
                <c:pt idx="4">
                  <c:v>0.33605369615184782</c:v>
                </c:pt>
                <c:pt idx="5">
                  <c:v>5.4471224106136348E-2</c:v>
                </c:pt>
                <c:pt idx="6">
                  <c:v>0.49786355183360331</c:v>
                </c:pt>
                <c:pt idx="7">
                  <c:v>0.59271566737104009</c:v>
                </c:pt>
                <c:pt idx="8">
                  <c:v>0.77222150507020837</c:v>
                </c:pt>
                <c:pt idx="9">
                  <c:v>0.72683571499159361</c:v>
                </c:pt>
                <c:pt idx="10">
                  <c:v>0.92786186371364721</c:v>
                </c:pt>
                <c:pt idx="11">
                  <c:v>0.57434343526807774</c:v>
                </c:pt>
                <c:pt idx="12">
                  <c:v>0.99011655058251535</c:v>
                </c:pt>
                <c:pt idx="13">
                  <c:v>0.88886564033518811</c:v>
                </c:pt>
                <c:pt idx="14">
                  <c:v>0.16481711350605688</c:v>
                </c:pt>
                <c:pt idx="15">
                  <c:v>8.1226696298097589E-2</c:v>
                </c:pt>
                <c:pt idx="16">
                  <c:v>0.17708468212610329</c:v>
                </c:pt>
                <c:pt idx="17">
                  <c:v>0.26225249341793938</c:v>
                </c:pt>
                <c:pt idx="18">
                  <c:v>0.67765687530751195</c:v>
                </c:pt>
                <c:pt idx="19">
                  <c:v>0.37910329335327414</c:v>
                </c:pt>
                <c:pt idx="20">
                  <c:v>0.58905138847839622</c:v>
                </c:pt>
                <c:pt idx="21">
                  <c:v>0.18668615640452418</c:v>
                </c:pt>
                <c:pt idx="22">
                  <c:v>0.63423069083794514</c:v>
                </c:pt>
                <c:pt idx="23">
                  <c:v>0.51522091334463138</c:v>
                </c:pt>
                <c:pt idx="24">
                  <c:v>0.317890583219887</c:v>
                </c:pt>
                <c:pt idx="25">
                  <c:v>0.78703217664129665</c:v>
                </c:pt>
                <c:pt idx="26">
                  <c:v>0.6497928102732603</c:v>
                </c:pt>
                <c:pt idx="27">
                  <c:v>6.7762262685113706E-2</c:v>
                </c:pt>
                <c:pt idx="28">
                  <c:v>0.88034894870610392</c:v>
                </c:pt>
                <c:pt idx="29">
                  <c:v>2.4780903488761236E-2</c:v>
                </c:pt>
                <c:pt idx="30">
                  <c:v>0.49264493561007311</c:v>
                </c:pt>
                <c:pt idx="31">
                  <c:v>0.88343279849897738</c:v>
                </c:pt>
                <c:pt idx="32">
                  <c:v>0.85504437231227959</c:v>
                </c:pt>
                <c:pt idx="33">
                  <c:v>0.73076545248309399</c:v>
                </c:pt>
                <c:pt idx="34">
                  <c:v>0.97495988336157047</c:v>
                </c:pt>
                <c:pt idx="35">
                  <c:v>0.15075965791510401</c:v>
                </c:pt>
                <c:pt idx="36">
                  <c:v>0.81757057915328568</c:v>
                </c:pt>
                <c:pt idx="37">
                  <c:v>0.90872382927160888</c:v>
                </c:pt>
                <c:pt idx="38">
                  <c:v>0.92139856793051522</c:v>
                </c:pt>
                <c:pt idx="39">
                  <c:v>0.94573120816877632</c:v>
                </c:pt>
                <c:pt idx="40">
                  <c:v>0.9044156926238982</c:v>
                </c:pt>
                <c:pt idx="41">
                  <c:v>0.51454592985778391</c:v>
                </c:pt>
                <c:pt idx="42">
                  <c:v>0.97344311977431319</c:v>
                </c:pt>
                <c:pt idx="43">
                  <c:v>0.65851404688251858</c:v>
                </c:pt>
                <c:pt idx="44">
                  <c:v>0.64558595448992495</c:v>
                </c:pt>
                <c:pt idx="45">
                  <c:v>0.36313711216819339</c:v>
                </c:pt>
                <c:pt idx="46">
                  <c:v>0.2454442108261605</c:v>
                </c:pt>
                <c:pt idx="47">
                  <c:v>0.18085135527926094</c:v>
                </c:pt>
                <c:pt idx="48">
                  <c:v>0.56872817853872115</c:v>
                </c:pt>
                <c:pt idx="49">
                  <c:v>0.61449670028616521</c:v>
                </c:pt>
                <c:pt idx="50">
                  <c:v>0.84604170957861546</c:v>
                </c:pt>
                <c:pt idx="51">
                  <c:v>0.42301288779033946</c:v>
                </c:pt>
                <c:pt idx="52">
                  <c:v>0.57760509223565693</c:v>
                </c:pt>
                <c:pt idx="53">
                  <c:v>0.8087852046865901</c:v>
                </c:pt>
                <c:pt idx="54">
                  <c:v>0.25293516751981115</c:v>
                </c:pt>
                <c:pt idx="55">
                  <c:v>8.1360505466051641E-2</c:v>
                </c:pt>
                <c:pt idx="56">
                  <c:v>0.42601536792983086</c:v>
                </c:pt>
                <c:pt idx="57">
                  <c:v>4.0288796667144071E-2</c:v>
                </c:pt>
                <c:pt idx="58">
                  <c:v>0.13380558469044304</c:v>
                </c:pt>
                <c:pt idx="59">
                  <c:v>0.87046189227628612</c:v>
                </c:pt>
                <c:pt idx="60">
                  <c:v>0.85302348754043855</c:v>
                </c:pt>
                <c:pt idx="61">
                  <c:v>0.7657550921504177</c:v>
                </c:pt>
                <c:pt idx="62">
                  <c:v>4.583377206969716E-2</c:v>
                </c:pt>
                <c:pt idx="63">
                  <c:v>0.32820717540020455</c:v>
                </c:pt>
                <c:pt idx="64">
                  <c:v>0.17799695123825079</c:v>
                </c:pt>
                <c:pt idx="65">
                  <c:v>0.59475946128124346</c:v>
                </c:pt>
                <c:pt idx="66">
                  <c:v>0.1222657538588465</c:v>
                </c:pt>
                <c:pt idx="67">
                  <c:v>0.92052510563308609</c:v>
                </c:pt>
                <c:pt idx="68">
                  <c:v>0.2654503752782244</c:v>
                </c:pt>
                <c:pt idx="69">
                  <c:v>0.42445730111769275</c:v>
                </c:pt>
                <c:pt idx="70">
                  <c:v>0.85385988506202581</c:v>
                </c:pt>
                <c:pt idx="71">
                  <c:v>0.82308823746772863</c:v>
                </c:pt>
                <c:pt idx="72">
                  <c:v>0.64400712011568584</c:v>
                </c:pt>
                <c:pt idx="73">
                  <c:v>0.82766778433121169</c:v>
                </c:pt>
                <c:pt idx="74">
                  <c:v>0.61245125467537498</c:v>
                </c:pt>
                <c:pt idx="75">
                  <c:v>0.46823732902679466</c:v>
                </c:pt>
                <c:pt idx="76">
                  <c:v>0.66478895333818577</c:v>
                </c:pt>
                <c:pt idx="77">
                  <c:v>0.10793875488822291</c:v>
                </c:pt>
                <c:pt idx="78">
                  <c:v>0.12665340636235356</c:v>
                </c:pt>
                <c:pt idx="79">
                  <c:v>0.66380073207607526</c:v>
                </c:pt>
                <c:pt idx="80">
                  <c:v>0.49890400259704515</c:v>
                </c:pt>
                <c:pt idx="81">
                  <c:v>7.9571648537913167E-2</c:v>
                </c:pt>
                <c:pt idx="82">
                  <c:v>0.36069697670671019</c:v>
                </c:pt>
                <c:pt idx="83">
                  <c:v>0.23408750967778616</c:v>
                </c:pt>
                <c:pt idx="84">
                  <c:v>0.30877515455185212</c:v>
                </c:pt>
                <c:pt idx="85">
                  <c:v>0.58402255297825789</c:v>
                </c:pt>
                <c:pt idx="86">
                  <c:v>0.66704790558062865</c:v>
                </c:pt>
                <c:pt idx="87">
                  <c:v>7.4149093625205151E-2</c:v>
                </c:pt>
                <c:pt idx="88">
                  <c:v>0.22381655882290405</c:v>
                </c:pt>
                <c:pt idx="89">
                  <c:v>0.68490413654823978</c:v>
                </c:pt>
                <c:pt idx="90">
                  <c:v>0.18382296626634104</c:v>
                </c:pt>
                <c:pt idx="91">
                  <c:v>0.51259403839362505</c:v>
                </c:pt>
                <c:pt idx="92">
                  <c:v>0.16800328165665421</c:v>
                </c:pt>
                <c:pt idx="93">
                  <c:v>0.63115480338742713</c:v>
                </c:pt>
                <c:pt idx="94">
                  <c:v>0.81878053248803151</c:v>
                </c:pt>
                <c:pt idx="95">
                  <c:v>0.24440952634644206</c:v>
                </c:pt>
                <c:pt idx="96">
                  <c:v>0.79090930465185516</c:v>
                </c:pt>
                <c:pt idx="97">
                  <c:v>0.81268328372979692</c:v>
                </c:pt>
                <c:pt idx="98">
                  <c:v>0.76794964669642485</c:v>
                </c:pt>
                <c:pt idx="99">
                  <c:v>0.92971202681293341</c:v>
                </c:pt>
                <c:pt idx="100">
                  <c:v>0.6700346449716178</c:v>
                </c:pt>
                <c:pt idx="101">
                  <c:v>0.27227803798032835</c:v>
                </c:pt>
                <c:pt idx="102">
                  <c:v>0.17698433537827074</c:v>
                </c:pt>
                <c:pt idx="103">
                  <c:v>0.57572470259653619</c:v>
                </c:pt>
                <c:pt idx="104">
                  <c:v>0.2050765399844742</c:v>
                </c:pt>
                <c:pt idx="105">
                  <c:v>0.72140751905804845</c:v>
                </c:pt>
                <c:pt idx="106">
                  <c:v>0.69617280862115916</c:v>
                </c:pt>
                <c:pt idx="107">
                  <c:v>0.57639449582267299</c:v>
                </c:pt>
                <c:pt idx="108">
                  <c:v>0.46229129166449012</c:v>
                </c:pt>
                <c:pt idx="109">
                  <c:v>0.72973900508589062</c:v>
                </c:pt>
                <c:pt idx="110">
                  <c:v>0.72345847856414436</c:v>
                </c:pt>
                <c:pt idx="111">
                  <c:v>0.16664922757383865</c:v>
                </c:pt>
                <c:pt idx="112">
                  <c:v>0.87356783350630096</c:v>
                </c:pt>
                <c:pt idx="113">
                  <c:v>5.4577740400367294E-2</c:v>
                </c:pt>
                <c:pt idx="114">
                  <c:v>0.28808290897313643</c:v>
                </c:pt>
                <c:pt idx="115">
                  <c:v>0.80945111150362115</c:v>
                </c:pt>
                <c:pt idx="116">
                  <c:v>0.44483104136066093</c:v>
                </c:pt>
                <c:pt idx="117">
                  <c:v>0.27531214862843612</c:v>
                </c:pt>
                <c:pt idx="118">
                  <c:v>0.17128199812550191</c:v>
                </c:pt>
                <c:pt idx="119">
                  <c:v>0.73654249531055915</c:v>
                </c:pt>
                <c:pt idx="120">
                  <c:v>6.9718684567938879E-2</c:v>
                </c:pt>
                <c:pt idx="121">
                  <c:v>0.76193153334871466</c:v>
                </c:pt>
                <c:pt idx="122">
                  <c:v>0.78328099184822342</c:v>
                </c:pt>
                <c:pt idx="123">
                  <c:v>0.6036299930902338</c:v>
                </c:pt>
                <c:pt idx="124">
                  <c:v>0.20929386755884338</c:v>
                </c:pt>
                <c:pt idx="125">
                  <c:v>0.60203206148093191</c:v>
                </c:pt>
                <c:pt idx="126">
                  <c:v>0.35285731002355802</c:v>
                </c:pt>
                <c:pt idx="127">
                  <c:v>0.47280956593938617</c:v>
                </c:pt>
                <c:pt idx="128">
                  <c:v>0.5103747432634117</c:v>
                </c:pt>
                <c:pt idx="129">
                  <c:v>0.86831002816013525</c:v>
                </c:pt>
                <c:pt idx="130">
                  <c:v>0.68664328739356406</c:v>
                </c:pt>
                <c:pt idx="131">
                  <c:v>0.41373122363059373</c:v>
                </c:pt>
                <c:pt idx="132">
                  <c:v>0.58067555938878823</c:v>
                </c:pt>
                <c:pt idx="133">
                  <c:v>0.41412664736347582</c:v>
                </c:pt>
                <c:pt idx="134">
                  <c:v>0.22656223793819652</c:v>
                </c:pt>
                <c:pt idx="135">
                  <c:v>0.83153302726872869</c:v>
                </c:pt>
                <c:pt idx="136">
                  <c:v>0.57558930552359178</c:v>
                </c:pt>
                <c:pt idx="137">
                  <c:v>0.9294579350061053</c:v>
                </c:pt>
                <c:pt idx="138">
                  <c:v>0.39951364761195779</c:v>
                </c:pt>
                <c:pt idx="139">
                  <c:v>0.62587541417492343</c:v>
                </c:pt>
                <c:pt idx="140">
                  <c:v>8.8086037937591802E-2</c:v>
                </c:pt>
                <c:pt idx="141">
                  <c:v>0.46203961710540559</c:v>
                </c:pt>
                <c:pt idx="142">
                  <c:v>0.499844690551909</c:v>
                </c:pt>
                <c:pt idx="143">
                  <c:v>0.88971410593470279</c:v>
                </c:pt>
                <c:pt idx="144">
                  <c:v>0.42497844455064204</c:v>
                </c:pt>
                <c:pt idx="145">
                  <c:v>0.61271756264041999</c:v>
                </c:pt>
                <c:pt idx="146">
                  <c:v>0.94407529753822617</c:v>
                </c:pt>
                <c:pt idx="147">
                  <c:v>7.3525724966789469E-2</c:v>
                </c:pt>
                <c:pt idx="148">
                  <c:v>0.74685951683058382</c:v>
                </c:pt>
                <c:pt idx="149">
                  <c:v>0.46789937162208339</c:v>
                </c:pt>
                <c:pt idx="150">
                  <c:v>0.98473885235597325</c:v>
                </c:pt>
                <c:pt idx="151">
                  <c:v>0.50589154684259163</c:v>
                </c:pt>
                <c:pt idx="152">
                  <c:v>0.51922778343745868</c:v>
                </c:pt>
                <c:pt idx="153">
                  <c:v>0.66135623336832794</c:v>
                </c:pt>
                <c:pt idx="154">
                  <c:v>0.41421422148785286</c:v>
                </c:pt>
                <c:pt idx="155">
                  <c:v>0.69842054634281459</c:v>
                </c:pt>
                <c:pt idx="156">
                  <c:v>0.35412238368490823</c:v>
                </c:pt>
                <c:pt idx="157">
                  <c:v>0.73490259225242893</c:v>
                </c:pt>
                <c:pt idx="158">
                  <c:v>0.50786798657284493</c:v>
                </c:pt>
                <c:pt idx="159">
                  <c:v>0.73725032980425764</c:v>
                </c:pt>
                <c:pt idx="160">
                  <c:v>0.96629302015821128</c:v>
                </c:pt>
                <c:pt idx="161">
                  <c:v>0.4867897990563837</c:v>
                </c:pt>
                <c:pt idx="162">
                  <c:v>0.4761527406406369</c:v>
                </c:pt>
                <c:pt idx="163">
                  <c:v>0.69911194718401504</c:v>
                </c:pt>
                <c:pt idx="164">
                  <c:v>0.97449632174079137</c:v>
                </c:pt>
                <c:pt idx="165">
                  <c:v>0.35967949748024319</c:v>
                </c:pt>
                <c:pt idx="166">
                  <c:v>0.13331415044763784</c:v>
                </c:pt>
                <c:pt idx="167">
                  <c:v>0.61092657344924595</c:v>
                </c:pt>
                <c:pt idx="168">
                  <c:v>0.84291996147619563</c:v>
                </c:pt>
                <c:pt idx="169">
                  <c:v>0.95579253041920831</c:v>
                </c:pt>
                <c:pt idx="170">
                  <c:v>5.0587556348455865E-3</c:v>
                </c:pt>
                <c:pt idx="171">
                  <c:v>2.250595484976934E-2</c:v>
                </c:pt>
                <c:pt idx="172">
                  <c:v>0.25758316007330229</c:v>
                </c:pt>
                <c:pt idx="173">
                  <c:v>0.20017135199167363</c:v>
                </c:pt>
                <c:pt idx="174">
                  <c:v>0.27991292405869483</c:v>
                </c:pt>
                <c:pt idx="175">
                  <c:v>0.49651465448388582</c:v>
                </c:pt>
                <c:pt idx="176">
                  <c:v>0.92179791066879313</c:v>
                </c:pt>
                <c:pt idx="177">
                  <c:v>0.65748461040551054</c:v>
                </c:pt>
                <c:pt idx="178">
                  <c:v>0.34384708541624576</c:v>
                </c:pt>
                <c:pt idx="179">
                  <c:v>3.7964590842819119E-2</c:v>
                </c:pt>
                <c:pt idx="180">
                  <c:v>7.0878295260890525E-2</c:v>
                </c:pt>
                <c:pt idx="181">
                  <c:v>0.25150844978704512</c:v>
                </c:pt>
                <c:pt idx="182">
                  <c:v>0.10251557086711544</c:v>
                </c:pt>
                <c:pt idx="183">
                  <c:v>0.97919956360906346</c:v>
                </c:pt>
                <c:pt idx="184">
                  <c:v>0.40706557752893568</c:v>
                </c:pt>
                <c:pt idx="185">
                  <c:v>0.55116152882164415</c:v>
                </c:pt>
                <c:pt idx="186">
                  <c:v>0.37181490537329337</c:v>
                </c:pt>
                <c:pt idx="187">
                  <c:v>9.3114608942118759E-2</c:v>
                </c:pt>
                <c:pt idx="188">
                  <c:v>0.9772324901899474</c:v>
                </c:pt>
                <c:pt idx="189">
                  <c:v>0.34646262244622344</c:v>
                </c:pt>
                <c:pt idx="190">
                  <c:v>0.99729545367755712</c:v>
                </c:pt>
                <c:pt idx="191">
                  <c:v>0.54468995870309411</c:v>
                </c:pt>
                <c:pt idx="192">
                  <c:v>0.60413592290325835</c:v>
                </c:pt>
                <c:pt idx="193">
                  <c:v>0.71245623506254341</c:v>
                </c:pt>
                <c:pt idx="194">
                  <c:v>0.25194269616712944</c:v>
                </c:pt>
                <c:pt idx="195">
                  <c:v>0.40089448094409635</c:v>
                </c:pt>
                <c:pt idx="196">
                  <c:v>0.83354122742709758</c:v>
                </c:pt>
                <c:pt idx="197">
                  <c:v>0.32740936722951447</c:v>
                </c:pt>
                <c:pt idx="198">
                  <c:v>0.76923502644954023</c:v>
                </c:pt>
                <c:pt idx="199">
                  <c:v>0.5330895374217488</c:v>
                </c:pt>
                <c:pt idx="200">
                  <c:v>0.63585544733137611</c:v>
                </c:pt>
                <c:pt idx="201">
                  <c:v>0.82250329843838854</c:v>
                </c:pt>
                <c:pt idx="202">
                  <c:v>0.81293685399598292</c:v>
                </c:pt>
                <c:pt idx="203">
                  <c:v>2.970511048552818E-2</c:v>
                </c:pt>
                <c:pt idx="204">
                  <c:v>0.25379193027214703</c:v>
                </c:pt>
                <c:pt idx="205">
                  <c:v>0.48097208397508229</c:v>
                </c:pt>
                <c:pt idx="206">
                  <c:v>0.69781536920825737</c:v>
                </c:pt>
                <c:pt idx="207">
                  <c:v>0.18291028318130889</c:v>
                </c:pt>
                <c:pt idx="208">
                  <c:v>0.17312942825869165</c:v>
                </c:pt>
                <c:pt idx="209">
                  <c:v>0.78630074383053028</c:v>
                </c:pt>
                <c:pt idx="210">
                  <c:v>0.35660155972307622</c:v>
                </c:pt>
                <c:pt idx="211">
                  <c:v>0.40241426574178707</c:v>
                </c:pt>
                <c:pt idx="212">
                  <c:v>0.37656432221483638</c:v>
                </c:pt>
                <c:pt idx="213">
                  <c:v>0.9165634647554548</c:v>
                </c:pt>
                <c:pt idx="214">
                  <c:v>0.6821521449285336</c:v>
                </c:pt>
                <c:pt idx="215">
                  <c:v>0.93109981386507856</c:v>
                </c:pt>
                <c:pt idx="216">
                  <c:v>0.99457163037479468</c:v>
                </c:pt>
                <c:pt idx="217">
                  <c:v>0.76539170917374633</c:v>
                </c:pt>
                <c:pt idx="218">
                  <c:v>0.93845608315358686</c:v>
                </c:pt>
                <c:pt idx="219">
                  <c:v>0.6313895623345811</c:v>
                </c:pt>
                <c:pt idx="220">
                  <c:v>0.76437415730411851</c:v>
                </c:pt>
                <c:pt idx="221">
                  <c:v>0.83646181031896816</c:v>
                </c:pt>
                <c:pt idx="222">
                  <c:v>0.41364603089804108</c:v>
                </c:pt>
                <c:pt idx="223">
                  <c:v>0.14884130337687271</c:v>
                </c:pt>
                <c:pt idx="224">
                  <c:v>0.57578585509945912</c:v>
                </c:pt>
                <c:pt idx="225">
                  <c:v>0.23286665660928313</c:v>
                </c:pt>
                <c:pt idx="226">
                  <c:v>0.78989763222164366</c:v>
                </c:pt>
                <c:pt idx="227">
                  <c:v>0.80950474916468595</c:v>
                </c:pt>
                <c:pt idx="228">
                  <c:v>0.34631921087685935</c:v>
                </c:pt>
                <c:pt idx="229">
                  <c:v>0.58697720737521408</c:v>
                </c:pt>
                <c:pt idx="230">
                  <c:v>0.32592435522280838</c:v>
                </c:pt>
                <c:pt idx="231">
                  <c:v>0.81063822974014943</c:v>
                </c:pt>
                <c:pt idx="232">
                  <c:v>0.396727242691781</c:v>
                </c:pt>
                <c:pt idx="233">
                  <c:v>0.79476792076358937</c:v>
                </c:pt>
                <c:pt idx="234">
                  <c:v>0.66444427364712777</c:v>
                </c:pt>
                <c:pt idx="235">
                  <c:v>0.31490718727694228</c:v>
                </c:pt>
                <c:pt idx="236">
                  <c:v>0.64509656356884937</c:v>
                </c:pt>
                <c:pt idx="237">
                  <c:v>0.1379439016515128</c:v>
                </c:pt>
                <c:pt idx="238">
                  <c:v>0.42315505697538847</c:v>
                </c:pt>
                <c:pt idx="239">
                  <c:v>0.96704258535385257</c:v>
                </c:pt>
                <c:pt idx="240">
                  <c:v>8.4732042199341606E-2</c:v>
                </c:pt>
                <c:pt idx="241">
                  <c:v>9.14332443342699E-2</c:v>
                </c:pt>
                <c:pt idx="242">
                  <c:v>0.71853752607411592</c:v>
                </c:pt>
                <c:pt idx="243">
                  <c:v>0.46020072766589037</c:v>
                </c:pt>
                <c:pt idx="244">
                  <c:v>0.59362988061906297</c:v>
                </c:pt>
                <c:pt idx="245">
                  <c:v>0.13740356459161432</c:v>
                </c:pt>
                <c:pt idx="246">
                  <c:v>0.34171009126198948</c:v>
                </c:pt>
                <c:pt idx="247">
                  <c:v>0.12150384025718264</c:v>
                </c:pt>
                <c:pt idx="248">
                  <c:v>0.11504320246867984</c:v>
                </c:pt>
                <c:pt idx="249">
                  <c:v>0.53110389110217981</c:v>
                </c:pt>
                <c:pt idx="250">
                  <c:v>0.26309775433647342</c:v>
                </c:pt>
                <c:pt idx="251">
                  <c:v>0.88395713310873003</c:v>
                </c:pt>
                <c:pt idx="252">
                  <c:v>0.6675361584255175</c:v>
                </c:pt>
                <c:pt idx="253">
                  <c:v>0.28021465767184955</c:v>
                </c:pt>
                <c:pt idx="254">
                  <c:v>0.56775149077538001</c:v>
                </c:pt>
                <c:pt idx="255">
                  <c:v>0.19930546181244099</c:v>
                </c:pt>
                <c:pt idx="256">
                  <c:v>0.72689668169566279</c:v>
                </c:pt>
                <c:pt idx="257">
                  <c:v>0.95252925900394525</c:v>
                </c:pt>
                <c:pt idx="258">
                  <c:v>0.15925607930834224</c:v>
                </c:pt>
                <c:pt idx="259">
                  <c:v>0.61692493530778447</c:v>
                </c:pt>
                <c:pt idx="260">
                  <c:v>0.65738771793310891</c:v>
                </c:pt>
                <c:pt idx="261">
                  <c:v>0.71537530176126174</c:v>
                </c:pt>
                <c:pt idx="262">
                  <c:v>0.31269670152696627</c:v>
                </c:pt>
                <c:pt idx="263">
                  <c:v>0.49346256372214414</c:v>
                </c:pt>
                <c:pt idx="264">
                  <c:v>0.62530847807662027</c:v>
                </c:pt>
                <c:pt idx="265">
                  <c:v>0.55959103375654251</c:v>
                </c:pt>
                <c:pt idx="266">
                  <c:v>4.6504346209813072E-2</c:v>
                </c:pt>
                <c:pt idx="267">
                  <c:v>0.59854674832827726</c:v>
                </c:pt>
                <c:pt idx="268">
                  <c:v>0.77519915335588119</c:v>
                </c:pt>
                <c:pt idx="269">
                  <c:v>0.77217045229495063</c:v>
                </c:pt>
                <c:pt idx="270">
                  <c:v>0.8687917212344668</c:v>
                </c:pt>
                <c:pt idx="271">
                  <c:v>0.78245878768267985</c:v>
                </c:pt>
                <c:pt idx="272">
                  <c:v>0.78484458280021541</c:v>
                </c:pt>
                <c:pt idx="273">
                  <c:v>0.88290312321991804</c:v>
                </c:pt>
                <c:pt idx="274">
                  <c:v>0.95279195716268938</c:v>
                </c:pt>
                <c:pt idx="275">
                  <c:v>0.57442403332070635</c:v>
                </c:pt>
                <c:pt idx="276">
                  <c:v>0.34472802111167833</c:v>
                </c:pt>
                <c:pt idx="277">
                  <c:v>0.84385082397789268</c:v>
                </c:pt>
                <c:pt idx="278">
                  <c:v>0.60079859644211764</c:v>
                </c:pt>
                <c:pt idx="279">
                  <c:v>0.62201040267106633</c:v>
                </c:pt>
                <c:pt idx="280">
                  <c:v>0.12883769261130956</c:v>
                </c:pt>
                <c:pt idx="281">
                  <c:v>0.37509971827971733</c:v>
                </c:pt>
                <c:pt idx="282">
                  <c:v>0.30096512720965085</c:v>
                </c:pt>
                <c:pt idx="283">
                  <c:v>0.32089301260229808</c:v>
                </c:pt>
                <c:pt idx="284">
                  <c:v>0.24886280682350639</c:v>
                </c:pt>
                <c:pt idx="285">
                  <c:v>0.63719428267199285</c:v>
                </c:pt>
                <c:pt idx="286">
                  <c:v>0.32430886818296689</c:v>
                </c:pt>
                <c:pt idx="287">
                  <c:v>0.6591475511245185</c:v>
                </c:pt>
                <c:pt idx="288">
                  <c:v>0.292891749782903</c:v>
                </c:pt>
                <c:pt idx="289">
                  <c:v>0.6316386012507782</c:v>
                </c:pt>
                <c:pt idx="290">
                  <c:v>0.94997122182975113</c:v>
                </c:pt>
                <c:pt idx="291">
                  <c:v>0.16632529262747861</c:v>
                </c:pt>
                <c:pt idx="292">
                  <c:v>0.42919319003317186</c:v>
                </c:pt>
                <c:pt idx="293">
                  <c:v>0.44994488751978839</c:v>
                </c:pt>
                <c:pt idx="294">
                  <c:v>0.22372454508381176</c:v>
                </c:pt>
                <c:pt idx="295">
                  <c:v>0.13842922362425794</c:v>
                </c:pt>
                <c:pt idx="296">
                  <c:v>0.57996145290320811</c:v>
                </c:pt>
                <c:pt idx="297">
                  <c:v>0.4121389442179999</c:v>
                </c:pt>
                <c:pt idx="298">
                  <c:v>0.81923547192441093</c:v>
                </c:pt>
                <c:pt idx="299">
                  <c:v>0.89057663357377825</c:v>
                </c:pt>
                <c:pt idx="300">
                  <c:v>0.92148047449136172</c:v>
                </c:pt>
                <c:pt idx="301">
                  <c:v>0.32233477631692531</c:v>
                </c:pt>
                <c:pt idx="302">
                  <c:v>0.48058555856374352</c:v>
                </c:pt>
                <c:pt idx="303">
                  <c:v>0.20148278083721305</c:v>
                </c:pt>
                <c:pt idx="304">
                  <c:v>0.32109753103977884</c:v>
                </c:pt>
                <c:pt idx="305">
                  <c:v>0.6862041855632347</c:v>
                </c:pt>
                <c:pt idx="306">
                  <c:v>3.3746761285581982E-2</c:v>
                </c:pt>
                <c:pt idx="307">
                  <c:v>0.18181692677634625</c:v>
                </c:pt>
                <c:pt idx="308">
                  <c:v>0.7970883300514372</c:v>
                </c:pt>
                <c:pt idx="309">
                  <c:v>0.66356317450458335</c:v>
                </c:pt>
                <c:pt idx="310">
                  <c:v>0.50627389853181037</c:v>
                </c:pt>
                <c:pt idx="311">
                  <c:v>0.94541262413627125</c:v>
                </c:pt>
                <c:pt idx="312">
                  <c:v>0.5499738583108289</c:v>
                </c:pt>
                <c:pt idx="313">
                  <c:v>0.41063663010049456</c:v>
                </c:pt>
                <c:pt idx="314">
                  <c:v>0.56984209901180216</c:v>
                </c:pt>
                <c:pt idx="315">
                  <c:v>0.33615809135891406</c:v>
                </c:pt>
                <c:pt idx="316">
                  <c:v>0.80904146926898579</c:v>
                </c:pt>
                <c:pt idx="317">
                  <c:v>0.55997400384395102</c:v>
                </c:pt>
                <c:pt idx="318">
                  <c:v>0.48308260528514285</c:v>
                </c:pt>
                <c:pt idx="319">
                  <c:v>0.16934702739554786</c:v>
                </c:pt>
                <c:pt idx="320">
                  <c:v>0.21548943697264858</c:v>
                </c:pt>
                <c:pt idx="321">
                  <c:v>0.73096719930459153</c:v>
                </c:pt>
                <c:pt idx="322">
                  <c:v>0.36571871226919755</c:v>
                </c:pt>
                <c:pt idx="323">
                  <c:v>0.63439710840321939</c:v>
                </c:pt>
                <c:pt idx="324">
                  <c:v>0.31220093290889678</c:v>
                </c:pt>
                <c:pt idx="325">
                  <c:v>0.16107939982837038</c:v>
                </c:pt>
                <c:pt idx="326">
                  <c:v>0.2614729154209946</c:v>
                </c:pt>
                <c:pt idx="327">
                  <c:v>0.57528948065605456</c:v>
                </c:pt>
                <c:pt idx="328">
                  <c:v>0.89030138630899669</c:v>
                </c:pt>
                <c:pt idx="329">
                  <c:v>0.29539969530673682</c:v>
                </c:pt>
                <c:pt idx="330">
                  <c:v>0.78267902032596948</c:v>
                </c:pt>
                <c:pt idx="331">
                  <c:v>0.48629461856852035</c:v>
                </c:pt>
                <c:pt idx="332">
                  <c:v>0.15365428112151766</c:v>
                </c:pt>
                <c:pt idx="333">
                  <c:v>0.46750280934735333</c:v>
                </c:pt>
                <c:pt idx="334">
                  <c:v>0.31971670096726934</c:v>
                </c:pt>
                <c:pt idx="335">
                  <c:v>0.47859315689587645</c:v>
                </c:pt>
                <c:pt idx="336">
                  <c:v>0.71518794899582305</c:v>
                </c:pt>
                <c:pt idx="337">
                  <c:v>0.16385877279744426</c:v>
                </c:pt>
                <c:pt idx="338">
                  <c:v>0.97439440664574239</c:v>
                </c:pt>
                <c:pt idx="339">
                  <c:v>0.64679249499309455</c:v>
                </c:pt>
                <c:pt idx="340">
                  <c:v>0.64146334894069623</c:v>
                </c:pt>
                <c:pt idx="341">
                  <c:v>7.4505646282111135E-2</c:v>
                </c:pt>
                <c:pt idx="342">
                  <c:v>0.21639706344175946</c:v>
                </c:pt>
                <c:pt idx="343">
                  <c:v>0.98544526565142221</c:v>
                </c:pt>
                <c:pt idx="344">
                  <c:v>0.37857980345309705</c:v>
                </c:pt>
                <c:pt idx="345">
                  <c:v>0.7907566362017564</c:v>
                </c:pt>
                <c:pt idx="346">
                  <c:v>0.24678464291933208</c:v>
                </c:pt>
                <c:pt idx="347">
                  <c:v>0.70949354521440977</c:v>
                </c:pt>
                <c:pt idx="348">
                  <c:v>0.45801441858430131</c:v>
                </c:pt>
                <c:pt idx="349">
                  <c:v>0.84833314635247603</c:v>
                </c:pt>
                <c:pt idx="350">
                  <c:v>0.93519074606485231</c:v>
                </c:pt>
                <c:pt idx="351">
                  <c:v>0.75086911197326567</c:v>
                </c:pt>
                <c:pt idx="352">
                  <c:v>0.85716493467668298</c:v>
                </c:pt>
                <c:pt idx="353">
                  <c:v>0.371057111011379</c:v>
                </c:pt>
                <c:pt idx="354">
                  <c:v>0.35686476824659147</c:v>
                </c:pt>
                <c:pt idx="355">
                  <c:v>0.82615992046248166</c:v>
                </c:pt>
                <c:pt idx="356">
                  <c:v>0.26978321292893181</c:v>
                </c:pt>
                <c:pt idx="357">
                  <c:v>0.24645969655665556</c:v>
                </c:pt>
                <c:pt idx="358">
                  <c:v>0.24812002770980821</c:v>
                </c:pt>
                <c:pt idx="359">
                  <c:v>0.15330571874664431</c:v>
                </c:pt>
                <c:pt idx="360">
                  <c:v>0.60921497485098197</c:v>
                </c:pt>
                <c:pt idx="361">
                  <c:v>7.6082320453637428E-2</c:v>
                </c:pt>
                <c:pt idx="362">
                  <c:v>0.71555986428426577</c:v>
                </c:pt>
                <c:pt idx="363">
                  <c:v>0.41463902565401001</c:v>
                </c:pt>
                <c:pt idx="364">
                  <c:v>0.83810416694642242</c:v>
                </c:pt>
                <c:pt idx="365">
                  <c:v>1.6733868521048627E-2</c:v>
                </c:pt>
                <c:pt idx="366">
                  <c:v>0.24612823326426012</c:v>
                </c:pt>
                <c:pt idx="367">
                  <c:v>0.6772164724195453</c:v>
                </c:pt>
                <c:pt idx="368">
                  <c:v>0.97725195529742725</c:v>
                </c:pt>
                <c:pt idx="369">
                  <c:v>0.67361268385947337</c:v>
                </c:pt>
                <c:pt idx="370">
                  <c:v>0.40837762616964879</c:v>
                </c:pt>
                <c:pt idx="371">
                  <c:v>0.60276303328702363</c:v>
                </c:pt>
                <c:pt idx="372">
                  <c:v>0.63830045500691068</c:v>
                </c:pt>
                <c:pt idx="373">
                  <c:v>0.91574730114813307</c:v>
                </c:pt>
                <c:pt idx="374">
                  <c:v>0.96489039667178433</c:v>
                </c:pt>
                <c:pt idx="375">
                  <c:v>0.91289686267864745</c:v>
                </c:pt>
                <c:pt idx="376">
                  <c:v>5.757104002757512E-2</c:v>
                </c:pt>
                <c:pt idx="377">
                  <c:v>0.59646974345504755</c:v>
                </c:pt>
                <c:pt idx="378">
                  <c:v>0.86697824898500842</c:v>
                </c:pt>
                <c:pt idx="379">
                  <c:v>0.30343069103706194</c:v>
                </c:pt>
                <c:pt idx="380">
                  <c:v>0.75962425990012672</c:v>
                </c:pt>
                <c:pt idx="381">
                  <c:v>4.9361414299049144E-3</c:v>
                </c:pt>
                <c:pt idx="382">
                  <c:v>0.9617290124118929</c:v>
                </c:pt>
                <c:pt idx="383">
                  <c:v>0.77951160668372721</c:v>
                </c:pt>
                <c:pt idx="384">
                  <c:v>0.25157353340255728</c:v>
                </c:pt>
                <c:pt idx="385">
                  <c:v>0.19637589677999537</c:v>
                </c:pt>
                <c:pt idx="386">
                  <c:v>0.48969718138207552</c:v>
                </c:pt>
                <c:pt idx="387">
                  <c:v>0.34052748854296633</c:v>
                </c:pt>
                <c:pt idx="388">
                  <c:v>0.24549994163471273</c:v>
                </c:pt>
                <c:pt idx="389">
                  <c:v>0.11751905461657748</c:v>
                </c:pt>
                <c:pt idx="390">
                  <c:v>0.14275094081775794</c:v>
                </c:pt>
                <c:pt idx="391">
                  <c:v>0.21506232405782785</c:v>
                </c:pt>
                <c:pt idx="392">
                  <c:v>0.55248043991275153</c:v>
                </c:pt>
                <c:pt idx="393">
                  <c:v>0.5387536136148281</c:v>
                </c:pt>
                <c:pt idx="394">
                  <c:v>0.83198402441664787</c:v>
                </c:pt>
                <c:pt idx="395">
                  <c:v>0.15549837060063071</c:v>
                </c:pt>
                <c:pt idx="396">
                  <c:v>0.46111468480020512</c:v>
                </c:pt>
                <c:pt idx="397">
                  <c:v>0.95450743704778485</c:v>
                </c:pt>
                <c:pt idx="398">
                  <c:v>0.40649446212057699</c:v>
                </c:pt>
                <c:pt idx="399">
                  <c:v>0.95242486053724995</c:v>
                </c:pt>
                <c:pt idx="400">
                  <c:v>0.4046310495606768</c:v>
                </c:pt>
                <c:pt idx="401">
                  <c:v>0.63404996629527299</c:v>
                </c:pt>
                <c:pt idx="402">
                  <c:v>0.47778352465377355</c:v>
                </c:pt>
                <c:pt idx="403">
                  <c:v>0.10769885597177728</c:v>
                </c:pt>
                <c:pt idx="404">
                  <c:v>9.4672317660726757E-2</c:v>
                </c:pt>
                <c:pt idx="405">
                  <c:v>0.15764292383456738</c:v>
                </c:pt>
                <c:pt idx="406">
                  <c:v>0.50462088757409751</c:v>
                </c:pt>
                <c:pt idx="407">
                  <c:v>0.16325745785760576</c:v>
                </c:pt>
                <c:pt idx="408">
                  <c:v>0.86809421277981913</c:v>
                </c:pt>
                <c:pt idx="409">
                  <c:v>5.9434190420170403E-2</c:v>
                </c:pt>
                <c:pt idx="410">
                  <c:v>0.91043839180396791</c:v>
                </c:pt>
                <c:pt idx="411">
                  <c:v>0.73805104928931731</c:v>
                </c:pt>
                <c:pt idx="412">
                  <c:v>0.42398540555685077</c:v>
                </c:pt>
                <c:pt idx="413">
                  <c:v>0.92271119399122481</c:v>
                </c:pt>
                <c:pt idx="414">
                  <c:v>7.0374105158436161E-3</c:v>
                </c:pt>
                <c:pt idx="415">
                  <c:v>0.27775853978365594</c:v>
                </c:pt>
                <c:pt idx="416">
                  <c:v>0.28777814390499989</c:v>
                </c:pt>
                <c:pt idx="417">
                  <c:v>0.68726461133326622</c:v>
                </c:pt>
                <c:pt idx="418">
                  <c:v>0.85632267820477614</c:v>
                </c:pt>
                <c:pt idx="419">
                  <c:v>0.21525258767197494</c:v>
                </c:pt>
                <c:pt idx="420">
                  <c:v>0.75024100288294304</c:v>
                </c:pt>
                <c:pt idx="421">
                  <c:v>0.30053545362341005</c:v>
                </c:pt>
                <c:pt idx="422">
                  <c:v>9.9369048652876657E-2</c:v>
                </c:pt>
                <c:pt idx="423">
                  <c:v>9.560070889797094E-2</c:v>
                </c:pt>
                <c:pt idx="424">
                  <c:v>0.76111444819770491</c:v>
                </c:pt>
                <c:pt idx="425">
                  <c:v>5.0530858827070736E-2</c:v>
                </c:pt>
                <c:pt idx="426">
                  <c:v>0.2721443065778093</c:v>
                </c:pt>
                <c:pt idx="427">
                  <c:v>0.92936065324086725</c:v>
                </c:pt>
                <c:pt idx="428">
                  <c:v>0.76449901925609398</c:v>
                </c:pt>
                <c:pt idx="429">
                  <c:v>0.93501663717209205</c:v>
                </c:pt>
                <c:pt idx="430">
                  <c:v>0.8246209513510675</c:v>
                </c:pt>
                <c:pt idx="431">
                  <c:v>0.40432935739137665</c:v>
                </c:pt>
                <c:pt idx="432">
                  <c:v>0.56350967686786768</c:v>
                </c:pt>
                <c:pt idx="433">
                  <c:v>0.90713911825192117</c:v>
                </c:pt>
                <c:pt idx="434">
                  <c:v>0.28716046003958234</c:v>
                </c:pt>
                <c:pt idx="435">
                  <c:v>0.30585188526001383</c:v>
                </c:pt>
                <c:pt idx="436">
                  <c:v>0.45263556505210489</c:v>
                </c:pt>
                <c:pt idx="437">
                  <c:v>0.44594183072724464</c:v>
                </c:pt>
                <c:pt idx="438">
                  <c:v>0.94434903280080718</c:v>
                </c:pt>
                <c:pt idx="439">
                  <c:v>0.67419428316605945</c:v>
                </c:pt>
                <c:pt idx="440">
                  <c:v>0.18331717196075115</c:v>
                </c:pt>
                <c:pt idx="441">
                  <c:v>1.1709144344417912E-2</c:v>
                </c:pt>
                <c:pt idx="442">
                  <c:v>0.79558899663183325</c:v>
                </c:pt>
                <c:pt idx="443">
                  <c:v>0.46426639122155794</c:v>
                </c:pt>
                <c:pt idx="444">
                  <c:v>0.92523726072406265</c:v>
                </c:pt>
                <c:pt idx="445">
                  <c:v>0.46264098932158249</c:v>
                </c:pt>
                <c:pt idx="446">
                  <c:v>0.60710752783674171</c:v>
                </c:pt>
                <c:pt idx="447">
                  <c:v>0.65622035211707486</c:v>
                </c:pt>
                <c:pt idx="448">
                  <c:v>9.5458031676457278E-2</c:v>
                </c:pt>
                <c:pt idx="449">
                  <c:v>0.36313838621747607</c:v>
                </c:pt>
                <c:pt idx="450">
                  <c:v>0.26685715711994895</c:v>
                </c:pt>
                <c:pt idx="451">
                  <c:v>6.82397149820997E-2</c:v>
                </c:pt>
                <c:pt idx="452">
                  <c:v>0.90488970414963077</c:v>
                </c:pt>
                <c:pt idx="453">
                  <c:v>0.48125764284341488</c:v>
                </c:pt>
                <c:pt idx="454">
                  <c:v>0.49720326927360298</c:v>
                </c:pt>
                <c:pt idx="455">
                  <c:v>0.49534668144553279</c:v>
                </c:pt>
                <c:pt idx="456">
                  <c:v>0.2916750550696976</c:v>
                </c:pt>
                <c:pt idx="457">
                  <c:v>0.18265055640724048</c:v>
                </c:pt>
                <c:pt idx="458">
                  <c:v>0.80790153649072238</c:v>
                </c:pt>
                <c:pt idx="459">
                  <c:v>0.4011237995704281</c:v>
                </c:pt>
                <c:pt idx="460">
                  <c:v>0.68769938018531507</c:v>
                </c:pt>
                <c:pt idx="461">
                  <c:v>0.16348277459083255</c:v>
                </c:pt>
                <c:pt idx="462">
                  <c:v>0.65499254812253294</c:v>
                </c:pt>
                <c:pt idx="463">
                  <c:v>0.45975629541080271</c:v>
                </c:pt>
                <c:pt idx="464">
                  <c:v>0.12405696936140627</c:v>
                </c:pt>
                <c:pt idx="465">
                  <c:v>2.5484057155197512E-2</c:v>
                </c:pt>
                <c:pt idx="466">
                  <c:v>0.31054860740459928</c:v>
                </c:pt>
                <c:pt idx="467">
                  <c:v>0.39044464909957938</c:v>
                </c:pt>
                <c:pt idx="468">
                  <c:v>0.20321741663069343</c:v>
                </c:pt>
                <c:pt idx="469">
                  <c:v>0.47512131206464081</c:v>
                </c:pt>
                <c:pt idx="470">
                  <c:v>0.36389187041851312</c:v>
                </c:pt>
                <c:pt idx="471">
                  <c:v>0.93066612395023285</c:v>
                </c:pt>
                <c:pt idx="472">
                  <c:v>0.70554523156282734</c:v>
                </c:pt>
                <c:pt idx="473">
                  <c:v>9.8706876439371552E-2</c:v>
                </c:pt>
                <c:pt idx="474">
                  <c:v>0.96647231651771459</c:v>
                </c:pt>
                <c:pt idx="475">
                  <c:v>0.50022371322858317</c:v>
                </c:pt>
                <c:pt idx="476">
                  <c:v>0.25994823279788171</c:v>
                </c:pt>
                <c:pt idx="477">
                  <c:v>0.94994863399767715</c:v>
                </c:pt>
                <c:pt idx="478">
                  <c:v>0.78669159896052054</c:v>
                </c:pt>
                <c:pt idx="479">
                  <c:v>0.92570372946825985</c:v>
                </c:pt>
                <c:pt idx="480">
                  <c:v>0.30258117304303739</c:v>
                </c:pt>
                <c:pt idx="481">
                  <c:v>0.48177533432923969</c:v>
                </c:pt>
                <c:pt idx="482">
                  <c:v>0.19804407153187509</c:v>
                </c:pt>
                <c:pt idx="483">
                  <c:v>0.52671023622467661</c:v>
                </c:pt>
                <c:pt idx="484">
                  <c:v>0.41894022813948811</c:v>
                </c:pt>
                <c:pt idx="485">
                  <c:v>0.12841434037704688</c:v>
                </c:pt>
                <c:pt idx="486">
                  <c:v>0.2598187170269986</c:v>
                </c:pt>
                <c:pt idx="487">
                  <c:v>0.77317707276585379</c:v>
                </c:pt>
                <c:pt idx="488">
                  <c:v>0.78706197570406922</c:v>
                </c:pt>
                <c:pt idx="489">
                  <c:v>0.15062565829168337</c:v>
                </c:pt>
                <c:pt idx="490">
                  <c:v>0.56543890832245303</c:v>
                </c:pt>
                <c:pt idx="491">
                  <c:v>0.33173217546741113</c:v>
                </c:pt>
                <c:pt idx="492">
                  <c:v>0.42267308077899418</c:v>
                </c:pt>
                <c:pt idx="493">
                  <c:v>0.86646865255500594</c:v>
                </c:pt>
                <c:pt idx="494">
                  <c:v>0.73864349198464463</c:v>
                </c:pt>
                <c:pt idx="495">
                  <c:v>0.38116978592293793</c:v>
                </c:pt>
                <c:pt idx="496">
                  <c:v>0.32059200681773575</c:v>
                </c:pt>
                <c:pt idx="497">
                  <c:v>0.1898585856844944</c:v>
                </c:pt>
                <c:pt idx="498">
                  <c:v>0.95324959929718156</c:v>
                </c:pt>
                <c:pt idx="499">
                  <c:v>0.26601538772974881</c:v>
                </c:pt>
                <c:pt idx="500">
                  <c:v>0.92062157388805488</c:v>
                </c:pt>
                <c:pt idx="501">
                  <c:v>0.88679233653787171</c:v>
                </c:pt>
                <c:pt idx="502">
                  <c:v>0.31880019200909893</c:v>
                </c:pt>
                <c:pt idx="503">
                  <c:v>7.4827096925502226E-2</c:v>
                </c:pt>
                <c:pt idx="504">
                  <c:v>0.61901802691585295</c:v>
                </c:pt>
                <c:pt idx="505">
                  <c:v>0.83597837474009873</c:v>
                </c:pt>
                <c:pt idx="506">
                  <c:v>0.28854425684015467</c:v>
                </c:pt>
                <c:pt idx="507">
                  <c:v>0.5633247124791726</c:v>
                </c:pt>
                <c:pt idx="508">
                  <c:v>0.79844263745399313</c:v>
                </c:pt>
                <c:pt idx="509">
                  <c:v>0.42540768926283701</c:v>
                </c:pt>
                <c:pt idx="510">
                  <c:v>0.82703344050191041</c:v>
                </c:pt>
                <c:pt idx="511">
                  <c:v>0.95103451560765251</c:v>
                </c:pt>
                <c:pt idx="512">
                  <c:v>3.7103817815475081E-2</c:v>
                </c:pt>
                <c:pt idx="513">
                  <c:v>0.60386602468968653</c:v>
                </c:pt>
                <c:pt idx="514">
                  <c:v>0.1762769595609405</c:v>
                </c:pt>
                <c:pt idx="515">
                  <c:v>0.68685934072679811</c:v>
                </c:pt>
                <c:pt idx="516">
                  <c:v>4.4939595295553837E-2</c:v>
                </c:pt>
                <c:pt idx="517">
                  <c:v>0.29977813237336376</c:v>
                </c:pt>
                <c:pt idx="518">
                  <c:v>0.37107079912492574</c:v>
                </c:pt>
                <c:pt idx="519">
                  <c:v>0.58692089262740732</c:v>
                </c:pt>
                <c:pt idx="520">
                  <c:v>0.37944238883417208</c:v>
                </c:pt>
                <c:pt idx="521">
                  <c:v>0.28822913593064486</c:v>
                </c:pt>
                <c:pt idx="522">
                  <c:v>0.26708758634845148</c:v>
                </c:pt>
                <c:pt idx="523">
                  <c:v>0.94106375842404721</c:v>
                </c:pt>
                <c:pt idx="524">
                  <c:v>0.45858783296243655</c:v>
                </c:pt>
                <c:pt idx="525">
                  <c:v>0.48570859967065444</c:v>
                </c:pt>
                <c:pt idx="526">
                  <c:v>0.30443466468920682</c:v>
                </c:pt>
                <c:pt idx="527">
                  <c:v>0.63340943149915407</c:v>
                </c:pt>
                <c:pt idx="528">
                  <c:v>0.71231520628198763</c:v>
                </c:pt>
                <c:pt idx="529">
                  <c:v>0.88167198136526714</c:v>
                </c:pt>
                <c:pt idx="530">
                  <c:v>0.26099080604547209</c:v>
                </c:pt>
                <c:pt idx="531">
                  <c:v>0.47247720624901224</c:v>
                </c:pt>
                <c:pt idx="532">
                  <c:v>0.9244054271487544</c:v>
                </c:pt>
                <c:pt idx="533">
                  <c:v>0.48201408911590188</c:v>
                </c:pt>
                <c:pt idx="534">
                  <c:v>0.21079577096309315</c:v>
                </c:pt>
                <c:pt idx="535">
                  <c:v>0.84452257670672726</c:v>
                </c:pt>
                <c:pt idx="536">
                  <c:v>0.8909467099657965</c:v>
                </c:pt>
                <c:pt idx="537">
                  <c:v>0.14135439514245576</c:v>
                </c:pt>
                <c:pt idx="538">
                  <c:v>0.74331915925411474</c:v>
                </c:pt>
                <c:pt idx="539">
                  <c:v>0.9651095839054834</c:v>
                </c:pt>
                <c:pt idx="540">
                  <c:v>0.59677669945954193</c:v>
                </c:pt>
                <c:pt idx="541">
                  <c:v>2.5987816520960917E-2</c:v>
                </c:pt>
                <c:pt idx="542">
                  <c:v>0.77723226779011645</c:v>
                </c:pt>
                <c:pt idx="543">
                  <c:v>0.94272474848792176</c:v>
                </c:pt>
                <c:pt idx="544">
                  <c:v>0.37484783650135989</c:v>
                </c:pt>
                <c:pt idx="545">
                  <c:v>6.7588078355224845E-2</c:v>
                </c:pt>
                <c:pt idx="546">
                  <c:v>0.95283291626387878</c:v>
                </c:pt>
                <c:pt idx="547">
                  <c:v>0.26282364701052369</c:v>
                </c:pt>
                <c:pt idx="548">
                  <c:v>0.27703530587117903</c:v>
                </c:pt>
                <c:pt idx="549">
                  <c:v>0.13238577690552258</c:v>
                </c:pt>
                <c:pt idx="550">
                  <c:v>7.7524511179665346E-3</c:v>
                </c:pt>
                <c:pt idx="551">
                  <c:v>0.2954459396635396</c:v>
                </c:pt>
                <c:pt idx="552">
                  <c:v>0.55990792511026743</c:v>
                </c:pt>
                <c:pt idx="553">
                  <c:v>0.37249732826487036</c:v>
                </c:pt>
                <c:pt idx="554">
                  <c:v>0.56259614767627608</c:v>
                </c:pt>
                <c:pt idx="555">
                  <c:v>0.5534539951726114</c:v>
                </c:pt>
                <c:pt idx="556">
                  <c:v>0.90129686608039628</c:v>
                </c:pt>
                <c:pt idx="557">
                  <c:v>9.6428213220289077E-2</c:v>
                </c:pt>
                <c:pt idx="558">
                  <c:v>0.66897959339850566</c:v>
                </c:pt>
                <c:pt idx="559">
                  <c:v>0.54002624868416516</c:v>
                </c:pt>
                <c:pt idx="560">
                  <c:v>0.22116163476424369</c:v>
                </c:pt>
                <c:pt idx="561">
                  <c:v>6.3595482643505313E-2</c:v>
                </c:pt>
                <c:pt idx="562">
                  <c:v>0.84927678939387052</c:v>
                </c:pt>
                <c:pt idx="563">
                  <c:v>0.79499934278195694</c:v>
                </c:pt>
                <c:pt idx="564">
                  <c:v>0.55395413635017077</c:v>
                </c:pt>
                <c:pt idx="565">
                  <c:v>0.30716963732017655</c:v>
                </c:pt>
                <c:pt idx="566">
                  <c:v>0.60009444020692937</c:v>
                </c:pt>
                <c:pt idx="567">
                  <c:v>0.7872565578609968</c:v>
                </c:pt>
                <c:pt idx="568">
                  <c:v>0.42096796977378798</c:v>
                </c:pt>
                <c:pt idx="569">
                  <c:v>0.20866798805476539</c:v>
                </c:pt>
                <c:pt idx="570">
                  <c:v>8.2875236441788833E-2</c:v>
                </c:pt>
                <c:pt idx="571">
                  <c:v>0.88409887714502344</c:v>
                </c:pt>
                <c:pt idx="572">
                  <c:v>4.9828176409857428E-2</c:v>
                </c:pt>
                <c:pt idx="573">
                  <c:v>0.4621609204738219</c:v>
                </c:pt>
                <c:pt idx="574">
                  <c:v>0.53859040352450238</c:v>
                </c:pt>
                <c:pt idx="575">
                  <c:v>8.8912036311306078E-2</c:v>
                </c:pt>
                <c:pt idx="576">
                  <c:v>0.34459428412122384</c:v>
                </c:pt>
                <c:pt idx="577">
                  <c:v>0.59613322540937608</c:v>
                </c:pt>
                <c:pt idx="578">
                  <c:v>0.21111945538368052</c:v>
                </c:pt>
                <c:pt idx="579">
                  <c:v>0.28468663351828544</c:v>
                </c:pt>
                <c:pt idx="580">
                  <c:v>0.72824954182293711</c:v>
                </c:pt>
                <c:pt idx="581">
                  <c:v>0.69004941810390419</c:v>
                </c:pt>
                <c:pt idx="582">
                  <c:v>0.66057007231776144</c:v>
                </c:pt>
                <c:pt idx="583">
                  <c:v>0.2012054446158956</c:v>
                </c:pt>
                <c:pt idx="584">
                  <c:v>0.65990765935737061</c:v>
                </c:pt>
                <c:pt idx="585">
                  <c:v>6.8030819328516179E-2</c:v>
                </c:pt>
                <c:pt idx="586">
                  <c:v>0.39398045437130169</c:v>
                </c:pt>
                <c:pt idx="587">
                  <c:v>0.62949661846714866</c:v>
                </c:pt>
                <c:pt idx="588">
                  <c:v>0.94966657736788807</c:v>
                </c:pt>
                <c:pt idx="589">
                  <c:v>4.616582209531489E-2</c:v>
                </c:pt>
                <c:pt idx="590">
                  <c:v>0.90897195595734381</c:v>
                </c:pt>
                <c:pt idx="591">
                  <c:v>9.1663775076933102E-2</c:v>
                </c:pt>
                <c:pt idx="592">
                  <c:v>0.59306771801461822</c:v>
                </c:pt>
                <c:pt idx="593">
                  <c:v>0.689136671688937</c:v>
                </c:pt>
                <c:pt idx="594">
                  <c:v>0.32004107596354608</c:v>
                </c:pt>
                <c:pt idx="595">
                  <c:v>0.93036371931916273</c:v>
                </c:pt>
                <c:pt idx="596">
                  <c:v>0.62303059716850084</c:v>
                </c:pt>
                <c:pt idx="597">
                  <c:v>0.27524661099316861</c:v>
                </c:pt>
                <c:pt idx="598">
                  <c:v>6.9790962184682004E-2</c:v>
                </c:pt>
                <c:pt idx="599">
                  <c:v>0.97670143795046094</c:v>
                </c:pt>
                <c:pt idx="600">
                  <c:v>0.42106763339651171</c:v>
                </c:pt>
                <c:pt idx="601">
                  <c:v>0.88371449517259115</c:v>
                </c:pt>
                <c:pt idx="602">
                  <c:v>0.58952036573994926</c:v>
                </c:pt>
                <c:pt idx="603">
                  <c:v>6.8786991326504843E-2</c:v>
                </c:pt>
                <c:pt idx="604">
                  <c:v>0.10296322456699016</c:v>
                </c:pt>
                <c:pt idx="605">
                  <c:v>0.50291529740342655</c:v>
                </c:pt>
                <c:pt idx="606">
                  <c:v>0.49740345938941627</c:v>
                </c:pt>
                <c:pt idx="607">
                  <c:v>0.85994195791890005</c:v>
                </c:pt>
                <c:pt idx="608">
                  <c:v>4.4486742953065199E-2</c:v>
                </c:pt>
                <c:pt idx="609">
                  <c:v>0.68868881216677313</c:v>
                </c:pt>
                <c:pt idx="610">
                  <c:v>0.79286608695651684</c:v>
                </c:pt>
                <c:pt idx="611">
                  <c:v>0.70032347817920315</c:v>
                </c:pt>
                <c:pt idx="612">
                  <c:v>0.33669775786655853</c:v>
                </c:pt>
                <c:pt idx="613">
                  <c:v>0.87921646324881186</c:v>
                </c:pt>
                <c:pt idx="614">
                  <c:v>0.99109782278123215</c:v>
                </c:pt>
                <c:pt idx="615">
                  <c:v>0.38110748416795742</c:v>
                </c:pt>
                <c:pt idx="616">
                  <c:v>0.27348641086066439</c:v>
                </c:pt>
                <c:pt idx="617">
                  <c:v>0.48610733518661342</c:v>
                </c:pt>
                <c:pt idx="618">
                  <c:v>5.9824814116500695E-3</c:v>
                </c:pt>
                <c:pt idx="619">
                  <c:v>0.54756508560272166</c:v>
                </c:pt>
                <c:pt idx="620">
                  <c:v>0.92639372494369454</c:v>
                </c:pt>
                <c:pt idx="621">
                  <c:v>0.89933512867397403</c:v>
                </c:pt>
                <c:pt idx="622">
                  <c:v>0.12550762348133496</c:v>
                </c:pt>
                <c:pt idx="623">
                  <c:v>0.40662785079638841</c:v>
                </c:pt>
                <c:pt idx="624">
                  <c:v>0.19428833489971623</c:v>
                </c:pt>
                <c:pt idx="625">
                  <c:v>0.40404465953076474</c:v>
                </c:pt>
                <c:pt idx="626">
                  <c:v>0.77859273356320002</c:v>
                </c:pt>
                <c:pt idx="627">
                  <c:v>0.80807299670207922</c:v>
                </c:pt>
                <c:pt idx="628">
                  <c:v>0.28285557184501348</c:v>
                </c:pt>
                <c:pt idx="629">
                  <c:v>0.95359599914103566</c:v>
                </c:pt>
                <c:pt idx="630">
                  <c:v>8.7957563385347631E-2</c:v>
                </c:pt>
                <c:pt idx="631">
                  <c:v>0.30276781753765786</c:v>
                </c:pt>
                <c:pt idx="632">
                  <c:v>0.61870935541517535</c:v>
                </c:pt>
                <c:pt idx="633">
                  <c:v>0.64813646285242232</c:v>
                </c:pt>
                <c:pt idx="634">
                  <c:v>0.22953116066266371</c:v>
                </c:pt>
                <c:pt idx="635">
                  <c:v>0.73021725738896859</c:v>
                </c:pt>
                <c:pt idx="636">
                  <c:v>0.76144493639536437</c:v>
                </c:pt>
                <c:pt idx="637">
                  <c:v>0.60504599688809646</c:v>
                </c:pt>
                <c:pt idx="638">
                  <c:v>8.0696982369151422E-3</c:v>
                </c:pt>
                <c:pt idx="639">
                  <c:v>0.62741826783279808</c:v>
                </c:pt>
                <c:pt idx="640">
                  <c:v>1.8827465837275362E-2</c:v>
                </c:pt>
                <c:pt idx="641">
                  <c:v>0.43321832708698621</c:v>
                </c:pt>
                <c:pt idx="642">
                  <c:v>0.1004233509769772</c:v>
                </c:pt>
                <c:pt idx="643">
                  <c:v>0.81525987005571832</c:v>
                </c:pt>
                <c:pt idx="644">
                  <c:v>7.2636026457248273E-2</c:v>
                </c:pt>
                <c:pt idx="645">
                  <c:v>0.7936966669716391</c:v>
                </c:pt>
                <c:pt idx="646">
                  <c:v>0.65988179233850996</c:v>
                </c:pt>
                <c:pt idx="647">
                  <c:v>0.63328383333668292</c:v>
                </c:pt>
                <c:pt idx="648">
                  <c:v>0.60138688962971176</c:v>
                </c:pt>
                <c:pt idx="649">
                  <c:v>0.50945400656641182</c:v>
                </c:pt>
                <c:pt idx="650">
                  <c:v>0.39348836168343593</c:v>
                </c:pt>
                <c:pt idx="651">
                  <c:v>0.3588948135072807</c:v>
                </c:pt>
                <c:pt idx="652">
                  <c:v>0.94513061686657862</c:v>
                </c:pt>
                <c:pt idx="653">
                  <c:v>0.81027767658712235</c:v>
                </c:pt>
                <c:pt idx="654">
                  <c:v>0.33691039976520015</c:v>
                </c:pt>
                <c:pt idx="655">
                  <c:v>0.45308885371921997</c:v>
                </c:pt>
                <c:pt idx="656">
                  <c:v>6.4364458929917059E-2</c:v>
                </c:pt>
                <c:pt idx="657">
                  <c:v>0.77346123511598508</c:v>
                </c:pt>
                <c:pt idx="658">
                  <c:v>0.56297859436039743</c:v>
                </c:pt>
                <c:pt idx="659">
                  <c:v>0.98123541520034685</c:v>
                </c:pt>
                <c:pt idx="660">
                  <c:v>0.62362327222881064</c:v>
                </c:pt>
                <c:pt idx="661">
                  <c:v>0.23633634961970912</c:v>
                </c:pt>
                <c:pt idx="662">
                  <c:v>0.10502805845114778</c:v>
                </c:pt>
                <c:pt idx="663">
                  <c:v>0.20657838844069204</c:v>
                </c:pt>
                <c:pt idx="664">
                  <c:v>0.96297452271123163</c:v>
                </c:pt>
                <c:pt idx="665">
                  <c:v>0.71280320766978111</c:v>
                </c:pt>
                <c:pt idx="666">
                  <c:v>8.3511306011821745E-2</c:v>
                </c:pt>
                <c:pt idx="667">
                  <c:v>0.57452014068817725</c:v>
                </c:pt>
                <c:pt idx="668">
                  <c:v>0.96000454619527076</c:v>
                </c:pt>
                <c:pt idx="669">
                  <c:v>0.79640790391546112</c:v>
                </c:pt>
                <c:pt idx="670">
                  <c:v>0.22764110715484298</c:v>
                </c:pt>
                <c:pt idx="671">
                  <c:v>0.96408795144599302</c:v>
                </c:pt>
                <c:pt idx="672">
                  <c:v>0.42619995280457657</c:v>
                </c:pt>
                <c:pt idx="673">
                  <c:v>0.14260678651864026</c:v>
                </c:pt>
                <c:pt idx="674">
                  <c:v>0.79226101878670097</c:v>
                </c:pt>
                <c:pt idx="675">
                  <c:v>0.53094274808230935</c:v>
                </c:pt>
                <c:pt idx="676">
                  <c:v>0.55476701937372197</c:v>
                </c:pt>
                <c:pt idx="677">
                  <c:v>0.96929461414427243</c:v>
                </c:pt>
                <c:pt idx="678">
                  <c:v>0.93457992278718383</c:v>
                </c:pt>
                <c:pt idx="679">
                  <c:v>0.48476228419913087</c:v>
                </c:pt>
                <c:pt idx="680">
                  <c:v>0.39971053479225865</c:v>
                </c:pt>
                <c:pt idx="681">
                  <c:v>0.93495825349118478</c:v>
                </c:pt>
                <c:pt idx="682">
                  <c:v>0.84336642634280323</c:v>
                </c:pt>
                <c:pt idx="683">
                  <c:v>0.45952754349425784</c:v>
                </c:pt>
                <c:pt idx="684">
                  <c:v>0.27942350799190974</c:v>
                </c:pt>
                <c:pt idx="685">
                  <c:v>0.27089882002719623</c:v>
                </c:pt>
                <c:pt idx="686">
                  <c:v>0.99646819708704404</c:v>
                </c:pt>
                <c:pt idx="687">
                  <c:v>0.64098844194830784</c:v>
                </c:pt>
                <c:pt idx="688">
                  <c:v>9.274382521060473E-2</c:v>
                </c:pt>
                <c:pt idx="689">
                  <c:v>0.74547031463378588</c:v>
                </c:pt>
                <c:pt idx="690">
                  <c:v>0.11957805003951213</c:v>
                </c:pt>
                <c:pt idx="691">
                  <c:v>0.74828701408034515</c:v>
                </c:pt>
                <c:pt idx="692">
                  <c:v>0.4598456483612981</c:v>
                </c:pt>
                <c:pt idx="693">
                  <c:v>0.62581200833703021</c:v>
                </c:pt>
                <c:pt idx="694">
                  <c:v>2.2424120466422347E-2</c:v>
                </c:pt>
                <c:pt idx="695">
                  <c:v>0.88219267916036426</c:v>
                </c:pt>
                <c:pt idx="696">
                  <c:v>1.2358648242595907E-2</c:v>
                </c:pt>
                <c:pt idx="697">
                  <c:v>0.71180101330941592</c:v>
                </c:pt>
                <c:pt idx="698">
                  <c:v>0.2396306913530597</c:v>
                </c:pt>
                <c:pt idx="699">
                  <c:v>0.47302957087430619</c:v>
                </c:pt>
                <c:pt idx="700">
                  <c:v>0.20799768446385752</c:v>
                </c:pt>
                <c:pt idx="701">
                  <c:v>0.81708278405344248</c:v>
                </c:pt>
                <c:pt idx="702">
                  <c:v>0.7103515862069798</c:v>
                </c:pt>
                <c:pt idx="703">
                  <c:v>0.8791093807104553</c:v>
                </c:pt>
                <c:pt idx="704">
                  <c:v>0.19136160062223748</c:v>
                </c:pt>
                <c:pt idx="705">
                  <c:v>0.21442165794522577</c:v>
                </c:pt>
                <c:pt idx="706">
                  <c:v>0.78480508540980753</c:v>
                </c:pt>
                <c:pt idx="707">
                  <c:v>0.21907048263543774</c:v>
                </c:pt>
                <c:pt idx="708">
                  <c:v>0.91760165380202308</c:v>
                </c:pt>
                <c:pt idx="709">
                  <c:v>0.13099545060237658</c:v>
                </c:pt>
                <c:pt idx="710">
                  <c:v>0.64053827414314179</c:v>
                </c:pt>
                <c:pt idx="711">
                  <c:v>0.52677352378460274</c:v>
                </c:pt>
                <c:pt idx="712">
                  <c:v>0.4826142478187635</c:v>
                </c:pt>
                <c:pt idx="713">
                  <c:v>0.29766308995786267</c:v>
                </c:pt>
                <c:pt idx="714">
                  <c:v>0.82355292179787198</c:v>
                </c:pt>
                <c:pt idx="715">
                  <c:v>0.45395665683502173</c:v>
                </c:pt>
                <c:pt idx="716">
                  <c:v>0.6495314262106695</c:v>
                </c:pt>
                <c:pt idx="717">
                  <c:v>0.67468032272284861</c:v>
                </c:pt>
                <c:pt idx="718">
                  <c:v>0.35218400291734564</c:v>
                </c:pt>
                <c:pt idx="719">
                  <c:v>0.15653703182774459</c:v>
                </c:pt>
                <c:pt idx="720">
                  <c:v>0.91789392890310562</c:v>
                </c:pt>
                <c:pt idx="721">
                  <c:v>4.3263074496417808E-2</c:v>
                </c:pt>
                <c:pt idx="722">
                  <c:v>0.12249306129407746</c:v>
                </c:pt>
                <c:pt idx="723">
                  <c:v>0.7408811695598444</c:v>
                </c:pt>
                <c:pt idx="724">
                  <c:v>0.98981679230454234</c:v>
                </c:pt>
                <c:pt idx="725">
                  <c:v>0.85082826244217724</c:v>
                </c:pt>
                <c:pt idx="726">
                  <c:v>0.87060686567360857</c:v>
                </c:pt>
                <c:pt idx="727">
                  <c:v>0.28959137633889515</c:v>
                </c:pt>
                <c:pt idx="728">
                  <c:v>0.1622621278102799</c:v>
                </c:pt>
                <c:pt idx="729">
                  <c:v>0.13958210737425</c:v>
                </c:pt>
                <c:pt idx="730">
                  <c:v>0.95647863901987606</c:v>
                </c:pt>
                <c:pt idx="731">
                  <c:v>0.53648600705735661</c:v>
                </c:pt>
                <c:pt idx="732">
                  <c:v>0.72032061299324068</c:v>
                </c:pt>
                <c:pt idx="733">
                  <c:v>0.4285425773954683</c:v>
                </c:pt>
                <c:pt idx="734">
                  <c:v>0.51509828563551341</c:v>
                </c:pt>
                <c:pt idx="735">
                  <c:v>0.25688667607348725</c:v>
                </c:pt>
                <c:pt idx="736">
                  <c:v>0.49436476709990052</c:v>
                </c:pt>
                <c:pt idx="737">
                  <c:v>0.78864064802818035</c:v>
                </c:pt>
                <c:pt idx="738">
                  <c:v>0.68337140962638487</c:v>
                </c:pt>
                <c:pt idx="739">
                  <c:v>0.42328159065138621</c:v>
                </c:pt>
                <c:pt idx="740">
                  <c:v>9.369407784831435E-2</c:v>
                </c:pt>
                <c:pt idx="741">
                  <c:v>0.71636639661917756</c:v>
                </c:pt>
                <c:pt idx="742">
                  <c:v>0.97002797851805944</c:v>
                </c:pt>
                <c:pt idx="743">
                  <c:v>0.26023495302546534</c:v>
                </c:pt>
                <c:pt idx="744">
                  <c:v>0.76885549899603034</c:v>
                </c:pt>
                <c:pt idx="745">
                  <c:v>0.15437162628135254</c:v>
                </c:pt>
                <c:pt idx="746">
                  <c:v>0.52392291069213437</c:v>
                </c:pt>
                <c:pt idx="747">
                  <c:v>0.57236000270226972</c:v>
                </c:pt>
                <c:pt idx="748">
                  <c:v>0.65456541704692195</c:v>
                </c:pt>
                <c:pt idx="749">
                  <c:v>0.28096430761784513</c:v>
                </c:pt>
                <c:pt idx="750">
                  <c:v>0.16711813312355342</c:v>
                </c:pt>
                <c:pt idx="751">
                  <c:v>0.7544634075623301</c:v>
                </c:pt>
                <c:pt idx="752">
                  <c:v>0.26649090008181098</c:v>
                </c:pt>
                <c:pt idx="753">
                  <c:v>0.91255767499681451</c:v>
                </c:pt>
                <c:pt idx="754">
                  <c:v>0.35684367146196017</c:v>
                </c:pt>
                <c:pt idx="755">
                  <c:v>0.47158626116420432</c:v>
                </c:pt>
                <c:pt idx="756">
                  <c:v>0.95029138678232739</c:v>
                </c:pt>
                <c:pt idx="757">
                  <c:v>0.54733765057629791</c:v>
                </c:pt>
                <c:pt idx="758">
                  <c:v>0.10389323583985365</c:v>
                </c:pt>
                <c:pt idx="759">
                  <c:v>0.13361476042010578</c:v>
                </c:pt>
                <c:pt idx="760">
                  <c:v>0.66327838071774614</c:v>
                </c:pt>
                <c:pt idx="761">
                  <c:v>0.71974472315970095</c:v>
                </c:pt>
                <c:pt idx="762">
                  <c:v>0.7495621450941834</c:v>
                </c:pt>
                <c:pt idx="763">
                  <c:v>0.89097259793941519</c:v>
                </c:pt>
                <c:pt idx="764">
                  <c:v>0.57645356775096324</c:v>
                </c:pt>
                <c:pt idx="765">
                  <c:v>0.45511319043818543</c:v>
                </c:pt>
                <c:pt idx="766">
                  <c:v>8.7391694582715493E-2</c:v>
                </c:pt>
                <c:pt idx="767">
                  <c:v>0.79221085169921202</c:v>
                </c:pt>
                <c:pt idx="768">
                  <c:v>0.68778450865661001</c:v>
                </c:pt>
                <c:pt idx="769">
                  <c:v>0.59423699164494737</c:v>
                </c:pt>
                <c:pt idx="770">
                  <c:v>0.34111857662960821</c:v>
                </c:pt>
                <c:pt idx="771">
                  <c:v>0.17991741382513074</c:v>
                </c:pt>
                <c:pt idx="772">
                  <c:v>0.87197415897248975</c:v>
                </c:pt>
                <c:pt idx="773">
                  <c:v>0.26968985063475082</c:v>
                </c:pt>
                <c:pt idx="774">
                  <c:v>0.67731961825737708</c:v>
                </c:pt>
                <c:pt idx="775">
                  <c:v>0.71082405173723773</c:v>
                </c:pt>
                <c:pt idx="776">
                  <c:v>0.81983754775479323</c:v>
                </c:pt>
                <c:pt idx="777">
                  <c:v>9.665114809603019E-3</c:v>
                </c:pt>
                <c:pt idx="778">
                  <c:v>0.44158460499792573</c:v>
                </c:pt>
                <c:pt idx="779">
                  <c:v>0.71245620013794686</c:v>
                </c:pt>
                <c:pt idx="780">
                  <c:v>0.25135571847267252</c:v>
                </c:pt>
                <c:pt idx="781">
                  <c:v>0.53556037020662817</c:v>
                </c:pt>
                <c:pt idx="782">
                  <c:v>0.16314206279960558</c:v>
                </c:pt>
                <c:pt idx="783">
                  <c:v>0.9286494729708179</c:v>
                </c:pt>
                <c:pt idx="784">
                  <c:v>0.81169222053684864</c:v>
                </c:pt>
                <c:pt idx="785">
                  <c:v>0.11115056281497263</c:v>
                </c:pt>
                <c:pt idx="786">
                  <c:v>0.10750923124491667</c:v>
                </c:pt>
                <c:pt idx="787">
                  <c:v>0.90764953331446718</c:v>
                </c:pt>
                <c:pt idx="788">
                  <c:v>0.86570641625006983</c:v>
                </c:pt>
                <c:pt idx="789">
                  <c:v>0.92773791492345647</c:v>
                </c:pt>
                <c:pt idx="790">
                  <c:v>0.49113611853268746</c:v>
                </c:pt>
                <c:pt idx="791">
                  <c:v>0.52474417887849001</c:v>
                </c:pt>
                <c:pt idx="792">
                  <c:v>0.37541441078084259</c:v>
                </c:pt>
                <c:pt idx="793">
                  <c:v>0.59000199362170047</c:v>
                </c:pt>
                <c:pt idx="794">
                  <c:v>0.16350679991930109</c:v>
                </c:pt>
                <c:pt idx="795">
                  <c:v>5.8786243693337889E-2</c:v>
                </c:pt>
                <c:pt idx="796">
                  <c:v>2.0397753929904547E-2</c:v>
                </c:pt>
                <c:pt idx="797">
                  <c:v>0.82505029990572964</c:v>
                </c:pt>
                <c:pt idx="798">
                  <c:v>0.62039051559771896</c:v>
                </c:pt>
                <c:pt idx="799">
                  <c:v>0.90339565086336604</c:v>
                </c:pt>
                <c:pt idx="800">
                  <c:v>0.37070406059301647</c:v>
                </c:pt>
                <c:pt idx="801">
                  <c:v>0.42314638682787603</c:v>
                </c:pt>
                <c:pt idx="802">
                  <c:v>0.82132341611260706</c:v>
                </c:pt>
                <c:pt idx="803">
                  <c:v>0.98265460458707743</c:v>
                </c:pt>
                <c:pt idx="804">
                  <c:v>0.47593929501061294</c:v>
                </c:pt>
                <c:pt idx="805">
                  <c:v>0.11173124337183835</c:v>
                </c:pt>
                <c:pt idx="806">
                  <c:v>0.86700735048717226</c:v>
                </c:pt>
                <c:pt idx="807">
                  <c:v>0.79253963790486548</c:v>
                </c:pt>
                <c:pt idx="808">
                  <c:v>0.21369426707443515</c:v>
                </c:pt>
                <c:pt idx="809">
                  <c:v>0.55954672003143779</c:v>
                </c:pt>
                <c:pt idx="810">
                  <c:v>0.30172356837509368</c:v>
                </c:pt>
                <c:pt idx="811">
                  <c:v>6.8013680199167537E-2</c:v>
                </c:pt>
                <c:pt idx="812">
                  <c:v>0.10592310740888264</c:v>
                </c:pt>
                <c:pt idx="813">
                  <c:v>0.24966622109043701</c:v>
                </c:pt>
                <c:pt idx="814">
                  <c:v>0.14017786697492834</c:v>
                </c:pt>
                <c:pt idx="815">
                  <c:v>0.96941024762085182</c:v>
                </c:pt>
                <c:pt idx="816">
                  <c:v>0.87803176365701097</c:v>
                </c:pt>
                <c:pt idx="817">
                  <c:v>7.9851783383568645E-2</c:v>
                </c:pt>
                <c:pt idx="818">
                  <c:v>6.8923327638266293E-2</c:v>
                </c:pt>
                <c:pt idx="819">
                  <c:v>0.39436761634162049</c:v>
                </c:pt>
                <c:pt idx="820">
                  <c:v>0.13652785361582778</c:v>
                </c:pt>
                <c:pt idx="821">
                  <c:v>0.6236357212176713</c:v>
                </c:pt>
                <c:pt idx="822">
                  <c:v>0.44556650540119341</c:v>
                </c:pt>
                <c:pt idx="823">
                  <c:v>0.63625627785746763</c:v>
                </c:pt>
                <c:pt idx="824">
                  <c:v>0.55926195045898763</c:v>
                </c:pt>
                <c:pt idx="825">
                  <c:v>0.51560136420447444</c:v>
                </c:pt>
                <c:pt idx="826">
                  <c:v>0.71212818460172422</c:v>
                </c:pt>
                <c:pt idx="827">
                  <c:v>0.73839860117919676</c:v>
                </c:pt>
                <c:pt idx="828">
                  <c:v>0.26529001876026859</c:v>
                </c:pt>
                <c:pt idx="829">
                  <c:v>0.72934530383411111</c:v>
                </c:pt>
                <c:pt idx="830">
                  <c:v>0.10652153990535138</c:v>
                </c:pt>
                <c:pt idx="831">
                  <c:v>0.3075211892405158</c:v>
                </c:pt>
                <c:pt idx="832">
                  <c:v>0.50862756534881315</c:v>
                </c:pt>
                <c:pt idx="833">
                  <c:v>0.50349081750190394</c:v>
                </c:pt>
                <c:pt idx="834">
                  <c:v>0.17016975449871727</c:v>
                </c:pt>
                <c:pt idx="835">
                  <c:v>4.3063859941001918E-2</c:v>
                </c:pt>
                <c:pt idx="836">
                  <c:v>0.77429402841920691</c:v>
                </c:pt>
                <c:pt idx="837">
                  <c:v>0.5597356416097542</c:v>
                </c:pt>
                <c:pt idx="838">
                  <c:v>0.47692853513962058</c:v>
                </c:pt>
                <c:pt idx="839">
                  <c:v>0.7378900916026393</c:v>
                </c:pt>
                <c:pt idx="840">
                  <c:v>0.71876956555935068</c:v>
                </c:pt>
                <c:pt idx="841">
                  <c:v>0.36008835600693168</c:v>
                </c:pt>
                <c:pt idx="842">
                  <c:v>4.9994085007344412E-3</c:v>
                </c:pt>
                <c:pt idx="843">
                  <c:v>2.5058671843753509E-2</c:v>
                </c:pt>
                <c:pt idx="844">
                  <c:v>0.16109767796522831</c:v>
                </c:pt>
                <c:pt idx="845">
                  <c:v>0.56867356159196869</c:v>
                </c:pt>
                <c:pt idx="846">
                  <c:v>0.69654967621739472</c:v>
                </c:pt>
                <c:pt idx="847">
                  <c:v>0.91040818575323013</c:v>
                </c:pt>
                <c:pt idx="848">
                  <c:v>0.23037795453815627</c:v>
                </c:pt>
                <c:pt idx="849">
                  <c:v>0.9622819227922158</c:v>
                </c:pt>
                <c:pt idx="850">
                  <c:v>7.2276368770877078E-2</c:v>
                </c:pt>
                <c:pt idx="851">
                  <c:v>0.74892993213093373</c:v>
                </c:pt>
                <c:pt idx="852">
                  <c:v>0.26536932460282431</c:v>
                </c:pt>
                <c:pt idx="853">
                  <c:v>6.2238599668368047E-2</c:v>
                </c:pt>
                <c:pt idx="854">
                  <c:v>4.4144626261733766E-2</c:v>
                </c:pt>
                <c:pt idx="855">
                  <c:v>0.93873358095937109</c:v>
                </c:pt>
                <c:pt idx="856">
                  <c:v>0.29529518415000999</c:v>
                </c:pt>
                <c:pt idx="857">
                  <c:v>2.6160009217523043E-2</c:v>
                </c:pt>
                <c:pt idx="858">
                  <c:v>0.67127491890977831</c:v>
                </c:pt>
                <c:pt idx="859">
                  <c:v>0.11756211664414132</c:v>
                </c:pt>
                <c:pt idx="860">
                  <c:v>0.86649443808314131</c:v>
                </c:pt>
                <c:pt idx="861">
                  <c:v>0.17202086335607844</c:v>
                </c:pt>
                <c:pt idx="862">
                  <c:v>0.1546504256104354</c:v>
                </c:pt>
                <c:pt idx="863">
                  <c:v>0.20970323458765783</c:v>
                </c:pt>
                <c:pt idx="864">
                  <c:v>0.48226371476532132</c:v>
                </c:pt>
                <c:pt idx="865">
                  <c:v>0.40625406075560211</c:v>
                </c:pt>
                <c:pt idx="866">
                  <c:v>0.91199911940470302</c:v>
                </c:pt>
                <c:pt idx="867">
                  <c:v>0.96919983484279359</c:v>
                </c:pt>
                <c:pt idx="868">
                  <c:v>0.34162420283147332</c:v>
                </c:pt>
                <c:pt idx="869">
                  <c:v>0.67797698857168531</c:v>
                </c:pt>
                <c:pt idx="870">
                  <c:v>0.75924692431429719</c:v>
                </c:pt>
                <c:pt idx="871">
                  <c:v>0.663056950393625</c:v>
                </c:pt>
                <c:pt idx="872">
                  <c:v>0.99816526565615338</c:v>
                </c:pt>
                <c:pt idx="873">
                  <c:v>0.1636198829690087</c:v>
                </c:pt>
                <c:pt idx="874">
                  <c:v>0.95937306012929091</c:v>
                </c:pt>
                <c:pt idx="875">
                  <c:v>0.18302159299283363</c:v>
                </c:pt>
                <c:pt idx="876">
                  <c:v>4.391343055475197E-2</c:v>
                </c:pt>
                <c:pt idx="877">
                  <c:v>5.302733371640897E-2</c:v>
                </c:pt>
                <c:pt idx="878">
                  <c:v>0.23039777168556944</c:v>
                </c:pt>
                <c:pt idx="879">
                  <c:v>0.29534871936559154</c:v>
                </c:pt>
                <c:pt idx="880">
                  <c:v>0.92592637749664786</c:v>
                </c:pt>
                <c:pt idx="881">
                  <c:v>4.4626586159982995E-2</c:v>
                </c:pt>
                <c:pt idx="882">
                  <c:v>3.9033590834137794E-2</c:v>
                </c:pt>
                <c:pt idx="883">
                  <c:v>3.7561149353888421E-2</c:v>
                </c:pt>
                <c:pt idx="884">
                  <c:v>0.29023719080269206</c:v>
                </c:pt>
                <c:pt idx="885">
                  <c:v>1.6465820845433427E-2</c:v>
                </c:pt>
                <c:pt idx="886">
                  <c:v>0.74105094919961456</c:v>
                </c:pt>
                <c:pt idx="887">
                  <c:v>0.84330319792186059</c:v>
                </c:pt>
                <c:pt idx="888">
                  <c:v>0.39684747271092957</c:v>
                </c:pt>
                <c:pt idx="889">
                  <c:v>0.81547385259320671</c:v>
                </c:pt>
                <c:pt idx="890">
                  <c:v>0.66904053402554264</c:v>
                </c:pt>
                <c:pt idx="891">
                  <c:v>0.56425536729593551</c:v>
                </c:pt>
                <c:pt idx="892">
                  <c:v>0.43995814278719858</c:v>
                </c:pt>
                <c:pt idx="893">
                  <c:v>0.37650582444691372</c:v>
                </c:pt>
                <c:pt idx="894">
                  <c:v>0.93339147927863131</c:v>
                </c:pt>
                <c:pt idx="895">
                  <c:v>0.51059223595568548</c:v>
                </c:pt>
                <c:pt idx="896">
                  <c:v>0.52370970720597998</c:v>
                </c:pt>
                <c:pt idx="897">
                  <c:v>0.98904901090499431</c:v>
                </c:pt>
                <c:pt idx="898">
                  <c:v>0.94672628023974892</c:v>
                </c:pt>
                <c:pt idx="899">
                  <c:v>0.62859198945974559</c:v>
                </c:pt>
                <c:pt idx="900">
                  <c:v>0.74556684994398004</c:v>
                </c:pt>
                <c:pt idx="901">
                  <c:v>0.7420470084725167</c:v>
                </c:pt>
                <c:pt idx="902">
                  <c:v>0.58407139758769022</c:v>
                </c:pt>
                <c:pt idx="903">
                  <c:v>0.48797925630955924</c:v>
                </c:pt>
                <c:pt idx="904">
                  <c:v>0.46736079476185183</c:v>
                </c:pt>
                <c:pt idx="905">
                  <c:v>0.93287756244320308</c:v>
                </c:pt>
                <c:pt idx="906">
                  <c:v>0.87319198291431743</c:v>
                </c:pt>
                <c:pt idx="907">
                  <c:v>0.7376568409323957</c:v>
                </c:pt>
                <c:pt idx="908">
                  <c:v>0.79852555077454335</c:v>
                </c:pt>
                <c:pt idx="909">
                  <c:v>0.81893186774986415</c:v>
                </c:pt>
                <c:pt idx="910">
                  <c:v>0.7879012719671713</c:v>
                </c:pt>
                <c:pt idx="911">
                  <c:v>0.25667795224891882</c:v>
                </c:pt>
                <c:pt idx="912">
                  <c:v>0.9863434475782995</c:v>
                </c:pt>
                <c:pt idx="913">
                  <c:v>0.47432344848025748</c:v>
                </c:pt>
                <c:pt idx="914">
                  <c:v>0.95419860768793086</c:v>
                </c:pt>
                <c:pt idx="915">
                  <c:v>0.21599941105395529</c:v>
                </c:pt>
                <c:pt idx="916">
                  <c:v>0.30210158382640295</c:v>
                </c:pt>
                <c:pt idx="917">
                  <c:v>0.4213193703542088</c:v>
                </c:pt>
                <c:pt idx="918">
                  <c:v>0.11465754318733586</c:v>
                </c:pt>
                <c:pt idx="919">
                  <c:v>4.9328349553667175E-2</c:v>
                </c:pt>
                <c:pt idx="920">
                  <c:v>6.1570948484153926E-2</c:v>
                </c:pt>
                <c:pt idx="921">
                  <c:v>0.82293117317507569</c:v>
                </c:pt>
                <c:pt idx="922">
                  <c:v>4.2275534962432247E-3</c:v>
                </c:pt>
                <c:pt idx="923">
                  <c:v>5.2491611359869877E-2</c:v>
                </c:pt>
                <c:pt idx="924">
                  <c:v>0.22651212533307827</c:v>
                </c:pt>
                <c:pt idx="925">
                  <c:v>0.98929047304638218</c:v>
                </c:pt>
                <c:pt idx="926">
                  <c:v>4.9804905452674681E-3</c:v>
                </c:pt>
                <c:pt idx="927">
                  <c:v>0.70710459431032868</c:v>
                </c:pt>
                <c:pt idx="928">
                  <c:v>0.30691657369347131</c:v>
                </c:pt>
                <c:pt idx="929">
                  <c:v>0.34685406617208109</c:v>
                </c:pt>
                <c:pt idx="930">
                  <c:v>0.57629015416665474</c:v>
                </c:pt>
                <c:pt idx="931">
                  <c:v>0.70862107896647464</c:v>
                </c:pt>
                <c:pt idx="932">
                  <c:v>0.79447418953966076</c:v>
                </c:pt>
                <c:pt idx="933">
                  <c:v>0.72770359307886268</c:v>
                </c:pt>
                <c:pt idx="934">
                  <c:v>0.51428887644516719</c:v>
                </c:pt>
                <c:pt idx="935">
                  <c:v>0.6531464139247064</c:v>
                </c:pt>
                <c:pt idx="936">
                  <c:v>0.43177883253981303</c:v>
                </c:pt>
                <c:pt idx="937">
                  <c:v>0.90683849663792104</c:v>
                </c:pt>
                <c:pt idx="938">
                  <c:v>0.23461299353959644</c:v>
                </c:pt>
                <c:pt idx="939">
                  <c:v>0.14058241999735238</c:v>
                </c:pt>
                <c:pt idx="940">
                  <c:v>0.7687328955012992</c:v>
                </c:pt>
                <c:pt idx="941">
                  <c:v>9.3774690336442867E-2</c:v>
                </c:pt>
                <c:pt idx="942">
                  <c:v>7.1220484595382813E-2</c:v>
                </c:pt>
                <c:pt idx="943">
                  <c:v>2.6845945989175677E-3</c:v>
                </c:pt>
                <c:pt idx="944">
                  <c:v>0.11998142400755614</c:v>
                </c:pt>
                <c:pt idx="945">
                  <c:v>0.52779329499592698</c:v>
                </c:pt>
                <c:pt idx="946">
                  <c:v>0.6219089965438046</c:v>
                </c:pt>
                <c:pt idx="947">
                  <c:v>0.42450491172471311</c:v>
                </c:pt>
                <c:pt idx="948">
                  <c:v>0.65405135725347852</c:v>
                </c:pt>
                <c:pt idx="949">
                  <c:v>0.64116135921383344</c:v>
                </c:pt>
                <c:pt idx="950">
                  <c:v>0.99896430689793281</c:v>
                </c:pt>
                <c:pt idx="951">
                  <c:v>0.59310603355667835</c:v>
                </c:pt>
                <c:pt idx="952">
                  <c:v>0.3331059870929951</c:v>
                </c:pt>
                <c:pt idx="953">
                  <c:v>0.51232507196828958</c:v>
                </c:pt>
                <c:pt idx="954">
                  <c:v>0.64748457104316193</c:v>
                </c:pt>
                <c:pt idx="955">
                  <c:v>0.27318552242274652</c:v>
                </c:pt>
                <c:pt idx="956">
                  <c:v>0.42907535910097666</c:v>
                </c:pt>
                <c:pt idx="957">
                  <c:v>0.46956041011473182</c:v>
                </c:pt>
                <c:pt idx="958">
                  <c:v>0.90181279829787686</c:v>
                </c:pt>
                <c:pt idx="959">
                  <c:v>0.76770099241645118</c:v>
                </c:pt>
                <c:pt idx="960">
                  <c:v>0.75057954329558629</c:v>
                </c:pt>
                <c:pt idx="961">
                  <c:v>0.9903841689184234</c:v>
                </c:pt>
                <c:pt idx="962">
                  <c:v>0.3867270119426432</c:v>
                </c:pt>
                <c:pt idx="963">
                  <c:v>0.72088972000446627</c:v>
                </c:pt>
                <c:pt idx="964">
                  <c:v>0.99352411506395977</c:v>
                </c:pt>
                <c:pt idx="965">
                  <c:v>0.15980187997212722</c:v>
                </c:pt>
                <c:pt idx="966">
                  <c:v>0.7901966915420241</c:v>
                </c:pt>
                <c:pt idx="967">
                  <c:v>0.83579474679929888</c:v>
                </c:pt>
                <c:pt idx="968">
                  <c:v>0.20230945581677809</c:v>
                </c:pt>
                <c:pt idx="969">
                  <c:v>0.21502391258954254</c:v>
                </c:pt>
                <c:pt idx="970">
                  <c:v>0.90689889244125177</c:v>
                </c:pt>
                <c:pt idx="971">
                  <c:v>0.24968526011783876</c:v>
                </c:pt>
                <c:pt idx="972">
                  <c:v>0.46016680051580389</c:v>
                </c:pt>
                <c:pt idx="973">
                  <c:v>2.3416269115831827E-2</c:v>
                </c:pt>
                <c:pt idx="974">
                  <c:v>0.55723502978553763</c:v>
                </c:pt>
                <c:pt idx="975">
                  <c:v>0.44914560553112326</c:v>
                </c:pt>
                <c:pt idx="976">
                  <c:v>0.79019216158901906</c:v>
                </c:pt>
                <c:pt idx="977">
                  <c:v>0.75965982664360654</c:v>
                </c:pt>
                <c:pt idx="978">
                  <c:v>0.60270639909557366</c:v>
                </c:pt>
                <c:pt idx="979">
                  <c:v>0.68644959930630844</c:v>
                </c:pt>
                <c:pt idx="980">
                  <c:v>0.15841554112658629</c:v>
                </c:pt>
                <c:pt idx="981">
                  <c:v>0.48999971453566094</c:v>
                </c:pt>
                <c:pt idx="982">
                  <c:v>0.42520220085289434</c:v>
                </c:pt>
                <c:pt idx="983">
                  <c:v>0.37338973459479852</c:v>
                </c:pt>
                <c:pt idx="984">
                  <c:v>0.56126933477878072</c:v>
                </c:pt>
                <c:pt idx="985">
                  <c:v>0.25370962696788352</c:v>
                </c:pt>
                <c:pt idx="986">
                  <c:v>9.7700449217902705E-2</c:v>
                </c:pt>
                <c:pt idx="987">
                  <c:v>5.1450005290773697E-2</c:v>
                </c:pt>
                <c:pt idx="988">
                  <c:v>0.72023892203357021</c:v>
                </c:pt>
                <c:pt idx="989">
                  <c:v>5.5562618214433368E-2</c:v>
                </c:pt>
                <c:pt idx="990">
                  <c:v>0.84092432998163824</c:v>
                </c:pt>
                <c:pt idx="991">
                  <c:v>0.41521400139444226</c:v>
                </c:pt>
                <c:pt idx="992">
                  <c:v>0.50172143639145483</c:v>
                </c:pt>
                <c:pt idx="993">
                  <c:v>0.43218143118181335</c:v>
                </c:pt>
                <c:pt idx="994">
                  <c:v>0.67331387273655918</c:v>
                </c:pt>
                <c:pt idx="995">
                  <c:v>0.38625908335030967</c:v>
                </c:pt>
                <c:pt idx="996">
                  <c:v>0.85641386865471203</c:v>
                </c:pt>
                <c:pt idx="997">
                  <c:v>0.74789047974529232</c:v>
                </c:pt>
                <c:pt idx="998">
                  <c:v>0.79529307912815972</c:v>
                </c:pt>
                <c:pt idx="999">
                  <c:v>0.49078090698028959</c:v>
                </c:pt>
                <c:pt idx="1000">
                  <c:v>0.55470361772678034</c:v>
                </c:pt>
                <c:pt idx="1001">
                  <c:v>0.90370313399643787</c:v>
                </c:pt>
                <c:pt idx="1002">
                  <c:v>0.5385730781306387</c:v>
                </c:pt>
                <c:pt idx="1003">
                  <c:v>0.79772414164511685</c:v>
                </c:pt>
                <c:pt idx="1004">
                  <c:v>0.34964862947801528</c:v>
                </c:pt>
                <c:pt idx="1005">
                  <c:v>0.54451563700312544</c:v>
                </c:pt>
                <c:pt idx="1006">
                  <c:v>0.67431111152950263</c:v>
                </c:pt>
                <c:pt idx="1007">
                  <c:v>0.14685147635026438</c:v>
                </c:pt>
                <c:pt idx="1008">
                  <c:v>0.13276301889343328</c:v>
                </c:pt>
                <c:pt idx="1009">
                  <c:v>0.34805854193310187</c:v>
                </c:pt>
                <c:pt idx="1010">
                  <c:v>0.81991426964286451</c:v>
                </c:pt>
                <c:pt idx="1011">
                  <c:v>0.29912988762330722</c:v>
                </c:pt>
                <c:pt idx="1012">
                  <c:v>0.47602128492482998</c:v>
                </c:pt>
                <c:pt idx="1013">
                  <c:v>0.48973573161742451</c:v>
                </c:pt>
                <c:pt idx="1014">
                  <c:v>0.9884412940537749</c:v>
                </c:pt>
                <c:pt idx="1015">
                  <c:v>0.73282916179524227</c:v>
                </c:pt>
                <c:pt idx="1016">
                  <c:v>0.65972229263732318</c:v>
                </c:pt>
                <c:pt idx="1017">
                  <c:v>0.95257235549044439</c:v>
                </c:pt>
                <c:pt idx="1018">
                  <c:v>0.88357872789892311</c:v>
                </c:pt>
                <c:pt idx="1019">
                  <c:v>0.30767979720033695</c:v>
                </c:pt>
                <c:pt idx="1020">
                  <c:v>0.17435154606325159</c:v>
                </c:pt>
                <c:pt idx="1021">
                  <c:v>0.32643468506933876</c:v>
                </c:pt>
                <c:pt idx="1022">
                  <c:v>0.38775196037616205</c:v>
                </c:pt>
                <c:pt idx="1023">
                  <c:v>0.94719804215580139</c:v>
                </c:pt>
                <c:pt idx="1024">
                  <c:v>0.55749451255309135</c:v>
                </c:pt>
                <c:pt idx="1025">
                  <c:v>0.81027247980715356</c:v>
                </c:pt>
                <c:pt idx="1026">
                  <c:v>0.24956811883001034</c:v>
                </c:pt>
                <c:pt idx="1027">
                  <c:v>0.49137317598395663</c:v>
                </c:pt>
                <c:pt idx="1028">
                  <c:v>0.50896876235910171</c:v>
                </c:pt>
                <c:pt idx="1029">
                  <c:v>0.23798896942194037</c:v>
                </c:pt>
                <c:pt idx="1030">
                  <c:v>0.88060907455189574</c:v>
                </c:pt>
                <c:pt idx="1031">
                  <c:v>0.39671599371205829</c:v>
                </c:pt>
                <c:pt idx="1032">
                  <c:v>0.60570631856364487</c:v>
                </c:pt>
                <c:pt idx="1033">
                  <c:v>0.10609609918021415</c:v>
                </c:pt>
                <c:pt idx="1034">
                  <c:v>0.1571389218592732</c:v>
                </c:pt>
                <c:pt idx="1035">
                  <c:v>3.3859688804419565E-2</c:v>
                </c:pt>
                <c:pt idx="1036">
                  <c:v>7.9789735879651144E-2</c:v>
                </c:pt>
                <c:pt idx="1037">
                  <c:v>2.6090929296841345E-2</c:v>
                </c:pt>
                <c:pt idx="1038">
                  <c:v>0.51024869201250778</c:v>
                </c:pt>
                <c:pt idx="1039">
                  <c:v>0.74976665421843836</c:v>
                </c:pt>
                <c:pt idx="1040">
                  <c:v>0.32815744929395496</c:v>
                </c:pt>
                <c:pt idx="1041">
                  <c:v>0.34225028350122749</c:v>
                </c:pt>
                <c:pt idx="1042">
                  <c:v>0.20051480513090025</c:v>
                </c:pt>
                <c:pt idx="1043">
                  <c:v>5.2329835040648393E-2</c:v>
                </c:pt>
                <c:pt idx="1044">
                  <c:v>0.50753752817750797</c:v>
                </c:pt>
                <c:pt idx="1045">
                  <c:v>0.18323607937583516</c:v>
                </c:pt>
                <c:pt idx="1046">
                  <c:v>0.6487860696617449</c:v>
                </c:pt>
                <c:pt idx="1047">
                  <c:v>0.14747280494657941</c:v>
                </c:pt>
                <c:pt idx="1048">
                  <c:v>0.57543273716020993</c:v>
                </c:pt>
                <c:pt idx="1049">
                  <c:v>0.29801345164795101</c:v>
                </c:pt>
                <c:pt idx="1050">
                  <c:v>0.71208184711266398</c:v>
                </c:pt>
                <c:pt idx="1051">
                  <c:v>0.9596044225430137</c:v>
                </c:pt>
                <c:pt idx="1052">
                  <c:v>7.1529680430670123E-2</c:v>
                </c:pt>
                <c:pt idx="1053">
                  <c:v>0.19933899827270721</c:v>
                </c:pt>
                <c:pt idx="1054">
                  <c:v>0.2905439693902358</c:v>
                </c:pt>
                <c:pt idx="1055">
                  <c:v>0.17249354169354472</c:v>
                </c:pt>
                <c:pt idx="1056">
                  <c:v>9.8955243406330815E-2</c:v>
                </c:pt>
                <c:pt idx="1057">
                  <c:v>0.14077593020199608</c:v>
                </c:pt>
                <c:pt idx="1058">
                  <c:v>2.1058904948206107E-2</c:v>
                </c:pt>
                <c:pt idx="1059">
                  <c:v>0.93701546450006568</c:v>
                </c:pt>
                <c:pt idx="1060">
                  <c:v>0.41891185260327152</c:v>
                </c:pt>
                <c:pt idx="1061">
                  <c:v>0.65150670318468784</c:v>
                </c:pt>
                <c:pt idx="1062">
                  <c:v>0.87316042504886182</c:v>
                </c:pt>
                <c:pt idx="1063">
                  <c:v>0.20726379622112204</c:v>
                </c:pt>
                <c:pt idx="1064">
                  <c:v>0.48262308839830714</c:v>
                </c:pt>
                <c:pt idx="1065">
                  <c:v>0.44624671034805791</c:v>
                </c:pt>
                <c:pt idx="1066">
                  <c:v>6.8460819808980833E-2</c:v>
                </c:pt>
                <c:pt idx="1067">
                  <c:v>0.62099852954083989</c:v>
                </c:pt>
                <c:pt idx="1068">
                  <c:v>0.12228599289538618</c:v>
                </c:pt>
                <c:pt idx="1069">
                  <c:v>0.26068259275550143</c:v>
                </c:pt>
                <c:pt idx="1070">
                  <c:v>0.29233644171261064</c:v>
                </c:pt>
                <c:pt idx="1071">
                  <c:v>0.29857586384684587</c:v>
                </c:pt>
                <c:pt idx="1072">
                  <c:v>0.16454367393839345</c:v>
                </c:pt>
                <c:pt idx="1073">
                  <c:v>0.48552788257856289</c:v>
                </c:pt>
                <c:pt idx="1074">
                  <c:v>0.26712249790649978</c:v>
                </c:pt>
                <c:pt idx="1075">
                  <c:v>0.52782231454170414</c:v>
                </c:pt>
                <c:pt idx="1076">
                  <c:v>0.1096405024219493</c:v>
                </c:pt>
                <c:pt idx="1077">
                  <c:v>0.72792420570176286</c:v>
                </c:pt>
                <c:pt idx="1078">
                  <c:v>0.22212522952916344</c:v>
                </c:pt>
                <c:pt idx="1079">
                  <c:v>0.25873269664995963</c:v>
                </c:pt>
                <c:pt idx="1080">
                  <c:v>0.52043259587159041</c:v>
                </c:pt>
                <c:pt idx="1081">
                  <c:v>0.91063881381910239</c:v>
                </c:pt>
                <c:pt idx="1082">
                  <c:v>0.10654385765387857</c:v>
                </c:pt>
                <c:pt idx="1083">
                  <c:v>0.68261558873700701</c:v>
                </c:pt>
                <c:pt idx="1084">
                  <c:v>0.72019990287730462</c:v>
                </c:pt>
                <c:pt idx="1085">
                  <c:v>0.39976765885938315</c:v>
                </c:pt>
                <c:pt idx="1086">
                  <c:v>0.89504244965270274</c:v>
                </c:pt>
                <c:pt idx="1087">
                  <c:v>0.9784513129752368</c:v>
                </c:pt>
                <c:pt idx="1088">
                  <c:v>0.8312171748053363</c:v>
                </c:pt>
                <c:pt idx="1089">
                  <c:v>0.26705695328631296</c:v>
                </c:pt>
                <c:pt idx="1090">
                  <c:v>0.42621388306199287</c:v>
                </c:pt>
                <c:pt idx="1091">
                  <c:v>0.37673262291435738</c:v>
                </c:pt>
                <c:pt idx="1092">
                  <c:v>0.74519332160483731</c:v>
                </c:pt>
                <c:pt idx="1093">
                  <c:v>0.46415621250130062</c:v>
                </c:pt>
                <c:pt idx="1094">
                  <c:v>7.3463509359147167E-2</c:v>
                </c:pt>
                <c:pt idx="1095">
                  <c:v>0.70120179918650627</c:v>
                </c:pt>
                <c:pt idx="1096">
                  <c:v>9.8638927609957253E-2</c:v>
                </c:pt>
                <c:pt idx="1097">
                  <c:v>0.8244563405515889</c:v>
                </c:pt>
                <c:pt idx="1098">
                  <c:v>0.63771565055368262</c:v>
                </c:pt>
                <c:pt idx="1099">
                  <c:v>8.6938855744404187E-2</c:v>
                </c:pt>
                <c:pt idx="1100">
                  <c:v>0.18134849620114477</c:v>
                </c:pt>
                <c:pt idx="1101">
                  <c:v>0.92417565264002222</c:v>
                </c:pt>
                <c:pt idx="1102">
                  <c:v>0.62019392085270675</c:v>
                </c:pt>
                <c:pt idx="1103">
                  <c:v>0.59922777144202388</c:v>
                </c:pt>
                <c:pt idx="1104">
                  <c:v>0.22115462609620515</c:v>
                </c:pt>
                <c:pt idx="1105">
                  <c:v>0.94580079891989044</c:v>
                </c:pt>
                <c:pt idx="1106">
                  <c:v>7.4027446598758664E-2</c:v>
                </c:pt>
                <c:pt idx="1107">
                  <c:v>0.17929498533685459</c:v>
                </c:pt>
                <c:pt idx="1108">
                  <c:v>0.41081855651494981</c:v>
                </c:pt>
                <c:pt idx="1109">
                  <c:v>0.62747934676123751</c:v>
                </c:pt>
                <c:pt idx="1110">
                  <c:v>4.5381016119095036E-2</c:v>
                </c:pt>
                <c:pt idx="1111">
                  <c:v>0.71873791363031503</c:v>
                </c:pt>
                <c:pt idx="1112">
                  <c:v>0.828114384705254</c:v>
                </c:pt>
                <c:pt idx="1113">
                  <c:v>0.11846374120491732</c:v>
                </c:pt>
                <c:pt idx="1114">
                  <c:v>2.0098431045235336E-2</c:v>
                </c:pt>
                <c:pt idx="1115">
                  <c:v>0.79433057727028178</c:v>
                </c:pt>
                <c:pt idx="1116">
                  <c:v>0.31401218162570715</c:v>
                </c:pt>
                <c:pt idx="1117">
                  <c:v>0.60273658326023094</c:v>
                </c:pt>
                <c:pt idx="1118">
                  <c:v>0.19375485470227657</c:v>
                </c:pt>
                <c:pt idx="1119">
                  <c:v>0.43784298116240788</c:v>
                </c:pt>
                <c:pt idx="1120">
                  <c:v>0.826984396589447</c:v>
                </c:pt>
                <c:pt idx="1121">
                  <c:v>0.12675347883568772</c:v>
                </c:pt>
                <c:pt idx="1122">
                  <c:v>0.34571879140367673</c:v>
                </c:pt>
                <c:pt idx="1123">
                  <c:v>0.49572712159516619</c:v>
                </c:pt>
                <c:pt idx="1124">
                  <c:v>0.68573264995856797</c:v>
                </c:pt>
                <c:pt idx="1125">
                  <c:v>0.10864785365231701</c:v>
                </c:pt>
                <c:pt idx="1126">
                  <c:v>4.4476334491966446E-2</c:v>
                </c:pt>
                <c:pt idx="1127">
                  <c:v>0.51375380648009195</c:v>
                </c:pt>
                <c:pt idx="1128">
                  <c:v>0.66022551090467052</c:v>
                </c:pt>
                <c:pt idx="1129">
                  <c:v>0.41016177479650906</c:v>
                </c:pt>
                <c:pt idx="1130">
                  <c:v>0.58894900492809199</c:v>
                </c:pt>
                <c:pt idx="1131">
                  <c:v>0.46592582644239339</c:v>
                </c:pt>
                <c:pt idx="1132">
                  <c:v>0.81536501730576394</c:v>
                </c:pt>
                <c:pt idx="1133">
                  <c:v>0.83984585797407008</c:v>
                </c:pt>
                <c:pt idx="1134">
                  <c:v>0.28933497019546806</c:v>
                </c:pt>
                <c:pt idx="1135">
                  <c:v>0.85284407523127459</c:v>
                </c:pt>
                <c:pt idx="1136">
                  <c:v>0.75037241203262117</c:v>
                </c:pt>
                <c:pt idx="1137">
                  <c:v>0.50912903226405803</c:v>
                </c:pt>
                <c:pt idx="1138">
                  <c:v>0.93164526202326881</c:v>
                </c:pt>
                <c:pt idx="1139">
                  <c:v>0.16191882507964914</c:v>
                </c:pt>
                <c:pt idx="1140">
                  <c:v>0.36969311366309093</c:v>
                </c:pt>
                <c:pt idx="1141">
                  <c:v>0.4321613355689502</c:v>
                </c:pt>
                <c:pt idx="1142">
                  <c:v>0.33556690734604694</c:v>
                </c:pt>
                <c:pt idx="1143">
                  <c:v>0.8730117650111261</c:v>
                </c:pt>
                <c:pt idx="1144">
                  <c:v>0.70873454199579289</c:v>
                </c:pt>
                <c:pt idx="1145">
                  <c:v>0.7014473232913051</c:v>
                </c:pt>
                <c:pt idx="1146">
                  <c:v>0.22516255696544543</c:v>
                </c:pt>
                <c:pt idx="1147">
                  <c:v>0.30709491824130292</c:v>
                </c:pt>
                <c:pt idx="1148">
                  <c:v>0.34429088157801463</c:v>
                </c:pt>
                <c:pt idx="1149">
                  <c:v>0.49684668169210044</c:v>
                </c:pt>
                <c:pt idx="1150">
                  <c:v>0.50217919913222042</c:v>
                </c:pt>
                <c:pt idx="1151">
                  <c:v>0.12579981522904701</c:v>
                </c:pt>
                <c:pt idx="1152">
                  <c:v>0.31749455459299242</c:v>
                </c:pt>
                <c:pt idx="1153">
                  <c:v>0.13097904442389452</c:v>
                </c:pt>
                <c:pt idx="1154">
                  <c:v>0.36479963239505869</c:v>
                </c:pt>
                <c:pt idx="1155">
                  <c:v>0.18742166375155639</c:v>
                </c:pt>
                <c:pt idx="1156">
                  <c:v>0.99590267240810337</c:v>
                </c:pt>
                <c:pt idx="1157">
                  <c:v>0.1362151629925776</c:v>
                </c:pt>
                <c:pt idx="1158">
                  <c:v>0.36824441625189241</c:v>
                </c:pt>
                <c:pt idx="1159">
                  <c:v>8.3903945555865736E-2</c:v>
                </c:pt>
                <c:pt idx="1160">
                  <c:v>0.17361295743547983</c:v>
                </c:pt>
                <c:pt idx="1161">
                  <c:v>0.91297561810956129</c:v>
                </c:pt>
                <c:pt idx="1162">
                  <c:v>0.38121356739719098</c:v>
                </c:pt>
                <c:pt idx="1163">
                  <c:v>5.6427244588931669E-2</c:v>
                </c:pt>
                <c:pt idx="1164">
                  <c:v>0.37269980617458925</c:v>
                </c:pt>
                <c:pt idx="1165">
                  <c:v>0.96564237632120142</c:v>
                </c:pt>
                <c:pt idx="1166">
                  <c:v>0.55141883043172712</c:v>
                </c:pt>
                <c:pt idx="1167">
                  <c:v>0.69628306603817414</c:v>
                </c:pt>
                <c:pt idx="1168">
                  <c:v>0.42949090359243142</c:v>
                </c:pt>
                <c:pt idx="1169">
                  <c:v>0.45361667799466132</c:v>
                </c:pt>
                <c:pt idx="1170">
                  <c:v>0.93550705627329045</c:v>
                </c:pt>
                <c:pt idx="1171">
                  <c:v>6.7094785192559833E-2</c:v>
                </c:pt>
                <c:pt idx="1172">
                  <c:v>0.66205473135321158</c:v>
                </c:pt>
                <c:pt idx="1173">
                  <c:v>0.15386985342664172</c:v>
                </c:pt>
                <c:pt idx="1174">
                  <c:v>9.0626541567326774E-2</c:v>
                </c:pt>
                <c:pt idx="1175">
                  <c:v>0.16028412206111667</c:v>
                </c:pt>
                <c:pt idx="1176">
                  <c:v>0.89523948118800278</c:v>
                </c:pt>
                <c:pt idx="1177">
                  <c:v>0.28996032676192018</c:v>
                </c:pt>
                <c:pt idx="1178">
                  <c:v>0.36321188759208278</c:v>
                </c:pt>
                <c:pt idx="1179">
                  <c:v>0.5021947601354656</c:v>
                </c:pt>
                <c:pt idx="1180">
                  <c:v>0.38733359677127266</c:v>
                </c:pt>
                <c:pt idx="1181">
                  <c:v>0.9157609347793092</c:v>
                </c:pt>
                <c:pt idx="1182">
                  <c:v>0.19403083584924732</c:v>
                </c:pt>
                <c:pt idx="1183">
                  <c:v>7.6258118299887573E-2</c:v>
                </c:pt>
                <c:pt idx="1184">
                  <c:v>0.67019426621040057</c:v>
                </c:pt>
                <c:pt idx="1185">
                  <c:v>0.95503219820327689</c:v>
                </c:pt>
                <c:pt idx="1186">
                  <c:v>0.22615520247544871</c:v>
                </c:pt>
                <c:pt idx="1187">
                  <c:v>0.99048800486628341</c:v>
                </c:pt>
                <c:pt idx="1188">
                  <c:v>0.13189778762492249</c:v>
                </c:pt>
                <c:pt idx="1189">
                  <c:v>0.80611661207215701</c:v>
                </c:pt>
                <c:pt idx="1190">
                  <c:v>0.40189909674315671</c:v>
                </c:pt>
                <c:pt idx="1191">
                  <c:v>0.71811896223487282</c:v>
                </c:pt>
                <c:pt idx="1192">
                  <c:v>0.42539828150784514</c:v>
                </c:pt>
                <c:pt idx="1193">
                  <c:v>0.66891730235373481</c:v>
                </c:pt>
                <c:pt idx="1194">
                  <c:v>0.49310065922006063</c:v>
                </c:pt>
                <c:pt idx="1195">
                  <c:v>0.54277951155918625</c:v>
                </c:pt>
                <c:pt idx="1196">
                  <c:v>0.49525077524373812</c:v>
                </c:pt>
                <c:pt idx="1197">
                  <c:v>0.67977952150617704</c:v>
                </c:pt>
                <c:pt idx="1198">
                  <c:v>5.4417954317488686E-2</c:v>
                </c:pt>
                <c:pt idx="1199">
                  <c:v>0.6025582140323511</c:v>
                </c:pt>
                <c:pt idx="1200">
                  <c:v>0.19590324172559345</c:v>
                </c:pt>
                <c:pt idx="1201">
                  <c:v>0.5457836820491514</c:v>
                </c:pt>
                <c:pt idx="1202">
                  <c:v>0.98634420008694013</c:v>
                </c:pt>
                <c:pt idx="1203">
                  <c:v>0.48697086120348931</c:v>
                </c:pt>
                <c:pt idx="1204">
                  <c:v>0.5192642470445783</c:v>
                </c:pt>
                <c:pt idx="1205">
                  <c:v>0.27420007822765041</c:v>
                </c:pt>
                <c:pt idx="1206">
                  <c:v>0.48071477212045099</c:v>
                </c:pt>
                <c:pt idx="1207">
                  <c:v>0.37317502841966926</c:v>
                </c:pt>
                <c:pt idx="1208">
                  <c:v>0.95270264938133897</c:v>
                </c:pt>
                <c:pt idx="1209">
                  <c:v>7.3428152163246718E-2</c:v>
                </c:pt>
                <c:pt idx="1210">
                  <c:v>0.10695340768757901</c:v>
                </c:pt>
                <c:pt idx="1211">
                  <c:v>0.56592300514035065</c:v>
                </c:pt>
                <c:pt idx="1212">
                  <c:v>0.46794739387368195</c:v>
                </c:pt>
                <c:pt idx="1213">
                  <c:v>0.79184883497275826</c:v>
                </c:pt>
                <c:pt idx="1214">
                  <c:v>0.60336938714765453</c:v>
                </c:pt>
                <c:pt idx="1215">
                  <c:v>0.82928979062907848</c:v>
                </c:pt>
                <c:pt idx="1216">
                  <c:v>0.87351110292296441</c:v>
                </c:pt>
                <c:pt idx="1217">
                  <c:v>0.10110682626306397</c:v>
                </c:pt>
                <c:pt idx="1218">
                  <c:v>0.3024290033161775</c:v>
                </c:pt>
                <c:pt idx="1219">
                  <c:v>0.92425873499561972</c:v>
                </c:pt>
                <c:pt idx="1220">
                  <c:v>1.6559071380905375E-2</c:v>
                </c:pt>
                <c:pt idx="1221">
                  <c:v>0.30831269887663082</c:v>
                </c:pt>
                <c:pt idx="1222">
                  <c:v>0.81153001953453296</c:v>
                </c:pt>
                <c:pt idx="1223">
                  <c:v>0.38503831689480617</c:v>
                </c:pt>
                <c:pt idx="1224">
                  <c:v>0.33899205100675672</c:v>
                </c:pt>
                <c:pt idx="1225">
                  <c:v>0.43940127056064143</c:v>
                </c:pt>
                <c:pt idx="1226">
                  <c:v>1.7154312700570707E-2</c:v>
                </c:pt>
                <c:pt idx="1227">
                  <c:v>0.31253355849186593</c:v>
                </c:pt>
                <c:pt idx="1228">
                  <c:v>0.75151757279015963</c:v>
                </c:pt>
                <c:pt idx="1229">
                  <c:v>0.75584588421315224</c:v>
                </c:pt>
                <c:pt idx="1230">
                  <c:v>0.50177597045049815</c:v>
                </c:pt>
                <c:pt idx="1231">
                  <c:v>0.34873536152240603</c:v>
                </c:pt>
                <c:pt idx="1232">
                  <c:v>0.19522110707835347</c:v>
                </c:pt>
                <c:pt idx="1233">
                  <c:v>8.1146665886578456E-2</c:v>
                </c:pt>
                <c:pt idx="1234">
                  <c:v>0.83201355572418012</c:v>
                </c:pt>
                <c:pt idx="1235">
                  <c:v>0.65183105629488414</c:v>
                </c:pt>
                <c:pt idx="1236">
                  <c:v>0.32456314811695514</c:v>
                </c:pt>
                <c:pt idx="1237">
                  <c:v>0.93283040166498643</c:v>
                </c:pt>
                <c:pt idx="1238">
                  <c:v>8.0560783427469793E-2</c:v>
                </c:pt>
                <c:pt idx="1239">
                  <c:v>0.98508706548488101</c:v>
                </c:pt>
                <c:pt idx="1240">
                  <c:v>0.3583096043943938</c:v>
                </c:pt>
                <c:pt idx="1241">
                  <c:v>0.10952105657640894</c:v>
                </c:pt>
                <c:pt idx="1242">
                  <c:v>0.72039787970501834</c:v>
                </c:pt>
                <c:pt idx="1243">
                  <c:v>0.72716420224270051</c:v>
                </c:pt>
                <c:pt idx="1244">
                  <c:v>0.44874709306692101</c:v>
                </c:pt>
                <c:pt idx="1245">
                  <c:v>9.2393175741840708E-2</c:v>
                </c:pt>
                <c:pt idx="1246">
                  <c:v>0.85210469311666892</c:v>
                </c:pt>
                <c:pt idx="1247">
                  <c:v>0.3235772118547825</c:v>
                </c:pt>
                <c:pt idx="1248">
                  <c:v>0.36219964332981019</c:v>
                </c:pt>
                <c:pt idx="1249">
                  <c:v>0.48940544411978004</c:v>
                </c:pt>
                <c:pt idx="1250">
                  <c:v>0.43729932114356168</c:v>
                </c:pt>
                <c:pt idx="1251">
                  <c:v>0.68969045984078681</c:v>
                </c:pt>
                <c:pt idx="1252">
                  <c:v>0.62755854410471323</c:v>
                </c:pt>
                <c:pt idx="1253">
                  <c:v>0.37645076791590582</c:v>
                </c:pt>
                <c:pt idx="1254">
                  <c:v>8.0563626289630128E-3</c:v>
                </c:pt>
                <c:pt idx="1255">
                  <c:v>0.40328670498136743</c:v>
                </c:pt>
                <c:pt idx="1256">
                  <c:v>3.9650621842430261E-2</c:v>
                </c:pt>
                <c:pt idx="1257">
                  <c:v>0.40800130572542609</c:v>
                </c:pt>
                <c:pt idx="1258">
                  <c:v>0.27794532723629162</c:v>
                </c:pt>
                <c:pt idx="1259">
                  <c:v>0.42711486035357921</c:v>
                </c:pt>
                <c:pt idx="1260">
                  <c:v>0.51945796260584987</c:v>
                </c:pt>
                <c:pt idx="1261">
                  <c:v>0.52997751651796399</c:v>
                </c:pt>
                <c:pt idx="1262">
                  <c:v>0.33212011742038655</c:v>
                </c:pt>
                <c:pt idx="1263">
                  <c:v>0.94281348443721114</c:v>
                </c:pt>
                <c:pt idx="1264">
                  <c:v>0.86623293620824482</c:v>
                </c:pt>
                <c:pt idx="1265">
                  <c:v>0.77695885197117875</c:v>
                </c:pt>
                <c:pt idx="1266">
                  <c:v>0.3474250796006178</c:v>
                </c:pt>
                <c:pt idx="1267">
                  <c:v>0.1733128475832347</c:v>
                </c:pt>
                <c:pt idx="1268">
                  <c:v>0.86902933142568417</c:v>
                </c:pt>
                <c:pt idx="1269">
                  <c:v>0.77597327147422979</c:v>
                </c:pt>
                <c:pt idx="1270">
                  <c:v>0.78277366737964271</c:v>
                </c:pt>
                <c:pt idx="1271">
                  <c:v>7.702764965455404E-2</c:v>
                </c:pt>
                <c:pt idx="1272">
                  <c:v>0.60370774408975048</c:v>
                </c:pt>
                <c:pt idx="1273">
                  <c:v>0.5160549164358782</c:v>
                </c:pt>
                <c:pt idx="1274">
                  <c:v>0.33498053780523152</c:v>
                </c:pt>
                <c:pt idx="1275">
                  <c:v>1.7898892526467747E-2</c:v>
                </c:pt>
                <c:pt idx="1276">
                  <c:v>0.82668669234341319</c:v>
                </c:pt>
                <c:pt idx="1277">
                  <c:v>0.1232382157460033</c:v>
                </c:pt>
                <c:pt idx="1278">
                  <c:v>0.26469204307752292</c:v>
                </c:pt>
                <c:pt idx="1279">
                  <c:v>0.67916800392752885</c:v>
                </c:pt>
                <c:pt idx="1280">
                  <c:v>0.77664200997755028</c:v>
                </c:pt>
                <c:pt idx="1281">
                  <c:v>2.226169268705961E-2</c:v>
                </c:pt>
                <c:pt idx="1282">
                  <c:v>0.15226899141085753</c:v>
                </c:pt>
                <c:pt idx="1283">
                  <c:v>0.18493864228247603</c:v>
                </c:pt>
                <c:pt idx="1284">
                  <c:v>0.26376084157440849</c:v>
                </c:pt>
                <c:pt idx="1285">
                  <c:v>2.8464341083757737E-2</c:v>
                </c:pt>
                <c:pt idx="1286">
                  <c:v>0.40018059471630518</c:v>
                </c:pt>
                <c:pt idx="1287">
                  <c:v>0.83525539694133</c:v>
                </c:pt>
                <c:pt idx="1288">
                  <c:v>0.13745639293336143</c:v>
                </c:pt>
                <c:pt idx="1289">
                  <c:v>0.22959603100530618</c:v>
                </c:pt>
                <c:pt idx="1290">
                  <c:v>0.82049310618103166</c:v>
                </c:pt>
                <c:pt idx="1291">
                  <c:v>2.7635584598237454E-2</c:v>
                </c:pt>
                <c:pt idx="1292">
                  <c:v>0.47127034257690903</c:v>
                </c:pt>
                <c:pt idx="1293">
                  <c:v>0.64064769011021017</c:v>
                </c:pt>
                <c:pt idx="1294">
                  <c:v>0.36572768230257913</c:v>
                </c:pt>
                <c:pt idx="1295">
                  <c:v>0.78515645944753498</c:v>
                </c:pt>
                <c:pt idx="1296">
                  <c:v>0.12461393472022095</c:v>
                </c:pt>
                <c:pt idx="1297">
                  <c:v>0.38640084275342562</c:v>
                </c:pt>
                <c:pt idx="1298">
                  <c:v>0.23896415682461306</c:v>
                </c:pt>
                <c:pt idx="1299">
                  <c:v>0.27058375127175066</c:v>
                </c:pt>
                <c:pt idx="1300">
                  <c:v>0.70110762431337859</c:v>
                </c:pt>
                <c:pt idx="1301">
                  <c:v>0.51584183495298108</c:v>
                </c:pt>
                <c:pt idx="1302">
                  <c:v>0.75372005475392567</c:v>
                </c:pt>
                <c:pt idx="1303">
                  <c:v>0.77296024922885009</c:v>
                </c:pt>
                <c:pt idx="1304">
                  <c:v>0.14290878928401918</c:v>
                </c:pt>
                <c:pt idx="1305">
                  <c:v>0.86802149651014315</c:v>
                </c:pt>
                <c:pt idx="1306">
                  <c:v>0.83729184597604533</c:v>
                </c:pt>
                <c:pt idx="1307">
                  <c:v>0.36405531939307939</c:v>
                </c:pt>
                <c:pt idx="1308">
                  <c:v>0.6777530394856599</c:v>
                </c:pt>
                <c:pt idx="1309">
                  <c:v>0.99533463548651646</c:v>
                </c:pt>
                <c:pt idx="1310">
                  <c:v>0.58921862188224616</c:v>
                </c:pt>
                <c:pt idx="1311">
                  <c:v>0.9973779749113032</c:v>
                </c:pt>
                <c:pt idx="1312">
                  <c:v>0.93162433427368496</c:v>
                </c:pt>
                <c:pt idx="1313">
                  <c:v>0.81018613782254334</c:v>
                </c:pt>
                <c:pt idx="1314">
                  <c:v>0.79841838348583238</c:v>
                </c:pt>
                <c:pt idx="1315">
                  <c:v>1.7771246385654083E-2</c:v>
                </c:pt>
                <c:pt idx="1316">
                  <c:v>0.68133800368818365</c:v>
                </c:pt>
                <c:pt idx="1317">
                  <c:v>0.24782798730201461</c:v>
                </c:pt>
                <c:pt idx="1318">
                  <c:v>0.2449825849593536</c:v>
                </c:pt>
                <c:pt idx="1319">
                  <c:v>0.42230541185583242</c:v>
                </c:pt>
                <c:pt idx="1320">
                  <c:v>0.6870570609751423</c:v>
                </c:pt>
                <c:pt idx="1321">
                  <c:v>0.36802380921692762</c:v>
                </c:pt>
                <c:pt idx="1322">
                  <c:v>0.37616150890298256</c:v>
                </c:pt>
                <c:pt idx="1323">
                  <c:v>0.14648013242822147</c:v>
                </c:pt>
                <c:pt idx="1324">
                  <c:v>0.89158572111818279</c:v>
                </c:pt>
                <c:pt idx="1325">
                  <c:v>0.88121483329740113</c:v>
                </c:pt>
                <c:pt idx="1326">
                  <c:v>0.5777032294206802</c:v>
                </c:pt>
                <c:pt idx="1327">
                  <c:v>0.45817687337201873</c:v>
                </c:pt>
                <c:pt idx="1328">
                  <c:v>0.5787107635190295</c:v>
                </c:pt>
                <c:pt idx="1329">
                  <c:v>0.39180246432861426</c:v>
                </c:pt>
                <c:pt idx="1330">
                  <c:v>2.4017971020200278E-2</c:v>
                </c:pt>
                <c:pt idx="1331">
                  <c:v>0.67003893650604363</c:v>
                </c:pt>
                <c:pt idx="1332">
                  <c:v>0.34440585707519478</c:v>
                </c:pt>
                <c:pt idx="1333">
                  <c:v>0.42923986279835918</c:v>
                </c:pt>
                <c:pt idx="1334">
                  <c:v>0.23437405202275796</c:v>
                </c:pt>
                <c:pt idx="1335">
                  <c:v>0.12469234649310464</c:v>
                </c:pt>
                <c:pt idx="1336">
                  <c:v>0.7042675096095854</c:v>
                </c:pt>
                <c:pt idx="1337">
                  <c:v>0.62403400830181033</c:v>
                </c:pt>
                <c:pt idx="1338">
                  <c:v>0.13957752852680977</c:v>
                </c:pt>
                <c:pt idx="1339">
                  <c:v>0.879521950091944</c:v>
                </c:pt>
                <c:pt idx="1340">
                  <c:v>0.12541519530369677</c:v>
                </c:pt>
                <c:pt idx="1341">
                  <c:v>0.85318746923151778</c:v>
                </c:pt>
                <c:pt idx="1342">
                  <c:v>0.52179537411862764</c:v>
                </c:pt>
                <c:pt idx="1343">
                  <c:v>0.81485281177556734</c:v>
                </c:pt>
                <c:pt idx="1344">
                  <c:v>0.23120751196109107</c:v>
                </c:pt>
                <c:pt idx="1345">
                  <c:v>0.90465353005782401</c:v>
                </c:pt>
                <c:pt idx="1346">
                  <c:v>0.51187968184793353</c:v>
                </c:pt>
                <c:pt idx="1347">
                  <c:v>0.16181281821886676</c:v>
                </c:pt>
                <c:pt idx="1348">
                  <c:v>0.58803580449336945</c:v>
                </c:pt>
                <c:pt idx="1349">
                  <c:v>0.11776612006023811</c:v>
                </c:pt>
                <c:pt idx="1350">
                  <c:v>0.29517985242194489</c:v>
                </c:pt>
                <c:pt idx="1351">
                  <c:v>8.777965562780371E-2</c:v>
                </c:pt>
                <c:pt idx="1352">
                  <c:v>0.31267213649706549</c:v>
                </c:pt>
                <c:pt idx="1353">
                  <c:v>8.0598106179664897E-2</c:v>
                </c:pt>
                <c:pt idx="1354">
                  <c:v>0.61237056162784365</c:v>
                </c:pt>
                <c:pt idx="1355">
                  <c:v>0.11202927916870885</c:v>
                </c:pt>
                <c:pt idx="1356">
                  <c:v>0.87609498848956779</c:v>
                </c:pt>
                <c:pt idx="1357">
                  <c:v>0.52847154416538378</c:v>
                </c:pt>
                <c:pt idx="1358">
                  <c:v>2.1242787605730253E-2</c:v>
                </c:pt>
                <c:pt idx="1359">
                  <c:v>2.7531289508348E-2</c:v>
                </c:pt>
                <c:pt idx="1360">
                  <c:v>0.71838276680483615</c:v>
                </c:pt>
                <c:pt idx="1361">
                  <c:v>0.85916168888060451</c:v>
                </c:pt>
                <c:pt idx="1362">
                  <c:v>0.93050501632062022</c:v>
                </c:pt>
                <c:pt idx="1363">
                  <c:v>0.99780930066379225</c:v>
                </c:pt>
                <c:pt idx="1364">
                  <c:v>0.18091625635554839</c:v>
                </c:pt>
                <c:pt idx="1365">
                  <c:v>0.65952056770190626</c:v>
                </c:pt>
                <c:pt idx="1366">
                  <c:v>0.56218136593801038</c:v>
                </c:pt>
                <c:pt idx="1367">
                  <c:v>0.58221732013962102</c:v>
                </c:pt>
                <c:pt idx="1368">
                  <c:v>0.32649958661128747</c:v>
                </c:pt>
                <c:pt idx="1369">
                  <c:v>0.4785521759086066</c:v>
                </c:pt>
                <c:pt idx="1370">
                  <c:v>2.6420495950812705E-2</c:v>
                </c:pt>
                <c:pt idx="1371">
                  <c:v>4.9275445309130216E-2</c:v>
                </c:pt>
                <c:pt idx="1372">
                  <c:v>0.17240931055155084</c:v>
                </c:pt>
                <c:pt idx="1373">
                  <c:v>0.68328243991512916</c:v>
                </c:pt>
                <c:pt idx="1374">
                  <c:v>0.92796765357626954</c:v>
                </c:pt>
                <c:pt idx="1375">
                  <c:v>0.35235365636290689</c:v>
                </c:pt>
                <c:pt idx="1376">
                  <c:v>7.9024913757585417E-3</c:v>
                </c:pt>
                <c:pt idx="1377">
                  <c:v>0.81717255237380626</c:v>
                </c:pt>
                <c:pt idx="1378">
                  <c:v>0.21908774656201141</c:v>
                </c:pt>
                <c:pt idx="1379">
                  <c:v>0.2077564677259682</c:v>
                </c:pt>
                <c:pt idx="1380">
                  <c:v>0.76295307034764115</c:v>
                </c:pt>
                <c:pt idx="1381">
                  <c:v>0.95225333280500646</c:v>
                </c:pt>
                <c:pt idx="1382">
                  <c:v>0.5217644537434748</c:v>
                </c:pt>
                <c:pt idx="1383">
                  <c:v>0.29517406658044743</c:v>
                </c:pt>
                <c:pt idx="1384">
                  <c:v>0.99053701757944046</c:v>
                </c:pt>
                <c:pt idx="1385">
                  <c:v>0.9556544576565057</c:v>
                </c:pt>
                <c:pt idx="1386">
                  <c:v>0.68446983289181718</c:v>
                </c:pt>
                <c:pt idx="1387">
                  <c:v>0.88448141277045078</c:v>
                </c:pt>
                <c:pt idx="1388">
                  <c:v>0.47910443296614308</c:v>
                </c:pt>
                <c:pt idx="1389">
                  <c:v>0.30820486196698849</c:v>
                </c:pt>
                <c:pt idx="1390">
                  <c:v>0.99911507917526876</c:v>
                </c:pt>
                <c:pt idx="1391">
                  <c:v>0.12713569874276207</c:v>
                </c:pt>
                <c:pt idx="1392">
                  <c:v>0.76968876960207189</c:v>
                </c:pt>
                <c:pt idx="1393">
                  <c:v>0.15915070202162057</c:v>
                </c:pt>
                <c:pt idx="1394">
                  <c:v>0.84584887737680636</c:v>
                </c:pt>
                <c:pt idx="1395">
                  <c:v>0.1820820719851563</c:v>
                </c:pt>
                <c:pt idx="1396">
                  <c:v>0.2533838545220829</c:v>
                </c:pt>
                <c:pt idx="1397">
                  <c:v>0.62244295264708016</c:v>
                </c:pt>
                <c:pt idx="1398">
                  <c:v>0.39870513947620295</c:v>
                </c:pt>
                <c:pt idx="1399">
                  <c:v>3.7279176543131086E-2</c:v>
                </c:pt>
                <c:pt idx="1400">
                  <c:v>0.55112016040418299</c:v>
                </c:pt>
                <c:pt idx="1401">
                  <c:v>0.67653591310444094</c:v>
                </c:pt>
                <c:pt idx="1402">
                  <c:v>0.53909154633949119</c:v>
                </c:pt>
                <c:pt idx="1403">
                  <c:v>0.51161932782811081</c:v>
                </c:pt>
                <c:pt idx="1404">
                  <c:v>0.78604280705845109</c:v>
                </c:pt>
                <c:pt idx="1405">
                  <c:v>2.1458231388338949E-2</c:v>
                </c:pt>
                <c:pt idx="1406">
                  <c:v>0.64849494381271999</c:v>
                </c:pt>
                <c:pt idx="1407">
                  <c:v>0.25452066038480059</c:v>
                </c:pt>
                <c:pt idx="1408">
                  <c:v>0.72873908734356008</c:v>
                </c:pt>
                <c:pt idx="1409">
                  <c:v>0.91784098321471408</c:v>
                </c:pt>
                <c:pt idx="1410">
                  <c:v>0.15340488969972585</c:v>
                </c:pt>
                <c:pt idx="1411">
                  <c:v>0.27598118329233545</c:v>
                </c:pt>
                <c:pt idx="1412">
                  <c:v>0.41574759428191355</c:v>
                </c:pt>
                <c:pt idx="1413">
                  <c:v>0.46981709612059269</c:v>
                </c:pt>
                <c:pt idx="1414">
                  <c:v>0.21593449880179694</c:v>
                </c:pt>
                <c:pt idx="1415">
                  <c:v>0.21112136180099164</c:v>
                </c:pt>
                <c:pt idx="1416">
                  <c:v>0.31672778926637385</c:v>
                </c:pt>
                <c:pt idx="1417">
                  <c:v>0.2439541999455328</c:v>
                </c:pt>
                <c:pt idx="1418">
                  <c:v>0.13823848456993629</c:v>
                </c:pt>
                <c:pt idx="1419">
                  <c:v>0.37421016691914299</c:v>
                </c:pt>
                <c:pt idx="1420">
                  <c:v>0.35027541003668466</c:v>
                </c:pt>
                <c:pt idx="1421">
                  <c:v>7.8816486559257132E-2</c:v>
                </c:pt>
                <c:pt idx="1422">
                  <c:v>0.66868960143471579</c:v>
                </c:pt>
                <c:pt idx="1423">
                  <c:v>0.6661313132690877</c:v>
                </c:pt>
                <c:pt idx="1424">
                  <c:v>0.66898211355739368</c:v>
                </c:pt>
                <c:pt idx="1425">
                  <c:v>0.58238255911617653</c:v>
                </c:pt>
                <c:pt idx="1426">
                  <c:v>0.10367106557994665</c:v>
                </c:pt>
                <c:pt idx="1427">
                  <c:v>0.39959920216333084</c:v>
                </c:pt>
                <c:pt idx="1428">
                  <c:v>6.3790759101412617E-2</c:v>
                </c:pt>
                <c:pt idx="1429">
                  <c:v>0.13128821744177874</c:v>
                </c:pt>
                <c:pt idx="1430">
                  <c:v>0.56107054397513645</c:v>
                </c:pt>
                <c:pt idx="1431">
                  <c:v>0.91263259011909026</c:v>
                </c:pt>
                <c:pt idx="1432">
                  <c:v>0.61594213154909305</c:v>
                </c:pt>
                <c:pt idx="1433">
                  <c:v>0.13940494560608871</c:v>
                </c:pt>
                <c:pt idx="1434">
                  <c:v>0.97892080153288352</c:v>
                </c:pt>
                <c:pt idx="1435">
                  <c:v>0.72191136317416627</c:v>
                </c:pt>
                <c:pt idx="1436">
                  <c:v>0.16428086821189192</c:v>
                </c:pt>
                <c:pt idx="1437">
                  <c:v>6.8552037267271451E-2</c:v>
                </c:pt>
                <c:pt idx="1438">
                  <c:v>0.15409035103120391</c:v>
                </c:pt>
                <c:pt idx="1439">
                  <c:v>0.79652978144424491</c:v>
                </c:pt>
                <c:pt idx="1440">
                  <c:v>0.27603673342430812</c:v>
                </c:pt>
                <c:pt idx="1441">
                  <c:v>0.34937866234657294</c:v>
                </c:pt>
                <c:pt idx="1442">
                  <c:v>7.1780588511275402E-3</c:v>
                </c:pt>
                <c:pt idx="1443">
                  <c:v>0.64163511090056746</c:v>
                </c:pt>
                <c:pt idx="1444">
                  <c:v>0.96130890583680428</c:v>
                </c:pt>
                <c:pt idx="1445">
                  <c:v>0.718780399169205</c:v>
                </c:pt>
                <c:pt idx="1446">
                  <c:v>0.54216883682746853</c:v>
                </c:pt>
                <c:pt idx="1447">
                  <c:v>0.23164055926336002</c:v>
                </c:pt>
                <c:pt idx="1448">
                  <c:v>0.18287953929178397</c:v>
                </c:pt>
                <c:pt idx="1449">
                  <c:v>0.65641687701289397</c:v>
                </c:pt>
                <c:pt idx="1450">
                  <c:v>0.39845195570888553</c:v>
                </c:pt>
                <c:pt idx="1451">
                  <c:v>0.78201959923935105</c:v>
                </c:pt>
                <c:pt idx="1452">
                  <c:v>0.4034044157729505</c:v>
                </c:pt>
                <c:pt idx="1453">
                  <c:v>1.8015895978555036E-2</c:v>
                </c:pt>
                <c:pt idx="1454">
                  <c:v>0.79316371157447052</c:v>
                </c:pt>
                <c:pt idx="1455">
                  <c:v>0.70250043212552571</c:v>
                </c:pt>
                <c:pt idx="1456">
                  <c:v>0.92476273371128492</c:v>
                </c:pt>
                <c:pt idx="1457">
                  <c:v>0.48726548556576738</c:v>
                </c:pt>
                <c:pt idx="1458">
                  <c:v>0.47101590385242176</c:v>
                </c:pt>
                <c:pt idx="1459">
                  <c:v>0.36429604765227813</c:v>
                </c:pt>
                <c:pt idx="1460">
                  <c:v>0.72367289183832373</c:v>
                </c:pt>
                <c:pt idx="1461">
                  <c:v>0.77029312670710182</c:v>
                </c:pt>
                <c:pt idx="1462">
                  <c:v>0.31658056625937137</c:v>
                </c:pt>
                <c:pt idx="1463">
                  <c:v>0.76957712125479105</c:v>
                </c:pt>
                <c:pt idx="1464">
                  <c:v>0.28267692927395782</c:v>
                </c:pt>
                <c:pt idx="1465">
                  <c:v>0.9511503074090697</c:v>
                </c:pt>
                <c:pt idx="1466">
                  <c:v>0.98321662423350686</c:v>
                </c:pt>
                <c:pt idx="1467">
                  <c:v>0.92180349255064664</c:v>
                </c:pt>
                <c:pt idx="1468">
                  <c:v>0.75129929871824541</c:v>
                </c:pt>
                <c:pt idx="1469">
                  <c:v>8.7313557549991441E-2</c:v>
                </c:pt>
                <c:pt idx="1470">
                  <c:v>0.47896174270611336</c:v>
                </c:pt>
                <c:pt idx="1471">
                  <c:v>0.91000966164749564</c:v>
                </c:pt>
                <c:pt idx="1472">
                  <c:v>0.53238330945949219</c:v>
                </c:pt>
                <c:pt idx="1473">
                  <c:v>0.76628208568612211</c:v>
                </c:pt>
                <c:pt idx="1474">
                  <c:v>0.90301412665425529</c:v>
                </c:pt>
                <c:pt idx="1475">
                  <c:v>0.95842667806820325</c:v>
                </c:pt>
                <c:pt idx="1476">
                  <c:v>0.27717829229178759</c:v>
                </c:pt>
                <c:pt idx="1477">
                  <c:v>0.53555854807401004</c:v>
                </c:pt>
                <c:pt idx="1478">
                  <c:v>0.13251747988747314</c:v>
                </c:pt>
                <c:pt idx="1479">
                  <c:v>0.22128446876131205</c:v>
                </c:pt>
                <c:pt idx="1480">
                  <c:v>0.12806647137183066</c:v>
                </c:pt>
                <c:pt idx="1481">
                  <c:v>0.41318434635791201</c:v>
                </c:pt>
                <c:pt idx="1482">
                  <c:v>0.38930923742675655</c:v>
                </c:pt>
                <c:pt idx="1483">
                  <c:v>0.12035343149693377</c:v>
                </c:pt>
                <c:pt idx="1484">
                  <c:v>0.78012316896585898</c:v>
                </c:pt>
                <c:pt idx="1485">
                  <c:v>0.53010080919140057</c:v>
                </c:pt>
                <c:pt idx="1486">
                  <c:v>0.40430007986924615</c:v>
                </c:pt>
                <c:pt idx="1487">
                  <c:v>7.1442362420001237E-2</c:v>
                </c:pt>
                <c:pt idx="1488">
                  <c:v>0.73178519296077327</c:v>
                </c:pt>
                <c:pt idx="1489">
                  <c:v>0.11373809171548956</c:v>
                </c:pt>
                <c:pt idx="1490">
                  <c:v>0.5961074622329825</c:v>
                </c:pt>
                <c:pt idx="1491">
                  <c:v>0.77811774973669912</c:v>
                </c:pt>
                <c:pt idx="1492">
                  <c:v>0.82501982470276758</c:v>
                </c:pt>
                <c:pt idx="1493">
                  <c:v>0.10819377941460991</c:v>
                </c:pt>
                <c:pt idx="1494">
                  <c:v>0.41285062134864303</c:v>
                </c:pt>
                <c:pt idx="1495">
                  <c:v>0.78039300664346345</c:v>
                </c:pt>
                <c:pt idx="1496">
                  <c:v>6.5262656689278151E-2</c:v>
                </c:pt>
                <c:pt idx="1497">
                  <c:v>0.86947097669796602</c:v>
                </c:pt>
                <c:pt idx="1498">
                  <c:v>0.1987053627142242</c:v>
                </c:pt>
                <c:pt idx="1499">
                  <c:v>0.64103113796609967</c:v>
                </c:pt>
                <c:pt idx="1500">
                  <c:v>0.81033579623807961</c:v>
                </c:pt>
                <c:pt idx="1501">
                  <c:v>0.31372737340337009</c:v>
                </c:pt>
                <c:pt idx="1502">
                  <c:v>0.81596479044107939</c:v>
                </c:pt>
                <c:pt idx="1503">
                  <c:v>0.92023294322203519</c:v>
                </c:pt>
                <c:pt idx="1504">
                  <c:v>0.35507673274496421</c:v>
                </c:pt>
                <c:pt idx="1505">
                  <c:v>0.77464724461298773</c:v>
                </c:pt>
                <c:pt idx="1506">
                  <c:v>0.49624021048482519</c:v>
                </c:pt>
                <c:pt idx="1507">
                  <c:v>0.30921761845667733</c:v>
                </c:pt>
                <c:pt idx="1508">
                  <c:v>2.0513401376322564E-2</c:v>
                </c:pt>
                <c:pt idx="1509">
                  <c:v>0.76873693185333947</c:v>
                </c:pt>
                <c:pt idx="1510">
                  <c:v>0.16161365907714406</c:v>
                </c:pt>
                <c:pt idx="1511">
                  <c:v>0.24076810956037051</c:v>
                </c:pt>
                <c:pt idx="1512">
                  <c:v>0.58961738114693085</c:v>
                </c:pt>
                <c:pt idx="1513">
                  <c:v>0.69932493646597715</c:v>
                </c:pt>
                <c:pt idx="1514">
                  <c:v>0.5542071836787309</c:v>
                </c:pt>
                <c:pt idx="1515">
                  <c:v>0.56013608843094487</c:v>
                </c:pt>
                <c:pt idx="1516">
                  <c:v>0.20723825889045291</c:v>
                </c:pt>
                <c:pt idx="1517">
                  <c:v>5.3417171842147212E-2</c:v>
                </c:pt>
                <c:pt idx="1518">
                  <c:v>0.78240715096816749</c:v>
                </c:pt>
                <c:pt idx="1519">
                  <c:v>0.91698632199176877</c:v>
                </c:pt>
                <c:pt idx="1520">
                  <c:v>0.78911371565848298</c:v>
                </c:pt>
                <c:pt idx="1521">
                  <c:v>0.6342190721231602</c:v>
                </c:pt>
                <c:pt idx="1522">
                  <c:v>0.319945173952703</c:v>
                </c:pt>
                <c:pt idx="1523">
                  <c:v>0.31853862307897707</c:v>
                </c:pt>
                <c:pt idx="1524">
                  <c:v>0.67863808836724515</c:v>
                </c:pt>
                <c:pt idx="1525">
                  <c:v>0.87035118829009639</c:v>
                </c:pt>
                <c:pt idx="1526">
                  <c:v>0.99242159165089094</c:v>
                </c:pt>
                <c:pt idx="1527">
                  <c:v>0.62969087652382016</c:v>
                </c:pt>
                <c:pt idx="1528">
                  <c:v>0.21456173584543251</c:v>
                </c:pt>
                <c:pt idx="1529">
                  <c:v>0.13909435418392269</c:v>
                </c:pt>
                <c:pt idx="1530">
                  <c:v>0.75881076918859536</c:v>
                </c:pt>
                <c:pt idx="1531">
                  <c:v>0.33259775272225856</c:v>
                </c:pt>
                <c:pt idx="1532">
                  <c:v>0.97043000299969218</c:v>
                </c:pt>
                <c:pt idx="1533">
                  <c:v>1.7060415827231674E-2</c:v>
                </c:pt>
                <c:pt idx="1534">
                  <c:v>0.73440880828276689</c:v>
                </c:pt>
                <c:pt idx="1535">
                  <c:v>0.20884080846274308</c:v>
                </c:pt>
                <c:pt idx="1536">
                  <c:v>0.98746783332315635</c:v>
                </c:pt>
                <c:pt idx="1537">
                  <c:v>0.37187466228933758</c:v>
                </c:pt>
                <c:pt idx="1538">
                  <c:v>9.7449096896429124E-2</c:v>
                </c:pt>
                <c:pt idx="1539">
                  <c:v>0.82697153828431458</c:v>
                </c:pt>
                <c:pt idx="1540">
                  <c:v>0.91064394447516839</c:v>
                </c:pt>
                <c:pt idx="1541">
                  <c:v>0.19277479415422993</c:v>
                </c:pt>
                <c:pt idx="1542">
                  <c:v>0.96596535014266394</c:v>
                </c:pt>
                <c:pt idx="1543">
                  <c:v>0.97963984775340174</c:v>
                </c:pt>
                <c:pt idx="1544">
                  <c:v>0.80692119142362906</c:v>
                </c:pt>
                <c:pt idx="1545">
                  <c:v>0.92446425693317513</c:v>
                </c:pt>
                <c:pt idx="1546">
                  <c:v>0.47076627587469588</c:v>
                </c:pt>
                <c:pt idx="1547">
                  <c:v>0.16879862601347204</c:v>
                </c:pt>
                <c:pt idx="1548">
                  <c:v>0.99850740842451691</c:v>
                </c:pt>
                <c:pt idx="1549">
                  <c:v>0.9140133908549386</c:v>
                </c:pt>
                <c:pt idx="1550">
                  <c:v>0.82306009895310739</c:v>
                </c:pt>
                <c:pt idx="1551">
                  <c:v>0.1710831048763744</c:v>
                </c:pt>
                <c:pt idx="1552">
                  <c:v>0.39374365722469223</c:v>
                </c:pt>
                <c:pt idx="1553">
                  <c:v>0.64964697540255589</c:v>
                </c:pt>
                <c:pt idx="1554">
                  <c:v>0.61671559075671978</c:v>
                </c:pt>
                <c:pt idx="1555">
                  <c:v>0.13893384818869356</c:v>
                </c:pt>
                <c:pt idx="1556">
                  <c:v>6.1186507372738098E-2</c:v>
                </c:pt>
                <c:pt idx="1557">
                  <c:v>0.36162941360922035</c:v>
                </c:pt>
                <c:pt idx="1558">
                  <c:v>0.90555453016681342</c:v>
                </c:pt>
                <c:pt idx="1559">
                  <c:v>0.65498851363313781</c:v>
                </c:pt>
                <c:pt idx="1560">
                  <c:v>0.39194863214713921</c:v>
                </c:pt>
                <c:pt idx="1561">
                  <c:v>0.48066049696908353</c:v>
                </c:pt>
                <c:pt idx="1562">
                  <c:v>0.46097255938731718</c:v>
                </c:pt>
                <c:pt idx="1563">
                  <c:v>0.56580562263997536</c:v>
                </c:pt>
                <c:pt idx="1564">
                  <c:v>0.49509971006545223</c:v>
                </c:pt>
                <c:pt idx="1565">
                  <c:v>0.1408270700559146</c:v>
                </c:pt>
                <c:pt idx="1566">
                  <c:v>0.88056642975684551</c:v>
                </c:pt>
                <c:pt idx="1567">
                  <c:v>0.67998492330312021</c:v>
                </c:pt>
                <c:pt idx="1568">
                  <c:v>0.50660595554234733</c:v>
                </c:pt>
                <c:pt idx="1569">
                  <c:v>0.5262948002323018</c:v>
                </c:pt>
                <c:pt idx="1570">
                  <c:v>0.43670750429700478</c:v>
                </c:pt>
                <c:pt idx="1571">
                  <c:v>0.74302471975936779</c:v>
                </c:pt>
                <c:pt idx="1572">
                  <c:v>1.6464995693631933E-2</c:v>
                </c:pt>
                <c:pt idx="1573">
                  <c:v>0.72718262287191238</c:v>
                </c:pt>
                <c:pt idx="1574">
                  <c:v>0.7583426082312793</c:v>
                </c:pt>
                <c:pt idx="1575">
                  <c:v>0.46421654311205102</c:v>
                </c:pt>
                <c:pt idx="1576">
                  <c:v>8.7440084241069888E-2</c:v>
                </c:pt>
                <c:pt idx="1577">
                  <c:v>0.60549583966168385</c:v>
                </c:pt>
                <c:pt idx="1578">
                  <c:v>0.56857719391983808</c:v>
                </c:pt>
                <c:pt idx="1579">
                  <c:v>7.6898210717783411E-2</c:v>
                </c:pt>
                <c:pt idx="1580">
                  <c:v>0.42822753378573225</c:v>
                </c:pt>
                <c:pt idx="1581">
                  <c:v>0.22016033680185693</c:v>
                </c:pt>
                <c:pt idx="1582">
                  <c:v>0.23478062880913755</c:v>
                </c:pt>
                <c:pt idx="1583">
                  <c:v>0.9580283951750157</c:v>
                </c:pt>
                <c:pt idx="1584">
                  <c:v>0.58323770648950601</c:v>
                </c:pt>
                <c:pt idx="1585">
                  <c:v>0.47613296912802988</c:v>
                </c:pt>
                <c:pt idx="1586">
                  <c:v>0.36681213479806302</c:v>
                </c:pt>
                <c:pt idx="1587">
                  <c:v>1.1549551045312337E-2</c:v>
                </c:pt>
                <c:pt idx="1588">
                  <c:v>0.11330441856445019</c:v>
                </c:pt>
                <c:pt idx="1589">
                  <c:v>0.30736281271435451</c:v>
                </c:pt>
                <c:pt idx="1590">
                  <c:v>0.84679329015630911</c:v>
                </c:pt>
                <c:pt idx="1591">
                  <c:v>5.4827657088091439E-2</c:v>
                </c:pt>
                <c:pt idx="1592">
                  <c:v>0.48843267955278635</c:v>
                </c:pt>
                <c:pt idx="1593">
                  <c:v>8.8045243680498209E-2</c:v>
                </c:pt>
                <c:pt idx="1594">
                  <c:v>0.77641053813342498</c:v>
                </c:pt>
                <c:pt idx="1595">
                  <c:v>0.13191440847325811</c:v>
                </c:pt>
                <c:pt idx="1596">
                  <c:v>8.546321004883535E-2</c:v>
                </c:pt>
                <c:pt idx="1597">
                  <c:v>0.38017129077584078</c:v>
                </c:pt>
                <c:pt idx="1598">
                  <c:v>0.53888406955585078</c:v>
                </c:pt>
                <c:pt idx="1599">
                  <c:v>2.4557025183251605E-2</c:v>
                </c:pt>
                <c:pt idx="1600">
                  <c:v>0.72992225490972507</c:v>
                </c:pt>
                <c:pt idx="1601">
                  <c:v>0.8033382677488673</c:v>
                </c:pt>
                <c:pt idx="1602">
                  <c:v>0.70626605521248009</c:v>
                </c:pt>
                <c:pt idx="1603">
                  <c:v>0.21358995615206192</c:v>
                </c:pt>
                <c:pt idx="1604">
                  <c:v>0.80639304770454445</c:v>
                </c:pt>
                <c:pt idx="1605">
                  <c:v>4.7952770277835788E-2</c:v>
                </c:pt>
                <c:pt idx="1606">
                  <c:v>0.94221005958607884</c:v>
                </c:pt>
                <c:pt idx="1607">
                  <c:v>0.72447146322786415</c:v>
                </c:pt>
                <c:pt idx="1608">
                  <c:v>0.19188247071201098</c:v>
                </c:pt>
                <c:pt idx="1609">
                  <c:v>0.96868525676833706</c:v>
                </c:pt>
                <c:pt idx="1610">
                  <c:v>0.69311050544172081</c:v>
                </c:pt>
                <c:pt idx="1611">
                  <c:v>0.10826495900203705</c:v>
                </c:pt>
                <c:pt idx="1612">
                  <c:v>0.60916594723666362</c:v>
                </c:pt>
                <c:pt idx="1613">
                  <c:v>0.25207520660575256</c:v>
                </c:pt>
                <c:pt idx="1614">
                  <c:v>0.62799742288328586</c:v>
                </c:pt>
                <c:pt idx="1615">
                  <c:v>0.75268639938565274</c:v>
                </c:pt>
                <c:pt idx="1616">
                  <c:v>0.40031447466477493</c:v>
                </c:pt>
                <c:pt idx="1617">
                  <c:v>8.5375690872490265E-2</c:v>
                </c:pt>
                <c:pt idx="1618">
                  <c:v>0.90923649394383488</c:v>
                </c:pt>
                <c:pt idx="1619">
                  <c:v>0.53775371403328787</c:v>
                </c:pt>
                <c:pt idx="1620">
                  <c:v>2.6671757468335219E-2</c:v>
                </c:pt>
                <c:pt idx="1621">
                  <c:v>0.27222777031000134</c:v>
                </c:pt>
                <c:pt idx="1622">
                  <c:v>0.33213560019253546</c:v>
                </c:pt>
                <c:pt idx="1623">
                  <c:v>0.20303243594385331</c:v>
                </c:pt>
                <c:pt idx="1624">
                  <c:v>0.36615090834263286</c:v>
                </c:pt>
                <c:pt idx="1625">
                  <c:v>0.89831651463094941</c:v>
                </c:pt>
                <c:pt idx="1626">
                  <c:v>5.6614023659664215E-3</c:v>
                </c:pt>
                <c:pt idx="1627">
                  <c:v>0.15118956479764989</c:v>
                </c:pt>
                <c:pt idx="1628">
                  <c:v>4.3015554101679267E-2</c:v>
                </c:pt>
                <c:pt idx="1629">
                  <c:v>0.96241778692343172</c:v>
                </c:pt>
                <c:pt idx="1630">
                  <c:v>0.35574482211644987</c:v>
                </c:pt>
                <c:pt idx="1631">
                  <c:v>3.2253111727653591E-3</c:v>
                </c:pt>
                <c:pt idx="1632">
                  <c:v>0.20780488066738698</c:v>
                </c:pt>
                <c:pt idx="1633">
                  <c:v>0.57662937677308423</c:v>
                </c:pt>
                <c:pt idx="1634">
                  <c:v>0.40993542522654658</c:v>
                </c:pt>
                <c:pt idx="1635">
                  <c:v>0.78469178256797223</c:v>
                </c:pt>
                <c:pt idx="1636">
                  <c:v>0.31478961990903581</c:v>
                </c:pt>
                <c:pt idx="1637">
                  <c:v>0.66914181116462768</c:v>
                </c:pt>
                <c:pt idx="1638">
                  <c:v>0.26642024389767099</c:v>
                </c:pt>
                <c:pt idx="1639">
                  <c:v>0.72503918815638835</c:v>
                </c:pt>
                <c:pt idx="1640">
                  <c:v>0.73363534441852729</c:v>
                </c:pt>
                <c:pt idx="1641">
                  <c:v>0.20923364218754398</c:v>
                </c:pt>
                <c:pt idx="1642">
                  <c:v>0.58982424605163941</c:v>
                </c:pt>
                <c:pt idx="1643">
                  <c:v>0.17610338990395116</c:v>
                </c:pt>
                <c:pt idx="1644">
                  <c:v>0.76967411570701472</c:v>
                </c:pt>
                <c:pt idx="1645">
                  <c:v>0.91286268779675606</c:v>
                </c:pt>
                <c:pt idx="1646">
                  <c:v>0.48319380007832952</c:v>
                </c:pt>
                <c:pt idx="1647">
                  <c:v>3.8197916484530046E-2</c:v>
                </c:pt>
                <c:pt idx="1648">
                  <c:v>0.99238235549646536</c:v>
                </c:pt>
                <c:pt idx="1649">
                  <c:v>0.97024882909387766</c:v>
                </c:pt>
                <c:pt idx="1650">
                  <c:v>0.97207058080102815</c:v>
                </c:pt>
                <c:pt idx="1651">
                  <c:v>0.59025152287923333</c:v>
                </c:pt>
                <c:pt idx="1652">
                  <c:v>0.35734503127510892</c:v>
                </c:pt>
                <c:pt idx="1653">
                  <c:v>0.89794064075590141</c:v>
                </c:pt>
                <c:pt idx="1654">
                  <c:v>0.68834918443502358</c:v>
                </c:pt>
                <c:pt idx="1655">
                  <c:v>8.4742799440744712E-2</c:v>
                </c:pt>
                <c:pt idx="1656">
                  <c:v>0.27223020059626091</c:v>
                </c:pt>
                <c:pt idx="1657">
                  <c:v>0.37298142135747775</c:v>
                </c:pt>
                <c:pt idx="1658">
                  <c:v>0.69874875512847157</c:v>
                </c:pt>
                <c:pt idx="1659">
                  <c:v>0.87032744422104558</c:v>
                </c:pt>
                <c:pt idx="1660">
                  <c:v>0.59335502311277899</c:v>
                </c:pt>
                <c:pt idx="1661">
                  <c:v>0.51787345647712868</c:v>
                </c:pt>
                <c:pt idx="1662">
                  <c:v>0.89918301110117838</c:v>
                </c:pt>
                <c:pt idx="1663">
                  <c:v>0.56886757750477068</c:v>
                </c:pt>
                <c:pt idx="1664">
                  <c:v>0.95737512268003777</c:v>
                </c:pt>
                <c:pt idx="1665">
                  <c:v>0.60368688339539189</c:v>
                </c:pt>
                <c:pt idx="1666">
                  <c:v>0.16544922635212969</c:v>
                </c:pt>
                <c:pt idx="1667">
                  <c:v>0.70514730024391192</c:v>
                </c:pt>
                <c:pt idx="1668">
                  <c:v>0.41067519942795633</c:v>
                </c:pt>
                <c:pt idx="1669">
                  <c:v>0.21807678566224722</c:v>
                </c:pt>
                <c:pt idx="1670">
                  <c:v>0.21653662538925961</c:v>
                </c:pt>
                <c:pt idx="1671">
                  <c:v>0.33106291728609377</c:v>
                </c:pt>
                <c:pt idx="1672">
                  <c:v>0.17445082737805825</c:v>
                </c:pt>
                <c:pt idx="1673">
                  <c:v>0.99505574302517608</c:v>
                </c:pt>
                <c:pt idx="1674">
                  <c:v>0.90187302413483761</c:v>
                </c:pt>
                <c:pt idx="1675">
                  <c:v>0.77991663421500312</c:v>
                </c:pt>
                <c:pt idx="1676">
                  <c:v>5.8871251558359365E-2</c:v>
                </c:pt>
                <c:pt idx="1677">
                  <c:v>0.44912494134582809</c:v>
                </c:pt>
                <c:pt idx="1678">
                  <c:v>0.44288919933274817</c:v>
                </c:pt>
                <c:pt idx="1679">
                  <c:v>0.6387731854984412</c:v>
                </c:pt>
                <c:pt idx="1680">
                  <c:v>0.86092867230108416</c:v>
                </c:pt>
                <c:pt idx="1681">
                  <c:v>0.62819536432074163</c:v>
                </c:pt>
                <c:pt idx="1682">
                  <c:v>7.9488138705253661E-2</c:v>
                </c:pt>
                <c:pt idx="1683">
                  <c:v>0.95714721919835877</c:v>
                </c:pt>
                <c:pt idx="1684">
                  <c:v>0.77331306681656886</c:v>
                </c:pt>
                <c:pt idx="1685">
                  <c:v>7.2713986073021777E-2</c:v>
                </c:pt>
                <c:pt idx="1686">
                  <c:v>0.10396392927689661</c:v>
                </c:pt>
                <c:pt idx="1687">
                  <c:v>0.32175935680128603</c:v>
                </c:pt>
                <c:pt idx="1688">
                  <c:v>0.80950975921447843</c:v>
                </c:pt>
                <c:pt idx="1689">
                  <c:v>0.43052311773901952</c:v>
                </c:pt>
                <c:pt idx="1690">
                  <c:v>0.80203983970081427</c:v>
                </c:pt>
                <c:pt idx="1691">
                  <c:v>0.88358585158529968</c:v>
                </c:pt>
                <c:pt idx="1692">
                  <c:v>0.42740759413102997</c:v>
                </c:pt>
                <c:pt idx="1693">
                  <c:v>0.43943456022042526</c:v>
                </c:pt>
                <c:pt idx="1694">
                  <c:v>0.57665362468764825</c:v>
                </c:pt>
                <c:pt idx="1695">
                  <c:v>0.81747012530335694</c:v>
                </c:pt>
                <c:pt idx="1696">
                  <c:v>0.22039597352053783</c:v>
                </c:pt>
                <c:pt idx="1697">
                  <c:v>0.19512695967924173</c:v>
                </c:pt>
                <c:pt idx="1698">
                  <c:v>0.49881132901590847</c:v>
                </c:pt>
                <c:pt idx="1699">
                  <c:v>0.52200677037332521</c:v>
                </c:pt>
                <c:pt idx="1700">
                  <c:v>0.36778966447701195</c:v>
                </c:pt>
                <c:pt idx="1701">
                  <c:v>0.44089086514007808</c:v>
                </c:pt>
                <c:pt idx="1702">
                  <c:v>5.277040929196887E-2</c:v>
                </c:pt>
                <c:pt idx="1703">
                  <c:v>0.91226897012082342</c:v>
                </c:pt>
                <c:pt idx="1704">
                  <c:v>0.50458082067993504</c:v>
                </c:pt>
                <c:pt idx="1705">
                  <c:v>0.4898531676688479</c:v>
                </c:pt>
                <c:pt idx="1706">
                  <c:v>0.96218901032683857</c:v>
                </c:pt>
                <c:pt idx="1707">
                  <c:v>0.51069656317620382</c:v>
                </c:pt>
                <c:pt idx="1708">
                  <c:v>0.27713730245695323</c:v>
                </c:pt>
                <c:pt idx="1709">
                  <c:v>0.84664239401307073</c:v>
                </c:pt>
                <c:pt idx="1710">
                  <c:v>0.51871617767900047</c:v>
                </c:pt>
                <c:pt idx="1711">
                  <c:v>6.2798250961489166E-2</c:v>
                </c:pt>
                <c:pt idx="1712">
                  <c:v>0.4502039097483288</c:v>
                </c:pt>
                <c:pt idx="1713">
                  <c:v>0.57711114016227016</c:v>
                </c:pt>
                <c:pt idx="1714">
                  <c:v>0.50693270727383566</c:v>
                </c:pt>
                <c:pt idx="1715">
                  <c:v>1.8011151355696448E-2</c:v>
                </c:pt>
                <c:pt idx="1716">
                  <c:v>0.71342083519018296</c:v>
                </c:pt>
                <c:pt idx="1717">
                  <c:v>0.46397704140468365</c:v>
                </c:pt>
                <c:pt idx="1718">
                  <c:v>6.2134888517733147E-2</c:v>
                </c:pt>
                <c:pt idx="1719">
                  <c:v>0.30107131754098054</c:v>
                </c:pt>
                <c:pt idx="1720">
                  <c:v>0.10563391126023322</c:v>
                </c:pt>
                <c:pt idx="1721">
                  <c:v>0.38914655073971793</c:v>
                </c:pt>
                <c:pt idx="1722">
                  <c:v>0.38607828243918635</c:v>
                </c:pt>
                <c:pt idx="1723">
                  <c:v>0.8176929554053084</c:v>
                </c:pt>
                <c:pt idx="1724">
                  <c:v>0.96550149701791887</c:v>
                </c:pt>
                <c:pt idx="1725">
                  <c:v>0.18366038016214054</c:v>
                </c:pt>
                <c:pt idx="1726">
                  <c:v>0.78000938509591355</c:v>
                </c:pt>
                <c:pt idx="1727">
                  <c:v>0.617735307020012</c:v>
                </c:pt>
                <c:pt idx="1728">
                  <c:v>0.27730508534112253</c:v>
                </c:pt>
                <c:pt idx="1729">
                  <c:v>0.66656932824597193</c:v>
                </c:pt>
                <c:pt idx="1730">
                  <c:v>3.0699830050906086E-2</c:v>
                </c:pt>
                <c:pt idx="1731">
                  <c:v>0.97204366557860922</c:v>
                </c:pt>
                <c:pt idx="1732">
                  <c:v>0.13788737968443304</c:v>
                </c:pt>
                <c:pt idx="1733">
                  <c:v>0.47319035626630779</c:v>
                </c:pt>
                <c:pt idx="1734">
                  <c:v>0.91031776783537011</c:v>
                </c:pt>
                <c:pt idx="1735">
                  <c:v>0.71072400906622601</c:v>
                </c:pt>
                <c:pt idx="1736">
                  <c:v>0.13842037605979499</c:v>
                </c:pt>
                <c:pt idx="1737">
                  <c:v>0.43126043697412147</c:v>
                </c:pt>
                <c:pt idx="1738">
                  <c:v>0.19416422405939746</c:v>
                </c:pt>
                <c:pt idx="1739">
                  <c:v>0.3181137662930944</c:v>
                </c:pt>
                <c:pt idx="1740">
                  <c:v>0.53807008803732237</c:v>
                </c:pt>
                <c:pt idx="1741">
                  <c:v>0.34396964327617069</c:v>
                </c:pt>
                <c:pt idx="1742">
                  <c:v>9.7794542600305068E-2</c:v>
                </c:pt>
                <c:pt idx="1743">
                  <c:v>0.63287748332735039</c:v>
                </c:pt>
                <c:pt idx="1744">
                  <c:v>0.77186228277714097</c:v>
                </c:pt>
                <c:pt idx="1745">
                  <c:v>0.68938663540845113</c:v>
                </c:pt>
                <c:pt idx="1746">
                  <c:v>0.52118130983839805</c:v>
                </c:pt>
                <c:pt idx="1747">
                  <c:v>0.49427445395583031</c:v>
                </c:pt>
                <c:pt idx="1748">
                  <c:v>0.27074763563962079</c:v>
                </c:pt>
                <c:pt idx="1749">
                  <c:v>0.45551219510636859</c:v>
                </c:pt>
                <c:pt idx="1750">
                  <c:v>0.79346315273710677</c:v>
                </c:pt>
                <c:pt idx="1751">
                  <c:v>0.7352080525528677</c:v>
                </c:pt>
                <c:pt idx="1752">
                  <c:v>0.64173925604752236</c:v>
                </c:pt>
                <c:pt idx="1753">
                  <c:v>0.71167639070734212</c:v>
                </c:pt>
                <c:pt idx="1754">
                  <c:v>0.14509861829928059</c:v>
                </c:pt>
                <c:pt idx="1755">
                  <c:v>0.67247775600872828</c:v>
                </c:pt>
                <c:pt idx="1756">
                  <c:v>0.33364523869643231</c:v>
                </c:pt>
                <c:pt idx="1757">
                  <c:v>0.57552677093796745</c:v>
                </c:pt>
                <c:pt idx="1758">
                  <c:v>0.87843915441932119</c:v>
                </c:pt>
                <c:pt idx="1759">
                  <c:v>0.92686832553095577</c:v>
                </c:pt>
                <c:pt idx="1760">
                  <c:v>0.87594719877277838</c:v>
                </c:pt>
                <c:pt idx="1761">
                  <c:v>4.4569774085921131E-2</c:v>
                </c:pt>
                <c:pt idx="1762">
                  <c:v>8.4193062076434982E-2</c:v>
                </c:pt>
                <c:pt idx="1763">
                  <c:v>3.2794318642837141E-2</c:v>
                </c:pt>
                <c:pt idx="1764">
                  <c:v>0.1741134301638759</c:v>
                </c:pt>
                <c:pt idx="1765">
                  <c:v>0.32442076426205263</c:v>
                </c:pt>
                <c:pt idx="1766">
                  <c:v>0.53978495231819568</c:v>
                </c:pt>
                <c:pt idx="1767">
                  <c:v>0.16569361191508064</c:v>
                </c:pt>
                <c:pt idx="1768">
                  <c:v>0.81253545676010452</c:v>
                </c:pt>
                <c:pt idx="1769">
                  <c:v>0.28342176707620814</c:v>
                </c:pt>
                <c:pt idx="1770">
                  <c:v>0.46963924983033878</c:v>
                </c:pt>
                <c:pt idx="1771">
                  <c:v>0.22687189850344877</c:v>
                </c:pt>
                <c:pt idx="1772">
                  <c:v>3.5998147463425133E-2</c:v>
                </c:pt>
                <c:pt idx="1773">
                  <c:v>2.0864417786181168E-2</c:v>
                </c:pt>
                <c:pt idx="1774">
                  <c:v>0.6682697323468838</c:v>
                </c:pt>
                <c:pt idx="1775">
                  <c:v>0.60939155407687251</c:v>
                </c:pt>
                <c:pt idx="1776">
                  <c:v>4.3849369997088501E-2</c:v>
                </c:pt>
                <c:pt idx="1777">
                  <c:v>0.97636154106648709</c:v>
                </c:pt>
                <c:pt idx="1778">
                  <c:v>0.70842070444879157</c:v>
                </c:pt>
                <c:pt idx="1779">
                  <c:v>0.42677967083956098</c:v>
                </c:pt>
                <c:pt idx="1780">
                  <c:v>0.8859278005016632</c:v>
                </c:pt>
                <c:pt idx="1781">
                  <c:v>0.78854303145247651</c:v>
                </c:pt>
                <c:pt idx="1782">
                  <c:v>4.2729621772994109E-2</c:v>
                </c:pt>
                <c:pt idx="1783">
                  <c:v>0.1567531387120267</c:v>
                </c:pt>
                <c:pt idx="1784">
                  <c:v>0.55000233303289969</c:v>
                </c:pt>
                <c:pt idx="1785">
                  <c:v>0.88921128394511117</c:v>
                </c:pt>
                <c:pt idx="1786">
                  <c:v>0.97404926548434856</c:v>
                </c:pt>
                <c:pt idx="1787">
                  <c:v>0.84600499544572316</c:v>
                </c:pt>
                <c:pt idx="1788">
                  <c:v>0.80595845626944607</c:v>
                </c:pt>
                <c:pt idx="1789">
                  <c:v>0.74377452057962046</c:v>
                </c:pt>
                <c:pt idx="1790">
                  <c:v>0.61836738168185923</c:v>
                </c:pt>
                <c:pt idx="1791">
                  <c:v>0.90058392700766399</c:v>
                </c:pt>
                <c:pt idx="1792">
                  <c:v>0.11406121780819316</c:v>
                </c:pt>
                <c:pt idx="1793">
                  <c:v>2.688770230248929E-2</c:v>
                </c:pt>
                <c:pt idx="1794">
                  <c:v>0.90161259793751525</c:v>
                </c:pt>
                <c:pt idx="1795">
                  <c:v>0.40293353581937658</c:v>
                </c:pt>
                <c:pt idx="1796">
                  <c:v>0.10393651626256133</c:v>
                </c:pt>
                <c:pt idx="1797">
                  <c:v>0.86102882486815979</c:v>
                </c:pt>
                <c:pt idx="1798">
                  <c:v>0.31145955916096435</c:v>
                </c:pt>
                <c:pt idx="1799">
                  <c:v>0.70081081832796843</c:v>
                </c:pt>
                <c:pt idx="1800">
                  <c:v>0.5274236381647287</c:v>
                </c:pt>
                <c:pt idx="1801">
                  <c:v>0.40908663459545308</c:v>
                </c:pt>
                <c:pt idx="1802">
                  <c:v>0.51906764578030806</c:v>
                </c:pt>
                <c:pt idx="1803">
                  <c:v>0.9699226296366763</c:v>
                </c:pt>
                <c:pt idx="1804">
                  <c:v>0.48963630361931226</c:v>
                </c:pt>
                <c:pt idx="1805">
                  <c:v>0.31735492978121849</c:v>
                </c:pt>
                <c:pt idx="1806">
                  <c:v>0.7843048329392005</c:v>
                </c:pt>
                <c:pt idx="1807">
                  <c:v>0.81132720914265477</c:v>
                </c:pt>
                <c:pt idx="1808">
                  <c:v>0.97640406059865092</c:v>
                </c:pt>
                <c:pt idx="1809">
                  <c:v>0.42304648152694407</c:v>
                </c:pt>
                <c:pt idx="1810">
                  <c:v>0.14221502334913938</c:v>
                </c:pt>
                <c:pt idx="1811">
                  <c:v>0.20789742898563734</c:v>
                </c:pt>
                <c:pt idx="1812">
                  <c:v>0.13208896160688668</c:v>
                </c:pt>
                <c:pt idx="1813">
                  <c:v>1.9177726944525599E-2</c:v>
                </c:pt>
                <c:pt idx="1814">
                  <c:v>0.32005675664174221</c:v>
                </c:pt>
                <c:pt idx="1815">
                  <c:v>0.19390887776106078</c:v>
                </c:pt>
                <c:pt idx="1816">
                  <c:v>2.6508530148541803E-2</c:v>
                </c:pt>
                <c:pt idx="1817">
                  <c:v>0.52886620654206085</c:v>
                </c:pt>
                <c:pt idx="1818">
                  <c:v>0.65433335241597768</c:v>
                </c:pt>
                <c:pt idx="1819">
                  <c:v>0.38065405533679486</c:v>
                </c:pt>
                <c:pt idx="1820">
                  <c:v>0.65270804551090489</c:v>
                </c:pt>
                <c:pt idx="1821">
                  <c:v>6.4120901778396633E-2</c:v>
                </c:pt>
                <c:pt idx="1822">
                  <c:v>0.67999618951231067</c:v>
                </c:pt>
                <c:pt idx="1823">
                  <c:v>0.69595713340489063</c:v>
                </c:pt>
                <c:pt idx="1824">
                  <c:v>0.95154113599636647</c:v>
                </c:pt>
                <c:pt idx="1825">
                  <c:v>0.5518726909309033</c:v>
                </c:pt>
                <c:pt idx="1826">
                  <c:v>0.32431647569142119</c:v>
                </c:pt>
                <c:pt idx="1827">
                  <c:v>0.78700694571575469</c:v>
                </c:pt>
                <c:pt idx="1828">
                  <c:v>0.22573664468980237</c:v>
                </c:pt>
                <c:pt idx="1829">
                  <c:v>0.9557873015086108</c:v>
                </c:pt>
                <c:pt idx="1830">
                  <c:v>0.91717645522075542</c:v>
                </c:pt>
                <c:pt idx="1831">
                  <c:v>0.98468289523603525</c:v>
                </c:pt>
                <c:pt idx="1832">
                  <c:v>0.5654202320451942</c:v>
                </c:pt>
                <c:pt idx="1833">
                  <c:v>1.7839983579628162E-2</c:v>
                </c:pt>
                <c:pt idx="1834">
                  <c:v>0.83660402281051693</c:v>
                </c:pt>
                <c:pt idx="1835">
                  <c:v>0.80381137635736322</c:v>
                </c:pt>
                <c:pt idx="1836">
                  <c:v>0.65780243820408468</c:v>
                </c:pt>
                <c:pt idx="1837">
                  <c:v>0.68557889605200795</c:v>
                </c:pt>
                <c:pt idx="1838">
                  <c:v>0.52450594609813106</c:v>
                </c:pt>
                <c:pt idx="1839">
                  <c:v>0.37143607128944067</c:v>
                </c:pt>
                <c:pt idx="1840">
                  <c:v>0.72605016162900726</c:v>
                </c:pt>
                <c:pt idx="1841">
                  <c:v>0.72506649872524032</c:v>
                </c:pt>
                <c:pt idx="1842">
                  <c:v>0.1926440751145799</c:v>
                </c:pt>
                <c:pt idx="1843">
                  <c:v>0.76897045074448478</c:v>
                </c:pt>
                <c:pt idx="1844">
                  <c:v>8.6365662555380571E-2</c:v>
                </c:pt>
                <c:pt idx="1845">
                  <c:v>0.54769056828119356</c:v>
                </c:pt>
                <c:pt idx="1846">
                  <c:v>3.5381102019632751E-2</c:v>
                </c:pt>
                <c:pt idx="1847">
                  <c:v>0.65018164396760125</c:v>
                </c:pt>
                <c:pt idx="1848">
                  <c:v>0.6028901634751308</c:v>
                </c:pt>
                <c:pt idx="1849">
                  <c:v>0.77497752652269669</c:v>
                </c:pt>
                <c:pt idx="1850">
                  <c:v>4.7288266963925338E-2</c:v>
                </c:pt>
                <c:pt idx="1851">
                  <c:v>0.77390286269313791</c:v>
                </c:pt>
                <c:pt idx="1852">
                  <c:v>0.98541328356853375</c:v>
                </c:pt>
                <c:pt idx="1853">
                  <c:v>0.84105693634648659</c:v>
                </c:pt>
                <c:pt idx="1854">
                  <c:v>0.64392917540107353</c:v>
                </c:pt>
                <c:pt idx="1855">
                  <c:v>0.51765096584225589</c:v>
                </c:pt>
                <c:pt idx="1856">
                  <c:v>0.1597829107939186</c:v>
                </c:pt>
                <c:pt idx="1857">
                  <c:v>0.47138171339006241</c:v>
                </c:pt>
                <c:pt idx="1858">
                  <c:v>0.51245694677925524</c:v>
                </c:pt>
                <c:pt idx="1859">
                  <c:v>0.8639045189432355</c:v>
                </c:pt>
                <c:pt idx="1860">
                  <c:v>0.64324987895938102</c:v>
                </c:pt>
                <c:pt idx="1861">
                  <c:v>0.10071567031588204</c:v>
                </c:pt>
                <c:pt idx="1862">
                  <c:v>0.72827099902940495</c:v>
                </c:pt>
                <c:pt idx="1863">
                  <c:v>5.0680687208976914E-2</c:v>
                </c:pt>
                <c:pt idx="1864">
                  <c:v>0.7903099212750373</c:v>
                </c:pt>
                <c:pt idx="1865">
                  <c:v>0.73884686955197099</c:v>
                </c:pt>
                <c:pt idx="1866">
                  <c:v>0.79933655997707354</c:v>
                </c:pt>
                <c:pt idx="1867">
                  <c:v>0.44956353467403143</c:v>
                </c:pt>
                <c:pt idx="1868">
                  <c:v>0.81432726644646714</c:v>
                </c:pt>
                <c:pt idx="1869">
                  <c:v>0.39836716577334663</c:v>
                </c:pt>
                <c:pt idx="1870">
                  <c:v>0.35695515263683869</c:v>
                </c:pt>
                <c:pt idx="1871">
                  <c:v>0.34525036734773329</c:v>
                </c:pt>
                <c:pt idx="1872">
                  <c:v>0.62292401335338321</c:v>
                </c:pt>
                <c:pt idx="1873">
                  <c:v>0.48389243031101881</c:v>
                </c:pt>
                <c:pt idx="1874">
                  <c:v>0.7800762372929958</c:v>
                </c:pt>
                <c:pt idx="1875">
                  <c:v>0.74132018338019035</c:v>
                </c:pt>
                <c:pt idx="1876">
                  <c:v>0.36832207085952257</c:v>
                </c:pt>
                <c:pt idx="1877">
                  <c:v>0.38904493599619944</c:v>
                </c:pt>
                <c:pt idx="1878">
                  <c:v>0.67823928812436729</c:v>
                </c:pt>
                <c:pt idx="1879">
                  <c:v>0.16771550624059303</c:v>
                </c:pt>
                <c:pt idx="1880">
                  <c:v>0.79451338564721563</c:v>
                </c:pt>
                <c:pt idx="1881">
                  <c:v>0.38647257275249464</c:v>
                </c:pt>
                <c:pt idx="1882">
                  <c:v>0.44453025117727474</c:v>
                </c:pt>
                <c:pt idx="1883">
                  <c:v>0.21993153645653815</c:v>
                </c:pt>
                <c:pt idx="1884">
                  <c:v>0.38933322503666079</c:v>
                </c:pt>
                <c:pt idx="1885">
                  <c:v>0.52351319115772521</c:v>
                </c:pt>
                <c:pt idx="1886">
                  <c:v>0.68620378788849512</c:v>
                </c:pt>
                <c:pt idx="1887">
                  <c:v>2.7063041938032509E-2</c:v>
                </c:pt>
                <c:pt idx="1888">
                  <c:v>0.84854585251237535</c:v>
                </c:pt>
                <c:pt idx="1889">
                  <c:v>0.51014317549306121</c:v>
                </c:pt>
                <c:pt idx="1890">
                  <c:v>0.9763505118788921</c:v>
                </c:pt>
                <c:pt idx="1891">
                  <c:v>0.52305314853929596</c:v>
                </c:pt>
                <c:pt idx="1892">
                  <c:v>0.95426749994711368</c:v>
                </c:pt>
                <c:pt idx="1893">
                  <c:v>0.37387161113967726</c:v>
                </c:pt>
                <c:pt idx="1894">
                  <c:v>0.66016842455611024</c:v>
                </c:pt>
                <c:pt idx="1895">
                  <c:v>0.45071151454500458</c:v>
                </c:pt>
                <c:pt idx="1896">
                  <c:v>0.10842495789212406</c:v>
                </c:pt>
                <c:pt idx="1897">
                  <c:v>0.29826729292900639</c:v>
                </c:pt>
                <c:pt idx="1898">
                  <c:v>0.97839225781075301</c:v>
                </c:pt>
                <c:pt idx="1899">
                  <c:v>0.83867702532498023</c:v>
                </c:pt>
                <c:pt idx="1900">
                  <c:v>0.64476463694347286</c:v>
                </c:pt>
                <c:pt idx="1901">
                  <c:v>0.55925310894812141</c:v>
                </c:pt>
                <c:pt idx="1902">
                  <c:v>0.36700209107576037</c:v>
                </c:pt>
                <c:pt idx="1903">
                  <c:v>0.20414471030428294</c:v>
                </c:pt>
                <c:pt idx="1904">
                  <c:v>6.0146084083312228E-2</c:v>
                </c:pt>
                <c:pt idx="1905">
                  <c:v>0.87523518822865332</c:v>
                </c:pt>
                <c:pt idx="1906">
                  <c:v>7.7808558977119885E-2</c:v>
                </c:pt>
                <c:pt idx="1907">
                  <c:v>0.72845072845390568</c:v>
                </c:pt>
                <c:pt idx="1908">
                  <c:v>7.1393124792442253E-2</c:v>
                </c:pt>
                <c:pt idx="1909">
                  <c:v>0.90424838657688744</c:v>
                </c:pt>
                <c:pt idx="1910">
                  <c:v>0.70263319774653443</c:v>
                </c:pt>
                <c:pt idx="1911">
                  <c:v>0.15615452600463969</c:v>
                </c:pt>
                <c:pt idx="1912">
                  <c:v>0.48911855997942322</c:v>
                </c:pt>
                <c:pt idx="1913">
                  <c:v>0.61563757416589071</c:v>
                </c:pt>
                <c:pt idx="1914">
                  <c:v>2.0709006125437565E-2</c:v>
                </c:pt>
                <c:pt idx="1915">
                  <c:v>5.6265950229142769E-2</c:v>
                </c:pt>
                <c:pt idx="1916">
                  <c:v>0.66182550120252437</c:v>
                </c:pt>
                <c:pt idx="1917">
                  <c:v>0.3011987108277151</c:v>
                </c:pt>
                <c:pt idx="1918">
                  <c:v>0.24673288140759472</c:v>
                </c:pt>
                <c:pt idx="1919">
                  <c:v>0.83953781744443712</c:v>
                </c:pt>
                <c:pt idx="1920">
                  <c:v>0.11209778865431333</c:v>
                </c:pt>
                <c:pt idx="1921">
                  <c:v>2.7533913044041913E-2</c:v>
                </c:pt>
                <c:pt idx="1922">
                  <c:v>0.76247653121243997</c:v>
                </c:pt>
                <c:pt idx="1923">
                  <c:v>0.94306008747921333</c:v>
                </c:pt>
                <c:pt idx="1924">
                  <c:v>1.0890263137822162E-2</c:v>
                </c:pt>
                <c:pt idx="1925">
                  <c:v>3.2652557377076036E-2</c:v>
                </c:pt>
                <c:pt idx="1926">
                  <c:v>0.79153183651693715</c:v>
                </c:pt>
                <c:pt idx="1927">
                  <c:v>0.27557634016292931</c:v>
                </c:pt>
                <c:pt idx="1928">
                  <c:v>0.61154911835284398</c:v>
                </c:pt>
                <c:pt idx="1929">
                  <c:v>0.30603215624859192</c:v>
                </c:pt>
                <c:pt idx="1930">
                  <c:v>0.48245007008428226</c:v>
                </c:pt>
                <c:pt idx="1931">
                  <c:v>0.53832790653143447</c:v>
                </c:pt>
                <c:pt idx="1932">
                  <c:v>0.67712507381901377</c:v>
                </c:pt>
                <c:pt idx="1933">
                  <c:v>0.44111567616514658</c:v>
                </c:pt>
                <c:pt idx="1934">
                  <c:v>0.83116930761894647</c:v>
                </c:pt>
                <c:pt idx="1935">
                  <c:v>0.46255315163291671</c:v>
                </c:pt>
                <c:pt idx="1936">
                  <c:v>0.13081949443128868</c:v>
                </c:pt>
                <c:pt idx="1937">
                  <c:v>0.68324290666880216</c:v>
                </c:pt>
                <c:pt idx="1938">
                  <c:v>0.2635323825588135</c:v>
                </c:pt>
                <c:pt idx="1939">
                  <c:v>0.18875366597843993</c:v>
                </c:pt>
                <c:pt idx="1940">
                  <c:v>0.38286409963987028</c:v>
                </c:pt>
                <c:pt idx="1941">
                  <c:v>0.79692264729967466</c:v>
                </c:pt>
                <c:pt idx="1942">
                  <c:v>0.87893316563169155</c:v>
                </c:pt>
                <c:pt idx="1943">
                  <c:v>0.22971477183965722</c:v>
                </c:pt>
                <c:pt idx="1944">
                  <c:v>0.81617030911900579</c:v>
                </c:pt>
                <c:pt idx="1945">
                  <c:v>0.37438536313100967</c:v>
                </c:pt>
                <c:pt idx="1946">
                  <c:v>0.29479814287964168</c:v>
                </c:pt>
                <c:pt idx="1947">
                  <c:v>0.67238737813773908</c:v>
                </c:pt>
                <c:pt idx="1948">
                  <c:v>0.81466436098081263</c:v>
                </c:pt>
                <c:pt idx="1949">
                  <c:v>6.3915004517843488E-2</c:v>
                </c:pt>
                <c:pt idx="1950">
                  <c:v>0.2194809313954231</c:v>
                </c:pt>
                <c:pt idx="1951">
                  <c:v>0.81601396287605821</c:v>
                </c:pt>
                <c:pt idx="1952">
                  <c:v>0.7466740579096014</c:v>
                </c:pt>
                <c:pt idx="1953">
                  <c:v>0.35089128667064534</c:v>
                </c:pt>
                <c:pt idx="1954">
                  <c:v>0.42985507353667873</c:v>
                </c:pt>
                <c:pt idx="1955">
                  <c:v>0.5742209309592009</c:v>
                </c:pt>
                <c:pt idx="1956">
                  <c:v>0.93118663128986334</c:v>
                </c:pt>
                <c:pt idx="1957">
                  <c:v>0.45371208873284613</c:v>
                </c:pt>
                <c:pt idx="1958">
                  <c:v>0.53907533294478216</c:v>
                </c:pt>
                <c:pt idx="1959">
                  <c:v>0.23912080295342988</c:v>
                </c:pt>
                <c:pt idx="1960">
                  <c:v>0.90333523829622908</c:v>
                </c:pt>
                <c:pt idx="1961">
                  <c:v>0.35535004472143483</c:v>
                </c:pt>
                <c:pt idx="1962">
                  <c:v>0.3682016331554398</c:v>
                </c:pt>
                <c:pt idx="1963">
                  <c:v>0.36484844347687834</c:v>
                </c:pt>
                <c:pt idx="1964">
                  <c:v>7.789515893808341E-3</c:v>
                </c:pt>
                <c:pt idx="1965">
                  <c:v>0.91839362723678053</c:v>
                </c:pt>
                <c:pt idx="1966">
                  <c:v>0.44169296857048429</c:v>
                </c:pt>
                <c:pt idx="1967">
                  <c:v>0.53372276412962139</c:v>
                </c:pt>
                <c:pt idx="1968">
                  <c:v>0.27849672654573654</c:v>
                </c:pt>
                <c:pt idx="1969">
                  <c:v>0.694483054193893</c:v>
                </c:pt>
                <c:pt idx="1970">
                  <c:v>0.17669183675977021</c:v>
                </c:pt>
                <c:pt idx="1971">
                  <c:v>0.6597004214579707</c:v>
                </c:pt>
                <c:pt idx="1972">
                  <c:v>0.58498344411374226</c:v>
                </c:pt>
                <c:pt idx="1973">
                  <c:v>0.81674521966685787</c:v>
                </c:pt>
                <c:pt idx="1974">
                  <c:v>3.6906940879722565E-2</c:v>
                </c:pt>
                <c:pt idx="1975">
                  <c:v>0.29495536549713247</c:v>
                </c:pt>
                <c:pt idx="1976">
                  <c:v>0.31482791030538637</c:v>
                </c:pt>
                <c:pt idx="1977">
                  <c:v>0.31268850262867681</c:v>
                </c:pt>
                <c:pt idx="1978">
                  <c:v>0.3556636801714374</c:v>
                </c:pt>
                <c:pt idx="1979">
                  <c:v>0.63947264134859327</c:v>
                </c:pt>
                <c:pt idx="1980">
                  <c:v>0.61668314580651151</c:v>
                </c:pt>
                <c:pt idx="1981">
                  <c:v>0.5936315700382141</c:v>
                </c:pt>
                <c:pt idx="1982">
                  <c:v>0.16579763226481045</c:v>
                </c:pt>
                <c:pt idx="1983">
                  <c:v>0.56080547466911634</c:v>
                </c:pt>
                <c:pt idx="1984">
                  <c:v>0.45761276383773086</c:v>
                </c:pt>
                <c:pt idx="1985">
                  <c:v>9.7721820742693644E-2</c:v>
                </c:pt>
                <c:pt idx="1986">
                  <c:v>0.4106412224521121</c:v>
                </c:pt>
                <c:pt idx="1987">
                  <c:v>0.64702575264825757</c:v>
                </c:pt>
                <c:pt idx="1988">
                  <c:v>0.56182475926439501</c:v>
                </c:pt>
                <c:pt idx="1989">
                  <c:v>0.58872895668667224</c:v>
                </c:pt>
                <c:pt idx="1990">
                  <c:v>0.76757503290082096</c:v>
                </c:pt>
                <c:pt idx="1991">
                  <c:v>0.63357796409799627</c:v>
                </c:pt>
                <c:pt idx="1992">
                  <c:v>0.54484259502256405</c:v>
                </c:pt>
                <c:pt idx="1993">
                  <c:v>0.16949454423482277</c:v>
                </c:pt>
                <c:pt idx="1994">
                  <c:v>0.69480495466608783</c:v>
                </c:pt>
                <c:pt idx="1995">
                  <c:v>0.5868730729384688</c:v>
                </c:pt>
                <c:pt idx="1996">
                  <c:v>0.57573687684523722</c:v>
                </c:pt>
                <c:pt idx="1997">
                  <c:v>0.4096891379028974</c:v>
                </c:pt>
                <c:pt idx="1998">
                  <c:v>0.64534073399628544</c:v>
                </c:pt>
                <c:pt idx="1999">
                  <c:v>0.2417162755698507</c:v>
                </c:pt>
                <c:pt idx="2000">
                  <c:v>0.52544350248083638</c:v>
                </c:pt>
                <c:pt idx="2001">
                  <c:v>0.12894619541659308</c:v>
                </c:pt>
                <c:pt idx="2002">
                  <c:v>0.19870636667996011</c:v>
                </c:pt>
                <c:pt idx="2003">
                  <c:v>0.65790479008942138</c:v>
                </c:pt>
                <c:pt idx="2004">
                  <c:v>0.40580703290449782</c:v>
                </c:pt>
                <c:pt idx="2005">
                  <c:v>0.39880202589500791</c:v>
                </c:pt>
                <c:pt idx="2006">
                  <c:v>0.66564921739774252</c:v>
                </c:pt>
                <c:pt idx="2007">
                  <c:v>0.5663968038588747</c:v>
                </c:pt>
                <c:pt idx="2008">
                  <c:v>0.43108245610775542</c:v>
                </c:pt>
                <c:pt idx="2009">
                  <c:v>0.20283980304507529</c:v>
                </c:pt>
                <c:pt idx="2010">
                  <c:v>0.12856977858048388</c:v>
                </c:pt>
                <c:pt idx="2011">
                  <c:v>0.872268602192527</c:v>
                </c:pt>
                <c:pt idx="2012">
                  <c:v>0.2183970498006777</c:v>
                </c:pt>
                <c:pt idx="2013">
                  <c:v>0.59921599999033659</c:v>
                </c:pt>
                <c:pt idx="2014">
                  <c:v>2.3311837587185129E-2</c:v>
                </c:pt>
                <c:pt idx="2015">
                  <c:v>0.80205432782045305</c:v>
                </c:pt>
                <c:pt idx="2016">
                  <c:v>0.12708767835380866</c:v>
                </c:pt>
                <c:pt idx="2017">
                  <c:v>0.96261009246232454</c:v>
                </c:pt>
                <c:pt idx="2018">
                  <c:v>0.58782401428922271</c:v>
                </c:pt>
                <c:pt idx="2019">
                  <c:v>0.5582081589653195</c:v>
                </c:pt>
                <c:pt idx="2020">
                  <c:v>0.804527730124317</c:v>
                </c:pt>
                <c:pt idx="2021">
                  <c:v>0.6975601993955487</c:v>
                </c:pt>
                <c:pt idx="2022">
                  <c:v>0.89427124098607857</c:v>
                </c:pt>
                <c:pt idx="2023">
                  <c:v>1.6747253023435944E-2</c:v>
                </c:pt>
                <c:pt idx="2024">
                  <c:v>0.47108156488793046</c:v>
                </c:pt>
                <c:pt idx="2025">
                  <c:v>0.4678610714468458</c:v>
                </c:pt>
                <c:pt idx="2026">
                  <c:v>0.34102780713747621</c:v>
                </c:pt>
                <c:pt idx="2027">
                  <c:v>0.65435455956233413</c:v>
                </c:pt>
                <c:pt idx="2028">
                  <c:v>0.73708256414955597</c:v>
                </c:pt>
                <c:pt idx="2029">
                  <c:v>0.14665566158790871</c:v>
                </c:pt>
                <c:pt idx="2030">
                  <c:v>0.8417043079816291</c:v>
                </c:pt>
                <c:pt idx="2031">
                  <c:v>0.52430424723974622</c:v>
                </c:pt>
                <c:pt idx="2032">
                  <c:v>0.98148335841553447</c:v>
                </c:pt>
                <c:pt idx="2033">
                  <c:v>0.79080488988701481</c:v>
                </c:pt>
                <c:pt idx="2034">
                  <c:v>5.7784331058051593E-2</c:v>
                </c:pt>
                <c:pt idx="2035">
                  <c:v>0.181252092673095</c:v>
                </c:pt>
                <c:pt idx="2036">
                  <c:v>0.30392155670743509</c:v>
                </c:pt>
                <c:pt idx="2037">
                  <c:v>9.6035818614082329E-3</c:v>
                </c:pt>
                <c:pt idx="2038">
                  <c:v>0.40740034468816611</c:v>
                </c:pt>
                <c:pt idx="2039">
                  <c:v>0.1775931740075318</c:v>
                </c:pt>
                <c:pt idx="2040">
                  <c:v>0.80847554458699911</c:v>
                </c:pt>
                <c:pt idx="2041">
                  <c:v>4.8477873694374167E-2</c:v>
                </c:pt>
                <c:pt idx="2042">
                  <c:v>0.76762318134662844</c:v>
                </c:pt>
                <c:pt idx="2043">
                  <c:v>0.44280889278408553</c:v>
                </c:pt>
                <c:pt idx="2044">
                  <c:v>0.28906102212567863</c:v>
                </c:pt>
                <c:pt idx="2045">
                  <c:v>0.24859886628044717</c:v>
                </c:pt>
                <c:pt idx="2046">
                  <c:v>0.20114557547548115</c:v>
                </c:pt>
                <c:pt idx="2047">
                  <c:v>0.6536870164115387</c:v>
                </c:pt>
                <c:pt idx="2048">
                  <c:v>0.51768482873108468</c:v>
                </c:pt>
                <c:pt idx="2049">
                  <c:v>0.728916483339349</c:v>
                </c:pt>
                <c:pt idx="2050">
                  <c:v>0.89933548443919764</c:v>
                </c:pt>
                <c:pt idx="2051">
                  <c:v>0.1314869695955361</c:v>
                </c:pt>
                <c:pt idx="2052">
                  <c:v>0.9014979921753975</c:v>
                </c:pt>
                <c:pt idx="2053">
                  <c:v>0.47675449190510183</c:v>
                </c:pt>
                <c:pt idx="2054">
                  <c:v>0.81274544904602009</c:v>
                </c:pt>
                <c:pt idx="2055">
                  <c:v>0.81276211646048446</c:v>
                </c:pt>
                <c:pt idx="2056">
                  <c:v>9.2891351363105404E-2</c:v>
                </c:pt>
                <c:pt idx="2057">
                  <c:v>0.22494235971241369</c:v>
                </c:pt>
                <c:pt idx="2058">
                  <c:v>0.60623968653671434</c:v>
                </c:pt>
                <c:pt idx="2059">
                  <c:v>7.0411622557049441E-2</c:v>
                </c:pt>
                <c:pt idx="2060">
                  <c:v>0.40814031632996178</c:v>
                </c:pt>
                <c:pt idx="2061">
                  <c:v>0.61429655766780333</c:v>
                </c:pt>
                <c:pt idx="2062">
                  <c:v>0.48224472276970964</c:v>
                </c:pt>
                <c:pt idx="2063">
                  <c:v>8.7055590509928574E-2</c:v>
                </c:pt>
                <c:pt idx="2064">
                  <c:v>0.14330970036951346</c:v>
                </c:pt>
                <c:pt idx="2065">
                  <c:v>0.60613411041262288</c:v>
                </c:pt>
                <c:pt idx="2066">
                  <c:v>0.29599370495229665</c:v>
                </c:pt>
                <c:pt idx="2067">
                  <c:v>0.76619913325002376</c:v>
                </c:pt>
                <c:pt idx="2068">
                  <c:v>0.50883253314943633</c:v>
                </c:pt>
                <c:pt idx="2069">
                  <c:v>0.94838464257697797</c:v>
                </c:pt>
                <c:pt idx="2070">
                  <c:v>0.50068779126773022</c:v>
                </c:pt>
                <c:pt idx="2071">
                  <c:v>5.9707836741445509E-2</c:v>
                </c:pt>
                <c:pt idx="2072">
                  <c:v>0.5096121134746876</c:v>
                </c:pt>
                <c:pt idx="2073">
                  <c:v>5.0791169074732426E-2</c:v>
                </c:pt>
                <c:pt idx="2074">
                  <c:v>0.6471786390278389</c:v>
                </c:pt>
                <c:pt idx="2075">
                  <c:v>0.131386140888271</c:v>
                </c:pt>
                <c:pt idx="2076">
                  <c:v>0.20686990917048878</c:v>
                </c:pt>
                <c:pt idx="2077">
                  <c:v>0.86256342840500333</c:v>
                </c:pt>
                <c:pt idx="2078">
                  <c:v>0.10354120289140437</c:v>
                </c:pt>
                <c:pt idx="2079">
                  <c:v>0.21699699583323531</c:v>
                </c:pt>
                <c:pt idx="2080">
                  <c:v>6.850896918611088E-2</c:v>
                </c:pt>
                <c:pt idx="2081">
                  <c:v>0.43024511096544804</c:v>
                </c:pt>
                <c:pt idx="2082">
                  <c:v>0.12957999628483319</c:v>
                </c:pt>
                <c:pt idx="2083">
                  <c:v>0.85099755919119224</c:v>
                </c:pt>
                <c:pt idx="2084">
                  <c:v>0.71597732636890254</c:v>
                </c:pt>
                <c:pt idx="2085">
                  <c:v>0.43092428214425421</c:v>
                </c:pt>
                <c:pt idx="2086">
                  <c:v>0.54440999848042149</c:v>
                </c:pt>
                <c:pt idx="2087">
                  <c:v>0.8988444604439868</c:v>
                </c:pt>
                <c:pt idx="2088">
                  <c:v>0.87884668208604988</c:v>
                </c:pt>
                <c:pt idx="2089">
                  <c:v>0.77618582024061389</c:v>
                </c:pt>
                <c:pt idx="2090">
                  <c:v>0.35508078399816567</c:v>
                </c:pt>
                <c:pt idx="2091">
                  <c:v>0.84273665716999058</c:v>
                </c:pt>
                <c:pt idx="2092">
                  <c:v>0.87499705603113265</c:v>
                </c:pt>
                <c:pt idx="2093">
                  <c:v>7.5520715245753864E-2</c:v>
                </c:pt>
                <c:pt idx="2094">
                  <c:v>0.27666113538512083</c:v>
                </c:pt>
                <c:pt idx="2095">
                  <c:v>0.84370241772555854</c:v>
                </c:pt>
                <c:pt idx="2096">
                  <c:v>0.10653471346317545</c:v>
                </c:pt>
                <c:pt idx="2097">
                  <c:v>0.52892917558966634</c:v>
                </c:pt>
                <c:pt idx="2098">
                  <c:v>0.7126541355218059</c:v>
                </c:pt>
                <c:pt idx="2099">
                  <c:v>0.57805571499190089</c:v>
                </c:pt>
                <c:pt idx="2100">
                  <c:v>0.38240186887905087</c:v>
                </c:pt>
                <c:pt idx="2101">
                  <c:v>2.8210250208252227E-2</c:v>
                </c:pt>
                <c:pt idx="2102">
                  <c:v>0.12967525009516406</c:v>
                </c:pt>
                <c:pt idx="2103">
                  <c:v>0.45192834942225757</c:v>
                </c:pt>
                <c:pt idx="2104">
                  <c:v>0.55976873988274889</c:v>
                </c:pt>
                <c:pt idx="2105">
                  <c:v>3.3211209361074127E-2</c:v>
                </c:pt>
                <c:pt idx="2106">
                  <c:v>0.18079573157280485</c:v>
                </c:pt>
                <c:pt idx="2107">
                  <c:v>0.63386054413107251</c:v>
                </c:pt>
                <c:pt idx="2108">
                  <c:v>0.29416521093536413</c:v>
                </c:pt>
                <c:pt idx="2109">
                  <c:v>3.4700190664595079E-2</c:v>
                </c:pt>
                <c:pt idx="2110">
                  <c:v>0.20610449984953949</c:v>
                </c:pt>
                <c:pt idx="2111">
                  <c:v>0.99832897121008901</c:v>
                </c:pt>
                <c:pt idx="2112">
                  <c:v>0.9150191279663793</c:v>
                </c:pt>
                <c:pt idx="2113">
                  <c:v>0.72648373093757956</c:v>
                </c:pt>
                <c:pt idx="2114">
                  <c:v>1.2065867899016416E-2</c:v>
                </c:pt>
                <c:pt idx="2115">
                  <c:v>0.79104177876889792</c:v>
                </c:pt>
                <c:pt idx="2116">
                  <c:v>3.9175768866751233E-2</c:v>
                </c:pt>
                <c:pt idx="2117">
                  <c:v>0.42714734348801309</c:v>
                </c:pt>
                <c:pt idx="2118">
                  <c:v>6.540200303560216E-2</c:v>
                </c:pt>
                <c:pt idx="2119">
                  <c:v>0.21146501936552348</c:v>
                </c:pt>
                <c:pt idx="2120">
                  <c:v>9.2580476353215271E-2</c:v>
                </c:pt>
                <c:pt idx="2121">
                  <c:v>6.6068489135274891E-5</c:v>
                </c:pt>
                <c:pt idx="2122">
                  <c:v>0.1104130968965651</c:v>
                </c:pt>
                <c:pt idx="2123">
                  <c:v>0.71291954056961437</c:v>
                </c:pt>
                <c:pt idx="2124">
                  <c:v>3.8718353509306143E-2</c:v>
                </c:pt>
                <c:pt idx="2125">
                  <c:v>0.73936743090831092</c:v>
                </c:pt>
                <c:pt idx="2126">
                  <c:v>0.54841127598118566</c:v>
                </c:pt>
                <c:pt idx="2127">
                  <c:v>0.14831541578672613</c:v>
                </c:pt>
                <c:pt idx="2128">
                  <c:v>0.73719312750603683</c:v>
                </c:pt>
                <c:pt idx="2129">
                  <c:v>4.893993961109777E-3</c:v>
                </c:pt>
                <c:pt idx="2130">
                  <c:v>0.2533565043720214</c:v>
                </c:pt>
                <c:pt idx="2131">
                  <c:v>0.16276898056397632</c:v>
                </c:pt>
                <c:pt idx="2132">
                  <c:v>0.65825633875013156</c:v>
                </c:pt>
                <c:pt idx="2133">
                  <c:v>0.31428537346156565</c:v>
                </c:pt>
                <c:pt idx="2134">
                  <c:v>0.19427176853375125</c:v>
                </c:pt>
                <c:pt idx="2135">
                  <c:v>0.12561374675743922</c:v>
                </c:pt>
                <c:pt idx="2136">
                  <c:v>0.19024175228096626</c:v>
                </c:pt>
                <c:pt idx="2137">
                  <c:v>0.39313058619998886</c:v>
                </c:pt>
                <c:pt idx="2138">
                  <c:v>0.3457622632131736</c:v>
                </c:pt>
                <c:pt idx="2139">
                  <c:v>0.22635782380884412</c:v>
                </c:pt>
                <c:pt idx="2140">
                  <c:v>0.39594475524311173</c:v>
                </c:pt>
                <c:pt idx="2141">
                  <c:v>0.64350137097924076</c:v>
                </c:pt>
                <c:pt idx="2142">
                  <c:v>0.32754204810016885</c:v>
                </c:pt>
                <c:pt idx="2143">
                  <c:v>0.99920241953767952</c:v>
                </c:pt>
                <c:pt idx="2144">
                  <c:v>0.59506516977914847</c:v>
                </c:pt>
                <c:pt idx="2145">
                  <c:v>0.26030847814879776</c:v>
                </c:pt>
                <c:pt idx="2146">
                  <c:v>4.5922468437777121E-3</c:v>
                </c:pt>
                <c:pt idx="2147">
                  <c:v>0.18189270337200383</c:v>
                </c:pt>
                <c:pt idx="2148">
                  <c:v>7.0665573268507406E-2</c:v>
                </c:pt>
                <c:pt idx="2149">
                  <c:v>0.67628992380401587</c:v>
                </c:pt>
                <c:pt idx="2150">
                  <c:v>0.40474937409383682</c:v>
                </c:pt>
                <c:pt idx="2151">
                  <c:v>0.6227303951153208</c:v>
                </c:pt>
                <c:pt idx="2152">
                  <c:v>0.22975070319592519</c:v>
                </c:pt>
                <c:pt idx="2153">
                  <c:v>0.42006861391480482</c:v>
                </c:pt>
                <c:pt idx="2154">
                  <c:v>9.3194066124592939E-2</c:v>
                </c:pt>
                <c:pt idx="2155">
                  <c:v>0.3126693560335177</c:v>
                </c:pt>
                <c:pt idx="2156">
                  <c:v>3.3866855331634568E-2</c:v>
                </c:pt>
                <c:pt idx="2157">
                  <c:v>0.20023755878221131</c:v>
                </c:pt>
                <c:pt idx="2158">
                  <c:v>0.39265045262530934</c:v>
                </c:pt>
                <c:pt idx="2159">
                  <c:v>0.27615727357387415</c:v>
                </c:pt>
                <c:pt idx="2160">
                  <c:v>0.3752969561029677</c:v>
                </c:pt>
                <c:pt idx="2161">
                  <c:v>0.61594122257825978</c:v>
                </c:pt>
                <c:pt idx="2162">
                  <c:v>0.12412787281168991</c:v>
                </c:pt>
                <c:pt idx="2163">
                  <c:v>0.21715834607237872</c:v>
                </c:pt>
                <c:pt idx="2164">
                  <c:v>0.78032243846930682</c:v>
                </c:pt>
                <c:pt idx="2165">
                  <c:v>0.87922335363888338</c:v>
                </c:pt>
                <c:pt idx="2166">
                  <c:v>0.10690460871295286</c:v>
                </c:pt>
                <c:pt idx="2167">
                  <c:v>0.74575863859884373</c:v>
                </c:pt>
                <c:pt idx="2168">
                  <c:v>0.96543893076732701</c:v>
                </c:pt>
                <c:pt idx="2169">
                  <c:v>0.13210940646571545</c:v>
                </c:pt>
                <c:pt idx="2170">
                  <c:v>0.36279446927960707</c:v>
                </c:pt>
                <c:pt idx="2171">
                  <c:v>0.4866451823556075</c:v>
                </c:pt>
                <c:pt idx="2172">
                  <c:v>4.5579850694900309E-2</c:v>
                </c:pt>
                <c:pt idx="2173">
                  <c:v>6.0550629189494359E-2</c:v>
                </c:pt>
                <c:pt idx="2174">
                  <c:v>0.67442478783169058</c:v>
                </c:pt>
                <c:pt idx="2175">
                  <c:v>5.7409087222725662E-2</c:v>
                </c:pt>
                <c:pt idx="2176">
                  <c:v>0.87452895235015493</c:v>
                </c:pt>
                <c:pt idx="2177">
                  <c:v>0.20810214905445565</c:v>
                </c:pt>
                <c:pt idx="2178">
                  <c:v>0.57281915823594631</c:v>
                </c:pt>
                <c:pt idx="2179">
                  <c:v>0.37159247154909769</c:v>
                </c:pt>
                <c:pt idx="2180">
                  <c:v>0.35466932568450893</c:v>
                </c:pt>
                <c:pt idx="2181">
                  <c:v>0.92735677954152074</c:v>
                </c:pt>
                <c:pt idx="2182">
                  <c:v>8.5393754339494629E-2</c:v>
                </c:pt>
                <c:pt idx="2183">
                  <c:v>0.21282918388621377</c:v>
                </c:pt>
                <c:pt idx="2184">
                  <c:v>2.0093575594990316E-2</c:v>
                </c:pt>
                <c:pt idx="2185">
                  <c:v>0.71272502500225088</c:v>
                </c:pt>
                <c:pt idx="2186">
                  <c:v>0.7694952128312994</c:v>
                </c:pt>
                <c:pt idx="2187">
                  <c:v>0.90604205564877116</c:v>
                </c:pt>
                <c:pt idx="2188">
                  <c:v>0.8488292888965594</c:v>
                </c:pt>
                <c:pt idx="2189">
                  <c:v>0.27385848447394484</c:v>
                </c:pt>
                <c:pt idx="2190">
                  <c:v>0.73954855359138383</c:v>
                </c:pt>
                <c:pt idx="2191">
                  <c:v>0.59254021038885241</c:v>
                </c:pt>
                <c:pt idx="2192">
                  <c:v>0.82331600544197303</c:v>
                </c:pt>
                <c:pt idx="2193">
                  <c:v>0.47210346324001601</c:v>
                </c:pt>
                <c:pt idx="2194">
                  <c:v>0.64290667494894316</c:v>
                </c:pt>
                <c:pt idx="2195">
                  <c:v>0.33248586688772119</c:v>
                </c:pt>
                <c:pt idx="2196">
                  <c:v>8.9964781929722418E-2</c:v>
                </c:pt>
                <c:pt idx="2197">
                  <c:v>3.8089892844711377E-2</c:v>
                </c:pt>
                <c:pt idx="2198">
                  <c:v>0.1768290410641716</c:v>
                </c:pt>
                <c:pt idx="2199">
                  <c:v>0.96569316553217044</c:v>
                </c:pt>
                <c:pt idx="2200">
                  <c:v>0.40503309918801911</c:v>
                </c:pt>
                <c:pt idx="2201">
                  <c:v>0.39129805303704834</c:v>
                </c:pt>
                <c:pt idx="2202">
                  <c:v>0.54637739367148719</c:v>
                </c:pt>
                <c:pt idx="2203">
                  <c:v>0.9648554366849621</c:v>
                </c:pt>
                <c:pt idx="2204">
                  <c:v>0.3253243641580103</c:v>
                </c:pt>
                <c:pt idx="2205">
                  <c:v>0.7265884036787732</c:v>
                </c:pt>
                <c:pt idx="2206">
                  <c:v>0.77130062914048347</c:v>
                </c:pt>
                <c:pt idx="2207">
                  <c:v>0.24967396410632597</c:v>
                </c:pt>
                <c:pt idx="2208">
                  <c:v>0.27031473502065739</c:v>
                </c:pt>
                <c:pt idx="2209">
                  <c:v>0.17975149218912773</c:v>
                </c:pt>
                <c:pt idx="2210">
                  <c:v>8.3329222669512606E-2</c:v>
                </c:pt>
                <c:pt idx="2211">
                  <c:v>0.51424540649831552</c:v>
                </c:pt>
                <c:pt idx="2212">
                  <c:v>0.9225470171880662</c:v>
                </c:pt>
                <c:pt idx="2213">
                  <c:v>0.24771787982793425</c:v>
                </c:pt>
                <c:pt idx="2214">
                  <c:v>0.39440626809113022</c:v>
                </c:pt>
                <c:pt idx="2215">
                  <c:v>0.78614780762519121</c:v>
                </c:pt>
                <c:pt idx="2216">
                  <c:v>0.78620275658844163</c:v>
                </c:pt>
                <c:pt idx="2217">
                  <c:v>0.70972998193918257</c:v>
                </c:pt>
                <c:pt idx="2218">
                  <c:v>0.4318064518420987</c:v>
                </c:pt>
                <c:pt idx="2219">
                  <c:v>0.37103611015297289</c:v>
                </c:pt>
                <c:pt idx="2220">
                  <c:v>3.9033410157558236E-3</c:v>
                </c:pt>
                <c:pt idx="2221">
                  <c:v>0.60345245180812312</c:v>
                </c:pt>
                <c:pt idx="2222">
                  <c:v>0.225357539125419</c:v>
                </c:pt>
                <c:pt idx="2223">
                  <c:v>0.58416008091725413</c:v>
                </c:pt>
                <c:pt idx="2224">
                  <c:v>0.97847997629012906</c:v>
                </c:pt>
                <c:pt idx="2225">
                  <c:v>0.31296150820002028</c:v>
                </c:pt>
                <c:pt idx="2226">
                  <c:v>0.94406831774118749</c:v>
                </c:pt>
                <c:pt idx="2227">
                  <c:v>0.95621627613725901</c:v>
                </c:pt>
                <c:pt idx="2228">
                  <c:v>0.12695303891177898</c:v>
                </c:pt>
                <c:pt idx="2229">
                  <c:v>0.69972499026904111</c:v>
                </c:pt>
                <c:pt idx="2230">
                  <c:v>0.27791145177460808</c:v>
                </c:pt>
                <c:pt idx="2231">
                  <c:v>0.85776997583814429</c:v>
                </c:pt>
                <c:pt idx="2232">
                  <c:v>0.53998391169122606</c:v>
                </c:pt>
                <c:pt idx="2233">
                  <c:v>0.50960379443578596</c:v>
                </c:pt>
                <c:pt idx="2234">
                  <c:v>0.91097308225509388</c:v>
                </c:pt>
                <c:pt idx="2235">
                  <c:v>0.72459346136292135</c:v>
                </c:pt>
                <c:pt idx="2236">
                  <c:v>0.24230512661966733</c:v>
                </c:pt>
                <c:pt idx="2237">
                  <c:v>0.42226309674897378</c:v>
                </c:pt>
                <c:pt idx="2238">
                  <c:v>0.97586706000187762</c:v>
                </c:pt>
                <c:pt idx="2239">
                  <c:v>0.39767745155732959</c:v>
                </c:pt>
                <c:pt idx="2240">
                  <c:v>0.76492832403859512</c:v>
                </c:pt>
                <c:pt idx="2241">
                  <c:v>0.15034211666804836</c:v>
                </c:pt>
                <c:pt idx="2242">
                  <c:v>0.79995483988893912</c:v>
                </c:pt>
                <c:pt idx="2243">
                  <c:v>0.84099401339934865</c:v>
                </c:pt>
                <c:pt idx="2244">
                  <c:v>0.58638320285192835</c:v>
                </c:pt>
                <c:pt idx="2245">
                  <c:v>0.34249033236060772</c:v>
                </c:pt>
                <c:pt idx="2246">
                  <c:v>0.2350159847340621</c:v>
                </c:pt>
                <c:pt idx="2247">
                  <c:v>0.91365542538168631</c:v>
                </c:pt>
                <c:pt idx="2248">
                  <c:v>0.80673439000115466</c:v>
                </c:pt>
                <c:pt idx="2249">
                  <c:v>0.78489274940681308</c:v>
                </c:pt>
                <c:pt idx="2250">
                  <c:v>0.69243928030712498</c:v>
                </c:pt>
                <c:pt idx="2251">
                  <c:v>0.82698412184928738</c:v>
                </c:pt>
                <c:pt idx="2252">
                  <c:v>0.12213592097262661</c:v>
                </c:pt>
                <c:pt idx="2253">
                  <c:v>0.73842378693559385</c:v>
                </c:pt>
                <c:pt idx="2254">
                  <c:v>0.68858702652556214</c:v>
                </c:pt>
                <c:pt idx="2255">
                  <c:v>8.2154815123488573E-2</c:v>
                </c:pt>
                <c:pt idx="2256">
                  <c:v>0.7759777804724769</c:v>
                </c:pt>
                <c:pt idx="2257">
                  <c:v>0.85855640091866092</c:v>
                </c:pt>
                <c:pt idx="2258">
                  <c:v>0.75743023993327763</c:v>
                </c:pt>
                <c:pt idx="2259">
                  <c:v>0.13004255859648928</c:v>
                </c:pt>
                <c:pt idx="2260">
                  <c:v>0.62528233119532572</c:v>
                </c:pt>
                <c:pt idx="2261">
                  <c:v>0.12014039983979445</c:v>
                </c:pt>
                <c:pt idx="2262">
                  <c:v>0.19970010742531163</c:v>
                </c:pt>
                <c:pt idx="2263">
                  <c:v>0.35970549721257083</c:v>
                </c:pt>
                <c:pt idx="2264">
                  <c:v>0.57029165167840745</c:v>
                </c:pt>
                <c:pt idx="2265">
                  <c:v>0.89178975899321478</c:v>
                </c:pt>
                <c:pt idx="2266">
                  <c:v>0.3104793989614022</c:v>
                </c:pt>
                <c:pt idx="2267">
                  <c:v>0.22725834428670738</c:v>
                </c:pt>
                <c:pt idx="2268">
                  <c:v>0.53099242669110769</c:v>
                </c:pt>
                <c:pt idx="2269">
                  <c:v>0.38971539744628381</c:v>
                </c:pt>
                <c:pt idx="2270">
                  <c:v>0.94668487969165893</c:v>
                </c:pt>
                <c:pt idx="2271">
                  <c:v>0.93277297771199275</c:v>
                </c:pt>
                <c:pt idx="2272">
                  <c:v>0.11543640546288174</c:v>
                </c:pt>
                <c:pt idx="2273">
                  <c:v>0.13966661465338739</c:v>
                </c:pt>
                <c:pt idx="2274">
                  <c:v>0.37679247948191708</c:v>
                </c:pt>
                <c:pt idx="2275">
                  <c:v>0.75120265258066476</c:v>
                </c:pt>
                <c:pt idx="2276">
                  <c:v>0.46298192323324361</c:v>
                </c:pt>
                <c:pt idx="2277">
                  <c:v>0.3371837811252027</c:v>
                </c:pt>
                <c:pt idx="2278">
                  <c:v>4.7809371281326458E-2</c:v>
                </c:pt>
                <c:pt idx="2279">
                  <c:v>0.53210312525374026</c:v>
                </c:pt>
                <c:pt idx="2280">
                  <c:v>5.7226139613066863E-2</c:v>
                </c:pt>
                <c:pt idx="2281">
                  <c:v>0.79972847681479919</c:v>
                </c:pt>
                <c:pt idx="2282">
                  <c:v>3.6509826330705465E-2</c:v>
                </c:pt>
                <c:pt idx="2283">
                  <c:v>0.62065114016674983</c:v>
                </c:pt>
                <c:pt idx="2284">
                  <c:v>0.2837127825635079</c:v>
                </c:pt>
                <c:pt idx="2285">
                  <c:v>0.36073654487763368</c:v>
                </c:pt>
                <c:pt idx="2286">
                  <c:v>0.8991097583896992</c:v>
                </c:pt>
                <c:pt idx="2287">
                  <c:v>0.33770925567378723</c:v>
                </c:pt>
                <c:pt idx="2288">
                  <c:v>0.87946010934163821</c:v>
                </c:pt>
                <c:pt idx="2289">
                  <c:v>8.6057704913456781E-2</c:v>
                </c:pt>
                <c:pt idx="2290">
                  <c:v>0.37184648046821656</c:v>
                </c:pt>
                <c:pt idx="2291">
                  <c:v>0.62379722931599113</c:v>
                </c:pt>
                <c:pt idx="2292">
                  <c:v>0.16003311386333458</c:v>
                </c:pt>
                <c:pt idx="2293">
                  <c:v>0.67654470106425912</c:v>
                </c:pt>
                <c:pt idx="2294">
                  <c:v>0.68679078700337126</c:v>
                </c:pt>
                <c:pt idx="2295">
                  <c:v>0.89275716566143426</c:v>
                </c:pt>
                <c:pt idx="2296">
                  <c:v>0.56968327172551458</c:v>
                </c:pt>
                <c:pt idx="2297">
                  <c:v>0.66674789072328611</c:v>
                </c:pt>
                <c:pt idx="2298">
                  <c:v>3.1799386270250841E-2</c:v>
                </c:pt>
                <c:pt idx="2299">
                  <c:v>0.45228504410585624</c:v>
                </c:pt>
                <c:pt idx="2300">
                  <c:v>0.5547362871257292</c:v>
                </c:pt>
                <c:pt idx="2301">
                  <c:v>0.45277772212996042</c:v>
                </c:pt>
                <c:pt idx="2302">
                  <c:v>0.8351758382446951</c:v>
                </c:pt>
                <c:pt idx="2303">
                  <c:v>0.80031337859123641</c:v>
                </c:pt>
                <c:pt idx="2304">
                  <c:v>0.86695398290965431</c:v>
                </c:pt>
                <c:pt idx="2305">
                  <c:v>0.89559076255913395</c:v>
                </c:pt>
                <c:pt idx="2306">
                  <c:v>0.19394633136407766</c:v>
                </c:pt>
                <c:pt idx="2307">
                  <c:v>0.65599123605340315</c:v>
                </c:pt>
                <c:pt idx="2308">
                  <c:v>0.24470434954608994</c:v>
                </c:pt>
                <c:pt idx="2309">
                  <c:v>0.74600282113347338</c:v>
                </c:pt>
                <c:pt idx="2310">
                  <c:v>6.9414790286410039E-2</c:v>
                </c:pt>
                <c:pt idx="2311">
                  <c:v>0.65438034369348563</c:v>
                </c:pt>
                <c:pt idx="2312">
                  <c:v>0.17043645641321151</c:v>
                </c:pt>
                <c:pt idx="2313">
                  <c:v>0.52552293684590745</c:v>
                </c:pt>
                <c:pt idx="2314">
                  <c:v>0.46399956916645146</c:v>
                </c:pt>
                <c:pt idx="2315">
                  <c:v>0.44075898055022533</c:v>
                </c:pt>
                <c:pt idx="2316">
                  <c:v>0.83618610763744738</c:v>
                </c:pt>
                <c:pt idx="2317">
                  <c:v>0.77991106257769793</c:v>
                </c:pt>
                <c:pt idx="2318">
                  <c:v>0.96522874336933195</c:v>
                </c:pt>
                <c:pt idx="2319">
                  <c:v>0.59948980836173982</c:v>
                </c:pt>
                <c:pt idx="2320">
                  <c:v>0.62520913576018489</c:v>
                </c:pt>
                <c:pt idx="2321">
                  <c:v>0.88994472142772041</c:v>
                </c:pt>
                <c:pt idx="2322">
                  <c:v>0.30093303569635982</c:v>
                </c:pt>
                <c:pt idx="2323">
                  <c:v>0.78153094871972262</c:v>
                </c:pt>
                <c:pt idx="2324">
                  <c:v>0.19065513237875659</c:v>
                </c:pt>
                <c:pt idx="2325">
                  <c:v>0.34080988976210819</c:v>
                </c:pt>
                <c:pt idx="2326">
                  <c:v>0.99181723175189329</c:v>
                </c:pt>
                <c:pt idx="2327">
                  <c:v>0.47221405407051281</c:v>
                </c:pt>
                <c:pt idx="2328">
                  <c:v>0.50160676310845032</c:v>
                </c:pt>
                <c:pt idx="2329">
                  <c:v>0.50486756372492181</c:v>
                </c:pt>
                <c:pt idx="2330">
                  <c:v>0.30914352476091289</c:v>
                </c:pt>
                <c:pt idx="2331">
                  <c:v>0.77522065666281648</c:v>
                </c:pt>
                <c:pt idx="2332">
                  <c:v>0.13357653195670643</c:v>
                </c:pt>
                <c:pt idx="2333">
                  <c:v>2.0772596365200634E-2</c:v>
                </c:pt>
                <c:pt idx="2334">
                  <c:v>0.12502710992704477</c:v>
                </c:pt>
                <c:pt idx="2335">
                  <c:v>0.33063654384139762</c:v>
                </c:pt>
                <c:pt idx="2336">
                  <c:v>8.3923423701861601E-3</c:v>
                </c:pt>
                <c:pt idx="2337">
                  <c:v>5.0098215718799369E-2</c:v>
                </c:pt>
                <c:pt idx="2338">
                  <c:v>7.1158586103077319E-4</c:v>
                </c:pt>
                <c:pt idx="2339">
                  <c:v>0.95962356634420509</c:v>
                </c:pt>
                <c:pt idx="2340">
                  <c:v>0.39327954705491641</c:v>
                </c:pt>
                <c:pt idx="2341">
                  <c:v>0.8493473519800917</c:v>
                </c:pt>
                <c:pt idx="2342">
                  <c:v>0.98094472940123856</c:v>
                </c:pt>
                <c:pt idx="2343">
                  <c:v>0.73806704661718903</c:v>
                </c:pt>
                <c:pt idx="2344">
                  <c:v>0.69285249509515823</c:v>
                </c:pt>
                <c:pt idx="2345">
                  <c:v>0.77188506432431059</c:v>
                </c:pt>
                <c:pt idx="2346">
                  <c:v>7.2276098687330301E-2</c:v>
                </c:pt>
                <c:pt idx="2347">
                  <c:v>0.74439063796046689</c:v>
                </c:pt>
                <c:pt idx="2348">
                  <c:v>0.97345220156640377</c:v>
                </c:pt>
                <c:pt idx="2349">
                  <c:v>0.81115172654909629</c:v>
                </c:pt>
                <c:pt idx="2350">
                  <c:v>2.7068110661147213E-2</c:v>
                </c:pt>
                <c:pt idx="2351">
                  <c:v>0.93373588190122314</c:v>
                </c:pt>
                <c:pt idx="2352">
                  <c:v>0.29896711385760788</c:v>
                </c:pt>
                <c:pt idx="2353">
                  <c:v>0.74028260481556996</c:v>
                </c:pt>
                <c:pt idx="2354">
                  <c:v>0.92973913528478669</c:v>
                </c:pt>
                <c:pt idx="2355">
                  <c:v>0.12564673140907973</c:v>
                </c:pt>
                <c:pt idx="2356">
                  <c:v>0.74461479240312001</c:v>
                </c:pt>
                <c:pt idx="2357">
                  <c:v>0.74081591923759127</c:v>
                </c:pt>
                <c:pt idx="2358">
                  <c:v>0.89315462619678798</c:v>
                </c:pt>
                <c:pt idx="2359">
                  <c:v>0.24980248941565047</c:v>
                </c:pt>
                <c:pt idx="2360">
                  <c:v>0.43043960883768256</c:v>
                </c:pt>
                <c:pt idx="2361">
                  <c:v>0.39850573493098174</c:v>
                </c:pt>
                <c:pt idx="2362">
                  <c:v>0.6858869850104149</c:v>
                </c:pt>
                <c:pt idx="2363">
                  <c:v>0.70255707004226609</c:v>
                </c:pt>
                <c:pt idx="2364">
                  <c:v>0.8766762003659625</c:v>
                </c:pt>
                <c:pt idx="2365">
                  <c:v>0.29689955073264407</c:v>
                </c:pt>
                <c:pt idx="2366">
                  <c:v>0.99074916354881093</c:v>
                </c:pt>
                <c:pt idx="2367">
                  <c:v>0.52119176486562557</c:v>
                </c:pt>
                <c:pt idx="2368">
                  <c:v>0.66999209656845415</c:v>
                </c:pt>
                <c:pt idx="2369">
                  <c:v>0.55716702600809143</c:v>
                </c:pt>
                <c:pt idx="2370">
                  <c:v>0.30620611799238534</c:v>
                </c:pt>
                <c:pt idx="2371">
                  <c:v>0.40622509802050194</c:v>
                </c:pt>
                <c:pt idx="2372">
                  <c:v>0.42522243057620823</c:v>
                </c:pt>
                <c:pt idx="2373">
                  <c:v>0.71339069433202529</c:v>
                </c:pt>
                <c:pt idx="2374">
                  <c:v>0.9573996383498421</c:v>
                </c:pt>
                <c:pt idx="2375">
                  <c:v>1.5721745796372064E-2</c:v>
                </c:pt>
                <c:pt idx="2376">
                  <c:v>0.2353815996252846</c:v>
                </c:pt>
                <c:pt idx="2377">
                  <c:v>5.8544902158223514E-2</c:v>
                </c:pt>
                <c:pt idx="2378">
                  <c:v>0.96417057326257716</c:v>
                </c:pt>
                <c:pt idx="2379">
                  <c:v>0.8148248241352033</c:v>
                </c:pt>
                <c:pt idx="2380">
                  <c:v>0.76081924036183357</c:v>
                </c:pt>
                <c:pt idx="2381">
                  <c:v>8.8972761337167E-2</c:v>
                </c:pt>
                <c:pt idx="2382">
                  <c:v>0.36519979376588008</c:v>
                </c:pt>
                <c:pt idx="2383">
                  <c:v>0.91293382314636085</c:v>
                </c:pt>
                <c:pt idx="2384">
                  <c:v>0.67876562088670467</c:v>
                </c:pt>
                <c:pt idx="2385">
                  <c:v>1.3790242846026198E-2</c:v>
                </c:pt>
                <c:pt idx="2386">
                  <c:v>0.77261151316231658</c:v>
                </c:pt>
                <c:pt idx="2387">
                  <c:v>0.28170171905388203</c:v>
                </c:pt>
                <c:pt idx="2388">
                  <c:v>0.56079213859550292</c:v>
                </c:pt>
                <c:pt idx="2389">
                  <c:v>0.23347337461704079</c:v>
                </c:pt>
                <c:pt idx="2390">
                  <c:v>0.98700718860468228</c:v>
                </c:pt>
                <c:pt idx="2391">
                  <c:v>0.6298188788955188</c:v>
                </c:pt>
                <c:pt idx="2392">
                  <c:v>0.36589759698412272</c:v>
                </c:pt>
                <c:pt idx="2393">
                  <c:v>0.64091251215008671</c:v>
                </c:pt>
                <c:pt idx="2394">
                  <c:v>0.81659170650718349</c:v>
                </c:pt>
                <c:pt idx="2395">
                  <c:v>0.45681126623265972</c:v>
                </c:pt>
                <c:pt idx="2396">
                  <c:v>0.62695157231155385</c:v>
                </c:pt>
                <c:pt idx="2397">
                  <c:v>0.17507584028648018</c:v>
                </c:pt>
                <c:pt idx="2398">
                  <c:v>0.49964769487252819</c:v>
                </c:pt>
                <c:pt idx="2399">
                  <c:v>0.57880772258099533</c:v>
                </c:pt>
                <c:pt idx="2400">
                  <c:v>2.1393418787696128E-2</c:v>
                </c:pt>
                <c:pt idx="2401">
                  <c:v>0.55918956480882576</c:v>
                </c:pt>
                <c:pt idx="2402">
                  <c:v>0.2990157419345415</c:v>
                </c:pt>
                <c:pt idx="2403">
                  <c:v>0.55757469383886771</c:v>
                </c:pt>
                <c:pt idx="2404">
                  <c:v>0.15787934984913066</c:v>
                </c:pt>
                <c:pt idx="2405">
                  <c:v>0.47823291433892812</c:v>
                </c:pt>
                <c:pt idx="2406">
                  <c:v>0.66059129436527908</c:v>
                </c:pt>
                <c:pt idx="2407">
                  <c:v>0.55788439724495842</c:v>
                </c:pt>
                <c:pt idx="2408">
                  <c:v>0.36306449601569424</c:v>
                </c:pt>
                <c:pt idx="2409">
                  <c:v>2.4984535772811872E-2</c:v>
                </c:pt>
                <c:pt idx="2410">
                  <c:v>0.91509273364911448</c:v>
                </c:pt>
                <c:pt idx="2411">
                  <c:v>0.96357444066720754</c:v>
                </c:pt>
                <c:pt idx="2412">
                  <c:v>0.7956242937574276</c:v>
                </c:pt>
                <c:pt idx="2413">
                  <c:v>5.7505181086019229E-2</c:v>
                </c:pt>
                <c:pt idx="2414">
                  <c:v>0.48957851272522401</c:v>
                </c:pt>
                <c:pt idx="2415">
                  <c:v>0.34606337284020305</c:v>
                </c:pt>
                <c:pt idx="2416">
                  <c:v>0.28710732529270805</c:v>
                </c:pt>
                <c:pt idx="2417">
                  <c:v>0.41281619454399504</c:v>
                </c:pt>
                <c:pt idx="2418">
                  <c:v>0.20178170092486855</c:v>
                </c:pt>
                <c:pt idx="2419">
                  <c:v>0.34504744426582357</c:v>
                </c:pt>
                <c:pt idx="2420">
                  <c:v>0.21239577569644702</c:v>
                </c:pt>
                <c:pt idx="2421">
                  <c:v>0.73580213018497553</c:v>
                </c:pt>
                <c:pt idx="2422">
                  <c:v>0.6264020188834527</c:v>
                </c:pt>
                <c:pt idx="2423">
                  <c:v>0.93873137419052954</c:v>
                </c:pt>
                <c:pt idx="2424">
                  <c:v>0.25820602022959199</c:v>
                </c:pt>
                <c:pt idx="2425">
                  <c:v>0.66858199875270108</c:v>
                </c:pt>
                <c:pt idx="2426">
                  <c:v>0.85765303664731474</c:v>
                </c:pt>
                <c:pt idx="2427">
                  <c:v>0.57458693141796946</c:v>
                </c:pt>
                <c:pt idx="2428">
                  <c:v>8.2556341813204967E-2</c:v>
                </c:pt>
                <c:pt idx="2429">
                  <c:v>0.52443685453591726</c:v>
                </c:pt>
                <c:pt idx="2430">
                  <c:v>0.21021418516068449</c:v>
                </c:pt>
                <c:pt idx="2431">
                  <c:v>6.9809995624148288E-2</c:v>
                </c:pt>
                <c:pt idx="2432">
                  <c:v>0.29659645506022331</c:v>
                </c:pt>
                <c:pt idx="2433">
                  <c:v>0.89662019717349684</c:v>
                </c:pt>
                <c:pt idx="2434">
                  <c:v>0.4956538949607191</c:v>
                </c:pt>
                <c:pt idx="2435">
                  <c:v>0.45501260480611239</c:v>
                </c:pt>
                <c:pt idx="2436">
                  <c:v>0.39684897633122695</c:v>
                </c:pt>
                <c:pt idx="2437">
                  <c:v>0.84074519893189203</c:v>
                </c:pt>
                <c:pt idx="2438">
                  <c:v>0.40455844830933885</c:v>
                </c:pt>
                <c:pt idx="2439">
                  <c:v>0.41384073505822605</c:v>
                </c:pt>
                <c:pt idx="2440">
                  <c:v>0.42123412360494683</c:v>
                </c:pt>
                <c:pt idx="2441">
                  <c:v>0.68191542834132701</c:v>
                </c:pt>
                <c:pt idx="2442">
                  <c:v>0.95260413268236632</c:v>
                </c:pt>
                <c:pt idx="2443">
                  <c:v>0.41765799253138619</c:v>
                </c:pt>
                <c:pt idx="2444">
                  <c:v>0.57788047500787321</c:v>
                </c:pt>
                <c:pt idx="2445">
                  <c:v>0.43714345732570786</c:v>
                </c:pt>
                <c:pt idx="2446">
                  <c:v>7.0087273172143513E-2</c:v>
                </c:pt>
                <c:pt idx="2447">
                  <c:v>0.95680020421594392</c:v>
                </c:pt>
                <c:pt idx="2448">
                  <c:v>0.94103225736926877</c:v>
                </c:pt>
                <c:pt idx="2449">
                  <c:v>0.92914960530081281</c:v>
                </c:pt>
                <c:pt idx="2450">
                  <c:v>0.21741629076069979</c:v>
                </c:pt>
                <c:pt idx="2451">
                  <c:v>0.11559881508145427</c:v>
                </c:pt>
                <c:pt idx="2452">
                  <c:v>0.86928507400177657</c:v>
                </c:pt>
                <c:pt idx="2453">
                  <c:v>7.4238747858553542E-2</c:v>
                </c:pt>
                <c:pt idx="2454">
                  <c:v>0.73063525870937629</c:v>
                </c:pt>
                <c:pt idx="2455">
                  <c:v>0.78679312848802341</c:v>
                </c:pt>
                <c:pt idx="2456">
                  <c:v>0.6321104982086041</c:v>
                </c:pt>
                <c:pt idx="2457">
                  <c:v>0.88114339200833036</c:v>
                </c:pt>
                <c:pt idx="2458">
                  <c:v>0.3769894840088624</c:v>
                </c:pt>
                <c:pt idx="2459">
                  <c:v>6.2257736950301443E-2</c:v>
                </c:pt>
                <c:pt idx="2460">
                  <c:v>0.36578492371634808</c:v>
                </c:pt>
                <c:pt idx="2461">
                  <c:v>0.74721290066242818</c:v>
                </c:pt>
                <c:pt idx="2462">
                  <c:v>0.40722143343054756</c:v>
                </c:pt>
                <c:pt idx="2463">
                  <c:v>0.17063166721287726</c:v>
                </c:pt>
                <c:pt idx="2464">
                  <c:v>0.80643084682823662</c:v>
                </c:pt>
                <c:pt idx="2465">
                  <c:v>0.68324264217319086</c:v>
                </c:pt>
                <c:pt idx="2466">
                  <c:v>0.25908700481945973</c:v>
                </c:pt>
                <c:pt idx="2467">
                  <c:v>0.47529000066001437</c:v>
                </c:pt>
                <c:pt idx="2468">
                  <c:v>0.19904109286099722</c:v>
                </c:pt>
                <c:pt idx="2469">
                  <c:v>0.28364771478047951</c:v>
                </c:pt>
                <c:pt idx="2470">
                  <c:v>0.26714231551957424</c:v>
                </c:pt>
                <c:pt idx="2471">
                  <c:v>0.86089693748433926</c:v>
                </c:pt>
                <c:pt idx="2472">
                  <c:v>9.4828299290886292E-2</c:v>
                </c:pt>
                <c:pt idx="2473">
                  <c:v>0.77922618192584536</c:v>
                </c:pt>
                <c:pt idx="2474">
                  <c:v>0.45443962768392621</c:v>
                </c:pt>
                <c:pt idx="2475">
                  <c:v>0.76682248374764928</c:v>
                </c:pt>
                <c:pt idx="2476">
                  <c:v>0.98548434674063901</c:v>
                </c:pt>
                <c:pt idx="2477">
                  <c:v>3.5415669919650845E-2</c:v>
                </c:pt>
                <c:pt idx="2478">
                  <c:v>0.2311643395718021</c:v>
                </c:pt>
                <c:pt idx="2479">
                  <c:v>0.17905518327795675</c:v>
                </c:pt>
                <c:pt idx="2480">
                  <c:v>0.38046535261928355</c:v>
                </c:pt>
                <c:pt idx="2481">
                  <c:v>0.48118147229830804</c:v>
                </c:pt>
                <c:pt idx="2482">
                  <c:v>0.21700491766305868</c:v>
                </c:pt>
                <c:pt idx="2483">
                  <c:v>0.20165116302745936</c:v>
                </c:pt>
                <c:pt idx="2484">
                  <c:v>0.1510970025095609</c:v>
                </c:pt>
                <c:pt idx="2485">
                  <c:v>0.48732117819009402</c:v>
                </c:pt>
                <c:pt idx="2486">
                  <c:v>0.40704184091046536</c:v>
                </c:pt>
                <c:pt idx="2487">
                  <c:v>0.15222018219168307</c:v>
                </c:pt>
                <c:pt idx="2488">
                  <c:v>0.36460209561726176</c:v>
                </c:pt>
                <c:pt idx="2489">
                  <c:v>0.86742103931839631</c:v>
                </c:pt>
                <c:pt idx="2490">
                  <c:v>0.74540782428598396</c:v>
                </c:pt>
                <c:pt idx="2491">
                  <c:v>6.9302774532373421E-2</c:v>
                </c:pt>
                <c:pt idx="2492">
                  <c:v>0.77173156560013612</c:v>
                </c:pt>
                <c:pt idx="2493">
                  <c:v>0.49242304148730964</c:v>
                </c:pt>
                <c:pt idx="2494">
                  <c:v>0.1540582772130418</c:v>
                </c:pt>
                <c:pt idx="2495">
                  <c:v>0.25746511959352769</c:v>
                </c:pt>
                <c:pt idx="2496">
                  <c:v>0.21626500841987553</c:v>
                </c:pt>
                <c:pt idx="2497">
                  <c:v>0.76599651284795089</c:v>
                </c:pt>
                <c:pt idx="2498">
                  <c:v>0.10339143551112685</c:v>
                </c:pt>
                <c:pt idx="2499">
                  <c:v>0.69985663550899202</c:v>
                </c:pt>
                <c:pt idx="2500">
                  <c:v>0.49047299962978486</c:v>
                </c:pt>
                <c:pt idx="2501">
                  <c:v>0.37970477779382134</c:v>
                </c:pt>
                <c:pt idx="2502">
                  <c:v>0.69820038075475044</c:v>
                </c:pt>
                <c:pt idx="2503">
                  <c:v>0.65379934508996052</c:v>
                </c:pt>
                <c:pt idx="2504">
                  <c:v>0.40559292696676819</c:v>
                </c:pt>
                <c:pt idx="2505">
                  <c:v>0.80032353047296567</c:v>
                </c:pt>
                <c:pt idx="2506">
                  <c:v>3.7576659134392003E-2</c:v>
                </c:pt>
                <c:pt idx="2507">
                  <c:v>0.55091007172638085</c:v>
                </c:pt>
                <c:pt idx="2508">
                  <c:v>0.14557550528346352</c:v>
                </c:pt>
                <c:pt idx="2509">
                  <c:v>0.68751729917131243</c:v>
                </c:pt>
                <c:pt idx="2510">
                  <c:v>0.10324717224726787</c:v>
                </c:pt>
                <c:pt idx="2511">
                  <c:v>0.27522395983115955</c:v>
                </c:pt>
                <c:pt idx="2512">
                  <c:v>0.68909288229844201</c:v>
                </c:pt>
                <c:pt idx="2513">
                  <c:v>0.58407278991493994</c:v>
                </c:pt>
                <c:pt idx="2514">
                  <c:v>0.51138010039524184</c:v>
                </c:pt>
                <c:pt idx="2515">
                  <c:v>0.76534734282891603</c:v>
                </c:pt>
                <c:pt idx="2516">
                  <c:v>0.19279092559255237</c:v>
                </c:pt>
                <c:pt idx="2517">
                  <c:v>0.23708643402768598</c:v>
                </c:pt>
                <c:pt idx="2518">
                  <c:v>0.71169670331836521</c:v>
                </c:pt>
                <c:pt idx="2519">
                  <c:v>0.48649267176468514</c:v>
                </c:pt>
                <c:pt idx="2520">
                  <c:v>0.4823343490633808</c:v>
                </c:pt>
                <c:pt idx="2521">
                  <c:v>0.59340470824083535</c:v>
                </c:pt>
                <c:pt idx="2522">
                  <c:v>0.35293140371932247</c:v>
                </c:pt>
                <c:pt idx="2523">
                  <c:v>0.71810231065289221</c:v>
                </c:pt>
                <c:pt idx="2524">
                  <c:v>0.14553514316004476</c:v>
                </c:pt>
                <c:pt idx="2525">
                  <c:v>9.1510908720787102E-3</c:v>
                </c:pt>
                <c:pt idx="2526">
                  <c:v>0.8023842870268898</c:v>
                </c:pt>
                <c:pt idx="2527">
                  <c:v>0.6727120609361269</c:v>
                </c:pt>
                <c:pt idx="2528">
                  <c:v>0.27160815348457923</c:v>
                </c:pt>
                <c:pt idx="2529">
                  <c:v>0.91823561532340736</c:v>
                </c:pt>
                <c:pt idx="2530">
                  <c:v>0.78598674050811057</c:v>
                </c:pt>
                <c:pt idx="2531">
                  <c:v>7.914771981497655E-2</c:v>
                </c:pt>
                <c:pt idx="2532">
                  <c:v>0.23572693031082254</c:v>
                </c:pt>
                <c:pt idx="2533">
                  <c:v>0.86251773399418119</c:v>
                </c:pt>
                <c:pt idx="2534">
                  <c:v>0.335555240202488</c:v>
                </c:pt>
                <c:pt idx="2535">
                  <c:v>0.67692208321621739</c:v>
                </c:pt>
                <c:pt idx="2536">
                  <c:v>2.9452614965593728E-2</c:v>
                </c:pt>
                <c:pt idx="2537">
                  <c:v>1.0099726733798034E-2</c:v>
                </c:pt>
                <c:pt idx="2538">
                  <c:v>0.7461072149435557</c:v>
                </c:pt>
                <c:pt idx="2539">
                  <c:v>0.82396155634148116</c:v>
                </c:pt>
                <c:pt idx="2540">
                  <c:v>0.32187743127433466</c:v>
                </c:pt>
                <c:pt idx="2541">
                  <c:v>0.79398742774221465</c:v>
                </c:pt>
                <c:pt idx="2542">
                  <c:v>0.5466980634008991</c:v>
                </c:pt>
                <c:pt idx="2543">
                  <c:v>0.35435157891099878</c:v>
                </c:pt>
                <c:pt idx="2544">
                  <c:v>0.58698675715689863</c:v>
                </c:pt>
                <c:pt idx="2545">
                  <c:v>0.4864275359951088</c:v>
                </c:pt>
                <c:pt idx="2546">
                  <c:v>0.38759746979344517</c:v>
                </c:pt>
                <c:pt idx="2547">
                  <c:v>0.35067481843320414</c:v>
                </c:pt>
                <c:pt idx="2548">
                  <c:v>0.79167340686157039</c:v>
                </c:pt>
                <c:pt idx="2549">
                  <c:v>0.65494912241350356</c:v>
                </c:pt>
                <c:pt idx="2550">
                  <c:v>0.72990040375380794</c:v>
                </c:pt>
                <c:pt idx="2551">
                  <c:v>0.43608589025032052</c:v>
                </c:pt>
                <c:pt idx="2552">
                  <c:v>0.29555743713656318</c:v>
                </c:pt>
                <c:pt idx="2553">
                  <c:v>0.43384595421787631</c:v>
                </c:pt>
                <c:pt idx="2554">
                  <c:v>0.64895253984674461</c:v>
                </c:pt>
                <c:pt idx="2555">
                  <c:v>0.94533720423715994</c:v>
                </c:pt>
                <c:pt idx="2556">
                  <c:v>0.28239161394647866</c:v>
                </c:pt>
                <c:pt idx="2557">
                  <c:v>0.15585559846640359</c:v>
                </c:pt>
                <c:pt idx="2558">
                  <c:v>0.4650434248452277</c:v>
                </c:pt>
                <c:pt idx="2559">
                  <c:v>0.98484137374201852</c:v>
                </c:pt>
                <c:pt idx="2560">
                  <c:v>0.22896848210551241</c:v>
                </c:pt>
                <c:pt idx="2561">
                  <c:v>0.27327874734684765</c:v>
                </c:pt>
                <c:pt idx="2562">
                  <c:v>0.9959066584687245</c:v>
                </c:pt>
                <c:pt idx="2563">
                  <c:v>0.20320888385326083</c:v>
                </c:pt>
                <c:pt idx="2564">
                  <c:v>0.33171092175492595</c:v>
                </c:pt>
                <c:pt idx="2565">
                  <c:v>6.5461935040290437E-2</c:v>
                </c:pt>
                <c:pt idx="2566">
                  <c:v>0.2187422221613779</c:v>
                </c:pt>
                <c:pt idx="2567">
                  <c:v>0.40052786627808951</c:v>
                </c:pt>
                <c:pt idx="2568">
                  <c:v>0.67184853585057358</c:v>
                </c:pt>
                <c:pt idx="2569">
                  <c:v>0.75834204059016985</c:v>
                </c:pt>
                <c:pt idx="2570">
                  <c:v>0.45467619898481115</c:v>
                </c:pt>
                <c:pt idx="2571">
                  <c:v>0.74287633772142059</c:v>
                </c:pt>
                <c:pt idx="2572">
                  <c:v>0.52260808391617986</c:v>
                </c:pt>
                <c:pt idx="2573">
                  <c:v>0.47406637923515699</c:v>
                </c:pt>
                <c:pt idx="2574">
                  <c:v>0.63363580528350349</c:v>
                </c:pt>
                <c:pt idx="2575">
                  <c:v>0.51697939984359753</c:v>
                </c:pt>
                <c:pt idx="2576">
                  <c:v>0.87277317134326937</c:v>
                </c:pt>
                <c:pt idx="2577">
                  <c:v>0.69869076632833604</c:v>
                </c:pt>
                <c:pt idx="2578">
                  <c:v>0.89570968034477427</c:v>
                </c:pt>
                <c:pt idx="2579">
                  <c:v>0.19259755462063363</c:v>
                </c:pt>
                <c:pt idx="2580">
                  <c:v>0.98710050898934742</c:v>
                </c:pt>
                <c:pt idx="2581">
                  <c:v>0.1982545839614489</c:v>
                </c:pt>
                <c:pt idx="2582">
                  <c:v>6.4792640071731356E-2</c:v>
                </c:pt>
                <c:pt idx="2583">
                  <c:v>0.9699016855889474</c:v>
                </c:pt>
                <c:pt idx="2584">
                  <c:v>0.13762969343812656</c:v>
                </c:pt>
                <c:pt idx="2585">
                  <c:v>0.14225761459314154</c:v>
                </c:pt>
                <c:pt idx="2586">
                  <c:v>0.92372846692974142</c:v>
                </c:pt>
                <c:pt idx="2587">
                  <c:v>0.10434368816406638</c:v>
                </c:pt>
                <c:pt idx="2588">
                  <c:v>0.70436697346361676</c:v>
                </c:pt>
                <c:pt idx="2589">
                  <c:v>0.29572300300734256</c:v>
                </c:pt>
                <c:pt idx="2590">
                  <c:v>0.21651154440665224</c:v>
                </c:pt>
                <c:pt idx="2591">
                  <c:v>0.90952684260417094</c:v>
                </c:pt>
                <c:pt idx="2592">
                  <c:v>0.4176436483010853</c:v>
                </c:pt>
                <c:pt idx="2593">
                  <c:v>0.33679699634052673</c:v>
                </c:pt>
                <c:pt idx="2594">
                  <c:v>0.54711749523278208</c:v>
                </c:pt>
                <c:pt idx="2595">
                  <c:v>0.40374237736861335</c:v>
                </c:pt>
                <c:pt idx="2596">
                  <c:v>0.69813643428410233</c:v>
                </c:pt>
                <c:pt idx="2597">
                  <c:v>0.57905101290859795</c:v>
                </c:pt>
                <c:pt idx="2598">
                  <c:v>0.11037395480571964</c:v>
                </c:pt>
                <c:pt idx="2599">
                  <c:v>5.505841973007583E-2</c:v>
                </c:pt>
                <c:pt idx="2600">
                  <c:v>0.36686040338448267</c:v>
                </c:pt>
                <c:pt idx="2601">
                  <c:v>0.82279968300033346</c:v>
                </c:pt>
                <c:pt idx="2602">
                  <c:v>0.7942721866044552</c:v>
                </c:pt>
                <c:pt idx="2603">
                  <c:v>0.33264026107855155</c:v>
                </c:pt>
                <c:pt idx="2604">
                  <c:v>0.6848679472156185</c:v>
                </c:pt>
                <c:pt idx="2605">
                  <c:v>0.57558885290082029</c:v>
                </c:pt>
                <c:pt idx="2606">
                  <c:v>0.92185070408594361</c:v>
                </c:pt>
                <c:pt idx="2607">
                  <c:v>0.54478357245437037</c:v>
                </c:pt>
                <c:pt idx="2608">
                  <c:v>0.17750224060262657</c:v>
                </c:pt>
                <c:pt idx="2609">
                  <c:v>0.28015780834488468</c:v>
                </c:pt>
                <c:pt idx="2610">
                  <c:v>0.61228485247692321</c:v>
                </c:pt>
                <c:pt idx="2611">
                  <c:v>0.67151557964809028</c:v>
                </c:pt>
                <c:pt idx="2612">
                  <c:v>0.16234714545418841</c:v>
                </c:pt>
                <c:pt idx="2613">
                  <c:v>0.56847364854462146</c:v>
                </c:pt>
                <c:pt idx="2614">
                  <c:v>0.33661108945338569</c:v>
                </c:pt>
                <c:pt idx="2615">
                  <c:v>0.42258044305377662</c:v>
                </c:pt>
                <c:pt idx="2616">
                  <c:v>0.30950640482339375</c:v>
                </c:pt>
                <c:pt idx="2617">
                  <c:v>0.87414586677874717</c:v>
                </c:pt>
                <c:pt idx="2618">
                  <c:v>0.76958295040278835</c:v>
                </c:pt>
                <c:pt idx="2619">
                  <c:v>0.38064741966344762</c:v>
                </c:pt>
                <c:pt idx="2620">
                  <c:v>0.54118228356408993</c:v>
                </c:pt>
                <c:pt idx="2621">
                  <c:v>0.65063986165944476</c:v>
                </c:pt>
                <c:pt idx="2622">
                  <c:v>0.30415491028882324</c:v>
                </c:pt>
                <c:pt idx="2623">
                  <c:v>0.93157722425254863</c:v>
                </c:pt>
                <c:pt idx="2624">
                  <c:v>1.8408012584973134E-2</c:v>
                </c:pt>
                <c:pt idx="2625">
                  <c:v>0.38346751564343812</c:v>
                </c:pt>
                <c:pt idx="2626">
                  <c:v>0.93853541926412631</c:v>
                </c:pt>
                <c:pt idx="2627">
                  <c:v>0.96479157217070066</c:v>
                </c:pt>
                <c:pt idx="2628">
                  <c:v>0.2519534729663066</c:v>
                </c:pt>
                <c:pt idx="2629">
                  <c:v>0.5820201447149832</c:v>
                </c:pt>
                <c:pt idx="2630">
                  <c:v>1.2572224723441631E-2</c:v>
                </c:pt>
                <c:pt idx="2631">
                  <c:v>0.30138092688349116</c:v>
                </c:pt>
                <c:pt idx="2632">
                  <c:v>0.30923813083639279</c:v>
                </c:pt>
                <c:pt idx="2633">
                  <c:v>0.36526496725402074</c:v>
                </c:pt>
                <c:pt idx="2634">
                  <c:v>8.3046383263099179E-3</c:v>
                </c:pt>
                <c:pt idx="2635">
                  <c:v>0.57605635029080149</c:v>
                </c:pt>
                <c:pt idx="2636">
                  <c:v>0.77907933750146974</c:v>
                </c:pt>
                <c:pt idx="2637">
                  <c:v>0.98642538720109751</c:v>
                </c:pt>
                <c:pt idx="2638">
                  <c:v>0.85148268884582567</c:v>
                </c:pt>
                <c:pt idx="2639">
                  <c:v>0.86955143179257932</c:v>
                </c:pt>
                <c:pt idx="2640">
                  <c:v>0.5509141378807435</c:v>
                </c:pt>
                <c:pt idx="2641">
                  <c:v>0.21391536165676794</c:v>
                </c:pt>
                <c:pt idx="2642">
                  <c:v>0.27548336529893958</c:v>
                </c:pt>
                <c:pt idx="2643">
                  <c:v>4.8920579277407651E-2</c:v>
                </c:pt>
                <c:pt idx="2644">
                  <c:v>0.20817591539033498</c:v>
                </c:pt>
                <c:pt idx="2645">
                  <c:v>0.81260996536007613</c:v>
                </c:pt>
                <c:pt idx="2646">
                  <c:v>0.5356878067998625</c:v>
                </c:pt>
                <c:pt idx="2647">
                  <c:v>0.30496888528809363</c:v>
                </c:pt>
                <c:pt idx="2648">
                  <c:v>0.61205503698999764</c:v>
                </c:pt>
                <c:pt idx="2649">
                  <c:v>0.80900669089006572</c:v>
                </c:pt>
                <c:pt idx="2650">
                  <c:v>0.9754537893344899</c:v>
                </c:pt>
                <c:pt idx="2651">
                  <c:v>0.45183734477117532</c:v>
                </c:pt>
                <c:pt idx="2652">
                  <c:v>3.0253569143942356E-2</c:v>
                </c:pt>
                <c:pt idx="2653">
                  <c:v>0.47173660223918806</c:v>
                </c:pt>
                <c:pt idx="2654">
                  <c:v>0.47707383403418296</c:v>
                </c:pt>
                <c:pt idx="2655">
                  <c:v>0.17992861251343442</c:v>
                </c:pt>
                <c:pt idx="2656">
                  <c:v>6.0190513292416238E-2</c:v>
                </c:pt>
                <c:pt idx="2657">
                  <c:v>0.62195690563971029</c:v>
                </c:pt>
                <c:pt idx="2658">
                  <c:v>0.22971308661145767</c:v>
                </c:pt>
                <c:pt idx="2659">
                  <c:v>0.78784667876914449</c:v>
                </c:pt>
                <c:pt idx="2660">
                  <c:v>0.33913007301237902</c:v>
                </c:pt>
                <c:pt idx="2661">
                  <c:v>0.75913711905439252</c:v>
                </c:pt>
                <c:pt idx="2662">
                  <c:v>0.81755994717476888</c:v>
                </c:pt>
                <c:pt idx="2663">
                  <c:v>0.73003216634040335</c:v>
                </c:pt>
                <c:pt idx="2664">
                  <c:v>0.65061968315887253</c:v>
                </c:pt>
                <c:pt idx="2665">
                  <c:v>0.9650148511701333</c:v>
                </c:pt>
                <c:pt idx="2666">
                  <c:v>4.6036164297739122E-3</c:v>
                </c:pt>
                <c:pt idx="2667">
                  <c:v>0.37298133521013954</c:v>
                </c:pt>
                <c:pt idx="2668">
                  <c:v>0.69730087681547781</c:v>
                </c:pt>
                <c:pt idx="2669">
                  <c:v>0.53583663773529078</c:v>
                </c:pt>
                <c:pt idx="2670">
                  <c:v>0.80637041703163204</c:v>
                </c:pt>
                <c:pt idx="2671">
                  <c:v>0.66759905063901048</c:v>
                </c:pt>
                <c:pt idx="2672">
                  <c:v>0.33724408984987253</c:v>
                </c:pt>
                <c:pt idx="2673">
                  <c:v>6.1418106808056171E-2</c:v>
                </c:pt>
                <c:pt idx="2674">
                  <c:v>0.25412112300010448</c:v>
                </c:pt>
                <c:pt idx="2675">
                  <c:v>1.3714262756385962E-2</c:v>
                </c:pt>
                <c:pt idx="2676">
                  <c:v>0.49561414657887731</c:v>
                </c:pt>
                <c:pt idx="2677">
                  <c:v>0.78696155119080169</c:v>
                </c:pt>
                <c:pt idx="2678">
                  <c:v>0.46279086380395612</c:v>
                </c:pt>
                <c:pt idx="2679">
                  <c:v>0.12604795309065281</c:v>
                </c:pt>
                <c:pt idx="2680">
                  <c:v>0.48794759460163656</c:v>
                </c:pt>
                <c:pt idx="2681">
                  <c:v>0.9352224697057262</c:v>
                </c:pt>
                <c:pt idx="2682">
                  <c:v>0.28404834414089486</c:v>
                </c:pt>
                <c:pt idx="2683">
                  <c:v>5.1997602010144667E-4</c:v>
                </c:pt>
                <c:pt idx="2684">
                  <c:v>0.73923696984501419</c:v>
                </c:pt>
                <c:pt idx="2685">
                  <c:v>0.35575218515272822</c:v>
                </c:pt>
                <c:pt idx="2686">
                  <c:v>0.12697586190280311</c:v>
                </c:pt>
                <c:pt idx="2687">
                  <c:v>8.3311000412009187E-2</c:v>
                </c:pt>
                <c:pt idx="2688">
                  <c:v>0.20798392463847246</c:v>
                </c:pt>
                <c:pt idx="2689">
                  <c:v>0.58582139880667505</c:v>
                </c:pt>
                <c:pt idx="2690">
                  <c:v>0.90024974378768807</c:v>
                </c:pt>
                <c:pt idx="2691">
                  <c:v>0.49744383967362521</c:v>
                </c:pt>
                <c:pt idx="2692">
                  <c:v>0.53861339461925128</c:v>
                </c:pt>
                <c:pt idx="2693">
                  <c:v>0.47532336575692674</c:v>
                </c:pt>
                <c:pt idx="2694">
                  <c:v>0.75980827666810169</c:v>
                </c:pt>
                <c:pt idx="2695">
                  <c:v>9.7705960784901846E-2</c:v>
                </c:pt>
                <c:pt idx="2696">
                  <c:v>0.14408291184533523</c:v>
                </c:pt>
                <c:pt idx="2697">
                  <c:v>0.60149938454921326</c:v>
                </c:pt>
                <c:pt idx="2698">
                  <c:v>0.40015611862771033</c:v>
                </c:pt>
                <c:pt idx="2699">
                  <c:v>0.42388577592740107</c:v>
                </c:pt>
                <c:pt idx="2700">
                  <c:v>0.24823601182933711</c:v>
                </c:pt>
                <c:pt idx="2701">
                  <c:v>0.10265081566881892</c:v>
                </c:pt>
                <c:pt idx="2702">
                  <c:v>0.25225894583960012</c:v>
                </c:pt>
                <c:pt idx="2703">
                  <c:v>0.71610272615966519</c:v>
                </c:pt>
                <c:pt idx="2704">
                  <c:v>0.53851856549201471</c:v>
                </c:pt>
                <c:pt idx="2705">
                  <c:v>0.88153022429045769</c:v>
                </c:pt>
                <c:pt idx="2706">
                  <c:v>0.87847964972186821</c:v>
                </c:pt>
                <c:pt idx="2707">
                  <c:v>0.60747287543838513</c:v>
                </c:pt>
                <c:pt idx="2708">
                  <c:v>0.79661749293870177</c:v>
                </c:pt>
                <c:pt idx="2709">
                  <c:v>0.75020382076045677</c:v>
                </c:pt>
                <c:pt idx="2710">
                  <c:v>0.67561552099679389</c:v>
                </c:pt>
                <c:pt idx="2711">
                  <c:v>7.0061393114766751E-2</c:v>
                </c:pt>
                <c:pt idx="2712">
                  <c:v>0.52183407988484676</c:v>
                </c:pt>
                <c:pt idx="2713">
                  <c:v>0.46538062461902419</c:v>
                </c:pt>
                <c:pt idx="2714">
                  <c:v>0.6521579719391456</c:v>
                </c:pt>
                <c:pt idx="2715">
                  <c:v>0.81903438121966754</c:v>
                </c:pt>
                <c:pt idx="2716">
                  <c:v>0.5108451589526819</c:v>
                </c:pt>
                <c:pt idx="2717">
                  <c:v>0.77458651772448162</c:v>
                </c:pt>
                <c:pt idx="2718">
                  <c:v>0.47560339536313123</c:v>
                </c:pt>
                <c:pt idx="2719">
                  <c:v>0.46626586814702764</c:v>
                </c:pt>
                <c:pt idx="2720">
                  <c:v>0.5304459470931655</c:v>
                </c:pt>
                <c:pt idx="2721">
                  <c:v>0.20503279483180156</c:v>
                </c:pt>
                <c:pt idx="2722">
                  <c:v>0.98618273808908774</c:v>
                </c:pt>
                <c:pt idx="2723">
                  <c:v>0.7732790632980312</c:v>
                </c:pt>
                <c:pt idx="2724">
                  <c:v>0.50121685001124483</c:v>
                </c:pt>
                <c:pt idx="2725">
                  <c:v>0.95159813899155621</c:v>
                </c:pt>
                <c:pt idx="2726">
                  <c:v>0.50992203108497058</c:v>
                </c:pt>
                <c:pt idx="2727">
                  <c:v>0.25957644510063177</c:v>
                </c:pt>
                <c:pt idx="2728">
                  <c:v>0.70131280631819404</c:v>
                </c:pt>
                <c:pt idx="2729">
                  <c:v>0.96433578988739088</c:v>
                </c:pt>
                <c:pt idx="2730">
                  <c:v>0.59162063737941006</c:v>
                </c:pt>
                <c:pt idx="2731">
                  <c:v>0.36805243574457824</c:v>
                </c:pt>
                <c:pt idx="2732">
                  <c:v>0.85728755912617205</c:v>
                </c:pt>
                <c:pt idx="2733">
                  <c:v>0.43200623357296281</c:v>
                </c:pt>
                <c:pt idx="2734">
                  <c:v>0.72876766078582389</c:v>
                </c:pt>
                <c:pt idx="2735">
                  <c:v>0.39807482734232902</c:v>
                </c:pt>
                <c:pt idx="2736">
                  <c:v>0.44362314252351559</c:v>
                </c:pt>
                <c:pt idx="2737">
                  <c:v>0.9741563927261887</c:v>
                </c:pt>
                <c:pt idx="2738">
                  <c:v>0.64649254905362263</c:v>
                </c:pt>
                <c:pt idx="2739">
                  <c:v>0.60027194423613695</c:v>
                </c:pt>
                <c:pt idx="2740">
                  <c:v>0.77056677675366714</c:v>
                </c:pt>
                <c:pt idx="2741">
                  <c:v>0.9158168988841664</c:v>
                </c:pt>
                <c:pt idx="2742">
                  <c:v>0.13461954618553609</c:v>
                </c:pt>
                <c:pt idx="2743">
                  <c:v>0.55071274030521178</c:v>
                </c:pt>
                <c:pt idx="2744">
                  <c:v>0.82902630969371005</c:v>
                </c:pt>
                <c:pt idx="2745">
                  <c:v>0.44518702218550582</c:v>
                </c:pt>
                <c:pt idx="2746">
                  <c:v>0.25828187179671686</c:v>
                </c:pt>
                <c:pt idx="2747">
                  <c:v>0.94341928742053882</c:v>
                </c:pt>
                <c:pt idx="2748">
                  <c:v>4.7963676996512189E-2</c:v>
                </c:pt>
                <c:pt idx="2749">
                  <c:v>0.12551928038034554</c:v>
                </c:pt>
                <c:pt idx="2750">
                  <c:v>0.60254535246758967</c:v>
                </c:pt>
                <c:pt idx="2751">
                  <c:v>0.97973892278025809</c:v>
                </c:pt>
                <c:pt idx="2752">
                  <c:v>0.47207516779754088</c:v>
                </c:pt>
                <c:pt idx="2753">
                  <c:v>0.16734517326920534</c:v>
                </c:pt>
                <c:pt idx="2754">
                  <c:v>0.57032713553417802</c:v>
                </c:pt>
                <c:pt idx="2755">
                  <c:v>0.48816692293070579</c:v>
                </c:pt>
                <c:pt idx="2756">
                  <c:v>0.62147369637222671</c:v>
                </c:pt>
                <c:pt idx="2757">
                  <c:v>0.10841492801365206</c:v>
                </c:pt>
                <c:pt idx="2758">
                  <c:v>0.12969512545023817</c:v>
                </c:pt>
                <c:pt idx="2759">
                  <c:v>0.78597344215306153</c:v>
                </c:pt>
                <c:pt idx="2760">
                  <c:v>0.85564226650429998</c:v>
                </c:pt>
                <c:pt idx="2761">
                  <c:v>0.77957313776927684</c:v>
                </c:pt>
                <c:pt idx="2762">
                  <c:v>0.28572648823527924</c:v>
                </c:pt>
                <c:pt idx="2763">
                  <c:v>0.20508777033774545</c:v>
                </c:pt>
                <c:pt idx="2764">
                  <c:v>0.91015606648761593</c:v>
                </c:pt>
                <c:pt idx="2765">
                  <c:v>0.99300945736142321</c:v>
                </c:pt>
                <c:pt idx="2766">
                  <c:v>0.50994987343901299</c:v>
                </c:pt>
                <c:pt idx="2767">
                  <c:v>0.72752288949094845</c:v>
                </c:pt>
                <c:pt idx="2768">
                  <c:v>0.47720367437098349</c:v>
                </c:pt>
                <c:pt idx="2769">
                  <c:v>0.36215515311907753</c:v>
                </c:pt>
                <c:pt idx="2770">
                  <c:v>0.74165847233573834</c:v>
                </c:pt>
                <c:pt idx="2771">
                  <c:v>5.3944546754446134E-2</c:v>
                </c:pt>
                <c:pt idx="2772">
                  <c:v>0.6459973019761952</c:v>
                </c:pt>
                <c:pt idx="2773">
                  <c:v>0.27665431391291989</c:v>
                </c:pt>
                <c:pt idx="2774">
                  <c:v>0.72905393444423283</c:v>
                </c:pt>
                <c:pt idx="2775">
                  <c:v>0.20947620422089297</c:v>
                </c:pt>
                <c:pt idx="2776">
                  <c:v>0.66656434054792124</c:v>
                </c:pt>
                <c:pt idx="2777">
                  <c:v>0.94687158891319834</c:v>
                </c:pt>
                <c:pt idx="2778">
                  <c:v>7.0794864124988602E-2</c:v>
                </c:pt>
                <c:pt idx="2779">
                  <c:v>0.84928134868353666</c:v>
                </c:pt>
                <c:pt idx="2780">
                  <c:v>0.87162732420099309</c:v>
                </c:pt>
                <c:pt idx="2781">
                  <c:v>0.44043784609084846</c:v>
                </c:pt>
                <c:pt idx="2782">
                  <c:v>0.43887924889050389</c:v>
                </c:pt>
                <c:pt idx="2783">
                  <c:v>0.24353610269889986</c:v>
                </c:pt>
                <c:pt idx="2784">
                  <c:v>0.11127806040983557</c:v>
                </c:pt>
                <c:pt idx="2785">
                  <c:v>0.25036130810638951</c:v>
                </c:pt>
                <c:pt idx="2786">
                  <c:v>0.82250534408842457</c:v>
                </c:pt>
                <c:pt idx="2787">
                  <c:v>0.8473180941526397</c:v>
                </c:pt>
                <c:pt idx="2788">
                  <c:v>0.87520842341483029</c:v>
                </c:pt>
                <c:pt idx="2789">
                  <c:v>0.62797233305311406</c:v>
                </c:pt>
                <c:pt idx="2790">
                  <c:v>0.33100162368780078</c:v>
                </c:pt>
                <c:pt idx="2791">
                  <c:v>0.14428932086764337</c:v>
                </c:pt>
                <c:pt idx="2792">
                  <c:v>7.0615822482209573E-2</c:v>
                </c:pt>
                <c:pt idx="2793">
                  <c:v>0.84012845849624296</c:v>
                </c:pt>
                <c:pt idx="2794">
                  <c:v>3.9001946355682771E-2</c:v>
                </c:pt>
                <c:pt idx="2795">
                  <c:v>0.50571239996036166</c:v>
                </c:pt>
                <c:pt idx="2796">
                  <c:v>0.50830613379753475</c:v>
                </c:pt>
                <c:pt idx="2797">
                  <c:v>0.10119073516744689</c:v>
                </c:pt>
                <c:pt idx="2798">
                  <c:v>0.71268595927985667</c:v>
                </c:pt>
                <c:pt idx="2799">
                  <c:v>0.1129176165503066</c:v>
                </c:pt>
                <c:pt idx="2800">
                  <c:v>0.80638136100321145</c:v>
                </c:pt>
                <c:pt idx="2801">
                  <c:v>0.85153438097403122</c:v>
                </c:pt>
                <c:pt idx="2802">
                  <c:v>0.73834103054289757</c:v>
                </c:pt>
                <c:pt idx="2803">
                  <c:v>0.29770033447896144</c:v>
                </c:pt>
                <c:pt idx="2804">
                  <c:v>0.44952158790525121</c:v>
                </c:pt>
                <c:pt idx="2805">
                  <c:v>0.10932792355740811</c:v>
                </c:pt>
                <c:pt idx="2806">
                  <c:v>0.4744112293582462</c:v>
                </c:pt>
                <c:pt idx="2807">
                  <c:v>0.42953182404373391</c:v>
                </c:pt>
                <c:pt idx="2808">
                  <c:v>0.14136670303594634</c:v>
                </c:pt>
                <c:pt idx="2809">
                  <c:v>0.950177925149993</c:v>
                </c:pt>
                <c:pt idx="2810">
                  <c:v>0.6403879959324319</c:v>
                </c:pt>
                <c:pt idx="2811">
                  <c:v>1.0476363827696239E-3</c:v>
                </c:pt>
                <c:pt idx="2812">
                  <c:v>0.60762468520906976</c:v>
                </c:pt>
                <c:pt idx="2813">
                  <c:v>0.34808430883478575</c:v>
                </c:pt>
                <c:pt idx="2814">
                  <c:v>0.25297858624392122</c:v>
                </c:pt>
                <c:pt idx="2815">
                  <c:v>0.81109900158415504</c:v>
                </c:pt>
                <c:pt idx="2816">
                  <c:v>0.140919624893423</c:v>
                </c:pt>
                <c:pt idx="2817">
                  <c:v>0.43613558376027994</c:v>
                </c:pt>
                <c:pt idx="2818">
                  <c:v>0.1307562590254267</c:v>
                </c:pt>
                <c:pt idx="2819">
                  <c:v>0.62044544034658256</c:v>
                </c:pt>
                <c:pt idx="2820">
                  <c:v>0.82651590501261685</c:v>
                </c:pt>
                <c:pt idx="2821">
                  <c:v>0.252815547051288</c:v>
                </c:pt>
                <c:pt idx="2822">
                  <c:v>7.0899290997022427E-2</c:v>
                </c:pt>
                <c:pt idx="2823">
                  <c:v>0.60438378695602701</c:v>
                </c:pt>
                <c:pt idx="2824">
                  <c:v>0.87830736994664527</c:v>
                </c:pt>
                <c:pt idx="2825">
                  <c:v>0.71196669326721074</c:v>
                </c:pt>
                <c:pt idx="2826">
                  <c:v>2.4213742010394921E-2</c:v>
                </c:pt>
                <c:pt idx="2827">
                  <c:v>0.96036196870746182</c:v>
                </c:pt>
                <c:pt idx="2828">
                  <c:v>0.80360806631092363</c:v>
                </c:pt>
                <c:pt idx="2829">
                  <c:v>0.24077048769256587</c:v>
                </c:pt>
                <c:pt idx="2830">
                  <c:v>0.62958664895481742</c:v>
                </c:pt>
                <c:pt idx="2831">
                  <c:v>0.46280898361597628</c:v>
                </c:pt>
                <c:pt idx="2832">
                  <c:v>0.43058763371342218</c:v>
                </c:pt>
                <c:pt idx="2833">
                  <c:v>0.88635982148645442</c:v>
                </c:pt>
                <c:pt idx="2834">
                  <c:v>4.9519722838662433E-2</c:v>
                </c:pt>
                <c:pt idx="2835">
                  <c:v>0.27798174939955667</c:v>
                </c:pt>
                <c:pt idx="2836">
                  <c:v>3.9262158348812796E-2</c:v>
                </c:pt>
                <c:pt idx="2837">
                  <c:v>0.87909536849665237</c:v>
                </c:pt>
                <c:pt idx="2838">
                  <c:v>0.95585832323686137</c:v>
                </c:pt>
                <c:pt idx="2839">
                  <c:v>0.11083864192983073</c:v>
                </c:pt>
                <c:pt idx="2840">
                  <c:v>0.86505491466496831</c:v>
                </c:pt>
                <c:pt idx="2841">
                  <c:v>0.97795077412293796</c:v>
                </c:pt>
                <c:pt idx="2842">
                  <c:v>0.41866068421800651</c:v>
                </c:pt>
                <c:pt idx="2843">
                  <c:v>0.43011965203570185</c:v>
                </c:pt>
                <c:pt idx="2844">
                  <c:v>2.0991764041125665E-2</c:v>
                </c:pt>
                <c:pt idx="2845">
                  <c:v>0.80857823919904337</c:v>
                </c:pt>
                <c:pt idx="2846">
                  <c:v>0.77446621832180129</c:v>
                </c:pt>
                <c:pt idx="2847">
                  <c:v>0.4537313345138595</c:v>
                </c:pt>
                <c:pt idx="2848">
                  <c:v>0.86253917443684269</c:v>
                </c:pt>
                <c:pt idx="2849">
                  <c:v>0.69590476001422141</c:v>
                </c:pt>
                <c:pt idx="2850">
                  <c:v>7.1301559019508562E-2</c:v>
                </c:pt>
                <c:pt idx="2851">
                  <c:v>0.36530244088047298</c:v>
                </c:pt>
                <c:pt idx="2852">
                  <c:v>0.63812387810932658</c:v>
                </c:pt>
                <c:pt idx="2853">
                  <c:v>0.94801938345097903</c:v>
                </c:pt>
                <c:pt idx="2854">
                  <c:v>0.36177766060539412</c:v>
                </c:pt>
                <c:pt idx="2855">
                  <c:v>0.39714179485903206</c:v>
                </c:pt>
                <c:pt idx="2856">
                  <c:v>0.76214619575168296</c:v>
                </c:pt>
                <c:pt idx="2857">
                  <c:v>0.39111199853527917</c:v>
                </c:pt>
                <c:pt idx="2858">
                  <c:v>0.41935938243724374</c:v>
                </c:pt>
                <c:pt idx="2859">
                  <c:v>0.17314062275604375</c:v>
                </c:pt>
                <c:pt idx="2860">
                  <c:v>0.97444666082712206</c:v>
                </c:pt>
                <c:pt idx="2861">
                  <c:v>0.52502852143953949</c:v>
                </c:pt>
                <c:pt idx="2862">
                  <c:v>0.15435983434056855</c:v>
                </c:pt>
                <c:pt idx="2863">
                  <c:v>0.32573576193569964</c:v>
                </c:pt>
                <c:pt idx="2864">
                  <c:v>0.64095085330351764</c:v>
                </c:pt>
                <c:pt idx="2865">
                  <c:v>0.46099147222051001</c:v>
                </c:pt>
                <c:pt idx="2866">
                  <c:v>0.88367361011154655</c:v>
                </c:pt>
                <c:pt idx="2867">
                  <c:v>0.90236514476238061</c:v>
                </c:pt>
                <c:pt idx="2868">
                  <c:v>5.09880213304367E-2</c:v>
                </c:pt>
                <c:pt idx="2869">
                  <c:v>0.95567450064964332</c:v>
                </c:pt>
                <c:pt idx="2870">
                  <c:v>2.1332418556014272E-2</c:v>
                </c:pt>
                <c:pt idx="2871">
                  <c:v>0.53395867093184901</c:v>
                </c:pt>
                <c:pt idx="2872">
                  <c:v>0.24338235158630755</c:v>
                </c:pt>
                <c:pt idx="2873">
                  <c:v>0.52718311107120619</c:v>
                </c:pt>
                <c:pt idx="2874">
                  <c:v>0.36654777376286118</c:v>
                </c:pt>
                <c:pt idx="2875">
                  <c:v>0.5684336324075393</c:v>
                </c:pt>
                <c:pt idx="2876">
                  <c:v>0.66405987351390527</c:v>
                </c:pt>
                <c:pt idx="2877">
                  <c:v>0.85429414820591643</c:v>
                </c:pt>
                <c:pt idx="2878">
                  <c:v>0.12174889683804889</c:v>
                </c:pt>
                <c:pt idx="2879">
                  <c:v>0.23370915708770471</c:v>
                </c:pt>
                <c:pt idx="2880">
                  <c:v>0.94980317305298667</c:v>
                </c:pt>
                <c:pt idx="2881">
                  <c:v>0.34192950154744534</c:v>
                </c:pt>
                <c:pt idx="2882">
                  <c:v>0.80913250791334201</c:v>
                </c:pt>
                <c:pt idx="2883">
                  <c:v>9.0060499538695674E-2</c:v>
                </c:pt>
                <c:pt idx="2884">
                  <c:v>0.64681574685816456</c:v>
                </c:pt>
                <c:pt idx="2885">
                  <c:v>3.2257445171595296E-2</c:v>
                </c:pt>
                <c:pt idx="2886">
                  <c:v>0.1508809990020846</c:v>
                </c:pt>
                <c:pt idx="2887">
                  <c:v>0.85695022803589249</c:v>
                </c:pt>
                <c:pt idx="2888">
                  <c:v>0.76248259924467776</c:v>
                </c:pt>
                <c:pt idx="2889">
                  <c:v>4.5045505298788431E-2</c:v>
                </c:pt>
                <c:pt idx="2890">
                  <c:v>7.980755673712471E-2</c:v>
                </c:pt>
                <c:pt idx="2891">
                  <c:v>0.32560608085505949</c:v>
                </c:pt>
                <c:pt idx="2892">
                  <c:v>0.46140093098459811</c:v>
                </c:pt>
                <c:pt idx="2893">
                  <c:v>0.76544705814004277</c:v>
                </c:pt>
                <c:pt idx="2894">
                  <c:v>0.86870615969817444</c:v>
                </c:pt>
                <c:pt idx="2895">
                  <c:v>0.34442604721729925</c:v>
                </c:pt>
                <c:pt idx="2896">
                  <c:v>0.76857558114853486</c:v>
                </c:pt>
                <c:pt idx="2897">
                  <c:v>0.44979236342468876</c:v>
                </c:pt>
                <c:pt idx="2898">
                  <c:v>0.6602520787437689</c:v>
                </c:pt>
                <c:pt idx="2899">
                  <c:v>0.85668744652377793</c:v>
                </c:pt>
                <c:pt idx="2900">
                  <c:v>0.34591372513487645</c:v>
                </c:pt>
                <c:pt idx="2901">
                  <c:v>0.77197834186813719</c:v>
                </c:pt>
                <c:pt idx="2902">
                  <c:v>0.63999177778139327</c:v>
                </c:pt>
                <c:pt idx="2903">
                  <c:v>0.34180917187678123</c:v>
                </c:pt>
                <c:pt idx="2904">
                  <c:v>0.78675173306220758</c:v>
                </c:pt>
                <c:pt idx="2905">
                  <c:v>0.93637757652270492</c:v>
                </c:pt>
                <c:pt idx="2906">
                  <c:v>0.69792861710206078</c:v>
                </c:pt>
                <c:pt idx="2907">
                  <c:v>8.6267634335098611E-2</c:v>
                </c:pt>
                <c:pt idx="2908">
                  <c:v>0.90013027000247048</c:v>
                </c:pt>
                <c:pt idx="2909">
                  <c:v>0.4894479315213151</c:v>
                </c:pt>
                <c:pt idx="2910">
                  <c:v>0.15138507874281382</c:v>
                </c:pt>
                <c:pt idx="2911">
                  <c:v>0.32901843047189455</c:v>
                </c:pt>
                <c:pt idx="2912">
                  <c:v>0.81276094113139474</c:v>
                </c:pt>
                <c:pt idx="2913">
                  <c:v>7.3137595352315149E-2</c:v>
                </c:pt>
                <c:pt idx="2914">
                  <c:v>0.22356508636081829</c:v>
                </c:pt>
                <c:pt idx="2915">
                  <c:v>0.45840646627284887</c:v>
                </c:pt>
                <c:pt idx="2916">
                  <c:v>0.43747864777104867</c:v>
                </c:pt>
                <c:pt idx="2917">
                  <c:v>0.70363308801484903</c:v>
                </c:pt>
                <c:pt idx="2918">
                  <c:v>0.96131026556776378</c:v>
                </c:pt>
                <c:pt idx="2919">
                  <c:v>0.74163339740672773</c:v>
                </c:pt>
                <c:pt idx="2920">
                  <c:v>0.63251021487289583</c:v>
                </c:pt>
                <c:pt idx="2921">
                  <c:v>0.59918136876038341</c:v>
                </c:pt>
                <c:pt idx="2922">
                  <c:v>0.44126475576370244</c:v>
                </c:pt>
                <c:pt idx="2923">
                  <c:v>0.33675012054701808</c:v>
                </c:pt>
                <c:pt idx="2924">
                  <c:v>0.75927603373270303</c:v>
                </c:pt>
                <c:pt idx="2925">
                  <c:v>0.15229894553883883</c:v>
                </c:pt>
                <c:pt idx="2926">
                  <c:v>0.68837767126428784</c:v>
                </c:pt>
                <c:pt idx="2927">
                  <c:v>0.56352093888610644</c:v>
                </c:pt>
                <c:pt idx="2928">
                  <c:v>9.6419858791129603E-2</c:v>
                </c:pt>
                <c:pt idx="2929">
                  <c:v>0.5285667025151507</c:v>
                </c:pt>
                <c:pt idx="2930">
                  <c:v>0.62056917213861329</c:v>
                </c:pt>
                <c:pt idx="2931">
                  <c:v>0.90607613367311479</c:v>
                </c:pt>
                <c:pt idx="2932">
                  <c:v>0.42157864403984446</c:v>
                </c:pt>
                <c:pt idx="2933">
                  <c:v>0.47227037766588403</c:v>
                </c:pt>
                <c:pt idx="2934">
                  <c:v>0.44823743051301568</c:v>
                </c:pt>
                <c:pt idx="2935">
                  <c:v>0.52649463225458504</c:v>
                </c:pt>
                <c:pt idx="2936">
                  <c:v>0.79528430280987372</c:v>
                </c:pt>
                <c:pt idx="2937">
                  <c:v>0.34327732554789508</c:v>
                </c:pt>
                <c:pt idx="2938">
                  <c:v>0.46201048347261292</c:v>
                </c:pt>
                <c:pt idx="2939">
                  <c:v>1.0195724205205089E-2</c:v>
                </c:pt>
                <c:pt idx="2940">
                  <c:v>0.35953671688192373</c:v>
                </c:pt>
                <c:pt idx="2941">
                  <c:v>0.73360063449181645</c:v>
                </c:pt>
                <c:pt idx="2942">
                  <c:v>0.62586390395921832</c:v>
                </c:pt>
                <c:pt idx="2943">
                  <c:v>0.89463384258310952</c:v>
                </c:pt>
                <c:pt idx="2944">
                  <c:v>0.11099229432223005</c:v>
                </c:pt>
                <c:pt idx="2945">
                  <c:v>0.44749067372059947</c:v>
                </c:pt>
                <c:pt idx="2946">
                  <c:v>0.97575322211522297</c:v>
                </c:pt>
                <c:pt idx="2947">
                  <c:v>0.48440409055184763</c:v>
                </c:pt>
                <c:pt idx="2948">
                  <c:v>0.37954990490318735</c:v>
                </c:pt>
                <c:pt idx="2949">
                  <c:v>9.5251707870164751E-2</c:v>
                </c:pt>
                <c:pt idx="2950">
                  <c:v>0.89545417385895465</c:v>
                </c:pt>
                <c:pt idx="2951">
                  <c:v>0.89830004745083858</c:v>
                </c:pt>
                <c:pt idx="2952">
                  <c:v>0.72889750624489857</c:v>
                </c:pt>
                <c:pt idx="2953">
                  <c:v>0.58038745800982572</c:v>
                </c:pt>
                <c:pt idx="2954">
                  <c:v>0.57200677114166631</c:v>
                </c:pt>
                <c:pt idx="2955">
                  <c:v>0.71780257798628999</c:v>
                </c:pt>
                <c:pt idx="2956">
                  <c:v>0.10792821557630236</c:v>
                </c:pt>
                <c:pt idx="2957">
                  <c:v>0.94951919091377368</c:v>
                </c:pt>
                <c:pt idx="2958">
                  <c:v>0.56904168779451481</c:v>
                </c:pt>
                <c:pt idx="2959">
                  <c:v>0.88364676241001427</c:v>
                </c:pt>
                <c:pt idx="2960">
                  <c:v>0.45113582511019701</c:v>
                </c:pt>
                <c:pt idx="2961">
                  <c:v>0.23981262708074069</c:v>
                </c:pt>
                <c:pt idx="2962">
                  <c:v>0.53082334600893</c:v>
                </c:pt>
                <c:pt idx="2963">
                  <c:v>0.54797637208736327</c:v>
                </c:pt>
                <c:pt idx="2964">
                  <c:v>0.83888567231543631</c:v>
                </c:pt>
                <c:pt idx="2965">
                  <c:v>0.15149460553726862</c:v>
                </c:pt>
                <c:pt idx="2966">
                  <c:v>0.16983526487361419</c:v>
                </c:pt>
                <c:pt idx="2967">
                  <c:v>0.42129673083373192</c:v>
                </c:pt>
                <c:pt idx="2968">
                  <c:v>0.73415512253258153</c:v>
                </c:pt>
                <c:pt idx="2969">
                  <c:v>0.94514440509730224</c:v>
                </c:pt>
                <c:pt idx="2970">
                  <c:v>4.2016470358714683E-2</c:v>
                </c:pt>
                <c:pt idx="2971">
                  <c:v>0.17081731891763272</c:v>
                </c:pt>
                <c:pt idx="2972">
                  <c:v>0.92667904865307693</c:v>
                </c:pt>
                <c:pt idx="2973">
                  <c:v>0.69477071226330978</c:v>
                </c:pt>
                <c:pt idx="2974">
                  <c:v>1.136100944660651E-2</c:v>
                </c:pt>
                <c:pt idx="2975">
                  <c:v>0.94448576911561455</c:v>
                </c:pt>
                <c:pt idx="2976">
                  <c:v>0.97232152613453637</c:v>
                </c:pt>
                <c:pt idx="2977">
                  <c:v>0.80788974315295448</c:v>
                </c:pt>
                <c:pt idx="2978">
                  <c:v>0.20291317170621509</c:v>
                </c:pt>
                <c:pt idx="2979">
                  <c:v>0.36167686635706425</c:v>
                </c:pt>
                <c:pt idx="2980">
                  <c:v>0.70309286317932085</c:v>
                </c:pt>
                <c:pt idx="2981">
                  <c:v>0.88175145484588646</c:v>
                </c:pt>
                <c:pt idx="2982">
                  <c:v>0.59670159481312224</c:v>
                </c:pt>
                <c:pt idx="2983">
                  <c:v>0.76370402414524186</c:v>
                </c:pt>
                <c:pt idx="2984">
                  <c:v>0.57353380907957152</c:v>
                </c:pt>
                <c:pt idx="2985">
                  <c:v>0.38272920035884211</c:v>
                </c:pt>
                <c:pt idx="2986">
                  <c:v>0.52967043105963174</c:v>
                </c:pt>
                <c:pt idx="2987">
                  <c:v>0.17093481923031378</c:v>
                </c:pt>
                <c:pt idx="2988">
                  <c:v>0.90150680388394133</c:v>
                </c:pt>
                <c:pt idx="2989">
                  <c:v>0.62485287740121265</c:v>
                </c:pt>
                <c:pt idx="2990">
                  <c:v>0.90231048218082188</c:v>
                </c:pt>
                <c:pt idx="2991">
                  <c:v>0.13227401307424252</c:v>
                </c:pt>
                <c:pt idx="2992">
                  <c:v>0.12933773879396623</c:v>
                </c:pt>
                <c:pt idx="2993">
                  <c:v>0.77937591019057473</c:v>
                </c:pt>
                <c:pt idx="2994">
                  <c:v>0.97092257299037765</c:v>
                </c:pt>
                <c:pt idx="2995">
                  <c:v>0.2956842492780109</c:v>
                </c:pt>
                <c:pt idx="2996">
                  <c:v>0.56517761552947465</c:v>
                </c:pt>
                <c:pt idx="2997">
                  <c:v>0.94018420387999346</c:v>
                </c:pt>
                <c:pt idx="2998">
                  <c:v>0.67591461105081929</c:v>
                </c:pt>
                <c:pt idx="2999">
                  <c:v>9.6867931120501793E-2</c:v>
                </c:pt>
                <c:pt idx="3000">
                  <c:v>5.9318342273737466E-2</c:v>
                </c:pt>
                <c:pt idx="3001">
                  <c:v>0.96337859470554565</c:v>
                </c:pt>
                <c:pt idx="3002">
                  <c:v>0.50404121610524188</c:v>
                </c:pt>
                <c:pt idx="3003">
                  <c:v>0.42071908080052539</c:v>
                </c:pt>
                <c:pt idx="3004">
                  <c:v>2.5591014430667747E-2</c:v>
                </c:pt>
                <c:pt idx="3005">
                  <c:v>0.10817953623280839</c:v>
                </c:pt>
                <c:pt idx="3006">
                  <c:v>0.17346546481059189</c:v>
                </c:pt>
                <c:pt idx="3007">
                  <c:v>0.43406707161761221</c:v>
                </c:pt>
                <c:pt idx="3008">
                  <c:v>0.36527267720795825</c:v>
                </c:pt>
                <c:pt idx="3009">
                  <c:v>0.13788583415461975</c:v>
                </c:pt>
                <c:pt idx="3010">
                  <c:v>0.44721463669427419</c:v>
                </c:pt>
                <c:pt idx="3011">
                  <c:v>0.3363989206666122</c:v>
                </c:pt>
                <c:pt idx="3012">
                  <c:v>0.85665964375094494</c:v>
                </c:pt>
                <c:pt idx="3013">
                  <c:v>0.87863252213161092</c:v>
                </c:pt>
                <c:pt idx="3014">
                  <c:v>0.17679946598447835</c:v>
                </c:pt>
                <c:pt idx="3015">
                  <c:v>0.46862480112753102</c:v>
                </c:pt>
                <c:pt idx="3016">
                  <c:v>0.17703255041364233</c:v>
                </c:pt>
                <c:pt idx="3017">
                  <c:v>0.3860748020867234</c:v>
                </c:pt>
                <c:pt idx="3018">
                  <c:v>0.75919867156036136</c:v>
                </c:pt>
                <c:pt idx="3019">
                  <c:v>0.85207291499342441</c:v>
                </c:pt>
                <c:pt idx="3020">
                  <c:v>0.78948229448380058</c:v>
                </c:pt>
                <c:pt idx="3021">
                  <c:v>0.82892338923594144</c:v>
                </c:pt>
                <c:pt idx="3022">
                  <c:v>0.7154028884672573</c:v>
                </c:pt>
                <c:pt idx="3023">
                  <c:v>0.7763464691938583</c:v>
                </c:pt>
                <c:pt idx="3024">
                  <c:v>5.5107741176666572E-2</c:v>
                </c:pt>
                <c:pt idx="3025">
                  <c:v>0.19580595623506511</c:v>
                </c:pt>
                <c:pt idx="3026">
                  <c:v>0.9107064427392122</c:v>
                </c:pt>
                <c:pt idx="3027">
                  <c:v>0.24318311793877889</c:v>
                </c:pt>
                <c:pt idx="3028">
                  <c:v>0.17866319705669917</c:v>
                </c:pt>
                <c:pt idx="3029">
                  <c:v>0.79235293194295509</c:v>
                </c:pt>
                <c:pt idx="3030">
                  <c:v>7.5727165246255307E-2</c:v>
                </c:pt>
                <c:pt idx="3031">
                  <c:v>0.7464662938129466</c:v>
                </c:pt>
                <c:pt idx="3032">
                  <c:v>0.8590001141927206</c:v>
                </c:pt>
                <c:pt idx="3033">
                  <c:v>0.21491923705438115</c:v>
                </c:pt>
                <c:pt idx="3034">
                  <c:v>0.14761717298422808</c:v>
                </c:pt>
                <c:pt idx="3035">
                  <c:v>1.8263459214132027E-3</c:v>
                </c:pt>
                <c:pt idx="3036">
                  <c:v>0.69539590119169836</c:v>
                </c:pt>
                <c:pt idx="3037">
                  <c:v>0.51891132887402147</c:v>
                </c:pt>
                <c:pt idx="3038">
                  <c:v>0.34270438567861189</c:v>
                </c:pt>
                <c:pt idx="3039">
                  <c:v>0.83261010042978922</c:v>
                </c:pt>
                <c:pt idx="3040">
                  <c:v>0.67795792346725148</c:v>
                </c:pt>
                <c:pt idx="3041">
                  <c:v>0.4388197140948939</c:v>
                </c:pt>
                <c:pt idx="3042">
                  <c:v>0.24293479288133549</c:v>
                </c:pt>
                <c:pt idx="3043">
                  <c:v>5.0639566057659484E-3</c:v>
                </c:pt>
                <c:pt idx="3044">
                  <c:v>0.10991867310829399</c:v>
                </c:pt>
                <c:pt idx="3045">
                  <c:v>0.40313893109706178</c:v>
                </c:pt>
                <c:pt idx="3046">
                  <c:v>0.55601494831778808</c:v>
                </c:pt>
                <c:pt idx="3047">
                  <c:v>0.94323637706378305</c:v>
                </c:pt>
                <c:pt idx="3048">
                  <c:v>0.97378931100191046</c:v>
                </c:pt>
                <c:pt idx="3049">
                  <c:v>0.47695000910989477</c:v>
                </c:pt>
                <c:pt idx="3050">
                  <c:v>9.8803110001051381E-2</c:v>
                </c:pt>
                <c:pt idx="3051">
                  <c:v>0.58386978767061126</c:v>
                </c:pt>
                <c:pt idx="3052">
                  <c:v>9.952137996420328E-2</c:v>
                </c:pt>
                <c:pt idx="3053">
                  <c:v>0.65583305836461159</c:v>
                </c:pt>
                <c:pt idx="3054">
                  <c:v>0.58621193402736071</c:v>
                </c:pt>
                <c:pt idx="3055">
                  <c:v>0.46397519785164631</c:v>
                </c:pt>
                <c:pt idx="3056">
                  <c:v>3.1150292619667154E-2</c:v>
                </c:pt>
                <c:pt idx="3057">
                  <c:v>0.54296805874582754</c:v>
                </c:pt>
                <c:pt idx="3058">
                  <c:v>0.6641633411236868</c:v>
                </c:pt>
                <c:pt idx="3059">
                  <c:v>0.59327426580399012</c:v>
                </c:pt>
                <c:pt idx="3060">
                  <c:v>0.16058536766124207</c:v>
                </c:pt>
                <c:pt idx="3061">
                  <c:v>0.95827428249561897</c:v>
                </c:pt>
                <c:pt idx="3062">
                  <c:v>0.71586590386734616</c:v>
                </c:pt>
                <c:pt idx="3063">
                  <c:v>0.55824629848741292</c:v>
                </c:pt>
                <c:pt idx="3064">
                  <c:v>0.4455386779483122</c:v>
                </c:pt>
                <c:pt idx="3065">
                  <c:v>0.16856027728345258</c:v>
                </c:pt>
                <c:pt idx="3066">
                  <c:v>0.99258030298751798</c:v>
                </c:pt>
                <c:pt idx="3067">
                  <c:v>0.29715231121385111</c:v>
                </c:pt>
                <c:pt idx="3068">
                  <c:v>0.23889457119577312</c:v>
                </c:pt>
                <c:pt idx="3069">
                  <c:v>0.10105808735874393</c:v>
                </c:pt>
                <c:pt idx="3070">
                  <c:v>0.48327423840913653</c:v>
                </c:pt>
                <c:pt idx="3071">
                  <c:v>0.39012494235771006</c:v>
                </c:pt>
                <c:pt idx="3072">
                  <c:v>0.82990620603314891</c:v>
                </c:pt>
                <c:pt idx="3073">
                  <c:v>0.23360479913354143</c:v>
                </c:pt>
                <c:pt idx="3074">
                  <c:v>0.19585903743089131</c:v>
                </c:pt>
                <c:pt idx="3075">
                  <c:v>0.80284210099039699</c:v>
                </c:pt>
                <c:pt idx="3076">
                  <c:v>0.36719134560189737</c:v>
                </c:pt>
                <c:pt idx="3077">
                  <c:v>0.38494553108929913</c:v>
                </c:pt>
                <c:pt idx="3078">
                  <c:v>0.77954101785064722</c:v>
                </c:pt>
                <c:pt idx="3079">
                  <c:v>0.74588701582787886</c:v>
                </c:pt>
                <c:pt idx="3080">
                  <c:v>0.12307501915985486</c:v>
                </c:pt>
                <c:pt idx="3081">
                  <c:v>0.52184701968070446</c:v>
                </c:pt>
                <c:pt idx="3082">
                  <c:v>0.68285977359994299</c:v>
                </c:pt>
                <c:pt idx="3083">
                  <c:v>0.82421489424268479</c:v>
                </c:pt>
                <c:pt idx="3084">
                  <c:v>0.57972753680298461</c:v>
                </c:pt>
                <c:pt idx="3085">
                  <c:v>0.48071104776147339</c:v>
                </c:pt>
                <c:pt idx="3086">
                  <c:v>0.31057972708278325</c:v>
                </c:pt>
                <c:pt idx="3087">
                  <c:v>0.91347308033773356</c:v>
                </c:pt>
                <c:pt idx="3088">
                  <c:v>0.74206123628749565</c:v>
                </c:pt>
                <c:pt idx="3089">
                  <c:v>0.82319828394018035</c:v>
                </c:pt>
                <c:pt idx="3090">
                  <c:v>0.49355818261092443</c:v>
                </c:pt>
                <c:pt idx="3091">
                  <c:v>0.23237514180707519</c:v>
                </c:pt>
                <c:pt idx="3092">
                  <c:v>0.52900835151272285</c:v>
                </c:pt>
                <c:pt idx="3093">
                  <c:v>4.33638743326831E-2</c:v>
                </c:pt>
                <c:pt idx="3094">
                  <c:v>0.81663590940490172</c:v>
                </c:pt>
                <c:pt idx="3095">
                  <c:v>0.19972936818363582</c:v>
                </c:pt>
                <c:pt idx="3096">
                  <c:v>0.85149106236709793</c:v>
                </c:pt>
                <c:pt idx="3097">
                  <c:v>1.0285203815570661E-2</c:v>
                </c:pt>
                <c:pt idx="3098">
                  <c:v>0.86342052829611138</c:v>
                </c:pt>
                <c:pt idx="3099">
                  <c:v>0.50881907274425919</c:v>
                </c:pt>
                <c:pt idx="3100">
                  <c:v>0.72215561276402118</c:v>
                </c:pt>
                <c:pt idx="3101">
                  <c:v>0.26938372490433216</c:v>
                </c:pt>
                <c:pt idx="3102">
                  <c:v>0.53226446711098052</c:v>
                </c:pt>
                <c:pt idx="3103">
                  <c:v>0.7688987342495931</c:v>
                </c:pt>
                <c:pt idx="3104">
                  <c:v>0.88102653291124222</c:v>
                </c:pt>
                <c:pt idx="3105">
                  <c:v>0.41293863924822705</c:v>
                </c:pt>
                <c:pt idx="3106">
                  <c:v>0.25970984495231408</c:v>
                </c:pt>
                <c:pt idx="3107">
                  <c:v>0.94336411354288652</c:v>
                </c:pt>
                <c:pt idx="3108">
                  <c:v>0.12065631529346868</c:v>
                </c:pt>
                <c:pt idx="3109">
                  <c:v>0.87069113732813441</c:v>
                </c:pt>
                <c:pt idx="3110">
                  <c:v>0.70594507395566675</c:v>
                </c:pt>
                <c:pt idx="3111">
                  <c:v>0.81885797289146944</c:v>
                </c:pt>
                <c:pt idx="3112">
                  <c:v>0.54595038692744002</c:v>
                </c:pt>
                <c:pt idx="3113">
                  <c:v>0.78815308948427121</c:v>
                </c:pt>
                <c:pt idx="3114">
                  <c:v>0.48897496214554409</c:v>
                </c:pt>
                <c:pt idx="3115">
                  <c:v>0.2021887801597774</c:v>
                </c:pt>
                <c:pt idx="3116">
                  <c:v>0.18682814537865489</c:v>
                </c:pt>
                <c:pt idx="3117">
                  <c:v>2.0639379052743028E-2</c:v>
                </c:pt>
                <c:pt idx="3118">
                  <c:v>0.88604373945204717</c:v>
                </c:pt>
                <c:pt idx="3119">
                  <c:v>0.73712897055648685</c:v>
                </c:pt>
                <c:pt idx="3120">
                  <c:v>0.92660814287448678</c:v>
                </c:pt>
                <c:pt idx="3121">
                  <c:v>0.50305729149983136</c:v>
                </c:pt>
                <c:pt idx="3122">
                  <c:v>0.88389823766606779</c:v>
                </c:pt>
                <c:pt idx="3123">
                  <c:v>0.67768045360114448</c:v>
                </c:pt>
                <c:pt idx="3124">
                  <c:v>0.77538367443503053</c:v>
                </c:pt>
                <c:pt idx="3125">
                  <c:v>0.87341622955790543</c:v>
                </c:pt>
                <c:pt idx="3126">
                  <c:v>0.5065701797169494</c:v>
                </c:pt>
                <c:pt idx="3127">
                  <c:v>0.92501050276915098</c:v>
                </c:pt>
                <c:pt idx="3128">
                  <c:v>0.65152004112094641</c:v>
                </c:pt>
                <c:pt idx="3129">
                  <c:v>9.7331119746589617E-2</c:v>
                </c:pt>
                <c:pt idx="3130">
                  <c:v>0.84412958093179835</c:v>
                </c:pt>
                <c:pt idx="3131">
                  <c:v>0.28586672073503339</c:v>
                </c:pt>
                <c:pt idx="3132">
                  <c:v>0.56197539370598992</c:v>
                </c:pt>
                <c:pt idx="3133">
                  <c:v>0.120442016571966</c:v>
                </c:pt>
                <c:pt idx="3134">
                  <c:v>0.26897252503269004</c:v>
                </c:pt>
                <c:pt idx="3135">
                  <c:v>0.62122822442149195</c:v>
                </c:pt>
                <c:pt idx="3136">
                  <c:v>0.98276785201521955</c:v>
                </c:pt>
                <c:pt idx="3137">
                  <c:v>0.37928881979514323</c:v>
                </c:pt>
                <c:pt idx="3138">
                  <c:v>0.70719429697245095</c:v>
                </c:pt>
                <c:pt idx="3139">
                  <c:v>0.81454921598292385</c:v>
                </c:pt>
                <c:pt idx="3140">
                  <c:v>0.12867302500115382</c:v>
                </c:pt>
                <c:pt idx="3141">
                  <c:v>0.60753119439237346</c:v>
                </c:pt>
                <c:pt idx="3142">
                  <c:v>0.77678415261990585</c:v>
                </c:pt>
                <c:pt idx="3143">
                  <c:v>0.41125308275746791</c:v>
                </c:pt>
                <c:pt idx="3144">
                  <c:v>0.93056190476313327</c:v>
                </c:pt>
                <c:pt idx="3145">
                  <c:v>0.95393335398004075</c:v>
                </c:pt>
                <c:pt idx="3146">
                  <c:v>0.75788034254586345</c:v>
                </c:pt>
                <c:pt idx="3147">
                  <c:v>0.69491716832617167</c:v>
                </c:pt>
                <c:pt idx="3148">
                  <c:v>0.47284805796707424</c:v>
                </c:pt>
                <c:pt idx="3149">
                  <c:v>0.1573102526167921</c:v>
                </c:pt>
                <c:pt idx="3150">
                  <c:v>0.91341573042488455</c:v>
                </c:pt>
                <c:pt idx="3151">
                  <c:v>0.77818125103515634</c:v>
                </c:pt>
                <c:pt idx="3152">
                  <c:v>0.89228614787211924</c:v>
                </c:pt>
                <c:pt idx="3153">
                  <c:v>0.65328728670873082</c:v>
                </c:pt>
                <c:pt idx="3154">
                  <c:v>0.79942771363976772</c:v>
                </c:pt>
                <c:pt idx="3155">
                  <c:v>0.98158314357585419</c:v>
                </c:pt>
                <c:pt idx="3156">
                  <c:v>0.4678940793815507</c:v>
                </c:pt>
                <c:pt idx="3157">
                  <c:v>0.89579216572260123</c:v>
                </c:pt>
                <c:pt idx="3158">
                  <c:v>0.57892929975824858</c:v>
                </c:pt>
                <c:pt idx="3159">
                  <c:v>6.4741036884831751E-2</c:v>
                </c:pt>
                <c:pt idx="3160">
                  <c:v>0.10260692336717943</c:v>
                </c:pt>
                <c:pt idx="3161">
                  <c:v>0.51456103218466087</c:v>
                </c:pt>
                <c:pt idx="3162">
                  <c:v>0.22726792759600464</c:v>
                </c:pt>
                <c:pt idx="3163">
                  <c:v>0.69205910605008669</c:v>
                </c:pt>
                <c:pt idx="3164">
                  <c:v>0.43739538380754894</c:v>
                </c:pt>
                <c:pt idx="3165">
                  <c:v>0.30421565347547441</c:v>
                </c:pt>
                <c:pt idx="3166">
                  <c:v>0.95248796229832244</c:v>
                </c:pt>
                <c:pt idx="3167">
                  <c:v>0.46518234790544133</c:v>
                </c:pt>
                <c:pt idx="3168">
                  <c:v>0.31972124675275815</c:v>
                </c:pt>
                <c:pt idx="3169">
                  <c:v>0.55499417360638925</c:v>
                </c:pt>
                <c:pt idx="3170">
                  <c:v>0.78707580258467968</c:v>
                </c:pt>
                <c:pt idx="3171">
                  <c:v>0.38301404071180806</c:v>
                </c:pt>
                <c:pt idx="3172">
                  <c:v>0.31698224335768366</c:v>
                </c:pt>
                <c:pt idx="3173">
                  <c:v>0.52056411258902591</c:v>
                </c:pt>
                <c:pt idx="3174">
                  <c:v>0.12104028375867767</c:v>
                </c:pt>
                <c:pt idx="3175">
                  <c:v>0.32404913209567271</c:v>
                </c:pt>
                <c:pt idx="3176">
                  <c:v>0.29376313197136072</c:v>
                </c:pt>
                <c:pt idx="3177">
                  <c:v>0.27695904265947596</c:v>
                </c:pt>
                <c:pt idx="3178">
                  <c:v>0.85062997781235261</c:v>
                </c:pt>
                <c:pt idx="3179">
                  <c:v>0.53803709220981089</c:v>
                </c:pt>
                <c:pt idx="3180">
                  <c:v>0.78940877029179068</c:v>
                </c:pt>
                <c:pt idx="3181">
                  <c:v>0.59320229412671288</c:v>
                </c:pt>
                <c:pt idx="3182">
                  <c:v>0.95095738766293847</c:v>
                </c:pt>
                <c:pt idx="3183">
                  <c:v>0.74081445100755172</c:v>
                </c:pt>
                <c:pt idx="3184">
                  <c:v>0.86847808392181902</c:v>
                </c:pt>
                <c:pt idx="3185">
                  <c:v>0.51115647401248876</c:v>
                </c:pt>
                <c:pt idx="3186">
                  <c:v>6.8587278979172599E-3</c:v>
                </c:pt>
                <c:pt idx="3187">
                  <c:v>0.27463978029537933</c:v>
                </c:pt>
                <c:pt idx="3188">
                  <c:v>0.87078742444086232</c:v>
                </c:pt>
                <c:pt idx="3189">
                  <c:v>0.32424257757339747</c:v>
                </c:pt>
                <c:pt idx="3190">
                  <c:v>0.54500127609120741</c:v>
                </c:pt>
                <c:pt idx="3191">
                  <c:v>0.83644726492299104</c:v>
                </c:pt>
                <c:pt idx="3192">
                  <c:v>0.16918156071062274</c:v>
                </c:pt>
                <c:pt idx="3193">
                  <c:v>0.4344908634361303</c:v>
                </c:pt>
                <c:pt idx="3194">
                  <c:v>0.48794177104157477</c:v>
                </c:pt>
                <c:pt idx="3195">
                  <c:v>0.83734589574734952</c:v>
                </c:pt>
                <c:pt idx="3196">
                  <c:v>0.27246982570386952</c:v>
                </c:pt>
                <c:pt idx="3197">
                  <c:v>0.40036060493456227</c:v>
                </c:pt>
                <c:pt idx="3198">
                  <c:v>0.86068713518822892</c:v>
                </c:pt>
                <c:pt idx="3199">
                  <c:v>0.56868110856445553</c:v>
                </c:pt>
                <c:pt idx="3200">
                  <c:v>0.82339164280490562</c:v>
                </c:pt>
                <c:pt idx="3201">
                  <c:v>0.74334062204851803</c:v>
                </c:pt>
                <c:pt idx="3202">
                  <c:v>0.32583476944166923</c:v>
                </c:pt>
                <c:pt idx="3203">
                  <c:v>0.30497000613481273</c:v>
                </c:pt>
                <c:pt idx="3204">
                  <c:v>0.63089310779743502</c:v>
                </c:pt>
                <c:pt idx="3205">
                  <c:v>0.42046275149121076</c:v>
                </c:pt>
                <c:pt idx="3206">
                  <c:v>0.71746431277946765</c:v>
                </c:pt>
                <c:pt idx="3207">
                  <c:v>0.42270488451360955</c:v>
                </c:pt>
                <c:pt idx="3208">
                  <c:v>0.40099402023525632</c:v>
                </c:pt>
                <c:pt idx="3209">
                  <c:v>0.50649809395265677</c:v>
                </c:pt>
                <c:pt idx="3210">
                  <c:v>0.71346506230228812</c:v>
                </c:pt>
                <c:pt idx="3211">
                  <c:v>0.20730211455714986</c:v>
                </c:pt>
                <c:pt idx="3212">
                  <c:v>0.12663936201792181</c:v>
                </c:pt>
                <c:pt idx="3213">
                  <c:v>0.42775743521179882</c:v>
                </c:pt>
                <c:pt idx="3214">
                  <c:v>0.31921360470317939</c:v>
                </c:pt>
                <c:pt idx="3215">
                  <c:v>2.3054246335781296E-2</c:v>
                </c:pt>
                <c:pt idx="3216">
                  <c:v>0.47271816547620954</c:v>
                </c:pt>
                <c:pt idx="3217">
                  <c:v>0.97420715865409335</c:v>
                </c:pt>
                <c:pt idx="3218">
                  <c:v>0.49971549934694331</c:v>
                </c:pt>
                <c:pt idx="3219">
                  <c:v>0.7183975240766991</c:v>
                </c:pt>
                <c:pt idx="3220">
                  <c:v>0.10718715708106158</c:v>
                </c:pt>
                <c:pt idx="3221">
                  <c:v>0.49454906140200283</c:v>
                </c:pt>
                <c:pt idx="3222">
                  <c:v>0.88607498346179492</c:v>
                </c:pt>
                <c:pt idx="3223">
                  <c:v>0.26224704238690766</c:v>
                </c:pt>
                <c:pt idx="3224">
                  <c:v>0.58604139675667577</c:v>
                </c:pt>
                <c:pt idx="3225">
                  <c:v>0.5977552894492425</c:v>
                </c:pt>
                <c:pt idx="3226">
                  <c:v>0.47314977341943876</c:v>
                </c:pt>
                <c:pt idx="3227">
                  <c:v>0.22824186050716874</c:v>
                </c:pt>
                <c:pt idx="3228">
                  <c:v>6.094954398504903E-2</c:v>
                </c:pt>
                <c:pt idx="3229">
                  <c:v>0.37898575671901263</c:v>
                </c:pt>
                <c:pt idx="3230">
                  <c:v>0.61361317644529656</c:v>
                </c:pt>
                <c:pt idx="3231">
                  <c:v>0.99665651609965433</c:v>
                </c:pt>
                <c:pt idx="3232">
                  <c:v>0.80606608689113801</c:v>
                </c:pt>
                <c:pt idx="3233">
                  <c:v>0.55272237935695911</c:v>
                </c:pt>
                <c:pt idx="3234">
                  <c:v>0.60502985241125795</c:v>
                </c:pt>
                <c:pt idx="3235">
                  <c:v>0.73672947601262917</c:v>
                </c:pt>
                <c:pt idx="3236">
                  <c:v>0.21230334425917982</c:v>
                </c:pt>
                <c:pt idx="3237">
                  <c:v>0.18230696403528887</c:v>
                </c:pt>
                <c:pt idx="3238">
                  <c:v>3.3144541100200521E-2</c:v>
                </c:pt>
                <c:pt idx="3239">
                  <c:v>6.0302271070099563E-2</c:v>
                </c:pt>
                <c:pt idx="3240">
                  <c:v>0.5002698751633381</c:v>
                </c:pt>
                <c:pt idx="3241">
                  <c:v>3.5791870223261357E-2</c:v>
                </c:pt>
                <c:pt idx="3242">
                  <c:v>0.55396284235360238</c:v>
                </c:pt>
                <c:pt idx="3243">
                  <c:v>0.45349143699439776</c:v>
                </c:pt>
                <c:pt idx="3244">
                  <c:v>0.83058156484299417</c:v>
                </c:pt>
                <c:pt idx="3245">
                  <c:v>0.58436031620221229</c:v>
                </c:pt>
                <c:pt idx="3246">
                  <c:v>0.34383441058166064</c:v>
                </c:pt>
                <c:pt idx="3247">
                  <c:v>0.82493864597051336</c:v>
                </c:pt>
                <c:pt idx="3248">
                  <c:v>0.74382282641894315</c:v>
                </c:pt>
                <c:pt idx="3249">
                  <c:v>0.43024362317763437</c:v>
                </c:pt>
                <c:pt idx="3250">
                  <c:v>0.10457474650096835</c:v>
                </c:pt>
                <c:pt idx="3251">
                  <c:v>0.58776444177504839</c:v>
                </c:pt>
                <c:pt idx="3252">
                  <c:v>0.55697291323774167</c:v>
                </c:pt>
                <c:pt idx="3253">
                  <c:v>4.3752786723781745E-2</c:v>
                </c:pt>
                <c:pt idx="3254">
                  <c:v>0.35308646659976173</c:v>
                </c:pt>
                <c:pt idx="3255">
                  <c:v>0.32424414219532355</c:v>
                </c:pt>
                <c:pt idx="3256">
                  <c:v>0.57129787680287747</c:v>
                </c:pt>
                <c:pt idx="3257">
                  <c:v>0.80341542596156501</c:v>
                </c:pt>
                <c:pt idx="3258">
                  <c:v>3.0641360222660638E-3</c:v>
                </c:pt>
                <c:pt idx="3259">
                  <c:v>0.49893412622573513</c:v>
                </c:pt>
                <c:pt idx="3260">
                  <c:v>0.58585947593015597</c:v>
                </c:pt>
                <c:pt idx="3261">
                  <c:v>0.54021195813092027</c:v>
                </c:pt>
                <c:pt idx="3262">
                  <c:v>0.3423803063772527</c:v>
                </c:pt>
                <c:pt idx="3263">
                  <c:v>0.38580928248623819</c:v>
                </c:pt>
                <c:pt idx="3264">
                  <c:v>0.29661074620513744</c:v>
                </c:pt>
                <c:pt idx="3265">
                  <c:v>0.13681146974526881</c:v>
                </c:pt>
                <c:pt idx="3266">
                  <c:v>0.39037200873269329</c:v>
                </c:pt>
                <c:pt idx="3267">
                  <c:v>0.98235077037585472</c:v>
                </c:pt>
                <c:pt idx="3268">
                  <c:v>0.36939770698984981</c:v>
                </c:pt>
                <c:pt idx="3269">
                  <c:v>0.46726137840527177</c:v>
                </c:pt>
                <c:pt idx="3270">
                  <c:v>0.26198685740213229</c:v>
                </c:pt>
                <c:pt idx="3271">
                  <c:v>0.21311235763743164</c:v>
                </c:pt>
                <c:pt idx="3272">
                  <c:v>0.77939481231355801</c:v>
                </c:pt>
                <c:pt idx="3273">
                  <c:v>0.28861055396898211</c:v>
                </c:pt>
                <c:pt idx="3274">
                  <c:v>0.6775805566821157</c:v>
                </c:pt>
                <c:pt idx="3275">
                  <c:v>9.6416156318232485E-2</c:v>
                </c:pt>
                <c:pt idx="3276">
                  <c:v>0.46633924053345771</c:v>
                </c:pt>
                <c:pt idx="3277">
                  <c:v>0.76361564582382124</c:v>
                </c:pt>
                <c:pt idx="3278">
                  <c:v>8.8159360963925418E-2</c:v>
                </c:pt>
                <c:pt idx="3279">
                  <c:v>0.69437972069456233</c:v>
                </c:pt>
                <c:pt idx="3280">
                  <c:v>0.43996571350841118</c:v>
                </c:pt>
                <c:pt idx="3281">
                  <c:v>0.50374693586665531</c:v>
                </c:pt>
                <c:pt idx="3282">
                  <c:v>0.47475111087539751</c:v>
                </c:pt>
                <c:pt idx="3283">
                  <c:v>0.14192048280589306</c:v>
                </c:pt>
                <c:pt idx="3284">
                  <c:v>0.25755451864449053</c:v>
                </c:pt>
                <c:pt idx="3285">
                  <c:v>0.71879485795218256</c:v>
                </c:pt>
                <c:pt idx="3286">
                  <c:v>0.78517760233263378</c:v>
                </c:pt>
                <c:pt idx="3287">
                  <c:v>0.47996240457518136</c:v>
                </c:pt>
                <c:pt idx="3288">
                  <c:v>0.72813369507348802</c:v>
                </c:pt>
                <c:pt idx="3289">
                  <c:v>0.74301310011326016</c:v>
                </c:pt>
                <c:pt idx="3290">
                  <c:v>0.8211736035631847</c:v>
                </c:pt>
                <c:pt idx="3291">
                  <c:v>0.4647550864446699</c:v>
                </c:pt>
                <c:pt idx="3292">
                  <c:v>0.13873787556716141</c:v>
                </c:pt>
                <c:pt idx="3293">
                  <c:v>0.7674746572819886</c:v>
                </c:pt>
                <c:pt idx="3294">
                  <c:v>0.94656493838250866</c:v>
                </c:pt>
                <c:pt idx="3295">
                  <c:v>0.91691939482321938</c:v>
                </c:pt>
                <c:pt idx="3296">
                  <c:v>0.66426879384753701</c:v>
                </c:pt>
                <c:pt idx="3297">
                  <c:v>0.36561819555499508</c:v>
                </c:pt>
                <c:pt idx="3298">
                  <c:v>0.94501269280212596</c:v>
                </c:pt>
                <c:pt idx="3299">
                  <c:v>0.82832792533018063</c:v>
                </c:pt>
                <c:pt idx="3300">
                  <c:v>0.70744102434601686</c:v>
                </c:pt>
                <c:pt idx="3301">
                  <c:v>0.96129618350476775</c:v>
                </c:pt>
                <c:pt idx="3302">
                  <c:v>0.50495616463243786</c:v>
                </c:pt>
                <c:pt idx="3303">
                  <c:v>0.79825897738256446</c:v>
                </c:pt>
                <c:pt idx="3304">
                  <c:v>0.33863286876056009</c:v>
                </c:pt>
                <c:pt idx="3305">
                  <c:v>0.40262525873380955</c:v>
                </c:pt>
                <c:pt idx="3306">
                  <c:v>0.9227235391376184</c:v>
                </c:pt>
                <c:pt idx="3307">
                  <c:v>0.21452228595247599</c:v>
                </c:pt>
                <c:pt idx="3308">
                  <c:v>0.4760600032639038</c:v>
                </c:pt>
                <c:pt idx="3309">
                  <c:v>0.14047485643088578</c:v>
                </c:pt>
                <c:pt idx="3310">
                  <c:v>0.96091203389731794</c:v>
                </c:pt>
                <c:pt idx="3311">
                  <c:v>4.8553712222982992E-2</c:v>
                </c:pt>
                <c:pt idx="3312">
                  <c:v>4.2241331675202276E-2</c:v>
                </c:pt>
                <c:pt idx="3313">
                  <c:v>0.9500614651246283</c:v>
                </c:pt>
                <c:pt idx="3314">
                  <c:v>0.68304434962712435</c:v>
                </c:pt>
                <c:pt idx="3315">
                  <c:v>0.92638418307825188</c:v>
                </c:pt>
                <c:pt idx="3316">
                  <c:v>0.73896499617908384</c:v>
                </c:pt>
                <c:pt idx="3317">
                  <c:v>0.78469078186186536</c:v>
                </c:pt>
                <c:pt idx="3318">
                  <c:v>0.29797075237053017</c:v>
                </c:pt>
                <c:pt idx="3319">
                  <c:v>0.99443509150037313</c:v>
                </c:pt>
                <c:pt idx="3320">
                  <c:v>0.47058284677126577</c:v>
                </c:pt>
                <c:pt idx="3321">
                  <c:v>8.5905684663870219E-2</c:v>
                </c:pt>
                <c:pt idx="3322">
                  <c:v>0.81684214566687219</c:v>
                </c:pt>
                <c:pt idx="3323">
                  <c:v>0.66594222312138518</c:v>
                </c:pt>
                <c:pt idx="3324">
                  <c:v>0.49094400112095476</c:v>
                </c:pt>
                <c:pt idx="3325">
                  <c:v>0.29582683988652508</c:v>
                </c:pt>
                <c:pt idx="3326">
                  <c:v>0.9616979728274504</c:v>
                </c:pt>
                <c:pt idx="3327">
                  <c:v>0.25782931095819422</c:v>
                </c:pt>
                <c:pt idx="3328">
                  <c:v>0.33722927437034866</c:v>
                </c:pt>
                <c:pt idx="3329">
                  <c:v>0.81241434245017097</c:v>
                </c:pt>
                <c:pt idx="3330">
                  <c:v>0.24785356002294159</c:v>
                </c:pt>
                <c:pt idx="3331">
                  <c:v>0.67478330557922983</c:v>
                </c:pt>
                <c:pt idx="3332">
                  <c:v>8.3016870116357167E-2</c:v>
                </c:pt>
                <c:pt idx="3333">
                  <c:v>0.26453604561487959</c:v>
                </c:pt>
                <c:pt idx="3334">
                  <c:v>5.7318649281430357E-2</c:v>
                </c:pt>
                <c:pt idx="3335">
                  <c:v>0.35453847300006935</c:v>
                </c:pt>
                <c:pt idx="3336">
                  <c:v>0.72811571216588644</c:v>
                </c:pt>
                <c:pt idx="3337">
                  <c:v>0.44077437205276188</c:v>
                </c:pt>
                <c:pt idx="3338">
                  <c:v>9.4871090769242078E-2</c:v>
                </c:pt>
                <c:pt idx="3339">
                  <c:v>0.49842255865150248</c:v>
                </c:pt>
                <c:pt idx="3340">
                  <c:v>0.98794325580259001</c:v>
                </c:pt>
                <c:pt idx="3341">
                  <c:v>0.36230027413102811</c:v>
                </c:pt>
                <c:pt idx="3342">
                  <c:v>0.18070732018943286</c:v>
                </c:pt>
                <c:pt idx="3343">
                  <c:v>0.14793042379800717</c:v>
                </c:pt>
                <c:pt idx="3344">
                  <c:v>0.26663277310628108</c:v>
                </c:pt>
                <c:pt idx="3345">
                  <c:v>0.2970175972660154</c:v>
                </c:pt>
                <c:pt idx="3346">
                  <c:v>0.97475724992098156</c:v>
                </c:pt>
                <c:pt idx="3347">
                  <c:v>0.74509942193753054</c:v>
                </c:pt>
                <c:pt idx="3348">
                  <c:v>0.88598450407664497</c:v>
                </c:pt>
                <c:pt idx="3349">
                  <c:v>0.74156001617273315</c:v>
                </c:pt>
                <c:pt idx="3350">
                  <c:v>0.39919181512631097</c:v>
                </c:pt>
                <c:pt idx="3351">
                  <c:v>0.21683682790810094</c:v>
                </c:pt>
                <c:pt idx="3352">
                  <c:v>0.3765666514525966</c:v>
                </c:pt>
                <c:pt idx="3353">
                  <c:v>0.95571096379110165</c:v>
                </c:pt>
                <c:pt idx="3354">
                  <c:v>0.63416843704607728</c:v>
                </c:pt>
                <c:pt idx="3355">
                  <c:v>0.4689214334212809</c:v>
                </c:pt>
                <c:pt idx="3356">
                  <c:v>0.162531511468129</c:v>
                </c:pt>
                <c:pt idx="3357">
                  <c:v>0.66711324484418766</c:v>
                </c:pt>
                <c:pt idx="3358">
                  <c:v>0.17230609626150975</c:v>
                </c:pt>
                <c:pt idx="3359">
                  <c:v>0.94855986719418306</c:v>
                </c:pt>
                <c:pt idx="3360">
                  <c:v>0.44568793263551215</c:v>
                </c:pt>
                <c:pt idx="3361">
                  <c:v>0.6770838050530682</c:v>
                </c:pt>
                <c:pt idx="3362">
                  <c:v>0.74751152691781131</c:v>
                </c:pt>
                <c:pt idx="3363">
                  <c:v>0.42623290765389471</c:v>
                </c:pt>
                <c:pt idx="3364">
                  <c:v>0.69647893900819069</c:v>
                </c:pt>
                <c:pt idx="3365">
                  <c:v>0.72152791066166377</c:v>
                </c:pt>
                <c:pt idx="3366">
                  <c:v>0.71959449058379721</c:v>
                </c:pt>
                <c:pt idx="3367">
                  <c:v>0.2246032418797739</c:v>
                </c:pt>
                <c:pt idx="3368">
                  <c:v>0.90668627336001317</c:v>
                </c:pt>
                <c:pt idx="3369">
                  <c:v>0.6761963617411425</c:v>
                </c:pt>
                <c:pt idx="3370">
                  <c:v>0.8322517833822648</c:v>
                </c:pt>
                <c:pt idx="3371">
                  <c:v>0.65572330572443238</c:v>
                </c:pt>
                <c:pt idx="3372">
                  <c:v>0.74159931053481964</c:v>
                </c:pt>
                <c:pt idx="3373">
                  <c:v>5.9612158713681695E-2</c:v>
                </c:pt>
                <c:pt idx="3374">
                  <c:v>0.90155150084828561</c:v>
                </c:pt>
                <c:pt idx="3375">
                  <c:v>0.37607475713643934</c:v>
                </c:pt>
                <c:pt idx="3376">
                  <c:v>0.688443192135749</c:v>
                </c:pt>
                <c:pt idx="3377">
                  <c:v>0.66473022553358707</c:v>
                </c:pt>
                <c:pt idx="3378">
                  <c:v>0.12090054299724314</c:v>
                </c:pt>
                <c:pt idx="3379">
                  <c:v>0.97542615466538174</c:v>
                </c:pt>
                <c:pt idx="3380">
                  <c:v>0.98738146107056246</c:v>
                </c:pt>
                <c:pt idx="3381">
                  <c:v>0.92021621294329703</c:v>
                </c:pt>
                <c:pt idx="3382">
                  <c:v>7.3890937992320826E-2</c:v>
                </c:pt>
                <c:pt idx="3383">
                  <c:v>0.88499483693623671</c:v>
                </c:pt>
                <c:pt idx="3384">
                  <c:v>0.1082243873310389</c:v>
                </c:pt>
                <c:pt idx="3385">
                  <c:v>0.9272778727706884</c:v>
                </c:pt>
                <c:pt idx="3386">
                  <c:v>0.75920765696056547</c:v>
                </c:pt>
                <c:pt idx="3387">
                  <c:v>3.0905362233009824E-3</c:v>
                </c:pt>
                <c:pt idx="3388">
                  <c:v>0.94264230501961066</c:v>
                </c:pt>
                <c:pt idx="3389">
                  <c:v>0.98922046459709312</c:v>
                </c:pt>
                <c:pt idx="3390">
                  <c:v>0.82834848334470224</c:v>
                </c:pt>
                <c:pt idx="3391">
                  <c:v>5.2959574411138695E-2</c:v>
                </c:pt>
                <c:pt idx="3392">
                  <c:v>9.1567128008029949E-2</c:v>
                </c:pt>
                <c:pt idx="3393">
                  <c:v>0.96872043095935156</c:v>
                </c:pt>
                <c:pt idx="3394">
                  <c:v>0.28428313382169379</c:v>
                </c:pt>
                <c:pt idx="3395">
                  <c:v>0.94663014120731048</c:v>
                </c:pt>
                <c:pt idx="3396">
                  <c:v>1.2783271266512233E-2</c:v>
                </c:pt>
                <c:pt idx="3397">
                  <c:v>0.84844017627110713</c:v>
                </c:pt>
                <c:pt idx="3398">
                  <c:v>0.7340425884975319</c:v>
                </c:pt>
                <c:pt idx="3399">
                  <c:v>5.3784878018211982E-2</c:v>
                </c:pt>
                <c:pt idx="3400">
                  <c:v>0.96244485208878516</c:v>
                </c:pt>
                <c:pt idx="3401">
                  <c:v>0.81062905621278525</c:v>
                </c:pt>
                <c:pt idx="3402">
                  <c:v>0.24254776828109648</c:v>
                </c:pt>
                <c:pt idx="3403">
                  <c:v>0.50034150038861736</c:v>
                </c:pt>
                <c:pt idx="3404">
                  <c:v>0.23959703149255226</c:v>
                </c:pt>
                <c:pt idx="3405">
                  <c:v>0.90730829532598534</c:v>
                </c:pt>
                <c:pt idx="3406">
                  <c:v>0.13051954383520389</c:v>
                </c:pt>
                <c:pt idx="3407">
                  <c:v>0.64197323827164865</c:v>
                </c:pt>
                <c:pt idx="3408">
                  <c:v>0.64421563159870709</c:v>
                </c:pt>
                <c:pt idx="3409">
                  <c:v>0.33212027947051465</c:v>
                </c:pt>
                <c:pt idx="3410">
                  <c:v>0.9455370609394913</c:v>
                </c:pt>
                <c:pt idx="3411">
                  <c:v>0.64138321003009713</c:v>
                </c:pt>
                <c:pt idx="3412">
                  <c:v>0.72761097584274181</c:v>
                </c:pt>
                <c:pt idx="3413">
                  <c:v>0.95767098896096969</c:v>
                </c:pt>
                <c:pt idx="3414">
                  <c:v>0.57631146701812341</c:v>
                </c:pt>
                <c:pt idx="3415">
                  <c:v>6.6826173601125444E-2</c:v>
                </c:pt>
                <c:pt idx="3416">
                  <c:v>0.14749971411540161</c:v>
                </c:pt>
                <c:pt idx="3417">
                  <c:v>2.7695137554637685E-2</c:v>
                </c:pt>
                <c:pt idx="3418">
                  <c:v>0.472176880795591</c:v>
                </c:pt>
                <c:pt idx="3419">
                  <c:v>0.87683553149776328</c:v>
                </c:pt>
                <c:pt idx="3420">
                  <c:v>0.97477788290697054</c:v>
                </c:pt>
                <c:pt idx="3421">
                  <c:v>9.1878017453419988E-2</c:v>
                </c:pt>
                <c:pt idx="3422">
                  <c:v>0.19383933962967215</c:v>
                </c:pt>
                <c:pt idx="3423">
                  <c:v>0.85778115589999648</c:v>
                </c:pt>
                <c:pt idx="3424">
                  <c:v>0.72788721124077549</c:v>
                </c:pt>
                <c:pt idx="3425">
                  <c:v>0.60035932371409584</c:v>
                </c:pt>
                <c:pt idx="3426">
                  <c:v>0.23915366280784536</c:v>
                </c:pt>
                <c:pt idx="3427">
                  <c:v>0.45561081145685667</c:v>
                </c:pt>
                <c:pt idx="3428">
                  <c:v>0.45090815539048434</c:v>
                </c:pt>
                <c:pt idx="3429">
                  <c:v>0.41336764787014929</c:v>
                </c:pt>
                <c:pt idx="3430">
                  <c:v>0.47005775359927571</c:v>
                </c:pt>
                <c:pt idx="3431">
                  <c:v>0.26066474302702802</c:v>
                </c:pt>
                <c:pt idx="3432">
                  <c:v>0.9923360552603081</c:v>
                </c:pt>
                <c:pt idx="3433">
                  <c:v>0.19208075999844854</c:v>
                </c:pt>
                <c:pt idx="3434">
                  <c:v>0.30133329392472902</c:v>
                </c:pt>
                <c:pt idx="3435">
                  <c:v>0.50867099292048767</c:v>
                </c:pt>
                <c:pt idx="3436">
                  <c:v>0.23337801463593635</c:v>
                </c:pt>
                <c:pt idx="3437">
                  <c:v>0.38429198618246801</c:v>
                </c:pt>
                <c:pt idx="3438">
                  <c:v>0.79541176873976915</c:v>
                </c:pt>
                <c:pt idx="3439">
                  <c:v>0.485597209299727</c:v>
                </c:pt>
                <c:pt idx="3440">
                  <c:v>0.4322967005112659</c:v>
                </c:pt>
                <c:pt idx="3441">
                  <c:v>0.6106454928455155</c:v>
                </c:pt>
                <c:pt idx="3442">
                  <c:v>0.11879825457874604</c:v>
                </c:pt>
                <c:pt idx="3443">
                  <c:v>0.64226470498473598</c:v>
                </c:pt>
                <c:pt idx="3444">
                  <c:v>0.54289667845838552</c:v>
                </c:pt>
                <c:pt idx="3445">
                  <c:v>0.46447485008485373</c:v>
                </c:pt>
                <c:pt idx="3446">
                  <c:v>0.4288053761370505</c:v>
                </c:pt>
                <c:pt idx="3447">
                  <c:v>0.93195673540791346</c:v>
                </c:pt>
                <c:pt idx="3448">
                  <c:v>0.39685200080128946</c:v>
                </c:pt>
                <c:pt idx="3449">
                  <c:v>0.89157746727186138</c:v>
                </c:pt>
                <c:pt idx="3450">
                  <c:v>0.74249243817408217</c:v>
                </c:pt>
                <c:pt idx="3451">
                  <c:v>7.0408391799036601E-2</c:v>
                </c:pt>
                <c:pt idx="3452">
                  <c:v>0.35384096640806689</c:v>
                </c:pt>
                <c:pt idx="3453">
                  <c:v>5.1224203804146598E-3</c:v>
                </c:pt>
                <c:pt idx="3454">
                  <c:v>9.251933362917944E-2</c:v>
                </c:pt>
                <c:pt idx="3455">
                  <c:v>0.97244030561877426</c:v>
                </c:pt>
                <c:pt idx="3456">
                  <c:v>0.80421653473946109</c:v>
                </c:pt>
                <c:pt idx="3457">
                  <c:v>0.46729936612178541</c:v>
                </c:pt>
                <c:pt idx="3458">
                  <c:v>0.90044640884755478</c:v>
                </c:pt>
                <c:pt idx="3459">
                  <c:v>0.80279350085314061</c:v>
                </c:pt>
                <c:pt idx="3460">
                  <c:v>0.5503688387341652</c:v>
                </c:pt>
                <c:pt idx="3461">
                  <c:v>4.9072605114929661E-2</c:v>
                </c:pt>
                <c:pt idx="3462">
                  <c:v>0.76327416662279246</c:v>
                </c:pt>
                <c:pt idx="3463">
                  <c:v>0.34891842927267702</c:v>
                </c:pt>
                <c:pt idx="3464">
                  <c:v>0.27204078588264102</c:v>
                </c:pt>
                <c:pt idx="3465">
                  <c:v>0.18948832954721914</c:v>
                </c:pt>
                <c:pt idx="3466">
                  <c:v>0.73035470011194925</c:v>
                </c:pt>
                <c:pt idx="3467">
                  <c:v>7.1444781530389925E-2</c:v>
                </c:pt>
                <c:pt idx="3468">
                  <c:v>0.77244318126348932</c:v>
                </c:pt>
                <c:pt idx="3469">
                  <c:v>0.45254749546411799</c:v>
                </c:pt>
                <c:pt idx="3470">
                  <c:v>0.96575626543059767</c:v>
                </c:pt>
                <c:pt idx="3471">
                  <c:v>0.46555309205574591</c:v>
                </c:pt>
                <c:pt idx="3472">
                  <c:v>0.55081818092186852</c:v>
                </c:pt>
                <c:pt idx="3473">
                  <c:v>0.60116675384397</c:v>
                </c:pt>
                <c:pt idx="3474">
                  <c:v>0.80963185560406736</c:v>
                </c:pt>
                <c:pt idx="3475">
                  <c:v>0.48259713756041467</c:v>
                </c:pt>
                <c:pt idx="3476">
                  <c:v>1.0090977889528022E-2</c:v>
                </c:pt>
                <c:pt idx="3477">
                  <c:v>0.59906538929746733</c:v>
                </c:pt>
                <c:pt idx="3478">
                  <c:v>0.49199792253412211</c:v>
                </c:pt>
                <c:pt idx="3479">
                  <c:v>9.0840309900622959E-3</c:v>
                </c:pt>
                <c:pt idx="3480">
                  <c:v>0.67530884997700757</c:v>
                </c:pt>
                <c:pt idx="3481">
                  <c:v>0.91584156356558277</c:v>
                </c:pt>
                <c:pt idx="3482">
                  <c:v>0.54915884674953241</c:v>
                </c:pt>
                <c:pt idx="3483">
                  <c:v>0.71273731939156415</c:v>
                </c:pt>
                <c:pt idx="3484">
                  <c:v>0.97612701401865432</c:v>
                </c:pt>
                <c:pt idx="3485">
                  <c:v>0.76672461152389859</c:v>
                </c:pt>
                <c:pt idx="3486">
                  <c:v>0.34054588216382353</c:v>
                </c:pt>
                <c:pt idx="3487">
                  <c:v>0.55464152738202432</c:v>
                </c:pt>
                <c:pt idx="3488">
                  <c:v>0.86015070968314578</c:v>
                </c:pt>
                <c:pt idx="3489">
                  <c:v>0.55297764463023169</c:v>
                </c:pt>
                <c:pt idx="3490">
                  <c:v>0.89527330030467045</c:v>
                </c:pt>
                <c:pt idx="3491">
                  <c:v>0.85835822059696454</c:v>
                </c:pt>
                <c:pt idx="3492">
                  <c:v>0.42661357318359128</c:v>
                </c:pt>
                <c:pt idx="3493">
                  <c:v>9.4324496618623146E-2</c:v>
                </c:pt>
                <c:pt idx="3494">
                  <c:v>0.31181466919920159</c:v>
                </c:pt>
                <c:pt idx="3495">
                  <c:v>0.66914523098112333</c:v>
                </c:pt>
                <c:pt idx="3496">
                  <c:v>0.32389709973889269</c:v>
                </c:pt>
                <c:pt idx="3497">
                  <c:v>0.73855531156927123</c:v>
                </c:pt>
                <c:pt idx="3498">
                  <c:v>0.89912154474254768</c:v>
                </c:pt>
                <c:pt idx="3499">
                  <c:v>0.5358024879991089</c:v>
                </c:pt>
                <c:pt idx="3500">
                  <c:v>0.2324158010223954</c:v>
                </c:pt>
                <c:pt idx="3501">
                  <c:v>0.21236778339947004</c:v>
                </c:pt>
                <c:pt idx="3502">
                  <c:v>0.26533559489312375</c:v>
                </c:pt>
                <c:pt idx="3503">
                  <c:v>0.49534336873113333</c:v>
                </c:pt>
                <c:pt idx="3504">
                  <c:v>0.23599826415814379</c:v>
                </c:pt>
                <c:pt idx="3505">
                  <c:v>0.42282570592259322</c:v>
                </c:pt>
                <c:pt idx="3506">
                  <c:v>0.43163944102434415</c:v>
                </c:pt>
                <c:pt idx="3507">
                  <c:v>0.56408529615219927</c:v>
                </c:pt>
                <c:pt idx="3508">
                  <c:v>0.58157243001347991</c:v>
                </c:pt>
                <c:pt idx="3509">
                  <c:v>0.48783123655609378</c:v>
                </c:pt>
                <c:pt idx="3510">
                  <c:v>0.97959279826823287</c:v>
                </c:pt>
                <c:pt idx="3511">
                  <c:v>1.6160494189784162E-2</c:v>
                </c:pt>
                <c:pt idx="3512">
                  <c:v>0.60942584770239228</c:v>
                </c:pt>
                <c:pt idx="3513">
                  <c:v>0.62022233410748762</c:v>
                </c:pt>
                <c:pt idx="3514">
                  <c:v>7.6769344544396434E-2</c:v>
                </c:pt>
                <c:pt idx="3515">
                  <c:v>0.26237375767080756</c:v>
                </c:pt>
                <c:pt idx="3516">
                  <c:v>0.71574517326231357</c:v>
                </c:pt>
                <c:pt idx="3517">
                  <c:v>0.52912701970391307</c:v>
                </c:pt>
                <c:pt idx="3518">
                  <c:v>3.7820163666186929E-2</c:v>
                </c:pt>
                <c:pt idx="3519">
                  <c:v>0.6434907376037402</c:v>
                </c:pt>
                <c:pt idx="3520">
                  <c:v>0.14882690606118501</c:v>
                </c:pt>
                <c:pt idx="3521">
                  <c:v>0.33381017033653809</c:v>
                </c:pt>
                <c:pt idx="3522">
                  <c:v>0.34753284619540575</c:v>
                </c:pt>
                <c:pt idx="3523">
                  <c:v>0.98454600618432553</c:v>
                </c:pt>
                <c:pt idx="3524">
                  <c:v>0.26472593995962568</c:v>
                </c:pt>
                <c:pt idx="3525">
                  <c:v>0.24887290142889734</c:v>
                </c:pt>
                <c:pt idx="3526">
                  <c:v>0.80685431547782116</c:v>
                </c:pt>
                <c:pt idx="3527">
                  <c:v>0.80048023574076599</c:v>
                </c:pt>
                <c:pt idx="3528">
                  <c:v>0.67132209505481744</c:v>
                </c:pt>
                <c:pt idx="3529">
                  <c:v>0.91045158631654999</c:v>
                </c:pt>
                <c:pt idx="3530">
                  <c:v>0.95981122225514204</c:v>
                </c:pt>
                <c:pt idx="3531">
                  <c:v>0.54721244217232445</c:v>
                </c:pt>
                <c:pt idx="3532">
                  <c:v>0.99951559025771708</c:v>
                </c:pt>
                <c:pt idx="3533">
                  <c:v>0.85852546145139519</c:v>
                </c:pt>
                <c:pt idx="3534">
                  <c:v>0.23743061359852116</c:v>
                </c:pt>
                <c:pt idx="3535">
                  <c:v>0.49632275034502277</c:v>
                </c:pt>
                <c:pt idx="3536">
                  <c:v>0.69646504879764515</c:v>
                </c:pt>
                <c:pt idx="3537">
                  <c:v>0.48807514202225727</c:v>
                </c:pt>
                <c:pt idx="3538">
                  <c:v>7.8911968077957612E-2</c:v>
                </c:pt>
                <c:pt idx="3539">
                  <c:v>0.27344748623364024</c:v>
                </c:pt>
                <c:pt idx="3540">
                  <c:v>0.83190112879122657</c:v>
                </c:pt>
                <c:pt idx="3541">
                  <c:v>0.76227159414546175</c:v>
                </c:pt>
                <c:pt idx="3542">
                  <c:v>0.49868280277526139</c:v>
                </c:pt>
                <c:pt idx="3543">
                  <c:v>0.36186624381778121</c:v>
                </c:pt>
                <c:pt idx="3544">
                  <c:v>0.88595984544882544</c:v>
                </c:pt>
                <c:pt idx="3545">
                  <c:v>0.32712245840910936</c:v>
                </c:pt>
                <c:pt idx="3546">
                  <c:v>0.94715848190111973</c:v>
                </c:pt>
                <c:pt idx="3547">
                  <c:v>0.89260531211858862</c:v>
                </c:pt>
                <c:pt idx="3548">
                  <c:v>1.7480777119044576E-2</c:v>
                </c:pt>
                <c:pt idx="3549">
                  <c:v>0.79942103978219492</c:v>
                </c:pt>
                <c:pt idx="3550">
                  <c:v>0.8694156193497663</c:v>
                </c:pt>
                <c:pt idx="3551">
                  <c:v>0.26831441152296698</c:v>
                </c:pt>
                <c:pt idx="3552">
                  <c:v>0.56031446650638916</c:v>
                </c:pt>
                <c:pt idx="3553">
                  <c:v>0.20523857288306513</c:v>
                </c:pt>
                <c:pt idx="3554">
                  <c:v>0.44469444567556232</c:v>
                </c:pt>
                <c:pt idx="3555">
                  <c:v>0.97954846917630567</c:v>
                </c:pt>
                <c:pt idx="3556">
                  <c:v>0.27112144616950373</c:v>
                </c:pt>
                <c:pt idx="3557">
                  <c:v>0.73814577084879662</c:v>
                </c:pt>
                <c:pt idx="3558">
                  <c:v>1.5970655724392577E-2</c:v>
                </c:pt>
                <c:pt idx="3559">
                  <c:v>0.41881075986605637</c:v>
                </c:pt>
                <c:pt idx="3560">
                  <c:v>0.95244106880968482</c:v>
                </c:pt>
                <c:pt idx="3561">
                  <c:v>0.67704348437350403</c:v>
                </c:pt>
                <c:pt idx="3562">
                  <c:v>6.9841865482666465E-2</c:v>
                </c:pt>
                <c:pt idx="3563">
                  <c:v>0.83223316717531215</c:v>
                </c:pt>
                <c:pt idx="3564">
                  <c:v>0.34284071547111528</c:v>
                </c:pt>
                <c:pt idx="3565">
                  <c:v>0.1239049230347876</c:v>
                </c:pt>
                <c:pt idx="3566">
                  <c:v>0.4700414456753253</c:v>
                </c:pt>
                <c:pt idx="3567">
                  <c:v>0.98657746519268374</c:v>
                </c:pt>
                <c:pt idx="3568">
                  <c:v>0.40745749343533882</c:v>
                </c:pt>
                <c:pt idx="3569">
                  <c:v>0.13809216773979932</c:v>
                </c:pt>
                <c:pt idx="3570">
                  <c:v>0.91506320280724351</c:v>
                </c:pt>
                <c:pt idx="3571">
                  <c:v>0.46724958134221362</c:v>
                </c:pt>
                <c:pt idx="3572">
                  <c:v>6.3713618583843862E-2</c:v>
                </c:pt>
                <c:pt idx="3573">
                  <c:v>0.83478753866385091</c:v>
                </c:pt>
                <c:pt idx="3574">
                  <c:v>0.27416232334178048</c:v>
                </c:pt>
                <c:pt idx="3575">
                  <c:v>0.84616840530474136</c:v>
                </c:pt>
                <c:pt idx="3576">
                  <c:v>0.55238795678708141</c:v>
                </c:pt>
                <c:pt idx="3577">
                  <c:v>0.9843897204773453</c:v>
                </c:pt>
                <c:pt idx="3578">
                  <c:v>0.63803206274194268</c:v>
                </c:pt>
                <c:pt idx="3579">
                  <c:v>0.40487850383151253</c:v>
                </c:pt>
                <c:pt idx="3580">
                  <c:v>0.79301389623108032</c:v>
                </c:pt>
                <c:pt idx="3581">
                  <c:v>0.18455395576756167</c:v>
                </c:pt>
                <c:pt idx="3582">
                  <c:v>0.79833458540883595</c:v>
                </c:pt>
                <c:pt idx="3583">
                  <c:v>0.60937696630571825</c:v>
                </c:pt>
                <c:pt idx="3584">
                  <c:v>0.79867270020706238</c:v>
                </c:pt>
                <c:pt idx="3585">
                  <c:v>0.29207238009761666</c:v>
                </c:pt>
                <c:pt idx="3586">
                  <c:v>0.86049230064288351</c:v>
                </c:pt>
                <c:pt idx="3587">
                  <c:v>0.2940969049437423</c:v>
                </c:pt>
                <c:pt idx="3588">
                  <c:v>0.88668138947648989</c:v>
                </c:pt>
                <c:pt idx="3589">
                  <c:v>0.45411293136613112</c:v>
                </c:pt>
                <c:pt idx="3590">
                  <c:v>0.27603747056612626</c:v>
                </c:pt>
                <c:pt idx="3591">
                  <c:v>0.36176780488424365</c:v>
                </c:pt>
                <c:pt idx="3592">
                  <c:v>0.231496689483289</c:v>
                </c:pt>
                <c:pt idx="3593">
                  <c:v>0.76486014563816607</c:v>
                </c:pt>
                <c:pt idx="3594">
                  <c:v>4.4677406570258274E-3</c:v>
                </c:pt>
                <c:pt idx="3595">
                  <c:v>8.9317222633081131E-2</c:v>
                </c:pt>
                <c:pt idx="3596">
                  <c:v>0.15456079419449009</c:v>
                </c:pt>
                <c:pt idx="3597">
                  <c:v>0.70326802679489742</c:v>
                </c:pt>
                <c:pt idx="3598">
                  <c:v>0.82572634184068361</c:v>
                </c:pt>
                <c:pt idx="3599">
                  <c:v>0.98262731636996725</c:v>
                </c:pt>
                <c:pt idx="3600">
                  <c:v>1.7306230039012726E-2</c:v>
                </c:pt>
                <c:pt idx="3601">
                  <c:v>0.86580826568687719</c:v>
                </c:pt>
                <c:pt idx="3602">
                  <c:v>0.63952139934502605</c:v>
                </c:pt>
                <c:pt idx="3603">
                  <c:v>0.4361587918531889</c:v>
                </c:pt>
                <c:pt idx="3604">
                  <c:v>0.52081467654593971</c:v>
                </c:pt>
                <c:pt idx="3605">
                  <c:v>0.33226870760892924</c:v>
                </c:pt>
                <c:pt idx="3606">
                  <c:v>0.44016878327362646</c:v>
                </c:pt>
                <c:pt idx="3607">
                  <c:v>0.91674047984031048</c:v>
                </c:pt>
                <c:pt idx="3608">
                  <c:v>0.6572446760988071</c:v>
                </c:pt>
                <c:pt idx="3609">
                  <c:v>0.31127119265090264</c:v>
                </c:pt>
                <c:pt idx="3610">
                  <c:v>0.53493488372067688</c:v>
                </c:pt>
                <c:pt idx="3611">
                  <c:v>0.65059069341541764</c:v>
                </c:pt>
                <c:pt idx="3612">
                  <c:v>0.47778423292459188</c:v>
                </c:pt>
                <c:pt idx="3613">
                  <c:v>0.11960276361536364</c:v>
                </c:pt>
                <c:pt idx="3614">
                  <c:v>0.16364808341658119</c:v>
                </c:pt>
                <c:pt idx="3615">
                  <c:v>0.43333798248010591</c:v>
                </c:pt>
                <c:pt idx="3616">
                  <c:v>0.11147154314046331</c:v>
                </c:pt>
                <c:pt idx="3617">
                  <c:v>0.50222556176699029</c:v>
                </c:pt>
                <c:pt idx="3618">
                  <c:v>0.90501661780523912</c:v>
                </c:pt>
                <c:pt idx="3619">
                  <c:v>0.614295452653568</c:v>
                </c:pt>
                <c:pt idx="3620">
                  <c:v>0.46367274851709267</c:v>
                </c:pt>
                <c:pt idx="3621">
                  <c:v>0.94788432677643575</c:v>
                </c:pt>
                <c:pt idx="3622">
                  <c:v>9.1880131555665351E-2</c:v>
                </c:pt>
                <c:pt idx="3623">
                  <c:v>0.22937105606746444</c:v>
                </c:pt>
                <c:pt idx="3624">
                  <c:v>3.9339325874736215E-2</c:v>
                </c:pt>
                <c:pt idx="3625">
                  <c:v>0.17604997669162692</c:v>
                </c:pt>
                <c:pt idx="3626">
                  <c:v>0.87195825617385947</c:v>
                </c:pt>
                <c:pt idx="3627">
                  <c:v>2.4115140561068032E-3</c:v>
                </c:pt>
                <c:pt idx="3628">
                  <c:v>0.53031674098703863</c:v>
                </c:pt>
                <c:pt idx="3629">
                  <c:v>3.3465769157496175E-2</c:v>
                </c:pt>
                <c:pt idx="3630">
                  <c:v>0.45918223003818759</c:v>
                </c:pt>
                <c:pt idx="3631">
                  <c:v>0.47574025181855084</c:v>
                </c:pt>
                <c:pt idx="3632">
                  <c:v>0.76641231438443636</c:v>
                </c:pt>
                <c:pt idx="3633">
                  <c:v>9.1767859222259301E-2</c:v>
                </c:pt>
                <c:pt idx="3634">
                  <c:v>0.34240994851217138</c:v>
                </c:pt>
                <c:pt idx="3635">
                  <c:v>0.88400464406423485</c:v>
                </c:pt>
                <c:pt idx="3636">
                  <c:v>0.4660527875954531</c:v>
                </c:pt>
                <c:pt idx="3637">
                  <c:v>0.94920111678037844</c:v>
                </c:pt>
                <c:pt idx="3638">
                  <c:v>0.22316972782051644</c:v>
                </c:pt>
                <c:pt idx="3639">
                  <c:v>0.8136154794197602</c:v>
                </c:pt>
                <c:pt idx="3640">
                  <c:v>0.43536260790906967</c:v>
                </c:pt>
                <c:pt idx="3641">
                  <c:v>0.13935112773410563</c:v>
                </c:pt>
                <c:pt idx="3642">
                  <c:v>7.4403827113287441E-2</c:v>
                </c:pt>
                <c:pt idx="3643">
                  <c:v>0.50512229302205247</c:v>
                </c:pt>
                <c:pt idx="3644">
                  <c:v>0.5903788216367265</c:v>
                </c:pt>
                <c:pt idx="3645">
                  <c:v>0.49685524846280704</c:v>
                </c:pt>
                <c:pt idx="3646">
                  <c:v>0.64616091439787338</c:v>
                </c:pt>
                <c:pt idx="3647">
                  <c:v>2.6488285058405382E-2</c:v>
                </c:pt>
                <c:pt idx="3648">
                  <c:v>0.18860697661927295</c:v>
                </c:pt>
                <c:pt idx="3649">
                  <c:v>0.91745604012043036</c:v>
                </c:pt>
                <c:pt idx="3650">
                  <c:v>0.68366630407220974</c:v>
                </c:pt>
                <c:pt idx="3651">
                  <c:v>0.3795725416296965</c:v>
                </c:pt>
                <c:pt idx="3652">
                  <c:v>0.47570717030936255</c:v>
                </c:pt>
                <c:pt idx="3653">
                  <c:v>0.21041138945632212</c:v>
                </c:pt>
                <c:pt idx="3654">
                  <c:v>0.38422259240607853</c:v>
                </c:pt>
                <c:pt idx="3655">
                  <c:v>0.62911056896164574</c:v>
                </c:pt>
                <c:pt idx="3656">
                  <c:v>0.46133253837997679</c:v>
                </c:pt>
                <c:pt idx="3657">
                  <c:v>0.61597255226968439</c:v>
                </c:pt>
                <c:pt idx="3658">
                  <c:v>0.65068599658584503</c:v>
                </c:pt>
                <c:pt idx="3659">
                  <c:v>7.9544618297156228E-2</c:v>
                </c:pt>
                <c:pt idx="3660">
                  <c:v>0.90639972030483174</c:v>
                </c:pt>
                <c:pt idx="3661">
                  <c:v>0.86009916330692315</c:v>
                </c:pt>
                <c:pt idx="3662">
                  <c:v>0.6866376994581137</c:v>
                </c:pt>
                <c:pt idx="3663">
                  <c:v>0.3198147925174864</c:v>
                </c:pt>
                <c:pt idx="3664">
                  <c:v>0.1272178413938814</c:v>
                </c:pt>
                <c:pt idx="3665">
                  <c:v>0.15026030696474962</c:v>
                </c:pt>
                <c:pt idx="3666">
                  <c:v>0.42497915654675067</c:v>
                </c:pt>
                <c:pt idx="3667">
                  <c:v>0.62468408123808172</c:v>
                </c:pt>
                <c:pt idx="3668">
                  <c:v>6.5353368439410517E-2</c:v>
                </c:pt>
                <c:pt idx="3669">
                  <c:v>0.39406336117259383</c:v>
                </c:pt>
                <c:pt idx="3670">
                  <c:v>2.291122778454387E-2</c:v>
                </c:pt>
                <c:pt idx="3671">
                  <c:v>6.9005374828821686E-2</c:v>
                </c:pt>
                <c:pt idx="3672">
                  <c:v>0.77333474800611601</c:v>
                </c:pt>
                <c:pt idx="3673">
                  <c:v>0.4371097387918782</c:v>
                </c:pt>
                <c:pt idx="3674">
                  <c:v>0.503379875097135</c:v>
                </c:pt>
                <c:pt idx="3675">
                  <c:v>0.30556075754834372</c:v>
                </c:pt>
                <c:pt idx="3676">
                  <c:v>0.55965211501328838</c:v>
                </c:pt>
                <c:pt idx="3677">
                  <c:v>7.3097028337929873E-2</c:v>
                </c:pt>
                <c:pt idx="3678">
                  <c:v>0.5417552755874373</c:v>
                </c:pt>
                <c:pt idx="3679">
                  <c:v>0.28091679805932418</c:v>
                </c:pt>
                <c:pt idx="3680">
                  <c:v>0.36862498306139602</c:v>
                </c:pt>
                <c:pt idx="3681">
                  <c:v>0.4800903128832999</c:v>
                </c:pt>
                <c:pt idx="3682">
                  <c:v>0.87788862962177427</c:v>
                </c:pt>
                <c:pt idx="3683">
                  <c:v>0.67419805315984327</c:v>
                </c:pt>
                <c:pt idx="3684">
                  <c:v>0.2466794574850609</c:v>
                </c:pt>
                <c:pt idx="3685">
                  <c:v>0.94164195141831508</c:v>
                </c:pt>
                <c:pt idx="3686">
                  <c:v>0.17627748762084053</c:v>
                </c:pt>
                <c:pt idx="3687">
                  <c:v>0.69573444346698676</c:v>
                </c:pt>
                <c:pt idx="3688">
                  <c:v>0.20879134964607254</c:v>
                </c:pt>
                <c:pt idx="3689">
                  <c:v>0.15621350154104341</c:v>
                </c:pt>
                <c:pt idx="3690">
                  <c:v>0.48032040031641743</c:v>
                </c:pt>
                <c:pt idx="3691">
                  <c:v>0.74496811802730345</c:v>
                </c:pt>
                <c:pt idx="3692">
                  <c:v>0.67915968488862721</c:v>
                </c:pt>
                <c:pt idx="3693">
                  <c:v>0.6368239231579117</c:v>
                </c:pt>
                <c:pt idx="3694">
                  <c:v>9.9676515022142101E-2</c:v>
                </c:pt>
                <c:pt idx="3695">
                  <c:v>0.26318797714225389</c:v>
                </c:pt>
                <c:pt idx="3696">
                  <c:v>0.400331829860961</c:v>
                </c:pt>
                <c:pt idx="3697">
                  <c:v>0.37706447317128278</c:v>
                </c:pt>
                <c:pt idx="3698">
                  <c:v>0.32260058974968298</c:v>
                </c:pt>
                <c:pt idx="3699">
                  <c:v>0.94811192292166502</c:v>
                </c:pt>
                <c:pt idx="3700">
                  <c:v>0.91708854442326748</c:v>
                </c:pt>
                <c:pt idx="3701">
                  <c:v>0.5071661218568525</c:v>
                </c:pt>
                <c:pt idx="3702">
                  <c:v>0.94101004811982158</c:v>
                </c:pt>
                <c:pt idx="3703">
                  <c:v>0.55587874984176766</c:v>
                </c:pt>
                <c:pt idx="3704">
                  <c:v>0.65414859058994268</c:v>
                </c:pt>
                <c:pt idx="3705">
                  <c:v>0.27536204516671692</c:v>
                </c:pt>
                <c:pt idx="3706">
                  <c:v>9.893117011474965E-3</c:v>
                </c:pt>
                <c:pt idx="3707">
                  <c:v>0.27361761185974703</c:v>
                </c:pt>
                <c:pt idx="3708">
                  <c:v>0.69120252676829819</c:v>
                </c:pt>
                <c:pt idx="3709">
                  <c:v>4.0867394786731986E-2</c:v>
                </c:pt>
                <c:pt idx="3710">
                  <c:v>0.85830418060454738</c:v>
                </c:pt>
                <c:pt idx="3711">
                  <c:v>0.51836342062724916</c:v>
                </c:pt>
                <c:pt idx="3712">
                  <c:v>0.13401048217621189</c:v>
                </c:pt>
                <c:pt idx="3713">
                  <c:v>0.31417393559318685</c:v>
                </c:pt>
                <c:pt idx="3714">
                  <c:v>0.32133551469134891</c:v>
                </c:pt>
                <c:pt idx="3715">
                  <c:v>0.68599541750084392</c:v>
                </c:pt>
                <c:pt idx="3716">
                  <c:v>0.52498193668433557</c:v>
                </c:pt>
                <c:pt idx="3717">
                  <c:v>0.37140985362763046</c:v>
                </c:pt>
                <c:pt idx="3718">
                  <c:v>0.28540991958482653</c:v>
                </c:pt>
                <c:pt idx="3719">
                  <c:v>0.88451846217947006</c:v>
                </c:pt>
                <c:pt idx="3720">
                  <c:v>0.10179385035382298</c:v>
                </c:pt>
                <c:pt idx="3721">
                  <c:v>0.84924289670271935</c:v>
                </c:pt>
                <c:pt idx="3722">
                  <c:v>0.22536488260392326</c:v>
                </c:pt>
                <c:pt idx="3723">
                  <c:v>0.70758192413839605</c:v>
                </c:pt>
                <c:pt idx="3724">
                  <c:v>0.32939899402176914</c:v>
                </c:pt>
                <c:pt idx="3725">
                  <c:v>0.208892523874013</c:v>
                </c:pt>
                <c:pt idx="3726">
                  <c:v>0.85664875053644585</c:v>
                </c:pt>
                <c:pt idx="3727">
                  <c:v>0.69555026604586756</c:v>
                </c:pt>
                <c:pt idx="3728">
                  <c:v>0.11332143289657376</c:v>
                </c:pt>
                <c:pt idx="3729">
                  <c:v>0.59332269271524751</c:v>
                </c:pt>
                <c:pt idx="3730">
                  <c:v>0.97449646516446786</c:v>
                </c:pt>
                <c:pt idx="3731">
                  <c:v>0.36209001921214629</c:v>
                </c:pt>
                <c:pt idx="3732">
                  <c:v>0.64695289854284044</c:v>
                </c:pt>
                <c:pt idx="3733">
                  <c:v>0.33736580951947992</c:v>
                </c:pt>
                <c:pt idx="3734">
                  <c:v>0.10716059389857603</c:v>
                </c:pt>
                <c:pt idx="3735">
                  <c:v>4.8101653367328294E-2</c:v>
                </c:pt>
                <c:pt idx="3736">
                  <c:v>0.44448814468667291</c:v>
                </c:pt>
                <c:pt idx="3737">
                  <c:v>0.51224774891149616</c:v>
                </c:pt>
                <c:pt idx="3738">
                  <c:v>0.34791595551553928</c:v>
                </c:pt>
                <c:pt idx="3739">
                  <c:v>0.42346434966822355</c:v>
                </c:pt>
                <c:pt idx="3740">
                  <c:v>0.1653248738336027</c:v>
                </c:pt>
                <c:pt idx="3741">
                  <c:v>0.61515452136059967</c:v>
                </c:pt>
                <c:pt idx="3742">
                  <c:v>0.90204050759879895</c:v>
                </c:pt>
                <c:pt idx="3743">
                  <c:v>0.59481121301409379</c:v>
                </c:pt>
                <c:pt idx="3744">
                  <c:v>0.99205712787437117</c:v>
                </c:pt>
                <c:pt idx="3745">
                  <c:v>0.50414818455658306</c:v>
                </c:pt>
                <c:pt idx="3746">
                  <c:v>0.21853784249096078</c:v>
                </c:pt>
                <c:pt idx="3747">
                  <c:v>0.96551874557767003</c:v>
                </c:pt>
                <c:pt idx="3748">
                  <c:v>0.47355692390052456</c:v>
                </c:pt>
                <c:pt idx="3749">
                  <c:v>7.1219996116692205E-2</c:v>
                </c:pt>
                <c:pt idx="3750">
                  <c:v>0.99447473324578006</c:v>
                </c:pt>
                <c:pt idx="3751">
                  <c:v>0.13684166182616803</c:v>
                </c:pt>
                <c:pt idx="3752">
                  <c:v>0.89781031240607156</c:v>
                </c:pt>
                <c:pt idx="3753">
                  <c:v>0.49792060884550243</c:v>
                </c:pt>
                <c:pt idx="3754">
                  <c:v>0.55167286635920076</c:v>
                </c:pt>
                <c:pt idx="3755">
                  <c:v>0.96586489908670303</c:v>
                </c:pt>
                <c:pt idx="3756">
                  <c:v>0.29135895021788727</c:v>
                </c:pt>
                <c:pt idx="3757">
                  <c:v>0.86987631203135307</c:v>
                </c:pt>
                <c:pt idx="3758">
                  <c:v>1.1176310950506623E-2</c:v>
                </c:pt>
                <c:pt idx="3759">
                  <c:v>0.84025814516481856</c:v>
                </c:pt>
                <c:pt idx="3760">
                  <c:v>0.21864578510571542</c:v>
                </c:pt>
                <c:pt idx="3761">
                  <c:v>0.77971027175882379</c:v>
                </c:pt>
                <c:pt idx="3762">
                  <c:v>0.59053745055130569</c:v>
                </c:pt>
                <c:pt idx="3763">
                  <c:v>0.16293141579391968</c:v>
                </c:pt>
                <c:pt idx="3764">
                  <c:v>0.38830524840778918</c:v>
                </c:pt>
                <c:pt idx="3765">
                  <c:v>0.24630998971234541</c:v>
                </c:pt>
                <c:pt idx="3766">
                  <c:v>0.73199709538929025</c:v>
                </c:pt>
                <c:pt idx="3767">
                  <c:v>0.67518220780192972</c:v>
                </c:pt>
                <c:pt idx="3768">
                  <c:v>0.78736652703367482</c:v>
                </c:pt>
                <c:pt idx="3769">
                  <c:v>0.26921985497196199</c:v>
                </c:pt>
                <c:pt idx="3770">
                  <c:v>0.77810251376503259</c:v>
                </c:pt>
                <c:pt idx="3771">
                  <c:v>0.56894884890362096</c:v>
                </c:pt>
                <c:pt idx="3772">
                  <c:v>0.32330352315833027</c:v>
                </c:pt>
                <c:pt idx="3773">
                  <c:v>0.76231372205648273</c:v>
                </c:pt>
                <c:pt idx="3774">
                  <c:v>0.20672660330623696</c:v>
                </c:pt>
                <c:pt idx="3775">
                  <c:v>0.4540217679245499</c:v>
                </c:pt>
                <c:pt idx="3776">
                  <c:v>0.7438535079098556</c:v>
                </c:pt>
                <c:pt idx="3777">
                  <c:v>0.94590744094266899</c:v>
                </c:pt>
                <c:pt idx="3778">
                  <c:v>0.86635992343833668</c:v>
                </c:pt>
                <c:pt idx="3779">
                  <c:v>0.91123322812432106</c:v>
                </c:pt>
                <c:pt idx="3780">
                  <c:v>9.6865085464373737E-2</c:v>
                </c:pt>
                <c:pt idx="3781">
                  <c:v>1.1491399729387555E-2</c:v>
                </c:pt>
                <c:pt idx="3782">
                  <c:v>0.13595525181663934</c:v>
                </c:pt>
                <c:pt idx="3783">
                  <c:v>0.99991728225719056</c:v>
                </c:pt>
                <c:pt idx="3784">
                  <c:v>0.60976289660193161</c:v>
                </c:pt>
                <c:pt idx="3785">
                  <c:v>0.28500318866456076</c:v>
                </c:pt>
                <c:pt idx="3786">
                  <c:v>4.8591885272689109E-2</c:v>
                </c:pt>
                <c:pt idx="3787">
                  <c:v>0.68381577808587612</c:v>
                </c:pt>
                <c:pt idx="3788">
                  <c:v>0.89178228932050163</c:v>
                </c:pt>
                <c:pt idx="3789">
                  <c:v>0.18493660967095596</c:v>
                </c:pt>
                <c:pt idx="3790">
                  <c:v>0.22959873975701572</c:v>
                </c:pt>
                <c:pt idx="3791">
                  <c:v>0.86601909616311035</c:v>
                </c:pt>
                <c:pt idx="3792">
                  <c:v>0.18294921339626852</c:v>
                </c:pt>
                <c:pt idx="3793">
                  <c:v>0.82742955108519156</c:v>
                </c:pt>
                <c:pt idx="3794">
                  <c:v>0.60846508881471362</c:v>
                </c:pt>
                <c:pt idx="3795">
                  <c:v>0.47274770889093526</c:v>
                </c:pt>
                <c:pt idx="3796">
                  <c:v>0.47074332994909179</c:v>
                </c:pt>
                <c:pt idx="3797">
                  <c:v>0.7831464543860156</c:v>
                </c:pt>
                <c:pt idx="3798">
                  <c:v>0.34245886576476453</c:v>
                </c:pt>
                <c:pt idx="3799">
                  <c:v>0.7061569083976359</c:v>
                </c:pt>
                <c:pt idx="3800">
                  <c:v>0.37915943906603355</c:v>
                </c:pt>
                <c:pt idx="3801">
                  <c:v>0.53269238282586096</c:v>
                </c:pt>
                <c:pt idx="3802">
                  <c:v>0.96087815424468281</c:v>
                </c:pt>
                <c:pt idx="3803">
                  <c:v>0.47913839038421324</c:v>
                </c:pt>
                <c:pt idx="3804">
                  <c:v>0.87892718747208232</c:v>
                </c:pt>
                <c:pt idx="3805">
                  <c:v>0.12923984328715124</c:v>
                </c:pt>
                <c:pt idx="3806">
                  <c:v>0.13404612715078804</c:v>
                </c:pt>
                <c:pt idx="3807">
                  <c:v>0.91325902329443909</c:v>
                </c:pt>
                <c:pt idx="3808">
                  <c:v>0.14440450963769319</c:v>
                </c:pt>
                <c:pt idx="3809">
                  <c:v>6.5934807092852335E-3</c:v>
                </c:pt>
                <c:pt idx="3810">
                  <c:v>0.81663028095691947</c:v>
                </c:pt>
                <c:pt idx="3811">
                  <c:v>0.10513204294495845</c:v>
                </c:pt>
                <c:pt idx="3812">
                  <c:v>0.9542457759167281</c:v>
                </c:pt>
                <c:pt idx="3813">
                  <c:v>8.7558324489536848E-3</c:v>
                </c:pt>
                <c:pt idx="3814">
                  <c:v>0.15927596956457754</c:v>
                </c:pt>
                <c:pt idx="3815">
                  <c:v>0.95122047185489</c:v>
                </c:pt>
                <c:pt idx="3816">
                  <c:v>0.16247046513597968</c:v>
                </c:pt>
                <c:pt idx="3817">
                  <c:v>0.64110754041052775</c:v>
                </c:pt>
                <c:pt idx="3818">
                  <c:v>9.4431679739817823E-2</c:v>
                </c:pt>
                <c:pt idx="3819">
                  <c:v>0.11324138711823215</c:v>
                </c:pt>
                <c:pt idx="3820">
                  <c:v>0.24799329612776325</c:v>
                </c:pt>
                <c:pt idx="3821">
                  <c:v>2.3328019316926608E-2</c:v>
                </c:pt>
                <c:pt idx="3822">
                  <c:v>7.402065958549299E-2</c:v>
                </c:pt>
                <c:pt idx="3823">
                  <c:v>6.5225653380726306E-2</c:v>
                </c:pt>
                <c:pt idx="3824">
                  <c:v>0.24755636986696924</c:v>
                </c:pt>
                <c:pt idx="3825">
                  <c:v>0.67990835415195128</c:v>
                </c:pt>
                <c:pt idx="3826">
                  <c:v>0.21970823184573474</c:v>
                </c:pt>
                <c:pt idx="3827">
                  <c:v>0.63625263126392506</c:v>
                </c:pt>
                <c:pt idx="3828">
                  <c:v>0.49797365278842565</c:v>
                </c:pt>
                <c:pt idx="3829">
                  <c:v>0.44318241506963152</c:v>
                </c:pt>
                <c:pt idx="3830">
                  <c:v>0.5668500752965222</c:v>
                </c:pt>
                <c:pt idx="3831">
                  <c:v>4.9215508647829066E-2</c:v>
                </c:pt>
                <c:pt idx="3832">
                  <c:v>0.1650538440631022</c:v>
                </c:pt>
                <c:pt idx="3833">
                  <c:v>5.9957168558592518E-2</c:v>
                </c:pt>
                <c:pt idx="3834">
                  <c:v>0.70013196426449897</c:v>
                </c:pt>
                <c:pt idx="3835">
                  <c:v>0.11792339343480923</c:v>
                </c:pt>
                <c:pt idx="3836">
                  <c:v>0.93847345883886957</c:v>
                </c:pt>
                <c:pt idx="3837">
                  <c:v>0.92342270488078837</c:v>
                </c:pt>
                <c:pt idx="3838">
                  <c:v>0.96540093140928118</c:v>
                </c:pt>
                <c:pt idx="3839">
                  <c:v>0.49345419578880734</c:v>
                </c:pt>
                <c:pt idx="3840">
                  <c:v>0.48466862248474202</c:v>
                </c:pt>
                <c:pt idx="3841">
                  <c:v>0.82553810105916958</c:v>
                </c:pt>
                <c:pt idx="3842">
                  <c:v>0.81886450146272061</c:v>
                </c:pt>
                <c:pt idx="3843">
                  <c:v>0.6556760839445871</c:v>
                </c:pt>
                <c:pt idx="3844">
                  <c:v>0.94794285667498734</c:v>
                </c:pt>
                <c:pt idx="3845">
                  <c:v>7.5592136511389227E-2</c:v>
                </c:pt>
                <c:pt idx="3846">
                  <c:v>0.47703834691878333</c:v>
                </c:pt>
                <c:pt idx="3847">
                  <c:v>0.58349666399112743</c:v>
                </c:pt>
                <c:pt idx="3848">
                  <c:v>0.82843169887942802</c:v>
                </c:pt>
                <c:pt idx="3849">
                  <c:v>0.45156306654753309</c:v>
                </c:pt>
                <c:pt idx="3850">
                  <c:v>0.42045946438818216</c:v>
                </c:pt>
                <c:pt idx="3851">
                  <c:v>0.66221797217718226</c:v>
                </c:pt>
                <c:pt idx="3852">
                  <c:v>0.89745838190310556</c:v>
                </c:pt>
                <c:pt idx="3853">
                  <c:v>0.58302464549570565</c:v>
                </c:pt>
                <c:pt idx="3854">
                  <c:v>0.89521684632413878</c:v>
                </c:pt>
                <c:pt idx="3855">
                  <c:v>0.90953616979976004</c:v>
                </c:pt>
                <c:pt idx="3856">
                  <c:v>0.57440582456738032</c:v>
                </c:pt>
                <c:pt idx="3857">
                  <c:v>3.8693503960358679E-2</c:v>
                </c:pt>
                <c:pt idx="3858">
                  <c:v>0.3217210617483226</c:v>
                </c:pt>
                <c:pt idx="3859">
                  <c:v>0.16588480405783504</c:v>
                </c:pt>
                <c:pt idx="3860">
                  <c:v>2.5901800033590664E-2</c:v>
                </c:pt>
                <c:pt idx="3861">
                  <c:v>0.3315531645582771</c:v>
                </c:pt>
                <c:pt idx="3862">
                  <c:v>0.41403673096282256</c:v>
                </c:pt>
                <c:pt idx="3863">
                  <c:v>0.71533729215866759</c:v>
                </c:pt>
                <c:pt idx="3864">
                  <c:v>0.67386931072635081</c:v>
                </c:pt>
                <c:pt idx="3865">
                  <c:v>0.7215053777776218</c:v>
                </c:pt>
                <c:pt idx="3866">
                  <c:v>0.34088430848945134</c:v>
                </c:pt>
                <c:pt idx="3867">
                  <c:v>0.24257278220847844</c:v>
                </c:pt>
                <c:pt idx="3868">
                  <c:v>0.92075057789718295</c:v>
                </c:pt>
                <c:pt idx="3869">
                  <c:v>5.4962717953586357E-2</c:v>
                </c:pt>
                <c:pt idx="3870">
                  <c:v>0.75840064592584999</c:v>
                </c:pt>
                <c:pt idx="3871">
                  <c:v>0.43965607576056198</c:v>
                </c:pt>
                <c:pt idx="3872">
                  <c:v>0.29966530776567074</c:v>
                </c:pt>
                <c:pt idx="3873">
                  <c:v>0.47482761762795395</c:v>
                </c:pt>
                <c:pt idx="3874">
                  <c:v>0.42776947302174262</c:v>
                </c:pt>
                <c:pt idx="3875">
                  <c:v>0.52153307642859081</c:v>
                </c:pt>
                <c:pt idx="3876">
                  <c:v>0.40641553532630931</c:v>
                </c:pt>
                <c:pt idx="3877">
                  <c:v>0.62590222928016548</c:v>
                </c:pt>
                <c:pt idx="3878">
                  <c:v>0.53876751174161563</c:v>
                </c:pt>
                <c:pt idx="3879">
                  <c:v>6.5569841333464648E-2</c:v>
                </c:pt>
                <c:pt idx="3880">
                  <c:v>3.2323291540296416E-2</c:v>
                </c:pt>
                <c:pt idx="3881">
                  <c:v>0.25756091776190371</c:v>
                </c:pt>
                <c:pt idx="3882">
                  <c:v>0.82634482431520928</c:v>
                </c:pt>
                <c:pt idx="3883">
                  <c:v>0.37746226572313452</c:v>
                </c:pt>
                <c:pt idx="3884">
                  <c:v>8.3000087217893499E-3</c:v>
                </c:pt>
                <c:pt idx="3885">
                  <c:v>0.4982465871135921</c:v>
                </c:pt>
                <c:pt idx="3886">
                  <c:v>3.0389618142689402E-2</c:v>
                </c:pt>
                <c:pt idx="3887">
                  <c:v>0.75831212418075289</c:v>
                </c:pt>
                <c:pt idx="3888">
                  <c:v>0.95187110591301283</c:v>
                </c:pt>
                <c:pt idx="3889">
                  <c:v>9.7677080006188285E-2</c:v>
                </c:pt>
                <c:pt idx="3890">
                  <c:v>0.65868366400649947</c:v>
                </c:pt>
                <c:pt idx="3891">
                  <c:v>0.49634095723570371</c:v>
                </c:pt>
                <c:pt idx="3892">
                  <c:v>2.4682604719271236E-3</c:v>
                </c:pt>
                <c:pt idx="3893">
                  <c:v>0.48405375167916237</c:v>
                </c:pt>
                <c:pt idx="3894">
                  <c:v>0.49140447168210727</c:v>
                </c:pt>
                <c:pt idx="3895">
                  <c:v>3.4955561177318711E-2</c:v>
                </c:pt>
                <c:pt idx="3896">
                  <c:v>0.49811670719558221</c:v>
                </c:pt>
                <c:pt idx="3897">
                  <c:v>0.84749783614999519</c:v>
                </c:pt>
                <c:pt idx="3898">
                  <c:v>0.89613217296830017</c:v>
                </c:pt>
                <c:pt idx="3899">
                  <c:v>0.29343107822045267</c:v>
                </c:pt>
                <c:pt idx="3900">
                  <c:v>0.69613165114826137</c:v>
                </c:pt>
                <c:pt idx="3901">
                  <c:v>0.8846608488283404</c:v>
                </c:pt>
                <c:pt idx="3902">
                  <c:v>0.4948862579161703</c:v>
                </c:pt>
                <c:pt idx="3903">
                  <c:v>0.55333679707410599</c:v>
                </c:pt>
                <c:pt idx="3904">
                  <c:v>0.93154842449889907</c:v>
                </c:pt>
                <c:pt idx="3905">
                  <c:v>0.53437055299727743</c:v>
                </c:pt>
                <c:pt idx="3906">
                  <c:v>0.16588422524085464</c:v>
                </c:pt>
                <c:pt idx="3907">
                  <c:v>1.6173623044124629E-2</c:v>
                </c:pt>
                <c:pt idx="3908">
                  <c:v>0.83008250260263794</c:v>
                </c:pt>
                <c:pt idx="3909">
                  <c:v>0.19662124253652116</c:v>
                </c:pt>
                <c:pt idx="3910">
                  <c:v>0.61322331131120367</c:v>
                </c:pt>
                <c:pt idx="3911">
                  <c:v>0.44419320740000962</c:v>
                </c:pt>
                <c:pt idx="3912">
                  <c:v>0.55523677196131871</c:v>
                </c:pt>
                <c:pt idx="3913">
                  <c:v>0.86442635388319677</c:v>
                </c:pt>
                <c:pt idx="3914">
                  <c:v>0.41372971488802213</c:v>
                </c:pt>
                <c:pt idx="3915">
                  <c:v>0.55531812298824923</c:v>
                </c:pt>
                <c:pt idx="3916">
                  <c:v>0.231693063504851</c:v>
                </c:pt>
                <c:pt idx="3917">
                  <c:v>6.5318326030540427E-2</c:v>
                </c:pt>
                <c:pt idx="3918">
                  <c:v>0.80510559529303838</c:v>
                </c:pt>
                <c:pt idx="3919">
                  <c:v>0.40974009009531703</c:v>
                </c:pt>
                <c:pt idx="3920">
                  <c:v>0.50169423199337637</c:v>
                </c:pt>
                <c:pt idx="3921">
                  <c:v>0.97495711267690977</c:v>
                </c:pt>
                <c:pt idx="3922">
                  <c:v>0.10419276082152164</c:v>
                </c:pt>
                <c:pt idx="3923">
                  <c:v>0.16773112731414433</c:v>
                </c:pt>
                <c:pt idx="3924">
                  <c:v>5.7056768823907138E-2</c:v>
                </c:pt>
                <c:pt idx="3925">
                  <c:v>0.95311362340725658</c:v>
                </c:pt>
                <c:pt idx="3926">
                  <c:v>0.98066860576191384</c:v>
                </c:pt>
                <c:pt idx="3927">
                  <c:v>9.7257040486325066E-2</c:v>
                </c:pt>
                <c:pt idx="3928">
                  <c:v>0.59907945366533444</c:v>
                </c:pt>
                <c:pt idx="3929">
                  <c:v>0.72837775327655385</c:v>
                </c:pt>
                <c:pt idx="3930">
                  <c:v>0.84489931904007654</c:v>
                </c:pt>
                <c:pt idx="3931">
                  <c:v>0.22285510656556817</c:v>
                </c:pt>
                <c:pt idx="3932">
                  <c:v>0.52577604750440277</c:v>
                </c:pt>
                <c:pt idx="3933">
                  <c:v>0.71803040649650174</c:v>
                </c:pt>
                <c:pt idx="3934">
                  <c:v>0.9370419867043579</c:v>
                </c:pt>
                <c:pt idx="3935">
                  <c:v>0.86467054014311662</c:v>
                </c:pt>
                <c:pt idx="3936">
                  <c:v>0.51776818536118052</c:v>
                </c:pt>
                <c:pt idx="3937">
                  <c:v>0.12989136536134935</c:v>
                </c:pt>
                <c:pt idx="3938">
                  <c:v>8.417762819872128E-2</c:v>
                </c:pt>
                <c:pt idx="3939">
                  <c:v>0.77339713590843473</c:v>
                </c:pt>
                <c:pt idx="3940">
                  <c:v>0.48566321306194327</c:v>
                </c:pt>
                <c:pt idx="3941">
                  <c:v>0.54162193208077081</c:v>
                </c:pt>
                <c:pt idx="3942">
                  <c:v>3.9812481515022216E-2</c:v>
                </c:pt>
                <c:pt idx="3943">
                  <c:v>0.12837682297843361</c:v>
                </c:pt>
                <c:pt idx="3944">
                  <c:v>0.62926379853359604</c:v>
                </c:pt>
                <c:pt idx="3945">
                  <c:v>3.6661954148049444E-2</c:v>
                </c:pt>
                <c:pt idx="3946">
                  <c:v>0.17746336626702144</c:v>
                </c:pt>
                <c:pt idx="3947">
                  <c:v>0.62679684982951589</c:v>
                </c:pt>
                <c:pt idx="3948">
                  <c:v>0.574655084672689</c:v>
                </c:pt>
                <c:pt idx="3949">
                  <c:v>0.22800809388421853</c:v>
                </c:pt>
                <c:pt idx="3950">
                  <c:v>0.13203391206079809</c:v>
                </c:pt>
                <c:pt idx="3951">
                  <c:v>9.3960005833748736E-2</c:v>
                </c:pt>
                <c:pt idx="3952">
                  <c:v>0.18581804781491779</c:v>
                </c:pt>
                <c:pt idx="3953">
                  <c:v>4.3929625323009501E-2</c:v>
                </c:pt>
                <c:pt idx="3954">
                  <c:v>0.32521280382071288</c:v>
                </c:pt>
                <c:pt idx="3955">
                  <c:v>0.85159381472114182</c:v>
                </c:pt>
                <c:pt idx="3956">
                  <c:v>0.73724401823116659</c:v>
                </c:pt>
                <c:pt idx="3957">
                  <c:v>0.86021441121595654</c:v>
                </c:pt>
                <c:pt idx="3958">
                  <c:v>0.62360930658113645</c:v>
                </c:pt>
                <c:pt idx="3959">
                  <c:v>1.6157091602756219E-3</c:v>
                </c:pt>
                <c:pt idx="3960">
                  <c:v>0.15522385675237693</c:v>
                </c:pt>
                <c:pt idx="3961">
                  <c:v>0.84736043719917553</c:v>
                </c:pt>
                <c:pt idx="3962">
                  <c:v>0.58686800654366056</c:v>
                </c:pt>
                <c:pt idx="3963">
                  <c:v>0.4905859793026866</c:v>
                </c:pt>
                <c:pt idx="3964">
                  <c:v>0.27855414025418185</c:v>
                </c:pt>
                <c:pt idx="3965">
                  <c:v>0.65943525203477371</c:v>
                </c:pt>
                <c:pt idx="3966">
                  <c:v>0.12828094844160645</c:v>
                </c:pt>
                <c:pt idx="3967">
                  <c:v>1.7900458079716405E-2</c:v>
                </c:pt>
                <c:pt idx="3968">
                  <c:v>0.85299894579360214</c:v>
                </c:pt>
                <c:pt idx="3969">
                  <c:v>0.3532819530709097</c:v>
                </c:pt>
                <c:pt idx="3970">
                  <c:v>0.60978526277923273</c:v>
                </c:pt>
                <c:pt idx="3971">
                  <c:v>0.66091153056403229</c:v>
                </c:pt>
                <c:pt idx="3972">
                  <c:v>0.94009418969046987</c:v>
                </c:pt>
                <c:pt idx="3973">
                  <c:v>0.16304612772681104</c:v>
                </c:pt>
                <c:pt idx="3974">
                  <c:v>0.31626870451321298</c:v>
                </c:pt>
                <c:pt idx="3975">
                  <c:v>0.5281167535707898</c:v>
                </c:pt>
                <c:pt idx="3976">
                  <c:v>5.8277264264541336E-2</c:v>
                </c:pt>
                <c:pt idx="3977">
                  <c:v>0.46598049414622622</c:v>
                </c:pt>
                <c:pt idx="3978">
                  <c:v>0.73416511562381181</c:v>
                </c:pt>
                <c:pt idx="3979">
                  <c:v>0.11309828940457585</c:v>
                </c:pt>
                <c:pt idx="3980">
                  <c:v>0.84295002270627306</c:v>
                </c:pt>
                <c:pt idx="3981">
                  <c:v>0.46103162433068812</c:v>
                </c:pt>
                <c:pt idx="3982">
                  <c:v>0.55851012587477922</c:v>
                </c:pt>
                <c:pt idx="3983">
                  <c:v>0.87968557741478348</c:v>
                </c:pt>
                <c:pt idx="3984">
                  <c:v>0.87549961026548395</c:v>
                </c:pt>
                <c:pt idx="3985">
                  <c:v>0.52194973198787764</c:v>
                </c:pt>
                <c:pt idx="3986">
                  <c:v>0.40914552025922829</c:v>
                </c:pt>
                <c:pt idx="3987">
                  <c:v>0.50875899685023307</c:v>
                </c:pt>
                <c:pt idx="3988">
                  <c:v>0.71246006186700428</c:v>
                </c:pt>
                <c:pt idx="3989">
                  <c:v>0.31625979874108906</c:v>
                </c:pt>
                <c:pt idx="3990">
                  <c:v>0.37843744148427499</c:v>
                </c:pt>
                <c:pt idx="3991">
                  <c:v>0.39807902621015862</c:v>
                </c:pt>
                <c:pt idx="3992">
                  <c:v>0.51419351413575631</c:v>
                </c:pt>
                <c:pt idx="3993">
                  <c:v>5.0392079656194931E-2</c:v>
                </c:pt>
                <c:pt idx="3994">
                  <c:v>0.93968278166823216</c:v>
                </c:pt>
                <c:pt idx="3995">
                  <c:v>0.24851149797835922</c:v>
                </c:pt>
                <c:pt idx="3996">
                  <c:v>0.73274652228352921</c:v>
                </c:pt>
                <c:pt idx="3997">
                  <c:v>0.27080001927483827</c:v>
                </c:pt>
                <c:pt idx="3998">
                  <c:v>0.33592395220693383</c:v>
                </c:pt>
                <c:pt idx="3999">
                  <c:v>0.87386474193719432</c:v>
                </c:pt>
                <c:pt idx="4000">
                  <c:v>4.4717738425693355E-2</c:v>
                </c:pt>
                <c:pt idx="4001">
                  <c:v>0.57102972062818225</c:v>
                </c:pt>
                <c:pt idx="4002">
                  <c:v>0.29651459785947326</c:v>
                </c:pt>
                <c:pt idx="4003">
                  <c:v>0.52084622416684689</c:v>
                </c:pt>
                <c:pt idx="4004">
                  <c:v>0.86248957219649547</c:v>
                </c:pt>
                <c:pt idx="4005">
                  <c:v>0.86223990650020532</c:v>
                </c:pt>
                <c:pt idx="4006">
                  <c:v>0.66610854895138583</c:v>
                </c:pt>
                <c:pt idx="4007">
                  <c:v>0.28638222594111329</c:v>
                </c:pt>
                <c:pt idx="4008">
                  <c:v>0.22607139229125875</c:v>
                </c:pt>
                <c:pt idx="4009">
                  <c:v>0.58189023918560256</c:v>
                </c:pt>
                <c:pt idx="4010">
                  <c:v>0.82924999242147901</c:v>
                </c:pt>
                <c:pt idx="4011">
                  <c:v>0.20462262779689516</c:v>
                </c:pt>
                <c:pt idx="4012">
                  <c:v>9.2505382417005205E-2</c:v>
                </c:pt>
                <c:pt idx="4013">
                  <c:v>0.73796228260638297</c:v>
                </c:pt>
                <c:pt idx="4014">
                  <c:v>0.93208376547884375</c:v>
                </c:pt>
                <c:pt idx="4015">
                  <c:v>0.53184640292629892</c:v>
                </c:pt>
                <c:pt idx="4016">
                  <c:v>0.74249398230691155</c:v>
                </c:pt>
                <c:pt idx="4017">
                  <c:v>9.6360632263291918E-2</c:v>
                </c:pt>
                <c:pt idx="4018">
                  <c:v>0.53314644914732612</c:v>
                </c:pt>
                <c:pt idx="4019">
                  <c:v>0.59237081911059597</c:v>
                </c:pt>
                <c:pt idx="4020">
                  <c:v>0.97635679178701562</c:v>
                </c:pt>
                <c:pt idx="4021">
                  <c:v>0.62859956437190978</c:v>
                </c:pt>
                <c:pt idx="4022">
                  <c:v>0.87287839868705641</c:v>
                </c:pt>
                <c:pt idx="4023">
                  <c:v>0.46724673335777911</c:v>
                </c:pt>
                <c:pt idx="4024">
                  <c:v>1.5847544193196828E-2</c:v>
                </c:pt>
                <c:pt idx="4025">
                  <c:v>0.3496752550591134</c:v>
                </c:pt>
                <c:pt idx="4026">
                  <c:v>0.99201177851856304</c:v>
                </c:pt>
                <c:pt idx="4027">
                  <c:v>0.74196156148890102</c:v>
                </c:pt>
                <c:pt idx="4028">
                  <c:v>0.14796394396012832</c:v>
                </c:pt>
                <c:pt idx="4029">
                  <c:v>0.83000613787677424</c:v>
                </c:pt>
                <c:pt idx="4030">
                  <c:v>0.91315929494479642</c:v>
                </c:pt>
                <c:pt idx="4031">
                  <c:v>0.46827013719280725</c:v>
                </c:pt>
                <c:pt idx="4032">
                  <c:v>0.21619579951101719</c:v>
                </c:pt>
                <c:pt idx="4033">
                  <c:v>0.60280238166581945</c:v>
                </c:pt>
                <c:pt idx="4034">
                  <c:v>0.2996286574283748</c:v>
                </c:pt>
                <c:pt idx="4035">
                  <c:v>0.85884539869560184</c:v>
                </c:pt>
                <c:pt idx="4036">
                  <c:v>0.61461587697948139</c:v>
                </c:pt>
                <c:pt idx="4037">
                  <c:v>0.84904439414341204</c:v>
                </c:pt>
                <c:pt idx="4038">
                  <c:v>0.88913236832671438</c:v>
                </c:pt>
                <c:pt idx="4039">
                  <c:v>0.64771446708949021</c:v>
                </c:pt>
                <c:pt idx="4040">
                  <c:v>0.13704837306265177</c:v>
                </c:pt>
                <c:pt idx="4041">
                  <c:v>0.37200606398843511</c:v>
                </c:pt>
                <c:pt idx="4042">
                  <c:v>0.30591745362892631</c:v>
                </c:pt>
                <c:pt idx="4043">
                  <c:v>0.55464314136404691</c:v>
                </c:pt>
                <c:pt idx="4044">
                  <c:v>0.88727690553631489</c:v>
                </c:pt>
                <c:pt idx="4045">
                  <c:v>0.46295134884442729</c:v>
                </c:pt>
                <c:pt idx="4046">
                  <c:v>0.82332002828983586</c:v>
                </c:pt>
                <c:pt idx="4047">
                  <c:v>0.53971546727219388</c:v>
                </c:pt>
                <c:pt idx="4048">
                  <c:v>0.99785844376210986</c:v>
                </c:pt>
                <c:pt idx="4049">
                  <c:v>6.8643097797708164E-3</c:v>
                </c:pt>
                <c:pt idx="4050">
                  <c:v>0.36845446860811415</c:v>
                </c:pt>
                <c:pt idx="4051">
                  <c:v>0.61425389657460805</c:v>
                </c:pt>
                <c:pt idx="4052">
                  <c:v>0.76523972943669172</c:v>
                </c:pt>
                <c:pt idx="4053">
                  <c:v>0.38413264247781254</c:v>
                </c:pt>
                <c:pt idx="4054">
                  <c:v>0.11732212459543818</c:v>
                </c:pt>
                <c:pt idx="4055">
                  <c:v>0.83294807552962935</c:v>
                </c:pt>
                <c:pt idx="4056">
                  <c:v>0.35830542648132213</c:v>
                </c:pt>
                <c:pt idx="4057">
                  <c:v>3.9302871580842356E-2</c:v>
                </c:pt>
                <c:pt idx="4058">
                  <c:v>0.56336265921749296</c:v>
                </c:pt>
                <c:pt idx="4059">
                  <c:v>0.43621346840458619</c:v>
                </c:pt>
                <c:pt idx="4060">
                  <c:v>0.43976347587991665</c:v>
                </c:pt>
                <c:pt idx="4061">
                  <c:v>0.10473911375959362</c:v>
                </c:pt>
                <c:pt idx="4062">
                  <c:v>0.35028495749006278</c:v>
                </c:pt>
                <c:pt idx="4063">
                  <c:v>0.23928053548526043</c:v>
                </c:pt>
                <c:pt idx="4064">
                  <c:v>0.58795990077218041</c:v>
                </c:pt>
                <c:pt idx="4065">
                  <c:v>0.84205227803534466</c:v>
                </c:pt>
                <c:pt idx="4066">
                  <c:v>0.37263694003812825</c:v>
                </c:pt>
                <c:pt idx="4067">
                  <c:v>0.9090512208217062</c:v>
                </c:pt>
                <c:pt idx="4068">
                  <c:v>0.42386835041636056</c:v>
                </c:pt>
                <c:pt idx="4069">
                  <c:v>0.95536544777237131</c:v>
                </c:pt>
                <c:pt idx="4070">
                  <c:v>0.82708071024486829</c:v>
                </c:pt>
                <c:pt idx="4071">
                  <c:v>0.74549708550120564</c:v>
                </c:pt>
                <c:pt idx="4072">
                  <c:v>0.56951601876389046</c:v>
                </c:pt>
                <c:pt idx="4073">
                  <c:v>0.85572736470761124</c:v>
                </c:pt>
                <c:pt idx="4074">
                  <c:v>0.20981864082152893</c:v>
                </c:pt>
                <c:pt idx="4075">
                  <c:v>0.42189628743654878</c:v>
                </c:pt>
                <c:pt idx="4076">
                  <c:v>0.81090294607491364</c:v>
                </c:pt>
                <c:pt idx="4077">
                  <c:v>0.84581468107449576</c:v>
                </c:pt>
                <c:pt idx="4078">
                  <c:v>0.60734481904997717</c:v>
                </c:pt>
                <c:pt idx="4079">
                  <c:v>0.64437377296591813</c:v>
                </c:pt>
                <c:pt idx="4080">
                  <c:v>0.99000223818700861</c:v>
                </c:pt>
                <c:pt idx="4081">
                  <c:v>0.96761720905435145</c:v>
                </c:pt>
                <c:pt idx="4082">
                  <c:v>0.74243257648424832</c:v>
                </c:pt>
                <c:pt idx="4083">
                  <c:v>6.4312970761355462E-2</c:v>
                </c:pt>
                <c:pt idx="4084">
                  <c:v>0.90809958610129526</c:v>
                </c:pt>
                <c:pt idx="4085">
                  <c:v>0.42974360446899368</c:v>
                </c:pt>
                <c:pt idx="4086">
                  <c:v>0.70076031037641706</c:v>
                </c:pt>
                <c:pt idx="4087">
                  <c:v>0.67853649644112979</c:v>
                </c:pt>
                <c:pt idx="4088">
                  <c:v>0.16289568606898919</c:v>
                </c:pt>
                <c:pt idx="4089">
                  <c:v>0.78779576150132147</c:v>
                </c:pt>
                <c:pt idx="4090">
                  <c:v>0.48336355270974501</c:v>
                </c:pt>
                <c:pt idx="4091">
                  <c:v>0.89123039268480164</c:v>
                </c:pt>
                <c:pt idx="4092">
                  <c:v>0.90920985346157568</c:v>
                </c:pt>
                <c:pt idx="4093">
                  <c:v>9.0007128701548617E-2</c:v>
                </c:pt>
                <c:pt idx="4094">
                  <c:v>0.74981208692761703</c:v>
                </c:pt>
                <c:pt idx="4095">
                  <c:v>9.1744992459074123E-2</c:v>
                </c:pt>
                <c:pt idx="4096">
                  <c:v>0.95808825965881728</c:v>
                </c:pt>
                <c:pt idx="4097">
                  <c:v>0.5893800857427437</c:v>
                </c:pt>
                <c:pt idx="4098">
                  <c:v>0.71110107829379898</c:v>
                </c:pt>
                <c:pt idx="4099">
                  <c:v>0.47582288387968341</c:v>
                </c:pt>
                <c:pt idx="4100">
                  <c:v>0.15520936583877046</c:v>
                </c:pt>
                <c:pt idx="4101">
                  <c:v>0.60381165221511002</c:v>
                </c:pt>
                <c:pt idx="4102">
                  <c:v>0.26243877935336846</c:v>
                </c:pt>
                <c:pt idx="4103">
                  <c:v>0.80856459206368991</c:v>
                </c:pt>
                <c:pt idx="4104">
                  <c:v>0.54509881443581487</c:v>
                </c:pt>
                <c:pt idx="4105">
                  <c:v>0.47577422274079834</c:v>
                </c:pt>
                <c:pt idx="4106">
                  <c:v>0.33736160459805353</c:v>
                </c:pt>
                <c:pt idx="4107">
                  <c:v>3.648847948596276E-2</c:v>
                </c:pt>
                <c:pt idx="4108">
                  <c:v>0.2618747205761609</c:v>
                </c:pt>
                <c:pt idx="4109">
                  <c:v>0.32842872353663144</c:v>
                </c:pt>
                <c:pt idx="4110">
                  <c:v>0.90155648016443313</c:v>
                </c:pt>
                <c:pt idx="4111">
                  <c:v>0.45976212362747737</c:v>
                </c:pt>
                <c:pt idx="4112">
                  <c:v>0.22201180701237722</c:v>
                </c:pt>
                <c:pt idx="4113">
                  <c:v>0.35244045702388532</c:v>
                </c:pt>
                <c:pt idx="4114">
                  <c:v>0.4667612004404707</c:v>
                </c:pt>
                <c:pt idx="4115">
                  <c:v>0.85549580299085737</c:v>
                </c:pt>
                <c:pt idx="4116">
                  <c:v>0.31796086734065826</c:v>
                </c:pt>
                <c:pt idx="4117">
                  <c:v>0.96829739444344187</c:v>
                </c:pt>
                <c:pt idx="4118">
                  <c:v>0.17430841092686561</c:v>
                </c:pt>
                <c:pt idx="4119">
                  <c:v>0.60146244783022551</c:v>
                </c:pt>
                <c:pt idx="4120">
                  <c:v>0.77936068260081148</c:v>
                </c:pt>
                <c:pt idx="4121">
                  <c:v>0.71499247183790082</c:v>
                </c:pt>
                <c:pt idx="4122">
                  <c:v>0.87847417959872365</c:v>
                </c:pt>
                <c:pt idx="4123">
                  <c:v>0.51553651574791248</c:v>
                </c:pt>
                <c:pt idx="4124">
                  <c:v>0.62222017516485428</c:v>
                </c:pt>
                <c:pt idx="4125">
                  <c:v>0.65448399570513704</c:v>
                </c:pt>
                <c:pt idx="4126">
                  <c:v>0.9125158162380177</c:v>
                </c:pt>
                <c:pt idx="4127">
                  <c:v>0.65332351236293251</c:v>
                </c:pt>
                <c:pt idx="4128">
                  <c:v>0.40827228380752367</c:v>
                </c:pt>
                <c:pt idx="4129">
                  <c:v>0.83227395305050256</c:v>
                </c:pt>
                <c:pt idx="4130">
                  <c:v>2.8328919796426277E-2</c:v>
                </c:pt>
                <c:pt idx="4131">
                  <c:v>0.12415501853644616</c:v>
                </c:pt>
                <c:pt idx="4132">
                  <c:v>0.67339654205059474</c:v>
                </c:pt>
                <c:pt idx="4133">
                  <c:v>0.77568224434539779</c:v>
                </c:pt>
                <c:pt idx="4134">
                  <c:v>0.89148071310086208</c:v>
                </c:pt>
                <c:pt idx="4135">
                  <c:v>0.11634508618914759</c:v>
                </c:pt>
                <c:pt idx="4136">
                  <c:v>0.41186358100355769</c:v>
                </c:pt>
                <c:pt idx="4137">
                  <c:v>0.19120592679418899</c:v>
                </c:pt>
                <c:pt idx="4138">
                  <c:v>0.59801162993442813</c:v>
                </c:pt>
                <c:pt idx="4139">
                  <c:v>0.78146430793286503</c:v>
                </c:pt>
                <c:pt idx="4140">
                  <c:v>7.0623427662357421E-2</c:v>
                </c:pt>
                <c:pt idx="4141">
                  <c:v>0.96794872124118203</c:v>
                </c:pt>
                <c:pt idx="4142">
                  <c:v>0.31415790054675091</c:v>
                </c:pt>
                <c:pt idx="4143">
                  <c:v>5.1834489243027984E-2</c:v>
                </c:pt>
                <c:pt idx="4144">
                  <c:v>0.18226070757129262</c:v>
                </c:pt>
                <c:pt idx="4145">
                  <c:v>0.25571215071515746</c:v>
                </c:pt>
                <c:pt idx="4146">
                  <c:v>0.75411706965142722</c:v>
                </c:pt>
                <c:pt idx="4147">
                  <c:v>0.44558963153771575</c:v>
                </c:pt>
                <c:pt idx="4148">
                  <c:v>2.4937254388321776E-2</c:v>
                </c:pt>
                <c:pt idx="4149">
                  <c:v>0.12043450452407566</c:v>
                </c:pt>
                <c:pt idx="4150">
                  <c:v>0.14271753613963609</c:v>
                </c:pt>
                <c:pt idx="4151">
                  <c:v>0.65362989886367218</c:v>
                </c:pt>
                <c:pt idx="4152">
                  <c:v>0.55771020173919861</c:v>
                </c:pt>
                <c:pt idx="4153">
                  <c:v>0.43536063071124287</c:v>
                </c:pt>
                <c:pt idx="4154">
                  <c:v>0.10612036385858449</c:v>
                </c:pt>
                <c:pt idx="4155">
                  <c:v>0.56495537122942296</c:v>
                </c:pt>
                <c:pt idx="4156">
                  <c:v>0.20492425291096988</c:v>
                </c:pt>
                <c:pt idx="4157">
                  <c:v>0.16191867467105328</c:v>
                </c:pt>
                <c:pt idx="4158">
                  <c:v>0.36716519639229644</c:v>
                </c:pt>
                <c:pt idx="4159">
                  <c:v>0.94545576532625397</c:v>
                </c:pt>
                <c:pt idx="4160">
                  <c:v>0.27504783835031454</c:v>
                </c:pt>
                <c:pt idx="4161">
                  <c:v>0.72901915373700632</c:v>
                </c:pt>
                <c:pt idx="4162">
                  <c:v>0.62491685786513462</c:v>
                </c:pt>
                <c:pt idx="4163">
                  <c:v>0.97763013931812259</c:v>
                </c:pt>
                <c:pt idx="4164">
                  <c:v>2.9751519686426742E-2</c:v>
                </c:pt>
                <c:pt idx="4165">
                  <c:v>3.3791369774281682E-2</c:v>
                </c:pt>
                <c:pt idx="4166">
                  <c:v>0.93155179635228202</c:v>
                </c:pt>
                <c:pt idx="4167">
                  <c:v>0.59104129280477824</c:v>
                </c:pt>
                <c:pt idx="4168">
                  <c:v>0.63100816990761466</c:v>
                </c:pt>
                <c:pt idx="4169">
                  <c:v>0.35431163727972265</c:v>
                </c:pt>
                <c:pt idx="4170">
                  <c:v>0.91568776029892629</c:v>
                </c:pt>
                <c:pt idx="4171">
                  <c:v>0.96418734405384743</c:v>
                </c:pt>
                <c:pt idx="4172">
                  <c:v>9.6691513013416677E-2</c:v>
                </c:pt>
                <c:pt idx="4173">
                  <c:v>9.4259216494047643E-2</c:v>
                </c:pt>
                <c:pt idx="4174">
                  <c:v>0.21465161545884406</c:v>
                </c:pt>
                <c:pt idx="4175">
                  <c:v>0.64970101679195702</c:v>
                </c:pt>
                <c:pt idx="4176">
                  <c:v>0.52498922242084012</c:v>
                </c:pt>
                <c:pt idx="4177">
                  <c:v>0.49386122706060354</c:v>
                </c:pt>
                <c:pt idx="4178">
                  <c:v>0.32564320756385251</c:v>
                </c:pt>
                <c:pt idx="4179">
                  <c:v>8.5389525669342617E-2</c:v>
                </c:pt>
                <c:pt idx="4180">
                  <c:v>0.1417579246413698</c:v>
                </c:pt>
                <c:pt idx="4181">
                  <c:v>0.52543944750234461</c:v>
                </c:pt>
                <c:pt idx="4182">
                  <c:v>6.0794171905514865E-2</c:v>
                </c:pt>
                <c:pt idx="4183">
                  <c:v>0.76764721598832275</c:v>
                </c:pt>
                <c:pt idx="4184">
                  <c:v>0.846759115740079</c:v>
                </c:pt>
                <c:pt idx="4185">
                  <c:v>0.48045824350810529</c:v>
                </c:pt>
                <c:pt idx="4186">
                  <c:v>6.1698640725435058E-2</c:v>
                </c:pt>
                <c:pt idx="4187">
                  <c:v>0.96905467238698839</c:v>
                </c:pt>
                <c:pt idx="4188">
                  <c:v>0.90187880811368992</c:v>
                </c:pt>
                <c:pt idx="4189">
                  <c:v>0.87712796678632865</c:v>
                </c:pt>
                <c:pt idx="4190">
                  <c:v>0.88973777782625418</c:v>
                </c:pt>
                <c:pt idx="4191">
                  <c:v>0.82283192585354292</c:v>
                </c:pt>
                <c:pt idx="4192">
                  <c:v>0.33617782049634393</c:v>
                </c:pt>
                <c:pt idx="4193">
                  <c:v>0.14062908205233005</c:v>
                </c:pt>
                <c:pt idx="4194">
                  <c:v>0.55298205351130203</c:v>
                </c:pt>
                <c:pt idx="4195">
                  <c:v>0.96937336445291222</c:v>
                </c:pt>
                <c:pt idx="4196">
                  <c:v>0.25813636009494606</c:v>
                </c:pt>
                <c:pt idx="4197">
                  <c:v>0.49780411575818628</c:v>
                </c:pt>
                <c:pt idx="4198">
                  <c:v>0.59377354783647396</c:v>
                </c:pt>
                <c:pt idx="4199">
                  <c:v>0.55201848761738204</c:v>
                </c:pt>
                <c:pt idx="4200">
                  <c:v>0.77472138534054225</c:v>
                </c:pt>
                <c:pt idx="4201">
                  <c:v>0.74232341849353323</c:v>
                </c:pt>
                <c:pt idx="4202">
                  <c:v>0.22969462081310088</c:v>
                </c:pt>
                <c:pt idx="4203">
                  <c:v>0.47749200578662193</c:v>
                </c:pt>
                <c:pt idx="4204">
                  <c:v>0.20814125575504325</c:v>
                </c:pt>
                <c:pt idx="4205">
                  <c:v>0.23008547501176851</c:v>
                </c:pt>
                <c:pt idx="4206">
                  <c:v>4.6578522793286725E-2</c:v>
                </c:pt>
                <c:pt idx="4207">
                  <c:v>0.84523258676996105</c:v>
                </c:pt>
                <c:pt idx="4208">
                  <c:v>0.82408584273610541</c:v>
                </c:pt>
                <c:pt idx="4209">
                  <c:v>0.41075886572280845</c:v>
                </c:pt>
                <c:pt idx="4210">
                  <c:v>0.62425620324176556</c:v>
                </c:pt>
                <c:pt idx="4211">
                  <c:v>0.8740078843543343</c:v>
                </c:pt>
                <c:pt idx="4212">
                  <c:v>0.45051234329608841</c:v>
                </c:pt>
                <c:pt idx="4213">
                  <c:v>0.76095377735837999</c:v>
                </c:pt>
                <c:pt idx="4214">
                  <c:v>0.35013606229337679</c:v>
                </c:pt>
                <c:pt idx="4215">
                  <c:v>0.73679896478392137</c:v>
                </c:pt>
                <c:pt idx="4216">
                  <c:v>0.38020112336622602</c:v>
                </c:pt>
                <c:pt idx="4217">
                  <c:v>4.0280416160952494E-2</c:v>
                </c:pt>
                <c:pt idx="4218">
                  <c:v>0.99295441712856036</c:v>
                </c:pt>
                <c:pt idx="4219">
                  <c:v>0.58488867971342462</c:v>
                </c:pt>
                <c:pt idx="4220">
                  <c:v>0.22403994352744891</c:v>
                </c:pt>
                <c:pt idx="4221">
                  <c:v>0.43933086583359671</c:v>
                </c:pt>
                <c:pt idx="4222">
                  <c:v>0.83386206526023432</c:v>
                </c:pt>
                <c:pt idx="4223">
                  <c:v>0.71973082875820382</c:v>
                </c:pt>
                <c:pt idx="4224">
                  <c:v>0.51603893913144194</c:v>
                </c:pt>
                <c:pt idx="4225">
                  <c:v>6.6449982145079398E-2</c:v>
                </c:pt>
                <c:pt idx="4226">
                  <c:v>0.82484991234953042</c:v>
                </c:pt>
                <c:pt idx="4227">
                  <c:v>0.25247685855835528</c:v>
                </c:pt>
                <c:pt idx="4228">
                  <c:v>0.37856179027751169</c:v>
                </c:pt>
                <c:pt idx="4229">
                  <c:v>0.48800919413939547</c:v>
                </c:pt>
                <c:pt idx="4230">
                  <c:v>0.97052590081958379</c:v>
                </c:pt>
                <c:pt idx="4231">
                  <c:v>0.6288150747440826</c:v>
                </c:pt>
                <c:pt idx="4232">
                  <c:v>0.49496122379552632</c:v>
                </c:pt>
                <c:pt idx="4233">
                  <c:v>0.81328833141051626</c:v>
                </c:pt>
                <c:pt idx="4234">
                  <c:v>0.93698601654590385</c:v>
                </c:pt>
                <c:pt idx="4235">
                  <c:v>0.92398008700645529</c:v>
                </c:pt>
                <c:pt idx="4236">
                  <c:v>0.33332231749469521</c:v>
                </c:pt>
                <c:pt idx="4237">
                  <c:v>0.14819013334260794</c:v>
                </c:pt>
                <c:pt idx="4238">
                  <c:v>0.63157108921165162</c:v>
                </c:pt>
                <c:pt idx="4239">
                  <c:v>0.81529638022896667</c:v>
                </c:pt>
                <c:pt idx="4240">
                  <c:v>0.68626250824251334</c:v>
                </c:pt>
                <c:pt idx="4241">
                  <c:v>1.3976031920861469E-2</c:v>
                </c:pt>
                <c:pt idx="4242">
                  <c:v>0.89516849391868736</c:v>
                </c:pt>
                <c:pt idx="4243">
                  <c:v>9.6877291378042324E-2</c:v>
                </c:pt>
                <c:pt idx="4244">
                  <c:v>0.21663619075745166</c:v>
                </c:pt>
                <c:pt idx="4245">
                  <c:v>4.4580604901807664E-3</c:v>
                </c:pt>
                <c:pt idx="4246">
                  <c:v>0.92662265846814151</c:v>
                </c:pt>
                <c:pt idx="4247">
                  <c:v>0.74702087405464657</c:v>
                </c:pt>
                <c:pt idx="4248">
                  <c:v>0.1798302364441707</c:v>
                </c:pt>
                <c:pt idx="4249">
                  <c:v>0.40678391717690227</c:v>
                </c:pt>
                <c:pt idx="4250">
                  <c:v>0.81729599219620974</c:v>
                </c:pt>
                <c:pt idx="4251">
                  <c:v>0.2937408416968495</c:v>
                </c:pt>
                <c:pt idx="4252">
                  <c:v>0.90232639894929079</c:v>
                </c:pt>
                <c:pt idx="4253">
                  <c:v>0.39978714073066934</c:v>
                </c:pt>
                <c:pt idx="4254">
                  <c:v>0.22247426035929205</c:v>
                </c:pt>
                <c:pt idx="4255">
                  <c:v>0.12489385862131316</c:v>
                </c:pt>
                <c:pt idx="4256">
                  <c:v>9.1081848410461963E-2</c:v>
                </c:pt>
                <c:pt idx="4257">
                  <c:v>0.81262623463413963</c:v>
                </c:pt>
                <c:pt idx="4258">
                  <c:v>0.8091254959856744</c:v>
                </c:pt>
                <c:pt idx="4259">
                  <c:v>0.97221103123026487</c:v>
                </c:pt>
                <c:pt idx="4260">
                  <c:v>0.95080188706088897</c:v>
                </c:pt>
                <c:pt idx="4261">
                  <c:v>0.12731583236126034</c:v>
                </c:pt>
                <c:pt idx="4262">
                  <c:v>0.79719449570271861</c:v>
                </c:pt>
                <c:pt idx="4263">
                  <c:v>0.44788927559176894</c:v>
                </c:pt>
                <c:pt idx="4264">
                  <c:v>0.67505487086021099</c:v>
                </c:pt>
                <c:pt idx="4265">
                  <c:v>0.64721454756670382</c:v>
                </c:pt>
                <c:pt idx="4266">
                  <c:v>0.73490095359035812</c:v>
                </c:pt>
                <c:pt idx="4267">
                  <c:v>0.48032699314892618</c:v>
                </c:pt>
                <c:pt idx="4268">
                  <c:v>0.85577385400225126</c:v>
                </c:pt>
                <c:pt idx="4269">
                  <c:v>0.99116421583628478</c:v>
                </c:pt>
                <c:pt idx="4270">
                  <c:v>0.49697556043834218</c:v>
                </c:pt>
                <c:pt idx="4271">
                  <c:v>0.66824428721714968</c:v>
                </c:pt>
                <c:pt idx="4272">
                  <c:v>0.18173525863407891</c:v>
                </c:pt>
                <c:pt idx="4273">
                  <c:v>0.42449186296411412</c:v>
                </c:pt>
                <c:pt idx="4274">
                  <c:v>0.43474083786585405</c:v>
                </c:pt>
                <c:pt idx="4275">
                  <c:v>0.68926201140939347</c:v>
                </c:pt>
                <c:pt idx="4276">
                  <c:v>0.42662575767684063</c:v>
                </c:pt>
                <c:pt idx="4277">
                  <c:v>0.29910927466075365</c:v>
                </c:pt>
                <c:pt idx="4278">
                  <c:v>0.1295792232870959</c:v>
                </c:pt>
                <c:pt idx="4279">
                  <c:v>0.83800578622054578</c:v>
                </c:pt>
                <c:pt idx="4280">
                  <c:v>0.36324900871294041</c:v>
                </c:pt>
                <c:pt idx="4281">
                  <c:v>0.12608943838909709</c:v>
                </c:pt>
                <c:pt idx="4282">
                  <c:v>0.18519100555460483</c:v>
                </c:pt>
                <c:pt idx="4283">
                  <c:v>0.50523035624308066</c:v>
                </c:pt>
                <c:pt idx="4284">
                  <c:v>0.4065973774560715</c:v>
                </c:pt>
                <c:pt idx="4285">
                  <c:v>0.68212290419364485</c:v>
                </c:pt>
                <c:pt idx="4286">
                  <c:v>0.43965078258870671</c:v>
                </c:pt>
                <c:pt idx="4287">
                  <c:v>0.2107029683937798</c:v>
                </c:pt>
                <c:pt idx="4288">
                  <c:v>0.28478979425727846</c:v>
                </c:pt>
                <c:pt idx="4289">
                  <c:v>0.46207208207904926</c:v>
                </c:pt>
                <c:pt idx="4290">
                  <c:v>4.5483502580543747E-2</c:v>
                </c:pt>
                <c:pt idx="4291">
                  <c:v>0.44122787119877893</c:v>
                </c:pt>
                <c:pt idx="4292">
                  <c:v>0.71683123787717484</c:v>
                </c:pt>
                <c:pt idx="4293">
                  <c:v>0.78261500167782183</c:v>
                </c:pt>
                <c:pt idx="4294">
                  <c:v>0.41033319915194677</c:v>
                </c:pt>
                <c:pt idx="4295">
                  <c:v>0.47007814676970155</c:v>
                </c:pt>
                <c:pt idx="4296">
                  <c:v>0.6034127583743133</c:v>
                </c:pt>
                <c:pt idx="4297">
                  <c:v>0.55822999708272047</c:v>
                </c:pt>
                <c:pt idx="4298">
                  <c:v>0.17156096928359985</c:v>
                </c:pt>
                <c:pt idx="4299">
                  <c:v>0.42521074946281068</c:v>
                </c:pt>
                <c:pt idx="4300">
                  <c:v>0.5170662214593339</c:v>
                </c:pt>
                <c:pt idx="4301">
                  <c:v>0.33198406702465566</c:v>
                </c:pt>
                <c:pt idx="4302">
                  <c:v>0.65621448338786814</c:v>
                </c:pt>
                <c:pt idx="4303">
                  <c:v>0.99682229989991633</c:v>
                </c:pt>
                <c:pt idx="4304">
                  <c:v>0.59239441789332514</c:v>
                </c:pt>
                <c:pt idx="4305">
                  <c:v>0.37298153311618676</c:v>
                </c:pt>
                <c:pt idx="4306">
                  <c:v>0.70062708375073368</c:v>
                </c:pt>
                <c:pt idx="4307">
                  <c:v>0.43939659858094371</c:v>
                </c:pt>
                <c:pt idx="4308">
                  <c:v>0.93863234992075351</c:v>
                </c:pt>
                <c:pt idx="4309">
                  <c:v>0.59390511810495761</c:v>
                </c:pt>
                <c:pt idx="4310">
                  <c:v>0.76331999002179129</c:v>
                </c:pt>
                <c:pt idx="4311">
                  <c:v>0.11907229624645425</c:v>
                </c:pt>
                <c:pt idx="4312">
                  <c:v>0.24808301415670803</c:v>
                </c:pt>
                <c:pt idx="4313">
                  <c:v>0.53121893179194024</c:v>
                </c:pt>
                <c:pt idx="4314">
                  <c:v>0.19658662713905173</c:v>
                </c:pt>
                <c:pt idx="4315">
                  <c:v>3.1442326042541456E-2</c:v>
                </c:pt>
                <c:pt idx="4316">
                  <c:v>0.45117379699422688</c:v>
                </c:pt>
                <c:pt idx="4317">
                  <c:v>0.87800608197134267</c:v>
                </c:pt>
                <c:pt idx="4318">
                  <c:v>0.64821969235698673</c:v>
                </c:pt>
                <c:pt idx="4319">
                  <c:v>0.62836944387684079</c:v>
                </c:pt>
                <c:pt idx="4320">
                  <c:v>5.2432380641080616E-3</c:v>
                </c:pt>
                <c:pt idx="4321">
                  <c:v>0.12310214346419189</c:v>
                </c:pt>
                <c:pt idx="4322">
                  <c:v>0.9777252026729869</c:v>
                </c:pt>
                <c:pt idx="4323">
                  <c:v>0.62748132489038688</c:v>
                </c:pt>
                <c:pt idx="4324">
                  <c:v>7.8627432733135036E-2</c:v>
                </c:pt>
                <c:pt idx="4325">
                  <c:v>0.49126194580051208</c:v>
                </c:pt>
                <c:pt idx="4326">
                  <c:v>0.63952306920640312</c:v>
                </c:pt>
                <c:pt idx="4327">
                  <c:v>0.46422415201748912</c:v>
                </c:pt>
                <c:pt idx="4328">
                  <c:v>0.21532295794008438</c:v>
                </c:pt>
                <c:pt idx="4329">
                  <c:v>0.9329540989980819</c:v>
                </c:pt>
                <c:pt idx="4330">
                  <c:v>0.15954186076277022</c:v>
                </c:pt>
                <c:pt idx="4331">
                  <c:v>0.42005383987913553</c:v>
                </c:pt>
                <c:pt idx="4332">
                  <c:v>0.84488684863079655</c:v>
                </c:pt>
                <c:pt idx="4333">
                  <c:v>1.3264937798150321E-2</c:v>
                </c:pt>
                <c:pt idx="4334">
                  <c:v>0.94380957351243566</c:v>
                </c:pt>
                <c:pt idx="4335">
                  <c:v>0.6075020235066777</c:v>
                </c:pt>
                <c:pt idx="4336">
                  <c:v>0.28650907673244785</c:v>
                </c:pt>
                <c:pt idx="4337">
                  <c:v>0.35805264225138939</c:v>
                </c:pt>
                <c:pt idx="4338">
                  <c:v>0.79075831910164951</c:v>
                </c:pt>
                <c:pt idx="4339">
                  <c:v>0.27506914142289624</c:v>
                </c:pt>
                <c:pt idx="4340">
                  <c:v>8.7059894617209158E-2</c:v>
                </c:pt>
                <c:pt idx="4341">
                  <c:v>0.21564883143438437</c:v>
                </c:pt>
                <c:pt idx="4342">
                  <c:v>0.40990991769819984</c:v>
                </c:pt>
                <c:pt idx="4343">
                  <c:v>0.35598675364441551</c:v>
                </c:pt>
                <c:pt idx="4344">
                  <c:v>6.9368501691784948E-2</c:v>
                </c:pt>
                <c:pt idx="4345">
                  <c:v>0.87640793382954219</c:v>
                </c:pt>
                <c:pt idx="4346">
                  <c:v>0.78814387311606848</c:v>
                </c:pt>
                <c:pt idx="4347">
                  <c:v>0.33407546176299241</c:v>
                </c:pt>
                <c:pt idx="4348">
                  <c:v>0.8062858506135111</c:v>
                </c:pt>
                <c:pt idx="4349">
                  <c:v>0.24629126128102247</c:v>
                </c:pt>
                <c:pt idx="4350">
                  <c:v>0.41722835014445164</c:v>
                </c:pt>
                <c:pt idx="4351">
                  <c:v>0.35688087779883337</c:v>
                </c:pt>
                <c:pt idx="4352">
                  <c:v>9.6913164992310646E-2</c:v>
                </c:pt>
                <c:pt idx="4353">
                  <c:v>0.81956402576508192</c:v>
                </c:pt>
                <c:pt idx="4354">
                  <c:v>0.41258103373115002</c:v>
                </c:pt>
                <c:pt idx="4355">
                  <c:v>0.24943391943789736</c:v>
                </c:pt>
                <c:pt idx="4356">
                  <c:v>0.23588399274083041</c:v>
                </c:pt>
                <c:pt idx="4357">
                  <c:v>0.50226599513658599</c:v>
                </c:pt>
                <c:pt idx="4358">
                  <c:v>0.58458026060116486</c:v>
                </c:pt>
                <c:pt idx="4359">
                  <c:v>4.0439923778381161E-2</c:v>
                </c:pt>
                <c:pt idx="4360">
                  <c:v>0.67379894325220913</c:v>
                </c:pt>
                <c:pt idx="4361">
                  <c:v>0.5388392398780395</c:v>
                </c:pt>
                <c:pt idx="4362">
                  <c:v>0.27110463020908859</c:v>
                </c:pt>
                <c:pt idx="4363">
                  <c:v>0.45551992415241893</c:v>
                </c:pt>
                <c:pt idx="4364">
                  <c:v>0.92336522970505297</c:v>
                </c:pt>
                <c:pt idx="4365">
                  <c:v>0.9994156528261563</c:v>
                </c:pt>
                <c:pt idx="4366">
                  <c:v>0.17887704920902711</c:v>
                </c:pt>
                <c:pt idx="4367">
                  <c:v>0.38656605611861034</c:v>
                </c:pt>
                <c:pt idx="4368">
                  <c:v>1.5705185484003827E-2</c:v>
                </c:pt>
                <c:pt idx="4369">
                  <c:v>0.95705242965233162</c:v>
                </c:pt>
                <c:pt idx="4370">
                  <c:v>0.18018516673715093</c:v>
                </c:pt>
                <c:pt idx="4371">
                  <c:v>0.37209735129591887</c:v>
                </c:pt>
                <c:pt idx="4372">
                  <c:v>0.8401832305082042</c:v>
                </c:pt>
                <c:pt idx="4373">
                  <c:v>0.95955515138784198</c:v>
                </c:pt>
                <c:pt idx="4374">
                  <c:v>0.24342937546010565</c:v>
                </c:pt>
                <c:pt idx="4375">
                  <c:v>0.31751335799578267</c:v>
                </c:pt>
                <c:pt idx="4376">
                  <c:v>0.44700783511950071</c:v>
                </c:pt>
                <c:pt idx="4377">
                  <c:v>0.86068485344792012</c:v>
                </c:pt>
                <c:pt idx="4378">
                  <c:v>0.53033189919327006</c:v>
                </c:pt>
                <c:pt idx="4379">
                  <c:v>0.28822974129031864</c:v>
                </c:pt>
                <c:pt idx="4380">
                  <c:v>0.27726186638570477</c:v>
                </c:pt>
                <c:pt idx="4381">
                  <c:v>0.9401883445401622</c:v>
                </c:pt>
                <c:pt idx="4382">
                  <c:v>0.7455066865056319</c:v>
                </c:pt>
                <c:pt idx="4383">
                  <c:v>0.73088010015472771</c:v>
                </c:pt>
                <c:pt idx="4384">
                  <c:v>0.90184330050919359</c:v>
                </c:pt>
                <c:pt idx="4385">
                  <c:v>0.280351658016607</c:v>
                </c:pt>
                <c:pt idx="4386">
                  <c:v>0.87031628511395132</c:v>
                </c:pt>
                <c:pt idx="4387">
                  <c:v>0.40580391017990369</c:v>
                </c:pt>
                <c:pt idx="4388">
                  <c:v>0.34631839364129974</c:v>
                </c:pt>
                <c:pt idx="4389">
                  <c:v>0.57324192932492213</c:v>
                </c:pt>
                <c:pt idx="4390">
                  <c:v>0.47710616396605326</c:v>
                </c:pt>
                <c:pt idx="4391">
                  <c:v>0.72329777745683577</c:v>
                </c:pt>
                <c:pt idx="4392">
                  <c:v>0.46574571703828205</c:v>
                </c:pt>
                <c:pt idx="4393">
                  <c:v>0.78826626240660724</c:v>
                </c:pt>
                <c:pt idx="4394">
                  <c:v>0.3910722678485663</c:v>
                </c:pt>
                <c:pt idx="4395">
                  <c:v>0.75160573085379123</c:v>
                </c:pt>
                <c:pt idx="4396">
                  <c:v>0.2375184596690901</c:v>
                </c:pt>
                <c:pt idx="4397">
                  <c:v>0.97275165839714539</c:v>
                </c:pt>
                <c:pt idx="4398">
                  <c:v>3.7122680822910127E-2</c:v>
                </c:pt>
                <c:pt idx="4399">
                  <c:v>0.92089659065049911</c:v>
                </c:pt>
                <c:pt idx="4400">
                  <c:v>0.50899906293908093</c:v>
                </c:pt>
                <c:pt idx="4401">
                  <c:v>0.74725081713276487</c:v>
                </c:pt>
                <c:pt idx="4402">
                  <c:v>4.4483550379277932E-2</c:v>
                </c:pt>
                <c:pt idx="4403">
                  <c:v>0.63503122452415117</c:v>
                </c:pt>
                <c:pt idx="4404">
                  <c:v>0.96979057740876007</c:v>
                </c:pt>
                <c:pt idx="4405">
                  <c:v>0.27023450903139751</c:v>
                </c:pt>
                <c:pt idx="4406">
                  <c:v>0.83139329069824575</c:v>
                </c:pt>
                <c:pt idx="4407">
                  <c:v>0.22703676541663556</c:v>
                </c:pt>
                <c:pt idx="4408">
                  <c:v>0.8069163573938033</c:v>
                </c:pt>
                <c:pt idx="4409">
                  <c:v>0.84321871765107792</c:v>
                </c:pt>
                <c:pt idx="4410">
                  <c:v>0.97698756166593526</c:v>
                </c:pt>
                <c:pt idx="4411">
                  <c:v>0.22994891937354064</c:v>
                </c:pt>
                <c:pt idx="4412">
                  <c:v>0.75148791109746693</c:v>
                </c:pt>
                <c:pt idx="4413">
                  <c:v>0.25732181512625973</c:v>
                </c:pt>
                <c:pt idx="4414">
                  <c:v>0.80774682704720036</c:v>
                </c:pt>
                <c:pt idx="4415">
                  <c:v>0.80092218229590084</c:v>
                </c:pt>
                <c:pt idx="4416">
                  <c:v>9.9117847205660234E-2</c:v>
                </c:pt>
                <c:pt idx="4417">
                  <c:v>0.87365798553156571</c:v>
                </c:pt>
                <c:pt idx="4418">
                  <c:v>0.56976282902516562</c:v>
                </c:pt>
                <c:pt idx="4419">
                  <c:v>3.8674259576329151E-3</c:v>
                </c:pt>
                <c:pt idx="4420">
                  <c:v>0.99982806993640405</c:v>
                </c:pt>
                <c:pt idx="4421">
                  <c:v>0.11037142114265422</c:v>
                </c:pt>
                <c:pt idx="4422">
                  <c:v>1.2475144589541081E-2</c:v>
                </c:pt>
                <c:pt idx="4423">
                  <c:v>0.66975511641695873</c:v>
                </c:pt>
                <c:pt idx="4424">
                  <c:v>0.57424161982454436</c:v>
                </c:pt>
                <c:pt idx="4425">
                  <c:v>0.27890439111688381</c:v>
                </c:pt>
                <c:pt idx="4426">
                  <c:v>0.54610150146582237</c:v>
                </c:pt>
                <c:pt idx="4427">
                  <c:v>0.3279351360760327</c:v>
                </c:pt>
                <c:pt idx="4428">
                  <c:v>0.60583202988180895</c:v>
                </c:pt>
                <c:pt idx="4429">
                  <c:v>0.21892622356253036</c:v>
                </c:pt>
                <c:pt idx="4430">
                  <c:v>0.49303941544752539</c:v>
                </c:pt>
                <c:pt idx="4431">
                  <c:v>0.51345542655952991</c:v>
                </c:pt>
                <c:pt idx="4432">
                  <c:v>0.64535418601955952</c:v>
                </c:pt>
                <c:pt idx="4433">
                  <c:v>0.46780443073613776</c:v>
                </c:pt>
                <c:pt idx="4434">
                  <c:v>0.38906738226724202</c:v>
                </c:pt>
                <c:pt idx="4435">
                  <c:v>5.5493765536459988E-2</c:v>
                </c:pt>
                <c:pt idx="4436">
                  <c:v>0.6837173712829675</c:v>
                </c:pt>
                <c:pt idx="4437">
                  <c:v>0.23785915283386555</c:v>
                </c:pt>
                <c:pt idx="4438">
                  <c:v>0.69878167877848341</c:v>
                </c:pt>
                <c:pt idx="4439">
                  <c:v>0.42367522997021451</c:v>
                </c:pt>
                <c:pt idx="4440">
                  <c:v>0.70959010939560374</c:v>
                </c:pt>
                <c:pt idx="4441">
                  <c:v>8.0968611911390265E-2</c:v>
                </c:pt>
                <c:pt idx="4442">
                  <c:v>0.8394603947361281</c:v>
                </c:pt>
                <c:pt idx="4443">
                  <c:v>0.8108543301051736</c:v>
                </c:pt>
                <c:pt idx="4444">
                  <c:v>2.8726077651943117E-2</c:v>
                </c:pt>
                <c:pt idx="4445">
                  <c:v>0.79918709620795547</c:v>
                </c:pt>
                <c:pt idx="4446">
                  <c:v>0.9375259671069337</c:v>
                </c:pt>
                <c:pt idx="4447">
                  <c:v>0.9989291662345311</c:v>
                </c:pt>
                <c:pt idx="4448">
                  <c:v>2.4969037633840478E-3</c:v>
                </c:pt>
                <c:pt idx="4449">
                  <c:v>0.9654615511956911</c:v>
                </c:pt>
                <c:pt idx="4450">
                  <c:v>0.51229094598083336</c:v>
                </c:pt>
                <c:pt idx="4451">
                  <c:v>7.3929099866156048E-2</c:v>
                </c:pt>
                <c:pt idx="4452">
                  <c:v>0.52638145048468443</c:v>
                </c:pt>
                <c:pt idx="4453">
                  <c:v>0.89303829609092245</c:v>
                </c:pt>
                <c:pt idx="4454">
                  <c:v>0.29464240013372267</c:v>
                </c:pt>
                <c:pt idx="4455">
                  <c:v>5.4819047476546395E-2</c:v>
                </c:pt>
                <c:pt idx="4456">
                  <c:v>0.34373093831526624</c:v>
                </c:pt>
                <c:pt idx="4457">
                  <c:v>8.5880264679845553E-2</c:v>
                </c:pt>
                <c:pt idx="4458">
                  <c:v>0.38960847416408756</c:v>
                </c:pt>
                <c:pt idx="4459">
                  <c:v>0.14962527581938789</c:v>
                </c:pt>
                <c:pt idx="4460">
                  <c:v>0.75201069645211593</c:v>
                </c:pt>
                <c:pt idx="4461">
                  <c:v>4.3775270713388582E-2</c:v>
                </c:pt>
                <c:pt idx="4462">
                  <c:v>0.73097487992186794</c:v>
                </c:pt>
                <c:pt idx="4463">
                  <c:v>0.49480684683416359</c:v>
                </c:pt>
                <c:pt idx="4464">
                  <c:v>0.21867474178721882</c:v>
                </c:pt>
                <c:pt idx="4465">
                  <c:v>0.26638521778694596</c:v>
                </c:pt>
                <c:pt idx="4466">
                  <c:v>0.13635534520091272</c:v>
                </c:pt>
                <c:pt idx="4467">
                  <c:v>0.7242867917401189</c:v>
                </c:pt>
                <c:pt idx="4468">
                  <c:v>8.8108776178261627E-2</c:v>
                </c:pt>
                <c:pt idx="4469">
                  <c:v>0.84420122804315822</c:v>
                </c:pt>
                <c:pt idx="4470">
                  <c:v>0.49003972135951729</c:v>
                </c:pt>
                <c:pt idx="4471">
                  <c:v>9.7596889407186249E-2</c:v>
                </c:pt>
                <c:pt idx="4472">
                  <c:v>0.3109202665793338</c:v>
                </c:pt>
                <c:pt idx="4473">
                  <c:v>0.63692039886346108</c:v>
                </c:pt>
                <c:pt idx="4474">
                  <c:v>0.72114369818994017</c:v>
                </c:pt>
                <c:pt idx="4475">
                  <c:v>0.26213547832431994</c:v>
                </c:pt>
                <c:pt idx="4476">
                  <c:v>0.71098419684496905</c:v>
                </c:pt>
                <c:pt idx="4477">
                  <c:v>0.51139637339459565</c:v>
                </c:pt>
                <c:pt idx="4478">
                  <c:v>3.8847642968803477E-2</c:v>
                </c:pt>
                <c:pt idx="4479">
                  <c:v>0.91233537668005349</c:v>
                </c:pt>
                <c:pt idx="4480">
                  <c:v>0.62067586165884314</c:v>
                </c:pt>
                <c:pt idx="4481">
                  <c:v>0.69920690017715414</c:v>
                </c:pt>
                <c:pt idx="4482">
                  <c:v>0.57037127743026772</c:v>
                </c:pt>
                <c:pt idx="4483">
                  <c:v>0.23005977050869714</c:v>
                </c:pt>
                <c:pt idx="4484">
                  <c:v>0.61456293967299302</c:v>
                </c:pt>
                <c:pt idx="4485">
                  <c:v>0.95932708399338973</c:v>
                </c:pt>
                <c:pt idx="4486">
                  <c:v>0.41030067690196481</c:v>
                </c:pt>
                <c:pt idx="4487">
                  <c:v>0.92347669132215748</c:v>
                </c:pt>
                <c:pt idx="4488">
                  <c:v>0.87275105150078935</c:v>
                </c:pt>
                <c:pt idx="4489">
                  <c:v>0.32692257376710071</c:v>
                </c:pt>
                <c:pt idx="4490">
                  <c:v>0.58769730366193562</c:v>
                </c:pt>
                <c:pt idx="4491">
                  <c:v>0.42858264615227593</c:v>
                </c:pt>
                <c:pt idx="4492">
                  <c:v>0.18853388130130894</c:v>
                </c:pt>
                <c:pt idx="4493">
                  <c:v>0.6889430310991328</c:v>
                </c:pt>
                <c:pt idx="4494">
                  <c:v>6.5523683124000059E-2</c:v>
                </c:pt>
                <c:pt idx="4495">
                  <c:v>0.25654226506899214</c:v>
                </c:pt>
                <c:pt idx="4496">
                  <c:v>0.70584901455130844</c:v>
                </c:pt>
                <c:pt idx="4497">
                  <c:v>0.2043875638415979</c:v>
                </c:pt>
                <c:pt idx="4498">
                  <c:v>0.14178548573599453</c:v>
                </c:pt>
                <c:pt idx="4499">
                  <c:v>0.98865876485996818</c:v>
                </c:pt>
                <c:pt idx="4500">
                  <c:v>0.38786100148589397</c:v>
                </c:pt>
                <c:pt idx="4501">
                  <c:v>0.77985197341994006</c:v>
                </c:pt>
                <c:pt idx="4502">
                  <c:v>0.97211726893303785</c:v>
                </c:pt>
                <c:pt idx="4503">
                  <c:v>0.37493895756776396</c:v>
                </c:pt>
                <c:pt idx="4504">
                  <c:v>0.59905984140888779</c:v>
                </c:pt>
                <c:pt idx="4505">
                  <c:v>0.39875455917732539</c:v>
                </c:pt>
                <c:pt idx="4506">
                  <c:v>0.8678760933074523</c:v>
                </c:pt>
                <c:pt idx="4507">
                  <c:v>0.39350021835113885</c:v>
                </c:pt>
                <c:pt idx="4508">
                  <c:v>0.5581698275907756</c:v>
                </c:pt>
                <c:pt idx="4509">
                  <c:v>0.1602923181654384</c:v>
                </c:pt>
                <c:pt idx="4510">
                  <c:v>3.2991406523152911E-2</c:v>
                </c:pt>
                <c:pt idx="4511">
                  <c:v>0.4865694346309497</c:v>
                </c:pt>
                <c:pt idx="4512">
                  <c:v>0.77248784237191448</c:v>
                </c:pt>
                <c:pt idx="4513">
                  <c:v>0.20316674476636887</c:v>
                </c:pt>
                <c:pt idx="4514">
                  <c:v>0.62347928836172417</c:v>
                </c:pt>
                <c:pt idx="4515">
                  <c:v>0.81639949549753199</c:v>
                </c:pt>
                <c:pt idx="4516">
                  <c:v>0.22632082701955028</c:v>
                </c:pt>
                <c:pt idx="4517">
                  <c:v>0.77413971758174693</c:v>
                </c:pt>
                <c:pt idx="4518">
                  <c:v>0.96623339642129535</c:v>
                </c:pt>
                <c:pt idx="4519">
                  <c:v>0.48469365271026904</c:v>
                </c:pt>
                <c:pt idx="4520">
                  <c:v>0.246221101491815</c:v>
                </c:pt>
                <c:pt idx="4521">
                  <c:v>0.23805277293457314</c:v>
                </c:pt>
                <c:pt idx="4522">
                  <c:v>0.95295471137061472</c:v>
                </c:pt>
                <c:pt idx="4523">
                  <c:v>0.30983400592107047</c:v>
                </c:pt>
                <c:pt idx="4524">
                  <c:v>0.38013751543133406</c:v>
                </c:pt>
                <c:pt idx="4525">
                  <c:v>0.97122185443119236</c:v>
                </c:pt>
                <c:pt idx="4526">
                  <c:v>0.32570742504936989</c:v>
                </c:pt>
                <c:pt idx="4527">
                  <c:v>0.16469280475969092</c:v>
                </c:pt>
                <c:pt idx="4528">
                  <c:v>0.99196959612517133</c:v>
                </c:pt>
                <c:pt idx="4529">
                  <c:v>3.3002075754572674E-2</c:v>
                </c:pt>
                <c:pt idx="4530">
                  <c:v>0.66588720710290927</c:v>
                </c:pt>
                <c:pt idx="4531">
                  <c:v>0.56628977859685647</c:v>
                </c:pt>
                <c:pt idx="4532">
                  <c:v>0.63230887736767016</c:v>
                </c:pt>
                <c:pt idx="4533">
                  <c:v>0.21530191843179144</c:v>
                </c:pt>
                <c:pt idx="4534">
                  <c:v>0.57934308311871396</c:v>
                </c:pt>
                <c:pt idx="4535">
                  <c:v>1.9197976225613606E-2</c:v>
                </c:pt>
                <c:pt idx="4536">
                  <c:v>0.66038642388786484</c:v>
                </c:pt>
                <c:pt idx="4537">
                  <c:v>0.11462628334510433</c:v>
                </c:pt>
                <c:pt idx="4538">
                  <c:v>0.52394418116842589</c:v>
                </c:pt>
                <c:pt idx="4539">
                  <c:v>0.92985289773431279</c:v>
                </c:pt>
                <c:pt idx="4540">
                  <c:v>3.7652220594534755E-2</c:v>
                </c:pt>
                <c:pt idx="4541">
                  <c:v>0.82087153234559651</c:v>
                </c:pt>
                <c:pt idx="4542">
                  <c:v>0.38784413244009208</c:v>
                </c:pt>
                <c:pt idx="4543">
                  <c:v>0.49633392062798792</c:v>
                </c:pt>
                <c:pt idx="4544">
                  <c:v>0.88420399459274668</c:v>
                </c:pt>
                <c:pt idx="4545">
                  <c:v>0.81653712029407599</c:v>
                </c:pt>
                <c:pt idx="4546">
                  <c:v>0.53938078253501132</c:v>
                </c:pt>
                <c:pt idx="4547">
                  <c:v>0.37281206593514049</c:v>
                </c:pt>
                <c:pt idx="4548">
                  <c:v>0.85239217190648997</c:v>
                </c:pt>
                <c:pt idx="4549">
                  <c:v>0.15523323237673994</c:v>
                </c:pt>
                <c:pt idx="4550">
                  <c:v>4.9365558684508109E-3</c:v>
                </c:pt>
                <c:pt idx="4551">
                  <c:v>0.96869448105278166</c:v>
                </c:pt>
                <c:pt idx="4552">
                  <c:v>0.84814305410168278</c:v>
                </c:pt>
                <c:pt idx="4553">
                  <c:v>0.74031028698212942</c:v>
                </c:pt>
                <c:pt idx="4554">
                  <c:v>0.39499330864986093</c:v>
                </c:pt>
                <c:pt idx="4555">
                  <c:v>0.65253847821268185</c:v>
                </c:pt>
                <c:pt idx="4556">
                  <c:v>0.2142033205433764</c:v>
                </c:pt>
                <c:pt idx="4557">
                  <c:v>0.11520837252736482</c:v>
                </c:pt>
                <c:pt idx="4558">
                  <c:v>0.30711706742044403</c:v>
                </c:pt>
                <c:pt idx="4559">
                  <c:v>0.71655213540259377</c:v>
                </c:pt>
                <c:pt idx="4560">
                  <c:v>9.173971139441231E-2</c:v>
                </c:pt>
                <c:pt idx="4561">
                  <c:v>0.86932940588767149</c:v>
                </c:pt>
                <c:pt idx="4562">
                  <c:v>0.81932475409439054</c:v>
                </c:pt>
                <c:pt idx="4563">
                  <c:v>0.39114206442196947</c:v>
                </c:pt>
                <c:pt idx="4564">
                  <c:v>0.92467674004131772</c:v>
                </c:pt>
                <c:pt idx="4565">
                  <c:v>4.1969874427639824E-2</c:v>
                </c:pt>
                <c:pt idx="4566">
                  <c:v>0.38767950534246837</c:v>
                </c:pt>
                <c:pt idx="4567">
                  <c:v>0.72944629086621393</c:v>
                </c:pt>
                <c:pt idx="4568">
                  <c:v>0.80381058845846476</c:v>
                </c:pt>
                <c:pt idx="4569">
                  <c:v>0.64456022141713665</c:v>
                </c:pt>
                <c:pt idx="4570">
                  <c:v>0.12364135781472613</c:v>
                </c:pt>
                <c:pt idx="4571">
                  <c:v>4.0300792101910704E-2</c:v>
                </c:pt>
                <c:pt idx="4572">
                  <c:v>0.33541285681324678</c:v>
                </c:pt>
                <c:pt idx="4573">
                  <c:v>0.28388446023868602</c:v>
                </c:pt>
                <c:pt idx="4574">
                  <c:v>0.24612323159637081</c:v>
                </c:pt>
                <c:pt idx="4575">
                  <c:v>0.5931534402040548</c:v>
                </c:pt>
                <c:pt idx="4576">
                  <c:v>0.1298695095488194</c:v>
                </c:pt>
                <c:pt idx="4577">
                  <c:v>0.71684698700758021</c:v>
                </c:pt>
                <c:pt idx="4578">
                  <c:v>4.7310636400855442E-2</c:v>
                </c:pt>
                <c:pt idx="4579">
                  <c:v>0.14986598917742538</c:v>
                </c:pt>
                <c:pt idx="4580">
                  <c:v>0.79768010498847819</c:v>
                </c:pt>
                <c:pt idx="4581">
                  <c:v>0.6095245413526541</c:v>
                </c:pt>
                <c:pt idx="4582">
                  <c:v>0.27896651405792988</c:v>
                </c:pt>
                <c:pt idx="4583">
                  <c:v>0.59020177162727427</c:v>
                </c:pt>
                <c:pt idx="4584">
                  <c:v>0.52117573959807661</c:v>
                </c:pt>
                <c:pt idx="4585">
                  <c:v>0.40065542487458111</c:v>
                </c:pt>
                <c:pt idx="4586">
                  <c:v>0.81572586708503114</c:v>
                </c:pt>
                <c:pt idx="4587">
                  <c:v>0.90464809811890501</c:v>
                </c:pt>
                <c:pt idx="4588">
                  <c:v>0.42058508443673376</c:v>
                </c:pt>
                <c:pt idx="4589">
                  <c:v>0.77351412818465104</c:v>
                </c:pt>
                <c:pt idx="4590">
                  <c:v>0.45195239943077437</c:v>
                </c:pt>
                <c:pt idx="4591">
                  <c:v>0.96397723302430349</c:v>
                </c:pt>
                <c:pt idx="4592">
                  <c:v>0.56535543946798683</c:v>
                </c:pt>
                <c:pt idx="4593">
                  <c:v>0.92887113845388924</c:v>
                </c:pt>
                <c:pt idx="4594">
                  <c:v>0.53722399451640623</c:v>
                </c:pt>
                <c:pt idx="4595">
                  <c:v>0.12367583723909958</c:v>
                </c:pt>
                <c:pt idx="4596">
                  <c:v>0.61979647754682066</c:v>
                </c:pt>
                <c:pt idx="4597">
                  <c:v>0.91939812941448673</c:v>
                </c:pt>
                <c:pt idx="4598">
                  <c:v>0.32436106927895969</c:v>
                </c:pt>
                <c:pt idx="4599">
                  <c:v>0.53649137147538895</c:v>
                </c:pt>
                <c:pt idx="4600">
                  <c:v>0.81048038686182367</c:v>
                </c:pt>
                <c:pt idx="4601">
                  <c:v>0.74386198667057879</c:v>
                </c:pt>
                <c:pt idx="4602">
                  <c:v>8.8409972418290544E-2</c:v>
                </c:pt>
                <c:pt idx="4603">
                  <c:v>0.90640643420927525</c:v>
                </c:pt>
                <c:pt idx="4604">
                  <c:v>0.97293975528932164</c:v>
                </c:pt>
                <c:pt idx="4605">
                  <c:v>0.19846714762899426</c:v>
                </c:pt>
                <c:pt idx="4606">
                  <c:v>0.63735020050655589</c:v>
                </c:pt>
                <c:pt idx="4607">
                  <c:v>0.94481991368570362</c:v>
                </c:pt>
                <c:pt idx="4608">
                  <c:v>0.58828931562057196</c:v>
                </c:pt>
                <c:pt idx="4609">
                  <c:v>0.37852763495339437</c:v>
                </c:pt>
                <c:pt idx="4610">
                  <c:v>0.91396066169904577</c:v>
                </c:pt>
                <c:pt idx="4611">
                  <c:v>0.9368411758620484</c:v>
                </c:pt>
                <c:pt idx="4612">
                  <c:v>0.48964271344693505</c:v>
                </c:pt>
                <c:pt idx="4613">
                  <c:v>0.42508490263721205</c:v>
                </c:pt>
                <c:pt idx="4614">
                  <c:v>0.40195862362252482</c:v>
                </c:pt>
                <c:pt idx="4615">
                  <c:v>0.71858722377502693</c:v>
                </c:pt>
                <c:pt idx="4616">
                  <c:v>0.29546998687808868</c:v>
                </c:pt>
                <c:pt idx="4617">
                  <c:v>0.96406946003626537</c:v>
                </c:pt>
                <c:pt idx="4618">
                  <c:v>0.11541482951278557</c:v>
                </c:pt>
                <c:pt idx="4619">
                  <c:v>0.77703962138716109</c:v>
                </c:pt>
                <c:pt idx="4620">
                  <c:v>0.70491665401724946</c:v>
                </c:pt>
                <c:pt idx="4621">
                  <c:v>0.53420406791111641</c:v>
                </c:pt>
                <c:pt idx="4622">
                  <c:v>0.36776938213397253</c:v>
                </c:pt>
                <c:pt idx="4623">
                  <c:v>0.10000552567653616</c:v>
                </c:pt>
                <c:pt idx="4624">
                  <c:v>0.79287004554312213</c:v>
                </c:pt>
                <c:pt idx="4625">
                  <c:v>0.76685544325358024</c:v>
                </c:pt>
                <c:pt idx="4626">
                  <c:v>0.53943476292278369</c:v>
                </c:pt>
                <c:pt idx="4627">
                  <c:v>0.28006044322627616</c:v>
                </c:pt>
                <c:pt idx="4628">
                  <c:v>0.97586930402362226</c:v>
                </c:pt>
                <c:pt idx="4629">
                  <c:v>0.43539272501850163</c:v>
                </c:pt>
                <c:pt idx="4630">
                  <c:v>0.64552938595671638</c:v>
                </c:pt>
                <c:pt idx="4631">
                  <c:v>0.41238977453317016</c:v>
                </c:pt>
                <c:pt idx="4632">
                  <c:v>3.4940578991053899E-2</c:v>
                </c:pt>
                <c:pt idx="4633">
                  <c:v>0.2463111026428226</c:v>
                </c:pt>
                <c:pt idx="4634">
                  <c:v>0.75070211791931751</c:v>
                </c:pt>
                <c:pt idx="4635">
                  <c:v>5.0495869969248708E-2</c:v>
                </c:pt>
                <c:pt idx="4636">
                  <c:v>0.68408657316308774</c:v>
                </c:pt>
                <c:pt idx="4637">
                  <c:v>0.44303515201575827</c:v>
                </c:pt>
                <c:pt idx="4638">
                  <c:v>9.1799928849469831E-2</c:v>
                </c:pt>
                <c:pt idx="4639">
                  <c:v>0.88140417303955376</c:v>
                </c:pt>
                <c:pt idx="4640">
                  <c:v>0.75993627578017131</c:v>
                </c:pt>
                <c:pt idx="4641">
                  <c:v>0.24898703733877606</c:v>
                </c:pt>
                <c:pt idx="4642">
                  <c:v>0.72513655280933553</c:v>
                </c:pt>
                <c:pt idx="4643">
                  <c:v>0.3700430665025688</c:v>
                </c:pt>
                <c:pt idx="4644">
                  <c:v>0.31381870867396644</c:v>
                </c:pt>
                <c:pt idx="4645">
                  <c:v>0.35103668335407817</c:v>
                </c:pt>
                <c:pt idx="4646">
                  <c:v>0.87353713199195315</c:v>
                </c:pt>
                <c:pt idx="4647">
                  <c:v>0.53857738875717731</c:v>
                </c:pt>
                <c:pt idx="4648">
                  <c:v>0.87017284187961963</c:v>
                </c:pt>
                <c:pt idx="4649">
                  <c:v>0.99495347076791962</c:v>
                </c:pt>
                <c:pt idx="4650">
                  <c:v>0.18298319642570951</c:v>
                </c:pt>
                <c:pt idx="4651">
                  <c:v>0.39858232689955381</c:v>
                </c:pt>
                <c:pt idx="4652">
                  <c:v>0.97316820080073929</c:v>
                </c:pt>
                <c:pt idx="4653">
                  <c:v>3.7950858025788729E-2</c:v>
                </c:pt>
                <c:pt idx="4654">
                  <c:v>0.84007083943116978</c:v>
                </c:pt>
                <c:pt idx="4655">
                  <c:v>7.059831967139539E-2</c:v>
                </c:pt>
                <c:pt idx="4656">
                  <c:v>0.54595871714221256</c:v>
                </c:pt>
                <c:pt idx="4657">
                  <c:v>0.92815900916613592</c:v>
                </c:pt>
                <c:pt idx="4658">
                  <c:v>0.56846705524645147</c:v>
                </c:pt>
                <c:pt idx="4659">
                  <c:v>0.2257975271091785</c:v>
                </c:pt>
                <c:pt idx="4660">
                  <c:v>0.97903812396295287</c:v>
                </c:pt>
                <c:pt idx="4661">
                  <c:v>0.69374944534793004</c:v>
                </c:pt>
                <c:pt idx="4662">
                  <c:v>0.84692796266029025</c:v>
                </c:pt>
                <c:pt idx="4663">
                  <c:v>0.31826843149879408</c:v>
                </c:pt>
                <c:pt idx="4664">
                  <c:v>0.13752820023220413</c:v>
                </c:pt>
                <c:pt idx="4665">
                  <c:v>0.43646130265503252</c:v>
                </c:pt>
                <c:pt idx="4666">
                  <c:v>0.60511372313141532</c:v>
                </c:pt>
                <c:pt idx="4667">
                  <c:v>0.14634466969703541</c:v>
                </c:pt>
                <c:pt idx="4668">
                  <c:v>0.61486359807423485</c:v>
                </c:pt>
                <c:pt idx="4669">
                  <c:v>1.2492833664870279E-2</c:v>
                </c:pt>
                <c:pt idx="4670">
                  <c:v>0.96705540547475932</c:v>
                </c:pt>
                <c:pt idx="4671">
                  <c:v>0.30019981428058812</c:v>
                </c:pt>
                <c:pt idx="4672">
                  <c:v>0.45827861384408486</c:v>
                </c:pt>
                <c:pt idx="4673">
                  <c:v>0.28866287753389352</c:v>
                </c:pt>
                <c:pt idx="4674">
                  <c:v>0.55698271214821504</c:v>
                </c:pt>
                <c:pt idx="4675">
                  <c:v>0.20844307504987486</c:v>
                </c:pt>
                <c:pt idx="4676">
                  <c:v>0.30276236324699707</c:v>
                </c:pt>
                <c:pt idx="4677">
                  <c:v>0.52703909227952317</c:v>
                </c:pt>
                <c:pt idx="4678">
                  <c:v>0.94602394194622708</c:v>
                </c:pt>
                <c:pt idx="4679">
                  <c:v>0.82439229023847371</c:v>
                </c:pt>
                <c:pt idx="4680">
                  <c:v>0.56122203802746817</c:v>
                </c:pt>
                <c:pt idx="4681">
                  <c:v>0.45879312765728364</c:v>
                </c:pt>
                <c:pt idx="4682">
                  <c:v>0.93609653596584519</c:v>
                </c:pt>
                <c:pt idx="4683">
                  <c:v>0.97447997796092178</c:v>
                </c:pt>
                <c:pt idx="4684">
                  <c:v>8.4989589212923114E-2</c:v>
                </c:pt>
                <c:pt idx="4685">
                  <c:v>0.42002590159886793</c:v>
                </c:pt>
                <c:pt idx="4686">
                  <c:v>0.37532817217303821</c:v>
                </c:pt>
                <c:pt idx="4687">
                  <c:v>0.14058971225311501</c:v>
                </c:pt>
                <c:pt idx="4688">
                  <c:v>0.89129383810390428</c:v>
                </c:pt>
                <c:pt idx="4689">
                  <c:v>0.97553701231979628</c:v>
                </c:pt>
                <c:pt idx="4690">
                  <c:v>0.85056605881572056</c:v>
                </c:pt>
                <c:pt idx="4691">
                  <c:v>0.4637505158147544</c:v>
                </c:pt>
                <c:pt idx="4692">
                  <c:v>0.25491929857755047</c:v>
                </c:pt>
                <c:pt idx="4693">
                  <c:v>0.42865119289078341</c:v>
                </c:pt>
                <c:pt idx="4694">
                  <c:v>0.34059891539653714</c:v>
                </c:pt>
                <c:pt idx="4695">
                  <c:v>0.44597106959948829</c:v>
                </c:pt>
                <c:pt idx="4696">
                  <c:v>0.4357667586001413</c:v>
                </c:pt>
                <c:pt idx="4697">
                  <c:v>0.93191179257440926</c:v>
                </c:pt>
                <c:pt idx="4698">
                  <c:v>0.64149779809708607</c:v>
                </c:pt>
                <c:pt idx="4699">
                  <c:v>0.65349261772515843</c:v>
                </c:pt>
                <c:pt idx="4700">
                  <c:v>0.25042610673719368</c:v>
                </c:pt>
                <c:pt idx="4701">
                  <c:v>0.91157593201453613</c:v>
                </c:pt>
                <c:pt idx="4702">
                  <c:v>0.85668936830791154</c:v>
                </c:pt>
                <c:pt idx="4703">
                  <c:v>0.37821315106852593</c:v>
                </c:pt>
                <c:pt idx="4704">
                  <c:v>0.62843000871521881</c:v>
                </c:pt>
                <c:pt idx="4705">
                  <c:v>2.3156476683521866E-2</c:v>
                </c:pt>
                <c:pt idx="4706">
                  <c:v>0.19090361995198932</c:v>
                </c:pt>
                <c:pt idx="4707">
                  <c:v>0.51714053308458097</c:v>
                </c:pt>
                <c:pt idx="4708">
                  <c:v>0.58093955255157292</c:v>
                </c:pt>
                <c:pt idx="4709">
                  <c:v>0.85105973428630255</c:v>
                </c:pt>
                <c:pt idx="4710">
                  <c:v>0.76095414988741006</c:v>
                </c:pt>
                <c:pt idx="4711">
                  <c:v>0.35639715770091729</c:v>
                </c:pt>
                <c:pt idx="4712">
                  <c:v>0.96702947931691519</c:v>
                </c:pt>
                <c:pt idx="4713">
                  <c:v>0.86445887939280774</c:v>
                </c:pt>
                <c:pt idx="4714">
                  <c:v>0.96038595492038226</c:v>
                </c:pt>
                <c:pt idx="4715">
                  <c:v>0.20674434686393681</c:v>
                </c:pt>
                <c:pt idx="4716">
                  <c:v>0.75223774218570338</c:v>
                </c:pt>
                <c:pt idx="4717">
                  <c:v>0.85973291511634964</c:v>
                </c:pt>
                <c:pt idx="4718">
                  <c:v>0.53110436048875764</c:v>
                </c:pt>
                <c:pt idx="4719">
                  <c:v>0.27098673454997441</c:v>
                </c:pt>
                <c:pt idx="4720">
                  <c:v>0.47404758142030218</c:v>
                </c:pt>
                <c:pt idx="4721">
                  <c:v>0.31770093101901048</c:v>
                </c:pt>
                <c:pt idx="4722">
                  <c:v>0.599547636508731</c:v>
                </c:pt>
                <c:pt idx="4723">
                  <c:v>0.59712680224195436</c:v>
                </c:pt>
                <c:pt idx="4724">
                  <c:v>0.91016528052751222</c:v>
                </c:pt>
                <c:pt idx="4725">
                  <c:v>0.14786982589767772</c:v>
                </c:pt>
                <c:pt idx="4726">
                  <c:v>0.24816386226944806</c:v>
                </c:pt>
                <c:pt idx="4727">
                  <c:v>0.89003316261341481</c:v>
                </c:pt>
                <c:pt idx="4728">
                  <c:v>0.78736404366202839</c:v>
                </c:pt>
                <c:pt idx="4729">
                  <c:v>0.22748182771144521</c:v>
                </c:pt>
                <c:pt idx="4730">
                  <c:v>0.28707834625946282</c:v>
                </c:pt>
                <c:pt idx="4731">
                  <c:v>0.9257655827914204</c:v>
                </c:pt>
                <c:pt idx="4732">
                  <c:v>0.34214997540328185</c:v>
                </c:pt>
                <c:pt idx="4733">
                  <c:v>0.51463660295802938</c:v>
                </c:pt>
                <c:pt idx="4734">
                  <c:v>0.49738591560040873</c:v>
                </c:pt>
                <c:pt idx="4735">
                  <c:v>0.56508349607004016</c:v>
                </c:pt>
                <c:pt idx="4736">
                  <c:v>0.35831844916488903</c:v>
                </c:pt>
                <c:pt idx="4737">
                  <c:v>0.258175114289939</c:v>
                </c:pt>
                <c:pt idx="4738">
                  <c:v>0.14914587100462329</c:v>
                </c:pt>
                <c:pt idx="4739">
                  <c:v>0.69465397470381762</c:v>
                </c:pt>
                <c:pt idx="4740">
                  <c:v>4.9352847062681268E-2</c:v>
                </c:pt>
                <c:pt idx="4741">
                  <c:v>0.47330058248401646</c:v>
                </c:pt>
                <c:pt idx="4742">
                  <c:v>0.76288980886474711</c:v>
                </c:pt>
                <c:pt idx="4743">
                  <c:v>0.88901758980425893</c:v>
                </c:pt>
                <c:pt idx="4744">
                  <c:v>0.71863184017996851</c:v>
                </c:pt>
                <c:pt idx="4745">
                  <c:v>4.5337904731434724E-2</c:v>
                </c:pt>
                <c:pt idx="4746">
                  <c:v>0.99416482122343253</c:v>
                </c:pt>
                <c:pt idx="4747">
                  <c:v>0.92815030223138184</c:v>
                </c:pt>
                <c:pt idx="4748">
                  <c:v>0.42212960283371137</c:v>
                </c:pt>
                <c:pt idx="4749">
                  <c:v>0.73223482618678115</c:v>
                </c:pt>
                <c:pt idx="4750">
                  <c:v>0.6707237212316709</c:v>
                </c:pt>
                <c:pt idx="4751">
                  <c:v>0.85358274069315887</c:v>
                </c:pt>
                <c:pt idx="4752">
                  <c:v>0.1651228299202038</c:v>
                </c:pt>
                <c:pt idx="4753">
                  <c:v>0.21940246886545908</c:v>
                </c:pt>
                <c:pt idx="4754">
                  <c:v>0.49729422177062099</c:v>
                </c:pt>
                <c:pt idx="4755">
                  <c:v>2.3985298827283688E-2</c:v>
                </c:pt>
                <c:pt idx="4756">
                  <c:v>0.12091739015696448</c:v>
                </c:pt>
                <c:pt idx="4757">
                  <c:v>0.25857636810214091</c:v>
                </c:pt>
                <c:pt idx="4758">
                  <c:v>0.89301869268204026</c:v>
                </c:pt>
                <c:pt idx="4759">
                  <c:v>0.96516790705042332</c:v>
                </c:pt>
                <c:pt idx="4760">
                  <c:v>0.5770137964640808</c:v>
                </c:pt>
                <c:pt idx="4761">
                  <c:v>0.87087717180646829</c:v>
                </c:pt>
                <c:pt idx="4762">
                  <c:v>0.83262655131175489</c:v>
                </c:pt>
                <c:pt idx="4763">
                  <c:v>0.95444789666423946</c:v>
                </c:pt>
                <c:pt idx="4764">
                  <c:v>0.40579923587189953</c:v>
                </c:pt>
                <c:pt idx="4765">
                  <c:v>0.26775729901518547</c:v>
                </c:pt>
                <c:pt idx="4766">
                  <c:v>0.19692454822218258</c:v>
                </c:pt>
                <c:pt idx="4767">
                  <c:v>0.71088197022251876</c:v>
                </c:pt>
                <c:pt idx="4768">
                  <c:v>0.79327352987289124</c:v>
                </c:pt>
                <c:pt idx="4769">
                  <c:v>0.54821657368364585</c:v>
                </c:pt>
                <c:pt idx="4770">
                  <c:v>0.87595390103568971</c:v>
                </c:pt>
                <c:pt idx="4771">
                  <c:v>0.15721470683683395</c:v>
                </c:pt>
                <c:pt idx="4772">
                  <c:v>0.30757780666815948</c:v>
                </c:pt>
                <c:pt idx="4773">
                  <c:v>0.46019667175607598</c:v>
                </c:pt>
                <c:pt idx="4774">
                  <c:v>0.52546220436946589</c:v>
                </c:pt>
                <c:pt idx="4775">
                  <c:v>0.4432688376136445</c:v>
                </c:pt>
                <c:pt idx="4776">
                  <c:v>1.9353772522580703E-2</c:v>
                </c:pt>
                <c:pt idx="4777">
                  <c:v>0.27885478701389149</c:v>
                </c:pt>
                <c:pt idx="4778">
                  <c:v>0.71240534247476861</c:v>
                </c:pt>
                <c:pt idx="4779">
                  <c:v>0.39659097343524496</c:v>
                </c:pt>
                <c:pt idx="4780">
                  <c:v>0.50449052616231638</c:v>
                </c:pt>
                <c:pt idx="4781">
                  <c:v>0.97227321005066536</c:v>
                </c:pt>
                <c:pt idx="4782">
                  <c:v>0.99584132153347193</c:v>
                </c:pt>
                <c:pt idx="4783">
                  <c:v>0.10509101306325337</c:v>
                </c:pt>
                <c:pt idx="4784">
                  <c:v>0.26465655409947808</c:v>
                </c:pt>
                <c:pt idx="4785">
                  <c:v>8.2704749928184204E-2</c:v>
                </c:pt>
                <c:pt idx="4786">
                  <c:v>1.873204299189711E-2</c:v>
                </c:pt>
                <c:pt idx="4787">
                  <c:v>0.82944656481474943</c:v>
                </c:pt>
                <c:pt idx="4788">
                  <c:v>0.5084148414937848</c:v>
                </c:pt>
                <c:pt idx="4789">
                  <c:v>0.92824098604183691</c:v>
                </c:pt>
                <c:pt idx="4790">
                  <c:v>0.94625240515277365</c:v>
                </c:pt>
                <c:pt idx="4791">
                  <c:v>0.66417340266712632</c:v>
                </c:pt>
                <c:pt idx="4792">
                  <c:v>0.76237862639239928</c:v>
                </c:pt>
                <c:pt idx="4793">
                  <c:v>0.29757377705423804</c:v>
                </c:pt>
                <c:pt idx="4794">
                  <c:v>0.32247095057855868</c:v>
                </c:pt>
                <c:pt idx="4795">
                  <c:v>0.76926637383609375</c:v>
                </c:pt>
                <c:pt idx="4796">
                  <c:v>5.9945063227762031E-2</c:v>
                </c:pt>
                <c:pt idx="4797">
                  <c:v>0.49667766899647081</c:v>
                </c:pt>
                <c:pt idx="4798">
                  <c:v>0.66158282368517607</c:v>
                </c:pt>
                <c:pt idx="4799">
                  <c:v>0.22251767675509568</c:v>
                </c:pt>
                <c:pt idx="4800">
                  <c:v>0.85459322289311945</c:v>
                </c:pt>
                <c:pt idx="4801">
                  <c:v>0.1482971646582229</c:v>
                </c:pt>
                <c:pt idx="4802">
                  <c:v>0.43044641075210943</c:v>
                </c:pt>
                <c:pt idx="4803">
                  <c:v>0.51282551070341165</c:v>
                </c:pt>
                <c:pt idx="4804">
                  <c:v>5.8358392239715152E-2</c:v>
                </c:pt>
                <c:pt idx="4805">
                  <c:v>0.82949837289261552</c:v>
                </c:pt>
                <c:pt idx="4806">
                  <c:v>0.37915320618970005</c:v>
                </c:pt>
                <c:pt idx="4807">
                  <c:v>0.42793643028844913</c:v>
                </c:pt>
                <c:pt idx="4808">
                  <c:v>0.32758385796453054</c:v>
                </c:pt>
                <c:pt idx="4809">
                  <c:v>0.70190080986446735</c:v>
                </c:pt>
                <c:pt idx="4810">
                  <c:v>0.84691139210337374</c:v>
                </c:pt>
                <c:pt idx="4811">
                  <c:v>3.9767081402133725E-2</c:v>
                </c:pt>
                <c:pt idx="4812">
                  <c:v>0.36533712566147425</c:v>
                </c:pt>
                <c:pt idx="4813">
                  <c:v>0.22107099239764316</c:v>
                </c:pt>
                <c:pt idx="4814">
                  <c:v>0.54016922718853189</c:v>
                </c:pt>
                <c:pt idx="4815">
                  <c:v>0.62420135765532092</c:v>
                </c:pt>
                <c:pt idx="4816">
                  <c:v>0.95221811297918579</c:v>
                </c:pt>
                <c:pt idx="4817">
                  <c:v>0.92982484117607811</c:v>
                </c:pt>
                <c:pt idx="4818">
                  <c:v>0.56610564634488225</c:v>
                </c:pt>
                <c:pt idx="4819">
                  <c:v>0.53759811843633565</c:v>
                </c:pt>
                <c:pt idx="4820">
                  <c:v>0.411576559493121</c:v>
                </c:pt>
                <c:pt idx="4821">
                  <c:v>0.36723540088498752</c:v>
                </c:pt>
                <c:pt idx="4822">
                  <c:v>0.12538267398503733</c:v>
                </c:pt>
                <c:pt idx="4823">
                  <c:v>0.30660166652249249</c:v>
                </c:pt>
                <c:pt idx="4824">
                  <c:v>5.4209243531436309E-2</c:v>
                </c:pt>
                <c:pt idx="4825">
                  <c:v>9.4756032850014063E-2</c:v>
                </c:pt>
                <c:pt idx="4826">
                  <c:v>0.56464411018632543</c:v>
                </c:pt>
                <c:pt idx="4827">
                  <c:v>0.97355990157162764</c:v>
                </c:pt>
                <c:pt idx="4828">
                  <c:v>0.62126571434608924</c:v>
                </c:pt>
                <c:pt idx="4829">
                  <c:v>0.61286101472231602</c:v>
                </c:pt>
                <c:pt idx="4830">
                  <c:v>0.35507443796613924</c:v>
                </c:pt>
                <c:pt idx="4831">
                  <c:v>0.73607889690253836</c:v>
                </c:pt>
                <c:pt idx="4832">
                  <c:v>0.27802024096158345</c:v>
                </c:pt>
                <c:pt idx="4833">
                  <c:v>0.68618984133293381</c:v>
                </c:pt>
                <c:pt idx="4834">
                  <c:v>0.79266328261823549</c:v>
                </c:pt>
                <c:pt idx="4835">
                  <c:v>0.29179096468342047</c:v>
                </c:pt>
                <c:pt idx="4836">
                  <c:v>0.13074343424790699</c:v>
                </c:pt>
                <c:pt idx="4837">
                  <c:v>0.40489940457274176</c:v>
                </c:pt>
                <c:pt idx="4838">
                  <c:v>0.14429265407113948</c:v>
                </c:pt>
                <c:pt idx="4839">
                  <c:v>0.1266369736411781</c:v>
                </c:pt>
                <c:pt idx="4840">
                  <c:v>0.38761598728020491</c:v>
                </c:pt>
                <c:pt idx="4841">
                  <c:v>0.66189821840352292</c:v>
                </c:pt>
                <c:pt idx="4842">
                  <c:v>0.52335670801035905</c:v>
                </c:pt>
                <c:pt idx="4843">
                  <c:v>5.6191530104815743E-2</c:v>
                </c:pt>
                <c:pt idx="4844">
                  <c:v>0.41104647163816099</c:v>
                </c:pt>
                <c:pt idx="4845">
                  <c:v>0.45804882257154622</c:v>
                </c:pt>
                <c:pt idx="4846">
                  <c:v>0.42656095997735904</c:v>
                </c:pt>
                <c:pt idx="4847">
                  <c:v>0.21005433947316107</c:v>
                </c:pt>
                <c:pt idx="4848">
                  <c:v>0.38328352541815652</c:v>
                </c:pt>
                <c:pt idx="4849">
                  <c:v>0.84621170295691661</c:v>
                </c:pt>
                <c:pt idx="4850">
                  <c:v>0.28009159689773416</c:v>
                </c:pt>
                <c:pt idx="4851">
                  <c:v>0.49946906021771442</c:v>
                </c:pt>
                <c:pt idx="4852">
                  <c:v>0.5764950791264396</c:v>
                </c:pt>
                <c:pt idx="4853">
                  <c:v>0.15279487806968153</c:v>
                </c:pt>
                <c:pt idx="4854">
                  <c:v>2.351571713737944E-2</c:v>
                </c:pt>
                <c:pt idx="4855">
                  <c:v>0.22865792793624937</c:v>
                </c:pt>
                <c:pt idx="4856">
                  <c:v>5.379482454331351E-2</c:v>
                </c:pt>
                <c:pt idx="4857">
                  <c:v>0.12961609947011624</c:v>
                </c:pt>
                <c:pt idx="4858">
                  <c:v>0.45778379424371934</c:v>
                </c:pt>
                <c:pt idx="4859">
                  <c:v>0.97222985419082919</c:v>
                </c:pt>
                <c:pt idx="4860">
                  <c:v>0.26715938526539101</c:v>
                </c:pt>
                <c:pt idx="4861">
                  <c:v>0.14778815542710394</c:v>
                </c:pt>
                <c:pt idx="4862">
                  <c:v>0.87552826333582789</c:v>
                </c:pt>
                <c:pt idx="4863">
                  <c:v>3.5218852588543136E-3</c:v>
                </c:pt>
                <c:pt idx="4864">
                  <c:v>0.19232554556444545</c:v>
                </c:pt>
                <c:pt idx="4865">
                  <c:v>0.41544430163476814</c:v>
                </c:pt>
                <c:pt idx="4866">
                  <c:v>0.37237757554854156</c:v>
                </c:pt>
                <c:pt idx="4867">
                  <c:v>0.54991224433757002</c:v>
                </c:pt>
                <c:pt idx="4868">
                  <c:v>0.37509058153959485</c:v>
                </c:pt>
                <c:pt idx="4869">
                  <c:v>0.14740393597046098</c:v>
                </c:pt>
                <c:pt idx="4870">
                  <c:v>0.41795185553745917</c:v>
                </c:pt>
                <c:pt idx="4871">
                  <c:v>0.51683601807655577</c:v>
                </c:pt>
                <c:pt idx="4872">
                  <c:v>0.46295581267352953</c:v>
                </c:pt>
                <c:pt idx="4873">
                  <c:v>0.8983436040106898</c:v>
                </c:pt>
                <c:pt idx="4874">
                  <c:v>0.46095260766379192</c:v>
                </c:pt>
                <c:pt idx="4875">
                  <c:v>0.23047700535062562</c:v>
                </c:pt>
                <c:pt idx="4876">
                  <c:v>0.62702892796463749</c:v>
                </c:pt>
                <c:pt idx="4877">
                  <c:v>0.47519230166226267</c:v>
                </c:pt>
                <c:pt idx="4878">
                  <c:v>0.55701403764868807</c:v>
                </c:pt>
                <c:pt idx="4879">
                  <c:v>0.73493076150069514</c:v>
                </c:pt>
                <c:pt idx="4880">
                  <c:v>0.98130854218327834</c:v>
                </c:pt>
                <c:pt idx="4881">
                  <c:v>0.85266847435974913</c:v>
                </c:pt>
                <c:pt idx="4882">
                  <c:v>0.79904856430322335</c:v>
                </c:pt>
                <c:pt idx="4883">
                  <c:v>0.60922024427411159</c:v>
                </c:pt>
                <c:pt idx="4884">
                  <c:v>0.16464551499329763</c:v>
                </c:pt>
                <c:pt idx="4885">
                  <c:v>0.19717049235346285</c:v>
                </c:pt>
                <c:pt idx="4886">
                  <c:v>0.84446498465000885</c:v>
                </c:pt>
                <c:pt idx="4887">
                  <c:v>0.92299701269855583</c:v>
                </c:pt>
                <c:pt idx="4888">
                  <c:v>0.81079242462794876</c:v>
                </c:pt>
                <c:pt idx="4889">
                  <c:v>0.988280721934643</c:v>
                </c:pt>
                <c:pt idx="4890">
                  <c:v>3.40935555445466E-2</c:v>
                </c:pt>
                <c:pt idx="4891">
                  <c:v>1.0388037194678578E-2</c:v>
                </c:pt>
                <c:pt idx="4892">
                  <c:v>0.59174113096284731</c:v>
                </c:pt>
                <c:pt idx="4893">
                  <c:v>0.39318809257503046</c:v>
                </c:pt>
                <c:pt idx="4894">
                  <c:v>0.31227190853668002</c:v>
                </c:pt>
                <c:pt idx="4895">
                  <c:v>0.35396677598076259</c:v>
                </c:pt>
                <c:pt idx="4896">
                  <c:v>0.11960390867646965</c:v>
                </c:pt>
                <c:pt idx="4897">
                  <c:v>0.18289312542550876</c:v>
                </c:pt>
                <c:pt idx="4898">
                  <c:v>0.88475902652589555</c:v>
                </c:pt>
                <c:pt idx="4899">
                  <c:v>0.14495882072716895</c:v>
                </c:pt>
                <c:pt idx="4900">
                  <c:v>0.32289996152878736</c:v>
                </c:pt>
                <c:pt idx="4901">
                  <c:v>0.97965341432935249</c:v>
                </c:pt>
                <c:pt idx="4902">
                  <c:v>3.4934633427734785E-2</c:v>
                </c:pt>
                <c:pt idx="4903">
                  <c:v>0.14638401993847638</c:v>
                </c:pt>
                <c:pt idx="4904">
                  <c:v>0.27622310597273664</c:v>
                </c:pt>
                <c:pt idx="4905">
                  <c:v>0.48174208378500399</c:v>
                </c:pt>
                <c:pt idx="4906">
                  <c:v>0.63920217456258932</c:v>
                </c:pt>
                <c:pt idx="4907">
                  <c:v>7.0947873439149878E-2</c:v>
                </c:pt>
                <c:pt idx="4908">
                  <c:v>0.42090889179190105</c:v>
                </c:pt>
                <c:pt idx="4909">
                  <c:v>0.21574434648069757</c:v>
                </c:pt>
                <c:pt idx="4910">
                  <c:v>1.5231301083802851E-2</c:v>
                </c:pt>
                <c:pt idx="4911">
                  <c:v>0.99247731547452389</c:v>
                </c:pt>
                <c:pt idx="4912">
                  <c:v>0.56624118032224535</c:v>
                </c:pt>
                <c:pt idx="4913">
                  <c:v>0.81551767597697566</c:v>
                </c:pt>
                <c:pt idx="4914">
                  <c:v>0.40558014503008694</c:v>
                </c:pt>
                <c:pt idx="4915">
                  <c:v>0.58549752067099214</c:v>
                </c:pt>
                <c:pt idx="4916">
                  <c:v>0.45682991736420892</c:v>
                </c:pt>
                <c:pt idx="4917">
                  <c:v>0.94042114025932788</c:v>
                </c:pt>
                <c:pt idx="4918">
                  <c:v>0.65810433852398043</c:v>
                </c:pt>
                <c:pt idx="4919">
                  <c:v>0.75961757253837658</c:v>
                </c:pt>
                <c:pt idx="4920">
                  <c:v>0.89254165249529371</c:v>
                </c:pt>
                <c:pt idx="4921">
                  <c:v>0.94755348840148812</c:v>
                </c:pt>
                <c:pt idx="4922">
                  <c:v>0.53147956381155159</c:v>
                </c:pt>
                <c:pt idx="4923">
                  <c:v>0.57702898074734443</c:v>
                </c:pt>
                <c:pt idx="4924">
                  <c:v>0.12607942061781857</c:v>
                </c:pt>
                <c:pt idx="4925">
                  <c:v>1.6822323676581645E-2</c:v>
                </c:pt>
                <c:pt idx="4926">
                  <c:v>0.73279403230771145</c:v>
                </c:pt>
                <c:pt idx="4927">
                  <c:v>6.9300995706255086E-2</c:v>
                </c:pt>
                <c:pt idx="4928">
                  <c:v>0.74183483502913028</c:v>
                </c:pt>
                <c:pt idx="4929">
                  <c:v>1.8072334592264302E-2</c:v>
                </c:pt>
                <c:pt idx="4930">
                  <c:v>0.741727492186114</c:v>
                </c:pt>
                <c:pt idx="4931">
                  <c:v>0.21396117201725076</c:v>
                </c:pt>
                <c:pt idx="4932">
                  <c:v>4.5418093933452898E-2</c:v>
                </c:pt>
                <c:pt idx="4933">
                  <c:v>0.34190473954281991</c:v>
                </c:pt>
                <c:pt idx="4934">
                  <c:v>0.39295749617412568</c:v>
                </c:pt>
                <c:pt idx="4935">
                  <c:v>0.43663819853059865</c:v>
                </c:pt>
                <c:pt idx="4936">
                  <c:v>0.57820270377127581</c:v>
                </c:pt>
                <c:pt idx="4937">
                  <c:v>0.85284228383230154</c:v>
                </c:pt>
                <c:pt idx="4938">
                  <c:v>0.72026436949161088</c:v>
                </c:pt>
                <c:pt idx="4939">
                  <c:v>0.48325804550352414</c:v>
                </c:pt>
                <c:pt idx="4940">
                  <c:v>0.11797077773044387</c:v>
                </c:pt>
                <c:pt idx="4941">
                  <c:v>0.73486131557024148</c:v>
                </c:pt>
                <c:pt idx="4942">
                  <c:v>0.81413078904809932</c:v>
                </c:pt>
                <c:pt idx="4943">
                  <c:v>9.6171531405379776E-2</c:v>
                </c:pt>
                <c:pt idx="4944">
                  <c:v>0.35492833021792042</c:v>
                </c:pt>
                <c:pt idx="4945">
                  <c:v>0.28044597258812093</c:v>
                </c:pt>
                <c:pt idx="4946">
                  <c:v>0.45546128854875512</c:v>
                </c:pt>
                <c:pt idx="4947">
                  <c:v>0.93787663892743955</c:v>
                </c:pt>
                <c:pt idx="4948">
                  <c:v>0.89267045347610041</c:v>
                </c:pt>
                <c:pt idx="4949">
                  <c:v>0.11231157282009328</c:v>
                </c:pt>
                <c:pt idx="4950">
                  <c:v>0.62060438730782097</c:v>
                </c:pt>
                <c:pt idx="4951">
                  <c:v>0.49793748254791714</c:v>
                </c:pt>
                <c:pt idx="4952">
                  <c:v>0.83526918284374718</c:v>
                </c:pt>
                <c:pt idx="4953">
                  <c:v>0.3691560548586566</c:v>
                </c:pt>
                <c:pt idx="4954">
                  <c:v>0.40581400944190754</c:v>
                </c:pt>
                <c:pt idx="4955">
                  <c:v>0.51605669013972244</c:v>
                </c:pt>
                <c:pt idx="4956">
                  <c:v>0.36479117831438368</c:v>
                </c:pt>
                <c:pt idx="4957">
                  <c:v>4.5333929846684419E-2</c:v>
                </c:pt>
                <c:pt idx="4958">
                  <c:v>0.92735893322497553</c:v>
                </c:pt>
                <c:pt idx="4959">
                  <c:v>0.12159071216433807</c:v>
                </c:pt>
                <c:pt idx="4960">
                  <c:v>0.57509934603008406</c:v>
                </c:pt>
                <c:pt idx="4961">
                  <c:v>0.69470872762366609</c:v>
                </c:pt>
                <c:pt idx="4962">
                  <c:v>0.96958517095520402</c:v>
                </c:pt>
                <c:pt idx="4963">
                  <c:v>0.81796824411394453</c:v>
                </c:pt>
                <c:pt idx="4964">
                  <c:v>0.5922788230666326</c:v>
                </c:pt>
                <c:pt idx="4965">
                  <c:v>0.43017928089489194</c:v>
                </c:pt>
                <c:pt idx="4966">
                  <c:v>2.3174000449093991E-2</c:v>
                </c:pt>
                <c:pt idx="4967">
                  <c:v>0.48542554792269393</c:v>
                </c:pt>
                <c:pt idx="4968">
                  <c:v>0.5471839367166087</c:v>
                </c:pt>
                <c:pt idx="4969">
                  <c:v>0.52042439604197832</c:v>
                </c:pt>
                <c:pt idx="4970">
                  <c:v>0.77282427752987681</c:v>
                </c:pt>
                <c:pt idx="4971">
                  <c:v>0.85763244463951904</c:v>
                </c:pt>
                <c:pt idx="4972">
                  <c:v>0.22849705639690954</c:v>
                </c:pt>
                <c:pt idx="4973">
                  <c:v>0.35002686285880713</c:v>
                </c:pt>
                <c:pt idx="4974">
                  <c:v>0.90148406797157787</c:v>
                </c:pt>
                <c:pt idx="4975">
                  <c:v>0.24273039830975718</c:v>
                </c:pt>
                <c:pt idx="4976">
                  <c:v>0.56980439208904488</c:v>
                </c:pt>
                <c:pt idx="4977">
                  <c:v>0.70241784057692525</c:v>
                </c:pt>
                <c:pt idx="4978">
                  <c:v>0.53664657638252089</c:v>
                </c:pt>
                <c:pt idx="4979">
                  <c:v>0.41900926102837976</c:v>
                </c:pt>
                <c:pt idx="4980">
                  <c:v>0.28865010397911545</c:v>
                </c:pt>
                <c:pt idx="4981">
                  <c:v>0.34229757699291108</c:v>
                </c:pt>
                <c:pt idx="4982">
                  <c:v>0.99537651985668418</c:v>
                </c:pt>
                <c:pt idx="4983">
                  <c:v>0.29316923129054218</c:v>
                </c:pt>
                <c:pt idx="4984">
                  <c:v>0.29527030014212724</c:v>
                </c:pt>
                <c:pt idx="4985">
                  <c:v>0.60793448873233724</c:v>
                </c:pt>
                <c:pt idx="4986">
                  <c:v>0.55495212439212582</c:v>
                </c:pt>
                <c:pt idx="4987">
                  <c:v>8.0354658458547043E-2</c:v>
                </c:pt>
                <c:pt idx="4988">
                  <c:v>0.52074471280013435</c:v>
                </c:pt>
                <c:pt idx="4989">
                  <c:v>0.15638803185726891</c:v>
                </c:pt>
                <c:pt idx="4990">
                  <c:v>0.41365142511839581</c:v>
                </c:pt>
                <c:pt idx="4991">
                  <c:v>0.23950196487805897</c:v>
                </c:pt>
                <c:pt idx="4992">
                  <c:v>0.30952370553720915</c:v>
                </c:pt>
                <c:pt idx="4993">
                  <c:v>0.16491896387418684</c:v>
                </c:pt>
                <c:pt idx="4994">
                  <c:v>0.793025833458186</c:v>
                </c:pt>
                <c:pt idx="4995">
                  <c:v>0.38518293173293722</c:v>
                </c:pt>
                <c:pt idx="4996">
                  <c:v>0.76953363547545561</c:v>
                </c:pt>
                <c:pt idx="4997">
                  <c:v>0.55181143598249716</c:v>
                </c:pt>
                <c:pt idx="4998">
                  <c:v>0.29480455782953863</c:v>
                </c:pt>
                <c:pt idx="4999">
                  <c:v>0.78020344105558626</c:v>
                </c:pt>
                <c:pt idx="5000">
                  <c:v>0.87923382123896565</c:v>
                </c:pt>
                <c:pt idx="5001">
                  <c:v>0.28283356329558118</c:v>
                </c:pt>
                <c:pt idx="5002">
                  <c:v>0.58369830883280294</c:v>
                </c:pt>
                <c:pt idx="5003">
                  <c:v>0.21747655291924092</c:v>
                </c:pt>
                <c:pt idx="5004">
                  <c:v>0.12842491368224143</c:v>
                </c:pt>
                <c:pt idx="5005">
                  <c:v>0.43752425743151652</c:v>
                </c:pt>
                <c:pt idx="5006">
                  <c:v>0.47019465149854994</c:v>
                </c:pt>
                <c:pt idx="5007">
                  <c:v>0.56150773612852567</c:v>
                </c:pt>
                <c:pt idx="5008">
                  <c:v>0.2605211121311975</c:v>
                </c:pt>
                <c:pt idx="5009">
                  <c:v>0.57833158903677551</c:v>
                </c:pt>
                <c:pt idx="5010">
                  <c:v>1.9016941086862676E-2</c:v>
                </c:pt>
                <c:pt idx="5011">
                  <c:v>0.61772884690097019</c:v>
                </c:pt>
                <c:pt idx="5012">
                  <c:v>0.168729864605111</c:v>
                </c:pt>
                <c:pt idx="5013">
                  <c:v>0.84283441810069348</c:v>
                </c:pt>
                <c:pt idx="5014">
                  <c:v>0.51806501835494534</c:v>
                </c:pt>
                <c:pt idx="5015">
                  <c:v>0.11876349156664848</c:v>
                </c:pt>
                <c:pt idx="5016">
                  <c:v>5.8002760660835893E-2</c:v>
                </c:pt>
                <c:pt idx="5017">
                  <c:v>0.85239842666890397</c:v>
                </c:pt>
                <c:pt idx="5018">
                  <c:v>0.26035702426934476</c:v>
                </c:pt>
                <c:pt idx="5019">
                  <c:v>0.82050689487741646</c:v>
                </c:pt>
                <c:pt idx="5020">
                  <c:v>0.25938220473908924</c:v>
                </c:pt>
                <c:pt idx="5021">
                  <c:v>0.43671504987250781</c:v>
                </c:pt>
                <c:pt idx="5022">
                  <c:v>0.86984320723910036</c:v>
                </c:pt>
                <c:pt idx="5023">
                  <c:v>0.45478406755942108</c:v>
                </c:pt>
                <c:pt idx="5024">
                  <c:v>0.55582347119032571</c:v>
                </c:pt>
                <c:pt idx="5025">
                  <c:v>0.7250802958035284</c:v>
                </c:pt>
                <c:pt idx="5026">
                  <c:v>0.42453156990210134</c:v>
                </c:pt>
                <c:pt idx="5027">
                  <c:v>0.10209534461707591</c:v>
                </c:pt>
                <c:pt idx="5028">
                  <c:v>0.91645697919486879</c:v>
                </c:pt>
                <c:pt idx="5029">
                  <c:v>0.89244932816012268</c:v>
                </c:pt>
                <c:pt idx="5030">
                  <c:v>0.39585838718146943</c:v>
                </c:pt>
                <c:pt idx="5031">
                  <c:v>0.19191335895653505</c:v>
                </c:pt>
                <c:pt idx="5032">
                  <c:v>0.48782398248455672</c:v>
                </c:pt>
                <c:pt idx="5033">
                  <c:v>0.85767361794490071</c:v>
                </c:pt>
                <c:pt idx="5034">
                  <c:v>0.92049679994606259</c:v>
                </c:pt>
                <c:pt idx="5035">
                  <c:v>0.78971669347477924</c:v>
                </c:pt>
                <c:pt idx="5036">
                  <c:v>0.76846723061449229</c:v>
                </c:pt>
                <c:pt idx="5037">
                  <c:v>0.62874493777227813</c:v>
                </c:pt>
                <c:pt idx="5038">
                  <c:v>0.31616913867935964</c:v>
                </c:pt>
                <c:pt idx="5039">
                  <c:v>0.85471378399744335</c:v>
                </c:pt>
                <c:pt idx="5040">
                  <c:v>0.17456764503129182</c:v>
                </c:pt>
                <c:pt idx="5041">
                  <c:v>0.95841004092172255</c:v>
                </c:pt>
                <c:pt idx="5042">
                  <c:v>0.99755777139102941</c:v>
                </c:pt>
                <c:pt idx="5043">
                  <c:v>0.95346376903050756</c:v>
                </c:pt>
                <c:pt idx="5044">
                  <c:v>0.86556609574033228</c:v>
                </c:pt>
                <c:pt idx="5045">
                  <c:v>0.56937110776518063</c:v>
                </c:pt>
                <c:pt idx="5046">
                  <c:v>0.42020820938991765</c:v>
                </c:pt>
                <c:pt idx="5047">
                  <c:v>0.43937521634594312</c:v>
                </c:pt>
                <c:pt idx="5048">
                  <c:v>0.57926112626644832</c:v>
                </c:pt>
                <c:pt idx="5049">
                  <c:v>0.64174916019744666</c:v>
                </c:pt>
                <c:pt idx="5050">
                  <c:v>0.87813543848606546</c:v>
                </c:pt>
                <c:pt idx="5051">
                  <c:v>0.8223146353020867</c:v>
                </c:pt>
                <c:pt idx="5052">
                  <c:v>0.64207552217043729</c:v>
                </c:pt>
                <c:pt idx="5053">
                  <c:v>0.36330111853932084</c:v>
                </c:pt>
                <c:pt idx="5054">
                  <c:v>1.8992903651200656E-3</c:v>
                </c:pt>
                <c:pt idx="5055">
                  <c:v>0.92137316657294199</c:v>
                </c:pt>
                <c:pt idx="5056">
                  <c:v>0.51881059143636865</c:v>
                </c:pt>
                <c:pt idx="5057">
                  <c:v>0.64961027104855062</c:v>
                </c:pt>
                <c:pt idx="5058">
                  <c:v>0.99982551299027422</c:v>
                </c:pt>
                <c:pt idx="5059">
                  <c:v>6.7396827539148191E-2</c:v>
                </c:pt>
                <c:pt idx="5060">
                  <c:v>0.73848045046370503</c:v>
                </c:pt>
                <c:pt idx="5061">
                  <c:v>0.64093094348950819</c:v>
                </c:pt>
                <c:pt idx="5062">
                  <c:v>0.12636722816450857</c:v>
                </c:pt>
                <c:pt idx="5063">
                  <c:v>0.85400376089569352</c:v>
                </c:pt>
                <c:pt idx="5064">
                  <c:v>0.24120937392171909</c:v>
                </c:pt>
                <c:pt idx="5065">
                  <c:v>5.9475023327150859E-3</c:v>
                </c:pt>
                <c:pt idx="5066">
                  <c:v>0.95967170594244811</c:v>
                </c:pt>
                <c:pt idx="5067">
                  <c:v>0.20236177472507663</c:v>
                </c:pt>
                <c:pt idx="5068">
                  <c:v>9.4347804363047613E-2</c:v>
                </c:pt>
                <c:pt idx="5069">
                  <c:v>0.7035479297412317</c:v>
                </c:pt>
                <c:pt idx="5070">
                  <c:v>0.53005516088104576</c:v>
                </c:pt>
                <c:pt idx="5071">
                  <c:v>0.63708892773701298</c:v>
                </c:pt>
                <c:pt idx="5072">
                  <c:v>0.55360847597644125</c:v>
                </c:pt>
                <c:pt idx="5073">
                  <c:v>0.49765573604854557</c:v>
                </c:pt>
                <c:pt idx="5074">
                  <c:v>9.9955767905319001E-2</c:v>
                </c:pt>
                <c:pt idx="5075">
                  <c:v>0.95659118469645787</c:v>
                </c:pt>
                <c:pt idx="5076">
                  <c:v>0.42804119336793256</c:v>
                </c:pt>
                <c:pt idx="5077">
                  <c:v>8.8336934842326187E-2</c:v>
                </c:pt>
                <c:pt idx="5078">
                  <c:v>0.67886389497614652</c:v>
                </c:pt>
                <c:pt idx="5079">
                  <c:v>0.66548286409372592</c:v>
                </c:pt>
                <c:pt idx="5080">
                  <c:v>0.77049682325241009</c:v>
                </c:pt>
                <c:pt idx="5081">
                  <c:v>0.74010840325621352</c:v>
                </c:pt>
                <c:pt idx="5082">
                  <c:v>1.9335271799627352E-3</c:v>
                </c:pt>
                <c:pt idx="5083">
                  <c:v>0.49679131363369122</c:v>
                </c:pt>
                <c:pt idx="5084">
                  <c:v>0.57160824144799649</c:v>
                </c:pt>
                <c:pt idx="5085">
                  <c:v>1.9714016476512896E-2</c:v>
                </c:pt>
                <c:pt idx="5086">
                  <c:v>0.33347492075221374</c:v>
                </c:pt>
                <c:pt idx="5087">
                  <c:v>0.71299308245675319</c:v>
                </c:pt>
                <c:pt idx="5088">
                  <c:v>0.27473685065039288</c:v>
                </c:pt>
                <c:pt idx="5089">
                  <c:v>0.50224888115294686</c:v>
                </c:pt>
                <c:pt idx="5090">
                  <c:v>0.29694553757875486</c:v>
                </c:pt>
                <c:pt idx="5091">
                  <c:v>0.76365008613264662</c:v>
                </c:pt>
                <c:pt idx="5092">
                  <c:v>0.66699763139104362</c:v>
                </c:pt>
                <c:pt idx="5093">
                  <c:v>0.22919078926983791</c:v>
                </c:pt>
                <c:pt idx="5094">
                  <c:v>9.5952581658937316E-3</c:v>
                </c:pt>
                <c:pt idx="5095">
                  <c:v>0.26750399417593329</c:v>
                </c:pt>
                <c:pt idx="5096">
                  <c:v>0.93963011491095183</c:v>
                </c:pt>
                <c:pt idx="5097">
                  <c:v>0.36334130836806322</c:v>
                </c:pt>
                <c:pt idx="5098">
                  <c:v>0.67736974203836631</c:v>
                </c:pt>
                <c:pt idx="5099">
                  <c:v>0.55325443882181047</c:v>
                </c:pt>
                <c:pt idx="5100">
                  <c:v>0.54735327816910728</c:v>
                </c:pt>
                <c:pt idx="5101">
                  <c:v>0.36654618818617712</c:v>
                </c:pt>
                <c:pt idx="5102">
                  <c:v>0.54178484507919511</c:v>
                </c:pt>
                <c:pt idx="5103">
                  <c:v>0.77789124603285043</c:v>
                </c:pt>
                <c:pt idx="5104">
                  <c:v>1.8172074117777905E-2</c:v>
                </c:pt>
                <c:pt idx="5105">
                  <c:v>0.41804969749322612</c:v>
                </c:pt>
                <c:pt idx="5106">
                  <c:v>0.16126576865150863</c:v>
                </c:pt>
                <c:pt idx="5107">
                  <c:v>0.39377372590535026</c:v>
                </c:pt>
                <c:pt idx="5108">
                  <c:v>0.15501129122218643</c:v>
                </c:pt>
                <c:pt idx="5109">
                  <c:v>0.27477157128731328</c:v>
                </c:pt>
                <c:pt idx="5110">
                  <c:v>8.5798625874239309E-2</c:v>
                </c:pt>
                <c:pt idx="5111">
                  <c:v>1.7505068340108298E-2</c:v>
                </c:pt>
                <c:pt idx="5112">
                  <c:v>0.20768359220013188</c:v>
                </c:pt>
                <c:pt idx="5113">
                  <c:v>0.53813410761679248</c:v>
                </c:pt>
                <c:pt idx="5114">
                  <c:v>0.41994671543126305</c:v>
                </c:pt>
                <c:pt idx="5115">
                  <c:v>4.4446253238453651E-2</c:v>
                </c:pt>
                <c:pt idx="5116">
                  <c:v>8.1781786904568683E-3</c:v>
                </c:pt>
                <c:pt idx="5117">
                  <c:v>0.45064925050858839</c:v>
                </c:pt>
                <c:pt idx="5118">
                  <c:v>6.1953297845066195E-2</c:v>
                </c:pt>
                <c:pt idx="5119">
                  <c:v>0.24907688202759107</c:v>
                </c:pt>
                <c:pt idx="5120">
                  <c:v>0.23515623772291291</c:v>
                </c:pt>
                <c:pt idx="5121">
                  <c:v>0.27088740899734542</c:v>
                </c:pt>
                <c:pt idx="5122">
                  <c:v>0.80468301838481937</c:v>
                </c:pt>
                <c:pt idx="5123">
                  <c:v>0.30748999365954194</c:v>
                </c:pt>
                <c:pt idx="5124">
                  <c:v>0.98432343592137261</c:v>
                </c:pt>
                <c:pt idx="5125">
                  <c:v>0.52398753050900415</c:v>
                </c:pt>
                <c:pt idx="5126">
                  <c:v>0.65842526483276176</c:v>
                </c:pt>
                <c:pt idx="5127">
                  <c:v>0.15342604422635681</c:v>
                </c:pt>
                <c:pt idx="5128">
                  <c:v>0.63152531237878151</c:v>
                </c:pt>
                <c:pt idx="5129">
                  <c:v>4.5925150181131975E-2</c:v>
                </c:pt>
                <c:pt idx="5130">
                  <c:v>0.86399909428507049</c:v>
                </c:pt>
                <c:pt idx="5131">
                  <c:v>0.23277764917946311</c:v>
                </c:pt>
                <c:pt idx="5132">
                  <c:v>0.29394975923651351</c:v>
                </c:pt>
                <c:pt idx="5133">
                  <c:v>0.41360348808281289</c:v>
                </c:pt>
                <c:pt idx="5134">
                  <c:v>0.43382420783574888</c:v>
                </c:pt>
                <c:pt idx="5135">
                  <c:v>0.28346109543156861</c:v>
                </c:pt>
                <c:pt idx="5136">
                  <c:v>0.13063091837364757</c:v>
                </c:pt>
                <c:pt idx="5137">
                  <c:v>0.51384510589476917</c:v>
                </c:pt>
                <c:pt idx="5138">
                  <c:v>0.19469477338469343</c:v>
                </c:pt>
                <c:pt idx="5139">
                  <c:v>0.23505627654262645</c:v>
                </c:pt>
                <c:pt idx="5140">
                  <c:v>0.59083985192274668</c:v>
                </c:pt>
                <c:pt idx="5141">
                  <c:v>0.24539126560343022</c:v>
                </c:pt>
                <c:pt idx="5142">
                  <c:v>0.2910009968518284</c:v>
                </c:pt>
                <c:pt idx="5143">
                  <c:v>0.85375408868014535</c:v>
                </c:pt>
                <c:pt idx="5144">
                  <c:v>4.4968447203267571E-2</c:v>
                </c:pt>
                <c:pt idx="5145">
                  <c:v>0.78469214531811515</c:v>
                </c:pt>
                <c:pt idx="5146">
                  <c:v>0.32088636156212835</c:v>
                </c:pt>
                <c:pt idx="5147">
                  <c:v>0.13707877469113039</c:v>
                </c:pt>
                <c:pt idx="5148">
                  <c:v>0.88296623382855499</c:v>
                </c:pt>
                <c:pt idx="5149">
                  <c:v>1.3491956523383017E-2</c:v>
                </c:pt>
                <c:pt idx="5150">
                  <c:v>0.75931328849835011</c:v>
                </c:pt>
                <c:pt idx="5151">
                  <c:v>0.77843979176992539</c:v>
                </c:pt>
                <c:pt idx="5152">
                  <c:v>0.23758027713633156</c:v>
                </c:pt>
                <c:pt idx="5153">
                  <c:v>1.1717830324414107E-2</c:v>
                </c:pt>
                <c:pt idx="5154">
                  <c:v>0.94157426242789921</c:v>
                </c:pt>
                <c:pt idx="5155">
                  <c:v>3.8628625701474316E-2</c:v>
                </c:pt>
                <c:pt idx="5156">
                  <c:v>0.23131216467884935</c:v>
                </c:pt>
                <c:pt idx="5157">
                  <c:v>0.66355175742113581</c:v>
                </c:pt>
                <c:pt idx="5158">
                  <c:v>0.3143869770292132</c:v>
                </c:pt>
                <c:pt idx="5159">
                  <c:v>0.90192292998634416</c:v>
                </c:pt>
                <c:pt idx="5160">
                  <c:v>0.61868428048616475</c:v>
                </c:pt>
                <c:pt idx="5161">
                  <c:v>0.22670213097087208</c:v>
                </c:pt>
                <c:pt idx="5162">
                  <c:v>0.1827152274468519</c:v>
                </c:pt>
                <c:pt idx="5163">
                  <c:v>0.89482769923975114</c:v>
                </c:pt>
                <c:pt idx="5164">
                  <c:v>0.36914112249814957</c:v>
                </c:pt>
                <c:pt idx="5165">
                  <c:v>0.15484582639990646</c:v>
                </c:pt>
                <c:pt idx="5166">
                  <c:v>0.4938043032278327</c:v>
                </c:pt>
                <c:pt idx="5167">
                  <c:v>0.36892435018388758</c:v>
                </c:pt>
                <c:pt idx="5168">
                  <c:v>0.5115535405983932</c:v>
                </c:pt>
                <c:pt idx="5169">
                  <c:v>0.68035683719457907</c:v>
                </c:pt>
                <c:pt idx="5170">
                  <c:v>0.75736272929113491</c:v>
                </c:pt>
                <c:pt idx="5171">
                  <c:v>0.99539119610348303</c:v>
                </c:pt>
                <c:pt idx="5172">
                  <c:v>0.5398329112398591</c:v>
                </c:pt>
                <c:pt idx="5173">
                  <c:v>0.97173920831258376</c:v>
                </c:pt>
                <c:pt idx="5174">
                  <c:v>2.0874109594558418E-2</c:v>
                </c:pt>
                <c:pt idx="5175">
                  <c:v>0.83115995574330914</c:v>
                </c:pt>
                <c:pt idx="5176">
                  <c:v>0.30537617779587217</c:v>
                </c:pt>
                <c:pt idx="5177">
                  <c:v>0.4574202152236459</c:v>
                </c:pt>
                <c:pt idx="5178">
                  <c:v>0.86155726381650066</c:v>
                </c:pt>
                <c:pt idx="5179">
                  <c:v>0.19293296392677955</c:v>
                </c:pt>
                <c:pt idx="5180">
                  <c:v>0.62432471738398299</c:v>
                </c:pt>
                <c:pt idx="5181">
                  <c:v>2.5525072601402677E-2</c:v>
                </c:pt>
                <c:pt idx="5182">
                  <c:v>0.999895211774807</c:v>
                </c:pt>
                <c:pt idx="5183">
                  <c:v>0.23882429918219536</c:v>
                </c:pt>
                <c:pt idx="5184">
                  <c:v>0.91999635515734379</c:v>
                </c:pt>
                <c:pt idx="5185">
                  <c:v>0.37874112947785349</c:v>
                </c:pt>
                <c:pt idx="5186">
                  <c:v>0.50216313428346215</c:v>
                </c:pt>
                <c:pt idx="5187">
                  <c:v>0.8557979021481229</c:v>
                </c:pt>
                <c:pt idx="5188">
                  <c:v>0.3953414035008016</c:v>
                </c:pt>
                <c:pt idx="5189">
                  <c:v>0.50296863797258984</c:v>
                </c:pt>
                <c:pt idx="5190">
                  <c:v>0.39389840531810111</c:v>
                </c:pt>
                <c:pt idx="5191">
                  <c:v>0.25049818132561547</c:v>
                </c:pt>
                <c:pt idx="5192">
                  <c:v>0.12293353961917271</c:v>
                </c:pt>
                <c:pt idx="5193">
                  <c:v>0.14400037943571822</c:v>
                </c:pt>
                <c:pt idx="5194">
                  <c:v>0.21437717611639628</c:v>
                </c:pt>
                <c:pt idx="5195">
                  <c:v>3.7198988272435493E-2</c:v>
                </c:pt>
                <c:pt idx="5196">
                  <c:v>0.20339589482331458</c:v>
                </c:pt>
                <c:pt idx="5197">
                  <c:v>0.47480429544802955</c:v>
                </c:pt>
                <c:pt idx="5198">
                  <c:v>3.579359503267035E-2</c:v>
                </c:pt>
                <c:pt idx="5199">
                  <c:v>0.58295171409051483</c:v>
                </c:pt>
                <c:pt idx="5200">
                  <c:v>0.66945871928215894</c:v>
                </c:pt>
                <c:pt idx="5201">
                  <c:v>0.59269497524606762</c:v>
                </c:pt>
                <c:pt idx="5202">
                  <c:v>0.4244489606583719</c:v>
                </c:pt>
                <c:pt idx="5203">
                  <c:v>0.71368178525645365</c:v>
                </c:pt>
                <c:pt idx="5204">
                  <c:v>0.84976480521716402</c:v>
                </c:pt>
                <c:pt idx="5205">
                  <c:v>0.9970812848755537</c:v>
                </c:pt>
                <c:pt idx="5206">
                  <c:v>0.94515490343102948</c:v>
                </c:pt>
                <c:pt idx="5207">
                  <c:v>0.21846196531246509</c:v>
                </c:pt>
                <c:pt idx="5208">
                  <c:v>0.69025100660056393</c:v>
                </c:pt>
                <c:pt idx="5209">
                  <c:v>4.8667935677183763E-2</c:v>
                </c:pt>
                <c:pt idx="5210">
                  <c:v>0.96199492642748863</c:v>
                </c:pt>
                <c:pt idx="5211">
                  <c:v>0.24872846680168456</c:v>
                </c:pt>
                <c:pt idx="5212">
                  <c:v>0.37934153591252001</c:v>
                </c:pt>
                <c:pt idx="5213">
                  <c:v>0.59319408172424604</c:v>
                </c:pt>
                <c:pt idx="5214">
                  <c:v>0.81293153940370844</c:v>
                </c:pt>
                <c:pt idx="5215">
                  <c:v>0.94038275812770367</c:v>
                </c:pt>
                <c:pt idx="5216">
                  <c:v>1.301585231582441E-2</c:v>
                </c:pt>
                <c:pt idx="5217">
                  <c:v>0.75742987206086043</c:v>
                </c:pt>
                <c:pt idx="5218">
                  <c:v>0.12385972688154305</c:v>
                </c:pt>
                <c:pt idx="5219">
                  <c:v>0.71042969809399437</c:v>
                </c:pt>
                <c:pt idx="5220">
                  <c:v>0.19193586576354496</c:v>
                </c:pt>
                <c:pt idx="5221">
                  <c:v>0.86609588790037473</c:v>
                </c:pt>
                <c:pt idx="5222">
                  <c:v>0.47358794159888662</c:v>
                </c:pt>
                <c:pt idx="5223">
                  <c:v>0.59253445248703218</c:v>
                </c:pt>
                <c:pt idx="5224">
                  <c:v>0.72654294954917531</c:v>
                </c:pt>
                <c:pt idx="5225">
                  <c:v>7.3530729894307782E-3</c:v>
                </c:pt>
                <c:pt idx="5226">
                  <c:v>0.58309773336308901</c:v>
                </c:pt>
                <c:pt idx="5227">
                  <c:v>0.12360463343728549</c:v>
                </c:pt>
                <c:pt idx="5228">
                  <c:v>0.42307418045730988</c:v>
                </c:pt>
                <c:pt idx="5229">
                  <c:v>0.60775094600755297</c:v>
                </c:pt>
                <c:pt idx="5230">
                  <c:v>0.47014954894322414</c:v>
                </c:pt>
                <c:pt idx="5231">
                  <c:v>0.80346908876833933</c:v>
                </c:pt>
                <c:pt idx="5232">
                  <c:v>0.90497492947847347</c:v>
                </c:pt>
                <c:pt idx="5233">
                  <c:v>0.91363974470349019</c:v>
                </c:pt>
                <c:pt idx="5234">
                  <c:v>0.54318923155925669</c:v>
                </c:pt>
                <c:pt idx="5235">
                  <c:v>0.38141481642677205</c:v>
                </c:pt>
                <c:pt idx="5236">
                  <c:v>0.43881968475823274</c:v>
                </c:pt>
                <c:pt idx="5237">
                  <c:v>0.24244173161799168</c:v>
                </c:pt>
                <c:pt idx="5238">
                  <c:v>0.71818330358629268</c:v>
                </c:pt>
                <c:pt idx="5239">
                  <c:v>0.50678337482120073</c:v>
                </c:pt>
                <c:pt idx="5240">
                  <c:v>0.50818061991975672</c:v>
                </c:pt>
                <c:pt idx="5241">
                  <c:v>0.99167899135112714</c:v>
                </c:pt>
                <c:pt idx="5242">
                  <c:v>0.14880763839409111</c:v>
                </c:pt>
                <c:pt idx="5243">
                  <c:v>9.9784894892845713E-3</c:v>
                </c:pt>
                <c:pt idx="5244">
                  <c:v>0.70847284640580077</c:v>
                </c:pt>
                <c:pt idx="5245">
                  <c:v>0.30312954229448436</c:v>
                </c:pt>
                <c:pt idx="5246">
                  <c:v>0.69821734339847108</c:v>
                </c:pt>
                <c:pt idx="5247">
                  <c:v>0.93889049810305725</c:v>
                </c:pt>
                <c:pt idx="5248">
                  <c:v>0.93260161808347408</c:v>
                </c:pt>
                <c:pt idx="5249">
                  <c:v>0.23539512894833234</c:v>
                </c:pt>
                <c:pt idx="5250">
                  <c:v>0.28593223462157519</c:v>
                </c:pt>
                <c:pt idx="5251">
                  <c:v>0.66306728481457911</c:v>
                </c:pt>
                <c:pt idx="5252">
                  <c:v>0.17185587863058591</c:v>
                </c:pt>
                <c:pt idx="5253">
                  <c:v>0.3817521442574226</c:v>
                </c:pt>
                <c:pt idx="5254">
                  <c:v>0.10828853450170184</c:v>
                </c:pt>
                <c:pt idx="5255">
                  <c:v>5.3993701028634657E-3</c:v>
                </c:pt>
                <c:pt idx="5256">
                  <c:v>0.74721331882626441</c:v>
                </c:pt>
                <c:pt idx="5257">
                  <c:v>0.41424951302551177</c:v>
                </c:pt>
                <c:pt idx="5258">
                  <c:v>0.29156541977616279</c:v>
                </c:pt>
                <c:pt idx="5259">
                  <c:v>0.34001017796807464</c:v>
                </c:pt>
                <c:pt idx="5260">
                  <c:v>0.55106110943065079</c:v>
                </c:pt>
                <c:pt idx="5261">
                  <c:v>0.68406620094741988</c:v>
                </c:pt>
                <c:pt idx="5262">
                  <c:v>0.10063932328514723</c:v>
                </c:pt>
                <c:pt idx="5263">
                  <c:v>0.44510645346953837</c:v>
                </c:pt>
                <c:pt idx="5264">
                  <c:v>0.90416346253089763</c:v>
                </c:pt>
                <c:pt idx="5265">
                  <c:v>0.27531475679730755</c:v>
                </c:pt>
                <c:pt idx="5266">
                  <c:v>0.21511749234754476</c:v>
                </c:pt>
                <c:pt idx="5267">
                  <c:v>0.47969388518468192</c:v>
                </c:pt>
                <c:pt idx="5268">
                  <c:v>0.21512829894904434</c:v>
                </c:pt>
                <c:pt idx="5269">
                  <c:v>0.66132043658817208</c:v>
                </c:pt>
                <c:pt idx="5270">
                  <c:v>0.81257773740802786</c:v>
                </c:pt>
                <c:pt idx="5271">
                  <c:v>0.99403261672427534</c:v>
                </c:pt>
                <c:pt idx="5272">
                  <c:v>0.70618928489563493</c:v>
                </c:pt>
                <c:pt idx="5273">
                  <c:v>0.92331124093537742</c:v>
                </c:pt>
                <c:pt idx="5274">
                  <c:v>9.2026400888350984E-2</c:v>
                </c:pt>
                <c:pt idx="5275">
                  <c:v>0.68771973051490254</c:v>
                </c:pt>
                <c:pt idx="5276">
                  <c:v>0.50551076396625061</c:v>
                </c:pt>
                <c:pt idx="5277">
                  <c:v>0.11940998077365103</c:v>
                </c:pt>
                <c:pt idx="5278">
                  <c:v>0.9235468627528971</c:v>
                </c:pt>
                <c:pt idx="5279">
                  <c:v>5.2122287942153539E-2</c:v>
                </c:pt>
                <c:pt idx="5280">
                  <c:v>1.9293443774475456E-2</c:v>
                </c:pt>
                <c:pt idx="5281">
                  <c:v>0.2649095176090065</c:v>
                </c:pt>
                <c:pt idx="5282">
                  <c:v>0.33426245457225595</c:v>
                </c:pt>
                <c:pt idx="5283">
                  <c:v>0.94907399590549713</c:v>
                </c:pt>
                <c:pt idx="5284">
                  <c:v>8.6649183689918918E-2</c:v>
                </c:pt>
                <c:pt idx="5285">
                  <c:v>0.31283027646729272</c:v>
                </c:pt>
                <c:pt idx="5286">
                  <c:v>0.73845658578838058</c:v>
                </c:pt>
                <c:pt idx="5287">
                  <c:v>0.23983734531320508</c:v>
                </c:pt>
                <c:pt idx="5288">
                  <c:v>0.94626267903776029</c:v>
                </c:pt>
                <c:pt idx="5289">
                  <c:v>0.83684658763783359</c:v>
                </c:pt>
                <c:pt idx="5290">
                  <c:v>0.88059842906920172</c:v>
                </c:pt>
                <c:pt idx="5291">
                  <c:v>0.21779736607232938</c:v>
                </c:pt>
                <c:pt idx="5292">
                  <c:v>0.52033157764018123</c:v>
                </c:pt>
                <c:pt idx="5293">
                  <c:v>0.2128253985256075</c:v>
                </c:pt>
                <c:pt idx="5294">
                  <c:v>0.95647301988511957</c:v>
                </c:pt>
                <c:pt idx="5295">
                  <c:v>0.44204520920386781</c:v>
                </c:pt>
                <c:pt idx="5296">
                  <c:v>0.4538310894061956</c:v>
                </c:pt>
                <c:pt idx="5297">
                  <c:v>0.53911964992951589</c:v>
                </c:pt>
                <c:pt idx="5298">
                  <c:v>0.98395636537296527</c:v>
                </c:pt>
                <c:pt idx="5299">
                  <c:v>0.35463282342750246</c:v>
                </c:pt>
                <c:pt idx="5300">
                  <c:v>0.313863346033666</c:v>
                </c:pt>
                <c:pt idx="5301">
                  <c:v>0.10125678782409839</c:v>
                </c:pt>
                <c:pt idx="5302">
                  <c:v>0.8228329596216013</c:v>
                </c:pt>
                <c:pt idx="5303">
                  <c:v>0.35355236025226877</c:v>
                </c:pt>
                <c:pt idx="5304">
                  <c:v>0.15451875988138783</c:v>
                </c:pt>
                <c:pt idx="5305">
                  <c:v>0.99679732648506636</c:v>
                </c:pt>
                <c:pt idx="5306">
                  <c:v>0.17266623451032967</c:v>
                </c:pt>
                <c:pt idx="5307">
                  <c:v>1.403415110615741E-3</c:v>
                </c:pt>
                <c:pt idx="5308">
                  <c:v>0.58719776411875979</c:v>
                </c:pt>
                <c:pt idx="5309">
                  <c:v>3.2821543995673559E-2</c:v>
                </c:pt>
                <c:pt idx="5310">
                  <c:v>0.6316899352854537</c:v>
                </c:pt>
                <c:pt idx="5311">
                  <c:v>0.81274234261957101</c:v>
                </c:pt>
                <c:pt idx="5312">
                  <c:v>0.76055240713085626</c:v>
                </c:pt>
                <c:pt idx="5313">
                  <c:v>0.60430664830110348</c:v>
                </c:pt>
                <c:pt idx="5314">
                  <c:v>0.58183799664575508</c:v>
                </c:pt>
                <c:pt idx="5315">
                  <c:v>0.95120962520651964</c:v>
                </c:pt>
                <c:pt idx="5316">
                  <c:v>0.98017084597617887</c:v>
                </c:pt>
                <c:pt idx="5317">
                  <c:v>0.73140832163924741</c:v>
                </c:pt>
                <c:pt idx="5318">
                  <c:v>0.77966179083085707</c:v>
                </c:pt>
                <c:pt idx="5319">
                  <c:v>0.77571849421398642</c:v>
                </c:pt>
                <c:pt idx="5320">
                  <c:v>0.50073225447010816</c:v>
                </c:pt>
                <c:pt idx="5321">
                  <c:v>0.80700087910844054</c:v>
                </c:pt>
                <c:pt idx="5322">
                  <c:v>0.26377517556016111</c:v>
                </c:pt>
                <c:pt idx="5323">
                  <c:v>0.26937563962739691</c:v>
                </c:pt>
                <c:pt idx="5324">
                  <c:v>0.39637521765957362</c:v>
                </c:pt>
                <c:pt idx="5325">
                  <c:v>0.87828320445412922</c:v>
                </c:pt>
                <c:pt idx="5326">
                  <c:v>0.30581726054931863</c:v>
                </c:pt>
                <c:pt idx="5327">
                  <c:v>0.87069805239825415</c:v>
                </c:pt>
                <c:pt idx="5328">
                  <c:v>0.82216665745813711</c:v>
                </c:pt>
                <c:pt idx="5329">
                  <c:v>0.15501189891016665</c:v>
                </c:pt>
                <c:pt idx="5330">
                  <c:v>0.28498498317086368</c:v>
                </c:pt>
                <c:pt idx="5331">
                  <c:v>0.74261215270618541</c:v>
                </c:pt>
                <c:pt idx="5332">
                  <c:v>8.2450532858469774E-2</c:v>
                </c:pt>
                <c:pt idx="5333">
                  <c:v>0.7461057523014516</c:v>
                </c:pt>
                <c:pt idx="5334">
                  <c:v>0.79937893049762532</c:v>
                </c:pt>
                <c:pt idx="5335">
                  <c:v>0.16168487358916778</c:v>
                </c:pt>
                <c:pt idx="5336">
                  <c:v>0.43767041314284805</c:v>
                </c:pt>
                <c:pt idx="5337">
                  <c:v>0.92663369184668809</c:v>
                </c:pt>
                <c:pt idx="5338">
                  <c:v>0.93245886728747696</c:v>
                </c:pt>
                <c:pt idx="5339">
                  <c:v>0.83618250062511423</c:v>
                </c:pt>
                <c:pt idx="5340">
                  <c:v>0.71928800629418721</c:v>
                </c:pt>
                <c:pt idx="5341">
                  <c:v>7.3521786403619588E-2</c:v>
                </c:pt>
                <c:pt idx="5342">
                  <c:v>0.68066408563436198</c:v>
                </c:pt>
                <c:pt idx="5343">
                  <c:v>0.92128725672200662</c:v>
                </c:pt>
                <c:pt idx="5344">
                  <c:v>7.4923726764937734E-2</c:v>
                </c:pt>
                <c:pt idx="5345">
                  <c:v>0.24307573830852086</c:v>
                </c:pt>
                <c:pt idx="5346">
                  <c:v>0.37393375131019102</c:v>
                </c:pt>
                <c:pt idx="5347">
                  <c:v>0.70455827038016094</c:v>
                </c:pt>
                <c:pt idx="5348">
                  <c:v>0.51085027936419947</c:v>
                </c:pt>
                <c:pt idx="5349">
                  <c:v>0.86064527410112568</c:v>
                </c:pt>
                <c:pt idx="5350">
                  <c:v>0.86512181761913087</c:v>
                </c:pt>
                <c:pt idx="5351">
                  <c:v>0.10238872473239374</c:v>
                </c:pt>
                <c:pt idx="5352">
                  <c:v>0.84729657734152697</c:v>
                </c:pt>
                <c:pt idx="5353">
                  <c:v>0.51357537904455108</c:v>
                </c:pt>
                <c:pt idx="5354">
                  <c:v>0.66139560177055912</c:v>
                </c:pt>
                <c:pt idx="5355">
                  <c:v>7.5878957787472265E-2</c:v>
                </c:pt>
                <c:pt idx="5356">
                  <c:v>0.29764353404643179</c:v>
                </c:pt>
                <c:pt idx="5357">
                  <c:v>0.49487671837903408</c:v>
                </c:pt>
                <c:pt idx="5358">
                  <c:v>0.39300579642551292</c:v>
                </c:pt>
                <c:pt idx="5359">
                  <c:v>0.24842052359526071</c:v>
                </c:pt>
                <c:pt idx="5360">
                  <c:v>0.20374006554658528</c:v>
                </c:pt>
                <c:pt idx="5361">
                  <c:v>0.25928164145875798</c:v>
                </c:pt>
                <c:pt idx="5362">
                  <c:v>0.74654799734547173</c:v>
                </c:pt>
                <c:pt idx="5363">
                  <c:v>0.23219138534375997</c:v>
                </c:pt>
                <c:pt idx="5364">
                  <c:v>0.44061347257374484</c:v>
                </c:pt>
                <c:pt idx="5365">
                  <c:v>0.39063354692917018</c:v>
                </c:pt>
                <c:pt idx="5366">
                  <c:v>0.37802323856298964</c:v>
                </c:pt>
                <c:pt idx="5367">
                  <c:v>0.43657052816663428</c:v>
                </c:pt>
                <c:pt idx="5368">
                  <c:v>0.44086689662228662</c:v>
                </c:pt>
                <c:pt idx="5369">
                  <c:v>0.64993153077081378</c:v>
                </c:pt>
                <c:pt idx="5370">
                  <c:v>0.39923766506800318</c:v>
                </c:pt>
                <c:pt idx="5371">
                  <c:v>0.98743679792966543</c:v>
                </c:pt>
                <c:pt idx="5372">
                  <c:v>0.85026280388713948</c:v>
                </c:pt>
                <c:pt idx="5373">
                  <c:v>0.3669449311527167</c:v>
                </c:pt>
                <c:pt idx="5374">
                  <c:v>0.24345788370978921</c:v>
                </c:pt>
                <c:pt idx="5375">
                  <c:v>0.79665151042707805</c:v>
                </c:pt>
                <c:pt idx="5376">
                  <c:v>0.3219357479000165</c:v>
                </c:pt>
                <c:pt idx="5377">
                  <c:v>0.77411495557712151</c:v>
                </c:pt>
                <c:pt idx="5378">
                  <c:v>0.55005838468207902</c:v>
                </c:pt>
                <c:pt idx="5379">
                  <c:v>0.83127135170217203</c:v>
                </c:pt>
                <c:pt idx="5380">
                  <c:v>0.17760805840492624</c:v>
                </c:pt>
                <c:pt idx="5381">
                  <c:v>5.863761159527936E-2</c:v>
                </c:pt>
                <c:pt idx="5382">
                  <c:v>0.52233808186014097</c:v>
                </c:pt>
                <c:pt idx="5383">
                  <c:v>0.93614182338870211</c:v>
                </c:pt>
                <c:pt idx="5384">
                  <c:v>0.7356256939171002</c:v>
                </c:pt>
                <c:pt idx="5385">
                  <c:v>0.66103766470264536</c:v>
                </c:pt>
                <c:pt idx="5386">
                  <c:v>6.0030657360344498E-2</c:v>
                </c:pt>
                <c:pt idx="5387">
                  <c:v>0.93525825531001117</c:v>
                </c:pt>
                <c:pt idx="5388">
                  <c:v>0.88549699535849369</c:v>
                </c:pt>
                <c:pt idx="5389">
                  <c:v>0.54800099020265092</c:v>
                </c:pt>
                <c:pt idx="5390">
                  <c:v>0.25264233595349006</c:v>
                </c:pt>
                <c:pt idx="5391">
                  <c:v>0.15974037030699681</c:v>
                </c:pt>
                <c:pt idx="5392">
                  <c:v>0.75640374969523572</c:v>
                </c:pt>
                <c:pt idx="5393">
                  <c:v>0.87782112782719601</c:v>
                </c:pt>
                <c:pt idx="5394">
                  <c:v>0.53969539168276615</c:v>
                </c:pt>
                <c:pt idx="5395">
                  <c:v>0.66044801224975291</c:v>
                </c:pt>
                <c:pt idx="5396">
                  <c:v>0.14974188159673563</c:v>
                </c:pt>
                <c:pt idx="5397">
                  <c:v>0.71180399633562375</c:v>
                </c:pt>
                <c:pt idx="5398">
                  <c:v>0.28976641282894017</c:v>
                </c:pt>
                <c:pt idx="5399">
                  <c:v>0.10410041599725392</c:v>
                </c:pt>
                <c:pt idx="5400">
                  <c:v>0.61569166584671087</c:v>
                </c:pt>
                <c:pt idx="5401">
                  <c:v>0.92982788566957597</c:v>
                </c:pt>
                <c:pt idx="5402">
                  <c:v>0.61727444856300695</c:v>
                </c:pt>
                <c:pt idx="5403">
                  <c:v>0.53165699845722736</c:v>
                </c:pt>
                <c:pt idx="5404">
                  <c:v>0.55917307062036037</c:v>
                </c:pt>
                <c:pt idx="5405">
                  <c:v>2.179791639642693E-2</c:v>
                </c:pt>
                <c:pt idx="5406">
                  <c:v>0.35758087474740152</c:v>
                </c:pt>
                <c:pt idx="5407">
                  <c:v>0.86176187957719053</c:v>
                </c:pt>
                <c:pt idx="5408">
                  <c:v>0.63191005384172783</c:v>
                </c:pt>
                <c:pt idx="5409">
                  <c:v>0.51227491791931679</c:v>
                </c:pt>
                <c:pt idx="5410">
                  <c:v>0.80454546995672649</c:v>
                </c:pt>
                <c:pt idx="5411">
                  <c:v>0.99571356270262668</c:v>
                </c:pt>
                <c:pt idx="5412">
                  <c:v>0.95784834304724276</c:v>
                </c:pt>
                <c:pt idx="5413">
                  <c:v>0.55710159500925871</c:v>
                </c:pt>
                <c:pt idx="5414">
                  <c:v>0.20650732061197391</c:v>
                </c:pt>
                <c:pt idx="5415">
                  <c:v>0.76853752544547316</c:v>
                </c:pt>
                <c:pt idx="5416">
                  <c:v>0.81019016206739014</c:v>
                </c:pt>
                <c:pt idx="5417">
                  <c:v>0.86605386662578854</c:v>
                </c:pt>
                <c:pt idx="5418">
                  <c:v>0.76733637962831946</c:v>
                </c:pt>
                <c:pt idx="5419">
                  <c:v>0.62253241316533292</c:v>
                </c:pt>
                <c:pt idx="5420">
                  <c:v>0.90226806975075424</c:v>
                </c:pt>
                <c:pt idx="5421">
                  <c:v>0.41944830092575786</c:v>
                </c:pt>
                <c:pt idx="5422">
                  <c:v>0.66759365921262359</c:v>
                </c:pt>
                <c:pt idx="5423">
                  <c:v>0.24663038656424283</c:v>
                </c:pt>
                <c:pt idx="5424">
                  <c:v>0.11690698522930358</c:v>
                </c:pt>
                <c:pt idx="5425">
                  <c:v>0.85570074890540015</c:v>
                </c:pt>
                <c:pt idx="5426">
                  <c:v>0.76248685306053932</c:v>
                </c:pt>
                <c:pt idx="5427">
                  <c:v>0.11653938848364138</c:v>
                </c:pt>
                <c:pt idx="5428">
                  <c:v>0.67750224456074748</c:v>
                </c:pt>
                <c:pt idx="5429">
                  <c:v>0.7802243324835898</c:v>
                </c:pt>
                <c:pt idx="5430">
                  <c:v>0.23035605169383624</c:v>
                </c:pt>
                <c:pt idx="5431">
                  <c:v>0.59416081830587275</c:v>
                </c:pt>
                <c:pt idx="5432">
                  <c:v>6.0873266803507353E-2</c:v>
                </c:pt>
                <c:pt idx="5433">
                  <c:v>9.6995166548059869E-2</c:v>
                </c:pt>
                <c:pt idx="5434">
                  <c:v>0.19776417324215367</c:v>
                </c:pt>
                <c:pt idx="5435">
                  <c:v>0.82245968087690868</c:v>
                </c:pt>
                <c:pt idx="5436">
                  <c:v>7.9856498204104828E-2</c:v>
                </c:pt>
                <c:pt idx="5437">
                  <c:v>0.14816531638995062</c:v>
                </c:pt>
                <c:pt idx="5438">
                  <c:v>0.21447256589982314</c:v>
                </c:pt>
                <c:pt idx="5439">
                  <c:v>0.64041507832725308</c:v>
                </c:pt>
                <c:pt idx="5440">
                  <c:v>0.45622144614170373</c:v>
                </c:pt>
                <c:pt idx="5441">
                  <c:v>0.71384530361455178</c:v>
                </c:pt>
                <c:pt idx="5442">
                  <c:v>0.59801784977224559</c:v>
                </c:pt>
                <c:pt idx="5443">
                  <c:v>0.8860011221310129</c:v>
                </c:pt>
                <c:pt idx="5444">
                  <c:v>2.0859655933854943E-2</c:v>
                </c:pt>
                <c:pt idx="5445">
                  <c:v>0.58823728029999756</c:v>
                </c:pt>
                <c:pt idx="5446">
                  <c:v>0.50397000205887943</c:v>
                </c:pt>
                <c:pt idx="5447">
                  <c:v>0.22382460358730732</c:v>
                </c:pt>
                <c:pt idx="5448">
                  <c:v>0.82011249187407664</c:v>
                </c:pt>
                <c:pt idx="5449">
                  <c:v>0.63065092760634189</c:v>
                </c:pt>
                <c:pt idx="5450">
                  <c:v>0.35014027978765794</c:v>
                </c:pt>
                <c:pt idx="5451">
                  <c:v>0.80768239116653906</c:v>
                </c:pt>
                <c:pt idx="5452">
                  <c:v>0.71794833602288199</c:v>
                </c:pt>
                <c:pt idx="5453">
                  <c:v>0.55768353657689107</c:v>
                </c:pt>
                <c:pt idx="5454">
                  <c:v>0.98719924780875412</c:v>
                </c:pt>
                <c:pt idx="5455">
                  <c:v>0.85775792173005538</c:v>
                </c:pt>
                <c:pt idx="5456">
                  <c:v>0.33739051704173467</c:v>
                </c:pt>
                <c:pt idx="5457">
                  <c:v>0.52241992043443952</c:v>
                </c:pt>
                <c:pt idx="5458">
                  <c:v>0.31160274162497498</c:v>
                </c:pt>
                <c:pt idx="5459">
                  <c:v>0.10727849095467408</c:v>
                </c:pt>
                <c:pt idx="5460">
                  <c:v>2.9597475207223313E-2</c:v>
                </c:pt>
                <c:pt idx="5461">
                  <c:v>0.4447658078022142</c:v>
                </c:pt>
                <c:pt idx="5462">
                  <c:v>0.17893173181402111</c:v>
                </c:pt>
                <c:pt idx="5463">
                  <c:v>0.30561659825295984</c:v>
                </c:pt>
                <c:pt idx="5464">
                  <c:v>0.49816683749582935</c:v>
                </c:pt>
                <c:pt idx="5465">
                  <c:v>0.69003779240419982</c:v>
                </c:pt>
                <c:pt idx="5466">
                  <c:v>0.4651769373869416</c:v>
                </c:pt>
                <c:pt idx="5467">
                  <c:v>0.22878666232749198</c:v>
                </c:pt>
                <c:pt idx="5468">
                  <c:v>0.21743373815782077</c:v>
                </c:pt>
                <c:pt idx="5469">
                  <c:v>0.40883721849361304</c:v>
                </c:pt>
                <c:pt idx="5470">
                  <c:v>0.3271312221545406</c:v>
                </c:pt>
                <c:pt idx="5471">
                  <c:v>9.445075136350968E-2</c:v>
                </c:pt>
                <c:pt idx="5472">
                  <c:v>0.43377816650726747</c:v>
                </c:pt>
                <c:pt idx="5473">
                  <c:v>0.5096444876443802</c:v>
                </c:pt>
                <c:pt idx="5474">
                  <c:v>0.59490383909777922</c:v>
                </c:pt>
                <c:pt idx="5475">
                  <c:v>0.54882371637449778</c:v>
                </c:pt>
                <c:pt idx="5476">
                  <c:v>8.020110618332453E-2</c:v>
                </c:pt>
                <c:pt idx="5477">
                  <c:v>0.93999162313527973</c:v>
                </c:pt>
                <c:pt idx="5478">
                  <c:v>0.439210034645726</c:v>
                </c:pt>
                <c:pt idx="5479">
                  <c:v>0.80305229071669848</c:v>
                </c:pt>
                <c:pt idx="5480">
                  <c:v>0.89985007555217023</c:v>
                </c:pt>
                <c:pt idx="5481">
                  <c:v>0.78021980532455248</c:v>
                </c:pt>
                <c:pt idx="5482">
                  <c:v>0.15426808975370046</c:v>
                </c:pt>
                <c:pt idx="5483">
                  <c:v>0.78378449044366572</c:v>
                </c:pt>
                <c:pt idx="5484">
                  <c:v>6.5930886690472659E-2</c:v>
                </c:pt>
                <c:pt idx="5485">
                  <c:v>0.10041260677409014</c:v>
                </c:pt>
                <c:pt idx="5486">
                  <c:v>0.63468205213299111</c:v>
                </c:pt>
                <c:pt idx="5487">
                  <c:v>0.1012501991825412</c:v>
                </c:pt>
                <c:pt idx="5488">
                  <c:v>0.71209766096998828</c:v>
                </c:pt>
                <c:pt idx="5489">
                  <c:v>0.22538792259310741</c:v>
                </c:pt>
                <c:pt idx="5490">
                  <c:v>9.4815022356256384E-2</c:v>
                </c:pt>
                <c:pt idx="5491">
                  <c:v>0.55608074160110244</c:v>
                </c:pt>
                <c:pt idx="5492">
                  <c:v>4.9024089728027624E-2</c:v>
                </c:pt>
                <c:pt idx="5493">
                  <c:v>0.94787605896027571</c:v>
                </c:pt>
                <c:pt idx="5494">
                  <c:v>0.95292294535456368</c:v>
                </c:pt>
                <c:pt idx="5495">
                  <c:v>0.77594257415083356</c:v>
                </c:pt>
                <c:pt idx="5496">
                  <c:v>0.26684375305978758</c:v>
                </c:pt>
                <c:pt idx="5497">
                  <c:v>0.84295767584953352</c:v>
                </c:pt>
                <c:pt idx="5498">
                  <c:v>0.58965800310934802</c:v>
                </c:pt>
                <c:pt idx="5499">
                  <c:v>0.38205825881197036</c:v>
                </c:pt>
                <c:pt idx="5500">
                  <c:v>0.25315585278587222</c:v>
                </c:pt>
                <c:pt idx="5501">
                  <c:v>0.79041777215451825</c:v>
                </c:pt>
                <c:pt idx="5502">
                  <c:v>0.55149660098901787</c:v>
                </c:pt>
                <c:pt idx="5503">
                  <c:v>3.3728224241048204E-3</c:v>
                </c:pt>
                <c:pt idx="5504">
                  <c:v>0.68702648192971316</c:v>
                </c:pt>
                <c:pt idx="5505">
                  <c:v>0.85408179268896667</c:v>
                </c:pt>
                <c:pt idx="5506">
                  <c:v>0.55268972346218759</c:v>
                </c:pt>
                <c:pt idx="5507">
                  <c:v>5.6182228986258728E-2</c:v>
                </c:pt>
                <c:pt idx="5508">
                  <c:v>0.25472257205039384</c:v>
                </c:pt>
                <c:pt idx="5509">
                  <c:v>0.12226845096902383</c:v>
                </c:pt>
                <c:pt idx="5510">
                  <c:v>0.96585543638367921</c:v>
                </c:pt>
                <c:pt idx="5511">
                  <c:v>0.13231930049709942</c:v>
                </c:pt>
                <c:pt idx="5512">
                  <c:v>0.89048345475014457</c:v>
                </c:pt>
                <c:pt idx="5513">
                  <c:v>0.35542398568029698</c:v>
                </c:pt>
                <c:pt idx="5514">
                  <c:v>0.61092732875185429</c:v>
                </c:pt>
                <c:pt idx="5515">
                  <c:v>0.85561433241498397</c:v>
                </c:pt>
                <c:pt idx="5516">
                  <c:v>0.31008489863485328</c:v>
                </c:pt>
                <c:pt idx="5517">
                  <c:v>0.5968913559787401</c:v>
                </c:pt>
                <c:pt idx="5518">
                  <c:v>0.95301993468451307</c:v>
                </c:pt>
                <c:pt idx="5519">
                  <c:v>0.40604224261177807</c:v>
                </c:pt>
                <c:pt idx="5520">
                  <c:v>0.35197157615421881</c:v>
                </c:pt>
                <c:pt idx="5521">
                  <c:v>0.58628042395519109</c:v>
                </c:pt>
                <c:pt idx="5522">
                  <c:v>0.61508541489722457</c:v>
                </c:pt>
                <c:pt idx="5523">
                  <c:v>0.74056817765374117</c:v>
                </c:pt>
                <c:pt idx="5524">
                  <c:v>0.72936182642791503</c:v>
                </c:pt>
                <c:pt idx="5525">
                  <c:v>0.3842167739682909</c:v>
                </c:pt>
                <c:pt idx="5526">
                  <c:v>0.53132008506512274</c:v>
                </c:pt>
                <c:pt idx="5527">
                  <c:v>0.89666968951778003</c:v>
                </c:pt>
                <c:pt idx="5528">
                  <c:v>0.32747172532951074</c:v>
                </c:pt>
                <c:pt idx="5529">
                  <c:v>0.81728761308700204</c:v>
                </c:pt>
                <c:pt idx="5530">
                  <c:v>0.15291315324274504</c:v>
                </c:pt>
                <c:pt idx="5531">
                  <c:v>1.1366550815928052E-2</c:v>
                </c:pt>
                <c:pt idx="5532">
                  <c:v>3.7619563302779366E-2</c:v>
                </c:pt>
                <c:pt idx="5533">
                  <c:v>0.27200042981281897</c:v>
                </c:pt>
                <c:pt idx="5534">
                  <c:v>0.51122386404835796</c:v>
                </c:pt>
                <c:pt idx="5535">
                  <c:v>0.13948306075273223</c:v>
                </c:pt>
                <c:pt idx="5536">
                  <c:v>0.29180207117078921</c:v>
                </c:pt>
                <c:pt idx="5537">
                  <c:v>0.31741016745446721</c:v>
                </c:pt>
                <c:pt idx="5538">
                  <c:v>0.7126844072307853</c:v>
                </c:pt>
                <c:pt idx="5539">
                  <c:v>8.6832327808641044E-2</c:v>
                </c:pt>
                <c:pt idx="5540">
                  <c:v>0.39093347983012605</c:v>
                </c:pt>
                <c:pt idx="5541">
                  <c:v>0.41899550492828502</c:v>
                </c:pt>
                <c:pt idx="5542">
                  <c:v>5.7451329686423448E-2</c:v>
                </c:pt>
                <c:pt idx="5543">
                  <c:v>0.5844980397189492</c:v>
                </c:pt>
                <c:pt idx="5544">
                  <c:v>0.65855355638011992</c:v>
                </c:pt>
                <c:pt idx="5545">
                  <c:v>0.30962208067515029</c:v>
                </c:pt>
                <c:pt idx="5546">
                  <c:v>0.81830990725118202</c:v>
                </c:pt>
                <c:pt idx="5547">
                  <c:v>0.33461117061535417</c:v>
                </c:pt>
                <c:pt idx="5548">
                  <c:v>0.80994453225747898</c:v>
                </c:pt>
                <c:pt idx="5549">
                  <c:v>0.73775365144841076</c:v>
                </c:pt>
                <c:pt idx="5550">
                  <c:v>0.42561989343986839</c:v>
                </c:pt>
                <c:pt idx="5551">
                  <c:v>0.3935490438684584</c:v>
                </c:pt>
                <c:pt idx="5552">
                  <c:v>0.37878029718006972</c:v>
                </c:pt>
                <c:pt idx="5553">
                  <c:v>0.16045470543226911</c:v>
                </c:pt>
                <c:pt idx="5554">
                  <c:v>0.76223420014708965</c:v>
                </c:pt>
                <c:pt idx="5555">
                  <c:v>0.87020187213560651</c:v>
                </c:pt>
                <c:pt idx="5556">
                  <c:v>0.48286498313903109</c:v>
                </c:pt>
                <c:pt idx="5557">
                  <c:v>0.51177161769558288</c:v>
                </c:pt>
                <c:pt idx="5558">
                  <c:v>0.3455786096610029</c:v>
                </c:pt>
                <c:pt idx="5559">
                  <c:v>0.13969257247619915</c:v>
                </c:pt>
                <c:pt idx="5560">
                  <c:v>0.81306560747933831</c:v>
                </c:pt>
                <c:pt idx="5561">
                  <c:v>0.19366490523967189</c:v>
                </c:pt>
                <c:pt idx="5562">
                  <c:v>0.92606236316545976</c:v>
                </c:pt>
                <c:pt idx="5563">
                  <c:v>0.33013772188226587</c:v>
                </c:pt>
                <c:pt idx="5564">
                  <c:v>0.62469167524235869</c:v>
                </c:pt>
                <c:pt idx="5565">
                  <c:v>0.19298579832212337</c:v>
                </c:pt>
                <c:pt idx="5566">
                  <c:v>0.51231239992767219</c:v>
                </c:pt>
                <c:pt idx="5567">
                  <c:v>0.43450558438641279</c:v>
                </c:pt>
                <c:pt idx="5568">
                  <c:v>0.73535678243979663</c:v>
                </c:pt>
                <c:pt idx="5569">
                  <c:v>0.1414424656617653</c:v>
                </c:pt>
                <c:pt idx="5570">
                  <c:v>0.22352037728928048</c:v>
                </c:pt>
                <c:pt idx="5571">
                  <c:v>0.70698110093687716</c:v>
                </c:pt>
                <c:pt idx="5572">
                  <c:v>0.2313634460937993</c:v>
                </c:pt>
                <c:pt idx="5573">
                  <c:v>0.52543849848464064</c:v>
                </c:pt>
                <c:pt idx="5574">
                  <c:v>4.4844031354805469E-2</c:v>
                </c:pt>
                <c:pt idx="5575">
                  <c:v>0.69363498021552106</c:v>
                </c:pt>
                <c:pt idx="5576">
                  <c:v>0.92311248226236198</c:v>
                </c:pt>
                <c:pt idx="5577">
                  <c:v>0.75148938351845807</c:v>
                </c:pt>
                <c:pt idx="5578">
                  <c:v>0.28206879472456353</c:v>
                </c:pt>
                <c:pt idx="5579">
                  <c:v>0.73023293573885828</c:v>
                </c:pt>
                <c:pt idx="5580">
                  <c:v>2.4950962990965213E-2</c:v>
                </c:pt>
                <c:pt idx="5581">
                  <c:v>0.35083498915230621</c:v>
                </c:pt>
                <c:pt idx="5582">
                  <c:v>0.48366268281064123</c:v>
                </c:pt>
                <c:pt idx="5583">
                  <c:v>0.91870999844684731</c:v>
                </c:pt>
                <c:pt idx="5584">
                  <c:v>0.75894389616276314</c:v>
                </c:pt>
                <c:pt idx="5585">
                  <c:v>0.57006280756092764</c:v>
                </c:pt>
                <c:pt idx="5586">
                  <c:v>4.5606676510352023E-2</c:v>
                </c:pt>
                <c:pt idx="5587">
                  <c:v>0.51141210948648497</c:v>
                </c:pt>
                <c:pt idx="5588">
                  <c:v>0.30332413935257313</c:v>
                </c:pt>
                <c:pt idx="5589">
                  <c:v>0.96881009869687729</c:v>
                </c:pt>
                <c:pt idx="5590">
                  <c:v>0.79132879841668946</c:v>
                </c:pt>
                <c:pt idx="5591">
                  <c:v>0.86311498929891506</c:v>
                </c:pt>
                <c:pt idx="5592">
                  <c:v>0.37362514686473886</c:v>
                </c:pt>
                <c:pt idx="5593">
                  <c:v>0.51784335566584172</c:v>
                </c:pt>
                <c:pt idx="5594">
                  <c:v>0.39327867580264747</c:v>
                </c:pt>
                <c:pt idx="5595">
                  <c:v>0.83470421509570636</c:v>
                </c:pt>
                <c:pt idx="5596">
                  <c:v>0.87374311353719936</c:v>
                </c:pt>
                <c:pt idx="5597">
                  <c:v>5.092197100209164E-4</c:v>
                </c:pt>
                <c:pt idx="5598">
                  <c:v>0.55845566632154198</c:v>
                </c:pt>
                <c:pt idx="5599">
                  <c:v>0.96438386615569882</c:v>
                </c:pt>
                <c:pt idx="5600">
                  <c:v>0.39963847883028841</c:v>
                </c:pt>
                <c:pt idx="5601">
                  <c:v>0.72391370065692517</c:v>
                </c:pt>
                <c:pt idx="5602">
                  <c:v>0.81756694094164617</c:v>
                </c:pt>
                <c:pt idx="5603">
                  <c:v>0.84757640624771657</c:v>
                </c:pt>
                <c:pt idx="5604">
                  <c:v>0.2166598053726646</c:v>
                </c:pt>
                <c:pt idx="5605">
                  <c:v>0.40134889837417237</c:v>
                </c:pt>
                <c:pt idx="5606">
                  <c:v>0.4709349747146177</c:v>
                </c:pt>
                <c:pt idx="5607">
                  <c:v>4.120028579663499E-3</c:v>
                </c:pt>
                <c:pt idx="5608">
                  <c:v>0.24532033840442091</c:v>
                </c:pt>
                <c:pt idx="5609">
                  <c:v>9.8927563102416488E-2</c:v>
                </c:pt>
                <c:pt idx="5610">
                  <c:v>0.67555306231395951</c:v>
                </c:pt>
                <c:pt idx="5611">
                  <c:v>2.0318310717268993E-2</c:v>
                </c:pt>
                <c:pt idx="5612">
                  <c:v>0.48984822513994214</c:v>
                </c:pt>
                <c:pt idx="5613">
                  <c:v>0.87911992700729513</c:v>
                </c:pt>
                <c:pt idx="5614">
                  <c:v>0.36861321160970872</c:v>
                </c:pt>
                <c:pt idx="5615">
                  <c:v>0.28224752437427991</c:v>
                </c:pt>
                <c:pt idx="5616">
                  <c:v>0.73414215852233677</c:v>
                </c:pt>
                <c:pt idx="5617">
                  <c:v>0.72725828491489319</c:v>
                </c:pt>
                <c:pt idx="5618">
                  <c:v>2.9994564610530884E-2</c:v>
                </c:pt>
                <c:pt idx="5619">
                  <c:v>0.1186474091925879</c:v>
                </c:pt>
                <c:pt idx="5620">
                  <c:v>0.10700629982492249</c:v>
                </c:pt>
                <c:pt idx="5621">
                  <c:v>0.4548811574722087</c:v>
                </c:pt>
                <c:pt idx="5622">
                  <c:v>0.1876136354113061</c:v>
                </c:pt>
                <c:pt idx="5623">
                  <c:v>0.22237035782186798</c:v>
                </c:pt>
                <c:pt idx="5624">
                  <c:v>0.37860391213493605</c:v>
                </c:pt>
                <c:pt idx="5625">
                  <c:v>0.19595125186999851</c:v>
                </c:pt>
                <c:pt idx="5626">
                  <c:v>0.35269017906519129</c:v>
                </c:pt>
                <c:pt idx="5627">
                  <c:v>0.66383954866968076</c:v>
                </c:pt>
                <c:pt idx="5628">
                  <c:v>0.15129449132424522</c:v>
                </c:pt>
                <c:pt idx="5629">
                  <c:v>0.80651568658953332</c:v>
                </c:pt>
                <c:pt idx="5630">
                  <c:v>0.1091445102864618</c:v>
                </c:pt>
                <c:pt idx="5631">
                  <c:v>0.39178438456346487</c:v>
                </c:pt>
                <c:pt idx="5632">
                  <c:v>0.72015135815374154</c:v>
                </c:pt>
                <c:pt idx="5633">
                  <c:v>0.58387648993352259</c:v>
                </c:pt>
                <c:pt idx="5634">
                  <c:v>0.2121663127151161</c:v>
                </c:pt>
                <c:pt idx="5635">
                  <c:v>0.87921780295633611</c:v>
                </c:pt>
                <c:pt idx="5636">
                  <c:v>1.3614287140599585E-2</c:v>
                </c:pt>
                <c:pt idx="5637">
                  <c:v>0.81532397205723639</c:v>
                </c:pt>
                <c:pt idx="5638">
                  <c:v>0.14999836597125901</c:v>
                </c:pt>
                <c:pt idx="5639">
                  <c:v>2.2536878950212561E-2</c:v>
                </c:pt>
                <c:pt idx="5640">
                  <c:v>0.77732451622249765</c:v>
                </c:pt>
                <c:pt idx="5641">
                  <c:v>0.49314415151865415</c:v>
                </c:pt>
                <c:pt idx="5642">
                  <c:v>0.27375457402027892</c:v>
                </c:pt>
                <c:pt idx="5643">
                  <c:v>0.99312555882759657</c:v>
                </c:pt>
                <c:pt idx="5644">
                  <c:v>0.46126721541456284</c:v>
                </c:pt>
                <c:pt idx="5645">
                  <c:v>0.51808947255745974</c:v>
                </c:pt>
                <c:pt idx="5646">
                  <c:v>0.52976527322538447</c:v>
                </c:pt>
                <c:pt idx="5647">
                  <c:v>0.76494709903604685</c:v>
                </c:pt>
                <c:pt idx="5648">
                  <c:v>0.46589349883882958</c:v>
                </c:pt>
                <c:pt idx="5649">
                  <c:v>0.27203498420865974</c:v>
                </c:pt>
                <c:pt idx="5650">
                  <c:v>9.1979594944035445E-2</c:v>
                </c:pt>
                <c:pt idx="5651">
                  <c:v>0.90105222440373722</c:v>
                </c:pt>
                <c:pt idx="5652">
                  <c:v>0.98473555361141241</c:v>
                </c:pt>
                <c:pt idx="5653">
                  <c:v>0.45044954700882062</c:v>
                </c:pt>
                <c:pt idx="5654">
                  <c:v>0.70553657724779872</c:v>
                </c:pt>
                <c:pt idx="5655">
                  <c:v>0.95325380375294655</c:v>
                </c:pt>
                <c:pt idx="5656">
                  <c:v>0.33667967577310265</c:v>
                </c:pt>
                <c:pt idx="5657">
                  <c:v>0.57531071853605598</c:v>
                </c:pt>
                <c:pt idx="5658">
                  <c:v>0.24724643549287992</c:v>
                </c:pt>
                <c:pt idx="5659">
                  <c:v>0.47084132883271262</c:v>
                </c:pt>
                <c:pt idx="5660">
                  <c:v>0.43021369140139487</c:v>
                </c:pt>
                <c:pt idx="5661">
                  <c:v>0.60151138324360898</c:v>
                </c:pt>
                <c:pt idx="5662">
                  <c:v>0.60181817533533</c:v>
                </c:pt>
                <c:pt idx="5663">
                  <c:v>0.75807286089196468</c:v>
                </c:pt>
                <c:pt idx="5664">
                  <c:v>0.93057301125050196</c:v>
                </c:pt>
                <c:pt idx="5665">
                  <c:v>0.14060008718660105</c:v>
                </c:pt>
                <c:pt idx="5666">
                  <c:v>6.5665345203906919E-2</c:v>
                </c:pt>
                <c:pt idx="5667">
                  <c:v>0.63745684206367326</c:v>
                </c:pt>
                <c:pt idx="5668">
                  <c:v>0.73714456415602214</c:v>
                </c:pt>
                <c:pt idx="5669">
                  <c:v>0.18868977026487224</c:v>
                </c:pt>
                <c:pt idx="5670">
                  <c:v>0.30896884170778505</c:v>
                </c:pt>
                <c:pt idx="5671">
                  <c:v>0.83932258274374649</c:v>
                </c:pt>
                <c:pt idx="5672">
                  <c:v>0.49464817414742346</c:v>
                </c:pt>
                <c:pt idx="5673">
                  <c:v>0.55186289574572023</c:v>
                </c:pt>
                <c:pt idx="5674">
                  <c:v>0.15968879831940344</c:v>
                </c:pt>
                <c:pt idx="5675">
                  <c:v>0.88963335421384937</c:v>
                </c:pt>
                <c:pt idx="5676">
                  <c:v>6.7784272165868562E-2</c:v>
                </c:pt>
                <c:pt idx="5677">
                  <c:v>0.25026229175285541</c:v>
                </c:pt>
                <c:pt idx="5678">
                  <c:v>0.15833749024120042</c:v>
                </c:pt>
                <c:pt idx="5679">
                  <c:v>0.17819848385555598</c:v>
                </c:pt>
                <c:pt idx="5680">
                  <c:v>0.98191816032953472</c:v>
                </c:pt>
                <c:pt idx="5681">
                  <c:v>9.8520658490490479E-2</c:v>
                </c:pt>
                <c:pt idx="5682">
                  <c:v>0.83670724967341281</c:v>
                </c:pt>
                <c:pt idx="5683">
                  <c:v>0.53874526104831377</c:v>
                </c:pt>
                <c:pt idx="5684">
                  <c:v>0.69160243901033069</c:v>
                </c:pt>
                <c:pt idx="5685">
                  <c:v>0.76219244662774377</c:v>
                </c:pt>
                <c:pt idx="5686">
                  <c:v>0.16845047248920914</c:v>
                </c:pt>
                <c:pt idx="5687">
                  <c:v>0.14709112613792119</c:v>
                </c:pt>
                <c:pt idx="5688">
                  <c:v>0.16055700004126736</c:v>
                </c:pt>
                <c:pt idx="5689">
                  <c:v>0.48149969358067013</c:v>
                </c:pt>
                <c:pt idx="5690">
                  <c:v>0.56535001032303556</c:v>
                </c:pt>
                <c:pt idx="5691">
                  <c:v>0.83762349925824608</c:v>
                </c:pt>
                <c:pt idx="5692">
                  <c:v>0.93815203334118802</c:v>
                </c:pt>
                <c:pt idx="5693">
                  <c:v>0.5212243653467038</c:v>
                </c:pt>
                <c:pt idx="5694">
                  <c:v>0.21790838205158169</c:v>
                </c:pt>
                <c:pt idx="5695">
                  <c:v>0.38617714093354399</c:v>
                </c:pt>
                <c:pt idx="5696">
                  <c:v>0.47920767007358728</c:v>
                </c:pt>
                <c:pt idx="5697">
                  <c:v>4.3310926781646407E-2</c:v>
                </c:pt>
                <c:pt idx="5698">
                  <c:v>0.92674641913117206</c:v>
                </c:pt>
                <c:pt idx="5699">
                  <c:v>0.82706633760922887</c:v>
                </c:pt>
                <c:pt idx="5700">
                  <c:v>0.50393619830903424</c:v>
                </c:pt>
                <c:pt idx="5701">
                  <c:v>0.65568497993782393</c:v>
                </c:pt>
                <c:pt idx="5702">
                  <c:v>9.7457815007054166E-2</c:v>
                </c:pt>
                <c:pt idx="5703">
                  <c:v>0.97349682355928091</c:v>
                </c:pt>
                <c:pt idx="5704">
                  <c:v>0.56111356083355546</c:v>
                </c:pt>
                <c:pt idx="5705">
                  <c:v>0.63561692956630933</c:v>
                </c:pt>
                <c:pt idx="5706">
                  <c:v>0.81373522096021811</c:v>
                </c:pt>
                <c:pt idx="5707">
                  <c:v>0.44785867838554955</c:v>
                </c:pt>
                <c:pt idx="5708">
                  <c:v>0.1608076259311324</c:v>
                </c:pt>
                <c:pt idx="5709">
                  <c:v>0.69376902454242528</c:v>
                </c:pt>
                <c:pt idx="5710">
                  <c:v>0.17599548454209951</c:v>
                </c:pt>
                <c:pt idx="5711">
                  <c:v>0.95610869906661511</c:v>
                </c:pt>
                <c:pt idx="5712">
                  <c:v>0.31890521259927435</c:v>
                </c:pt>
                <c:pt idx="5713">
                  <c:v>0.83990815600376023</c:v>
                </c:pt>
                <c:pt idx="5714">
                  <c:v>0.33637795519846397</c:v>
                </c:pt>
                <c:pt idx="5715">
                  <c:v>0.50429302058382564</c:v>
                </c:pt>
                <c:pt idx="5716">
                  <c:v>0.65279695235788682</c:v>
                </c:pt>
                <c:pt idx="5717">
                  <c:v>0.5583782790034908</c:v>
                </c:pt>
                <c:pt idx="5718">
                  <c:v>0.66373521167027538</c:v>
                </c:pt>
                <c:pt idx="5719">
                  <c:v>0.39770254231882401</c:v>
                </c:pt>
                <c:pt idx="5720">
                  <c:v>0.18662875247496588</c:v>
                </c:pt>
                <c:pt idx="5721">
                  <c:v>0.66944284675151244</c:v>
                </c:pt>
                <c:pt idx="5722">
                  <c:v>0.32592535266928624</c:v>
                </c:pt>
                <c:pt idx="5723">
                  <c:v>0.82740231269383913</c:v>
                </c:pt>
                <c:pt idx="5724">
                  <c:v>0.15066944535387189</c:v>
                </c:pt>
                <c:pt idx="5725">
                  <c:v>0.30136806252476206</c:v>
                </c:pt>
                <c:pt idx="5726">
                  <c:v>9.3026853675500884E-2</c:v>
                </c:pt>
                <c:pt idx="5727">
                  <c:v>0.50232972414341281</c:v>
                </c:pt>
                <c:pt idx="5728">
                  <c:v>0.65567367833837575</c:v>
                </c:pt>
                <c:pt idx="5729">
                  <c:v>0.90751183308079464</c:v>
                </c:pt>
                <c:pt idx="5730">
                  <c:v>0.5513785889145818</c:v>
                </c:pt>
                <c:pt idx="5731">
                  <c:v>1.9943887377131677E-2</c:v>
                </c:pt>
                <c:pt idx="5732">
                  <c:v>0.19691514745211003</c:v>
                </c:pt>
                <c:pt idx="5733">
                  <c:v>0.5528832276132345</c:v>
                </c:pt>
                <c:pt idx="5734">
                  <c:v>0.30840649563279304</c:v>
                </c:pt>
                <c:pt idx="5735">
                  <c:v>0.38797210035285545</c:v>
                </c:pt>
                <c:pt idx="5736">
                  <c:v>0.64709063044148063</c:v>
                </c:pt>
                <c:pt idx="5737">
                  <c:v>0.65222582996460876</c:v>
                </c:pt>
                <c:pt idx="5738">
                  <c:v>0.95952421518020525</c:v>
                </c:pt>
                <c:pt idx="5739">
                  <c:v>0.72348453371016519</c:v>
                </c:pt>
                <c:pt idx="5740">
                  <c:v>0.60455806674647983</c:v>
                </c:pt>
                <c:pt idx="5741">
                  <c:v>0.80742780808705272</c:v>
                </c:pt>
                <c:pt idx="5742">
                  <c:v>0.43917051909452792</c:v>
                </c:pt>
                <c:pt idx="5743">
                  <c:v>0.13891442173110061</c:v>
                </c:pt>
                <c:pt idx="5744">
                  <c:v>0.73468603460802051</c:v>
                </c:pt>
                <c:pt idx="5745">
                  <c:v>0.86818365699992683</c:v>
                </c:pt>
                <c:pt idx="5746">
                  <c:v>0.56272319777064173</c:v>
                </c:pt>
                <c:pt idx="5747">
                  <c:v>0.68878493117577622</c:v>
                </c:pt>
                <c:pt idx="5748">
                  <c:v>0.40833827127159494</c:v>
                </c:pt>
                <c:pt idx="5749">
                  <c:v>0.94132526169592756</c:v>
                </c:pt>
                <c:pt idx="5750">
                  <c:v>0.85367332345511449</c:v>
                </c:pt>
                <c:pt idx="5751">
                  <c:v>0.68754731010997072</c:v>
                </c:pt>
                <c:pt idx="5752">
                  <c:v>0.60764101827872963</c:v>
                </c:pt>
                <c:pt idx="5753">
                  <c:v>0.622594210609139</c:v>
                </c:pt>
                <c:pt idx="5754">
                  <c:v>0.94089770779986759</c:v>
                </c:pt>
                <c:pt idx="5755">
                  <c:v>0.66777499237459848</c:v>
                </c:pt>
                <c:pt idx="5756">
                  <c:v>0.29429683987716998</c:v>
                </c:pt>
                <c:pt idx="5757">
                  <c:v>0.24698781559569194</c:v>
                </c:pt>
                <c:pt idx="5758">
                  <c:v>0.12421671679439801</c:v>
                </c:pt>
                <c:pt idx="5759">
                  <c:v>0.71035916344745043</c:v>
                </c:pt>
                <c:pt idx="5760">
                  <c:v>6.460061299828841E-3</c:v>
                </c:pt>
                <c:pt idx="5761">
                  <c:v>0.57425026622333109</c:v>
                </c:pt>
                <c:pt idx="5762">
                  <c:v>0.42422441552589851</c:v>
                </c:pt>
                <c:pt idx="5763">
                  <c:v>0.93975174377660808</c:v>
                </c:pt>
                <c:pt idx="5764">
                  <c:v>0.40755765345299505</c:v>
                </c:pt>
                <c:pt idx="5765">
                  <c:v>0.82148158448817277</c:v>
                </c:pt>
                <c:pt idx="5766">
                  <c:v>0.64099049272061814</c:v>
                </c:pt>
                <c:pt idx="5767">
                  <c:v>0.12721115542911512</c:v>
                </c:pt>
                <c:pt idx="5768">
                  <c:v>3.7889297137916694E-2</c:v>
                </c:pt>
                <c:pt idx="5769">
                  <c:v>0.80541699696584468</c:v>
                </c:pt>
                <c:pt idx="5770">
                  <c:v>0.64346800495100576</c:v>
                </c:pt>
                <c:pt idx="5771">
                  <c:v>0.76675921155454552</c:v>
                </c:pt>
                <c:pt idx="5772">
                  <c:v>0.92206859724692469</c:v>
                </c:pt>
                <c:pt idx="5773">
                  <c:v>0.20691392906332107</c:v>
                </c:pt>
                <c:pt idx="5774">
                  <c:v>0.60240576723702521</c:v>
                </c:pt>
                <c:pt idx="5775">
                  <c:v>0.63372995268261523</c:v>
                </c:pt>
                <c:pt idx="5776">
                  <c:v>9.9314736714267521E-2</c:v>
                </c:pt>
                <c:pt idx="5777">
                  <c:v>0.18277995669412425</c:v>
                </c:pt>
                <c:pt idx="5778">
                  <c:v>0.98273215814620818</c:v>
                </c:pt>
                <c:pt idx="5779">
                  <c:v>0.77938196332165133</c:v>
                </c:pt>
                <c:pt idx="5780">
                  <c:v>7.265754699365122E-2</c:v>
                </c:pt>
                <c:pt idx="5781">
                  <c:v>0.15539232229599373</c:v>
                </c:pt>
                <c:pt idx="5782">
                  <c:v>0.67876082876639476</c:v>
                </c:pt>
                <c:pt idx="5783">
                  <c:v>0.9332490767972772</c:v>
                </c:pt>
                <c:pt idx="5784">
                  <c:v>0.11723373183851769</c:v>
                </c:pt>
                <c:pt idx="5785">
                  <c:v>0.34733100996694111</c:v>
                </c:pt>
                <c:pt idx="5786">
                  <c:v>0.59228451437888874</c:v>
                </c:pt>
                <c:pt idx="5787">
                  <c:v>0.52583316598359175</c:v>
                </c:pt>
                <c:pt idx="5788">
                  <c:v>0.67802068622690659</c:v>
                </c:pt>
                <c:pt idx="5789">
                  <c:v>0.49367341561879657</c:v>
                </c:pt>
                <c:pt idx="5790">
                  <c:v>0.16909630511379628</c:v>
                </c:pt>
                <c:pt idx="5791">
                  <c:v>1.6000475741923077E-3</c:v>
                </c:pt>
                <c:pt idx="5792">
                  <c:v>0.89199957945011532</c:v>
                </c:pt>
                <c:pt idx="5793">
                  <c:v>0.83693181808895045</c:v>
                </c:pt>
                <c:pt idx="5794">
                  <c:v>0.31306662099113064</c:v>
                </c:pt>
                <c:pt idx="5795">
                  <c:v>0.71069899793281177</c:v>
                </c:pt>
                <c:pt idx="5796">
                  <c:v>0.71805825676678603</c:v>
                </c:pt>
                <c:pt idx="5797">
                  <c:v>0.40512147937208481</c:v>
                </c:pt>
                <c:pt idx="5798">
                  <c:v>0.87670380662973213</c:v>
                </c:pt>
                <c:pt idx="5799">
                  <c:v>0.76087802590843201</c:v>
                </c:pt>
                <c:pt idx="5800">
                  <c:v>7.6981443016315557E-2</c:v>
                </c:pt>
                <c:pt idx="5801">
                  <c:v>0.82711277521546589</c:v>
                </c:pt>
                <c:pt idx="5802">
                  <c:v>0.28441304633599385</c:v>
                </c:pt>
                <c:pt idx="5803">
                  <c:v>0.1300697690481645</c:v>
                </c:pt>
                <c:pt idx="5804">
                  <c:v>8.2608392500601896E-2</c:v>
                </c:pt>
                <c:pt idx="5805">
                  <c:v>0.39925275761599316</c:v>
                </c:pt>
                <c:pt idx="5806">
                  <c:v>0.24109725199690893</c:v>
                </c:pt>
                <c:pt idx="5807">
                  <c:v>0.1215143120482165</c:v>
                </c:pt>
                <c:pt idx="5808">
                  <c:v>0.29104259437464297</c:v>
                </c:pt>
                <c:pt idx="5809">
                  <c:v>0.55288365462463518</c:v>
                </c:pt>
                <c:pt idx="5810">
                  <c:v>0.31558327624368632</c:v>
                </c:pt>
                <c:pt idx="5811">
                  <c:v>8.1238276362995739E-3</c:v>
                </c:pt>
                <c:pt idx="5812">
                  <c:v>0.53717108328694996</c:v>
                </c:pt>
                <c:pt idx="5813">
                  <c:v>0.23439680376760513</c:v>
                </c:pt>
                <c:pt idx="5814">
                  <c:v>0.50708092213938061</c:v>
                </c:pt>
                <c:pt idx="5815">
                  <c:v>0.50905839656901475</c:v>
                </c:pt>
                <c:pt idx="5816">
                  <c:v>0.74447113543025734</c:v>
                </c:pt>
                <c:pt idx="5817">
                  <c:v>0.32637317633553092</c:v>
                </c:pt>
                <c:pt idx="5818">
                  <c:v>0.35397467126789256</c:v>
                </c:pt>
                <c:pt idx="5819">
                  <c:v>0.2522999994700309</c:v>
                </c:pt>
                <c:pt idx="5820">
                  <c:v>0.40609109280914585</c:v>
                </c:pt>
                <c:pt idx="5821">
                  <c:v>0.17299684331426249</c:v>
                </c:pt>
                <c:pt idx="5822">
                  <c:v>0.55794558280983264</c:v>
                </c:pt>
                <c:pt idx="5823">
                  <c:v>0.39141028485792234</c:v>
                </c:pt>
                <c:pt idx="5824">
                  <c:v>0.43265760710121021</c:v>
                </c:pt>
                <c:pt idx="5825">
                  <c:v>0.67640255004000038</c:v>
                </c:pt>
                <c:pt idx="5826">
                  <c:v>0.29765852228629336</c:v>
                </c:pt>
                <c:pt idx="5827">
                  <c:v>0.74678406573216616</c:v>
                </c:pt>
                <c:pt idx="5828">
                  <c:v>0.19979276051735168</c:v>
                </c:pt>
                <c:pt idx="5829">
                  <c:v>0.91692601512974403</c:v>
                </c:pt>
                <c:pt idx="5830">
                  <c:v>0.77553628560879095</c:v>
                </c:pt>
                <c:pt idx="5831">
                  <c:v>0.43835222694946091</c:v>
                </c:pt>
                <c:pt idx="5832">
                  <c:v>0.38587833958951678</c:v>
                </c:pt>
                <c:pt idx="5833">
                  <c:v>0.45725348100869612</c:v>
                </c:pt>
                <c:pt idx="5834">
                  <c:v>5.9255313155825863E-2</c:v>
                </c:pt>
                <c:pt idx="5835">
                  <c:v>0.90404820996525148</c:v>
                </c:pt>
                <c:pt idx="5836">
                  <c:v>0.33826488598169058</c:v>
                </c:pt>
                <c:pt idx="5837">
                  <c:v>0.21793869427309312</c:v>
                </c:pt>
                <c:pt idx="5838">
                  <c:v>0.89563464787585412</c:v>
                </c:pt>
                <c:pt idx="5839">
                  <c:v>0.93152684948012554</c:v>
                </c:pt>
                <c:pt idx="5840">
                  <c:v>0.17175921246956996</c:v>
                </c:pt>
                <c:pt idx="5841">
                  <c:v>0.75708397606251943</c:v>
                </c:pt>
                <c:pt idx="5842">
                  <c:v>0.31038568276464273</c:v>
                </c:pt>
                <c:pt idx="5843">
                  <c:v>0.65217022535026548</c:v>
                </c:pt>
                <c:pt idx="5844">
                  <c:v>2.4977461912193084E-2</c:v>
                </c:pt>
                <c:pt idx="5845">
                  <c:v>0.79620235822918006</c:v>
                </c:pt>
                <c:pt idx="5846">
                  <c:v>0.77303475782882181</c:v>
                </c:pt>
                <c:pt idx="5847">
                  <c:v>0.39517482900767348</c:v>
                </c:pt>
                <c:pt idx="5848">
                  <c:v>0.703351131967898</c:v>
                </c:pt>
                <c:pt idx="5849">
                  <c:v>0.22247498446259414</c:v>
                </c:pt>
                <c:pt idx="5850">
                  <c:v>0.13706386281971999</c:v>
                </c:pt>
                <c:pt idx="5851">
                  <c:v>0.6323424110339686</c:v>
                </c:pt>
                <c:pt idx="5852">
                  <c:v>0.77890224791080798</c:v>
                </c:pt>
                <c:pt idx="5853">
                  <c:v>1.0080636949315963E-2</c:v>
                </c:pt>
                <c:pt idx="5854">
                  <c:v>0.42526520715340282</c:v>
                </c:pt>
                <c:pt idx="5855">
                  <c:v>0.43233662724138078</c:v>
                </c:pt>
                <c:pt idx="5856">
                  <c:v>0.28169404588718622</c:v>
                </c:pt>
                <c:pt idx="5857">
                  <c:v>0.43182922593868767</c:v>
                </c:pt>
                <c:pt idx="5858">
                  <c:v>0.75380035152370128</c:v>
                </c:pt>
                <c:pt idx="5859">
                  <c:v>0.12250805884716476</c:v>
                </c:pt>
                <c:pt idx="5860">
                  <c:v>0.99294504429816499</c:v>
                </c:pt>
                <c:pt idx="5861">
                  <c:v>0.42735951925970589</c:v>
                </c:pt>
                <c:pt idx="5862">
                  <c:v>0.63144019787732519</c:v>
                </c:pt>
                <c:pt idx="5863">
                  <c:v>0.6154057242048</c:v>
                </c:pt>
                <c:pt idx="5864">
                  <c:v>0.12400671007298246</c:v>
                </c:pt>
                <c:pt idx="5865">
                  <c:v>0.1807761966161319</c:v>
                </c:pt>
                <c:pt idx="5866">
                  <c:v>0.30553652732890868</c:v>
                </c:pt>
                <c:pt idx="5867">
                  <c:v>0.15241481696833614</c:v>
                </c:pt>
                <c:pt idx="5868">
                  <c:v>0.63582878682568145</c:v>
                </c:pt>
                <c:pt idx="5869">
                  <c:v>0.37442017922849402</c:v>
                </c:pt>
                <c:pt idx="5870">
                  <c:v>0.87995229329911628</c:v>
                </c:pt>
                <c:pt idx="5871">
                  <c:v>0.35819347824817221</c:v>
                </c:pt>
                <c:pt idx="5872">
                  <c:v>0.15778891703010953</c:v>
                </c:pt>
                <c:pt idx="5873">
                  <c:v>0.95832852505069621</c:v>
                </c:pt>
                <c:pt idx="5874">
                  <c:v>0.62752052705153849</c:v>
                </c:pt>
                <c:pt idx="5875">
                  <c:v>0.73749815520713946</c:v>
                </c:pt>
                <c:pt idx="5876">
                  <c:v>0.13149456639378079</c:v>
                </c:pt>
                <c:pt idx="5877">
                  <c:v>2.9177380273666877E-2</c:v>
                </c:pt>
                <c:pt idx="5878">
                  <c:v>0.38423025951917761</c:v>
                </c:pt>
                <c:pt idx="5879">
                  <c:v>0.75797173881808844</c:v>
                </c:pt>
                <c:pt idx="5880">
                  <c:v>0.23101431561215516</c:v>
                </c:pt>
                <c:pt idx="5881">
                  <c:v>0.65760249349177002</c:v>
                </c:pt>
                <c:pt idx="5882">
                  <c:v>0.32510811617835805</c:v>
                </c:pt>
                <c:pt idx="5883">
                  <c:v>9.2108609663373142E-2</c:v>
                </c:pt>
                <c:pt idx="5884">
                  <c:v>6.9402612312418691E-2</c:v>
                </c:pt>
                <c:pt idx="5885">
                  <c:v>0.44970513482098706</c:v>
                </c:pt>
                <c:pt idx="5886">
                  <c:v>0.19420093632964461</c:v>
                </c:pt>
                <c:pt idx="5887">
                  <c:v>0.93513689233695008</c:v>
                </c:pt>
                <c:pt idx="5888">
                  <c:v>0.84574950712069386</c:v>
                </c:pt>
                <c:pt idx="5889">
                  <c:v>0.51196617750076867</c:v>
                </c:pt>
                <c:pt idx="5890">
                  <c:v>0.61554525541865512</c:v>
                </c:pt>
                <c:pt idx="5891">
                  <c:v>0.46910782133653195</c:v>
                </c:pt>
                <c:pt idx="5892">
                  <c:v>0.29515320309212117</c:v>
                </c:pt>
                <c:pt idx="5893">
                  <c:v>0.63988436928013548</c:v>
                </c:pt>
                <c:pt idx="5894">
                  <c:v>0.53659449123618863</c:v>
                </c:pt>
                <c:pt idx="5895">
                  <c:v>0.54361420662310633</c:v>
                </c:pt>
                <c:pt idx="5896">
                  <c:v>0.52397071454858901</c:v>
                </c:pt>
                <c:pt idx="5897">
                  <c:v>0.37579941813638407</c:v>
                </c:pt>
                <c:pt idx="5898">
                  <c:v>6.082061820701725E-2</c:v>
                </c:pt>
                <c:pt idx="5899">
                  <c:v>0.21213020533888144</c:v>
                </c:pt>
                <c:pt idx="5900">
                  <c:v>0.27236113058047423</c:v>
                </c:pt>
                <c:pt idx="5901">
                  <c:v>0.57352166603017674</c:v>
                </c:pt>
                <c:pt idx="5902">
                  <c:v>0.17864096918080047</c:v>
                </c:pt>
                <c:pt idx="5903">
                  <c:v>0.41876902171353297</c:v>
                </c:pt>
                <c:pt idx="5904">
                  <c:v>0.25094793934884851</c:v>
                </c:pt>
                <c:pt idx="5905">
                  <c:v>0.68201663609688012</c:v>
                </c:pt>
                <c:pt idx="5906">
                  <c:v>0.65360288026444746</c:v>
                </c:pt>
                <c:pt idx="5907">
                  <c:v>0.10360860456880583</c:v>
                </c:pt>
                <c:pt idx="5908">
                  <c:v>0.34981698791953597</c:v>
                </c:pt>
                <c:pt idx="5909">
                  <c:v>0.37411596364067679</c:v>
                </c:pt>
                <c:pt idx="5910">
                  <c:v>0.76700090885488359</c:v>
                </c:pt>
                <c:pt idx="5911">
                  <c:v>0.98427512402845319</c:v>
                </c:pt>
                <c:pt idx="5912">
                  <c:v>0.71200954621285639</c:v>
                </c:pt>
                <c:pt idx="5913">
                  <c:v>0.74444319947829618</c:v>
                </c:pt>
                <c:pt idx="5914">
                  <c:v>0.8568536317240697</c:v>
                </c:pt>
                <c:pt idx="5915">
                  <c:v>0.13898838643868844</c:v>
                </c:pt>
                <c:pt idx="5916">
                  <c:v>0.97781087503666564</c:v>
                </c:pt>
                <c:pt idx="5917">
                  <c:v>6.7376741239510818E-2</c:v>
                </c:pt>
                <c:pt idx="5918">
                  <c:v>0.40089001245838124</c:v>
                </c:pt>
                <c:pt idx="5919">
                  <c:v>0.75843938801364941</c:v>
                </c:pt>
                <c:pt idx="5920">
                  <c:v>9.0794345406253987E-2</c:v>
                </c:pt>
                <c:pt idx="5921">
                  <c:v>0.98056324291069208</c:v>
                </c:pt>
                <c:pt idx="5922">
                  <c:v>0.32642360000238924</c:v>
                </c:pt>
                <c:pt idx="5923">
                  <c:v>0.20144524015553539</c:v>
                </c:pt>
                <c:pt idx="5924">
                  <c:v>0.69015129408340492</c:v>
                </c:pt>
                <c:pt idx="5925">
                  <c:v>0.37279965978711826</c:v>
                </c:pt>
                <c:pt idx="5926">
                  <c:v>0.64388204209687283</c:v>
                </c:pt>
                <c:pt idx="5927">
                  <c:v>0.72548152214171435</c:v>
                </c:pt>
                <c:pt idx="5928">
                  <c:v>0.16794263579321217</c:v>
                </c:pt>
                <c:pt idx="5929">
                  <c:v>0.61187977651687331</c:v>
                </c:pt>
                <c:pt idx="5930">
                  <c:v>0.86340391908930803</c:v>
                </c:pt>
                <c:pt idx="5931">
                  <c:v>0.22966813399906649</c:v>
                </c:pt>
                <c:pt idx="5932">
                  <c:v>3.2328122310493201E-2</c:v>
                </c:pt>
                <c:pt idx="5933">
                  <c:v>0.33875167245918497</c:v>
                </c:pt>
                <c:pt idx="5934">
                  <c:v>0.39935902152180625</c:v>
                </c:pt>
                <c:pt idx="5935">
                  <c:v>2.7074716997833325E-2</c:v>
                </c:pt>
                <c:pt idx="5936">
                  <c:v>4.4768582584694301E-2</c:v>
                </c:pt>
                <c:pt idx="5937">
                  <c:v>0.42556750095708645</c:v>
                </c:pt>
                <c:pt idx="5938">
                  <c:v>0.51298858575196404</c:v>
                </c:pt>
                <c:pt idx="5939">
                  <c:v>0.79916073325982351</c:v>
                </c:pt>
                <c:pt idx="5940">
                  <c:v>0.49444389785381215</c:v>
                </c:pt>
                <c:pt idx="5941">
                  <c:v>0.11859122902089321</c:v>
                </c:pt>
                <c:pt idx="5942">
                  <c:v>0.16278615415226022</c:v>
                </c:pt>
                <c:pt idx="5943">
                  <c:v>0.94689283703774807</c:v>
                </c:pt>
                <c:pt idx="5944">
                  <c:v>0.42791209343257924</c:v>
                </c:pt>
                <c:pt idx="5945">
                  <c:v>0.91855432135916981</c:v>
                </c:pt>
                <c:pt idx="5946">
                  <c:v>0.1424790835671495</c:v>
                </c:pt>
                <c:pt idx="5947">
                  <c:v>0.64595751308182137</c:v>
                </c:pt>
                <c:pt idx="5948">
                  <c:v>0.6079223661720391</c:v>
                </c:pt>
                <c:pt idx="5949">
                  <c:v>0.35120825346149886</c:v>
                </c:pt>
                <c:pt idx="5950">
                  <c:v>0.75711592741176292</c:v>
                </c:pt>
                <c:pt idx="5951">
                  <c:v>0.84739200950013105</c:v>
                </c:pt>
                <c:pt idx="5952">
                  <c:v>0.11750366870197639</c:v>
                </c:pt>
                <c:pt idx="5953">
                  <c:v>0.88415987411707631</c:v>
                </c:pt>
                <c:pt idx="5954">
                  <c:v>7.5004285702018197E-2</c:v>
                </c:pt>
                <c:pt idx="5955">
                  <c:v>0.59702979381989207</c:v>
                </c:pt>
                <c:pt idx="5956">
                  <c:v>0.27974473092693125</c:v>
                </c:pt>
                <c:pt idx="5957">
                  <c:v>0.66969268893343059</c:v>
                </c:pt>
                <c:pt idx="5958">
                  <c:v>0.52502290416742814</c:v>
                </c:pt>
                <c:pt idx="5959">
                  <c:v>5.9950341964117408E-2</c:v>
                </c:pt>
                <c:pt idx="5960">
                  <c:v>0.58539739092131959</c:v>
                </c:pt>
                <c:pt idx="5961">
                  <c:v>0.77394921461769806</c:v>
                </c:pt>
                <c:pt idx="5962">
                  <c:v>0.76445007965175904</c:v>
                </c:pt>
                <c:pt idx="5963">
                  <c:v>0.11248870711423863</c:v>
                </c:pt>
                <c:pt idx="5964">
                  <c:v>0.59770046900850737</c:v>
                </c:pt>
                <c:pt idx="5965">
                  <c:v>0.55178262598429928</c:v>
                </c:pt>
                <c:pt idx="5966">
                  <c:v>0.81059491811813555</c:v>
                </c:pt>
                <c:pt idx="5967">
                  <c:v>0.66878881150334557</c:v>
                </c:pt>
                <c:pt idx="5968">
                  <c:v>0.333554936728233</c:v>
                </c:pt>
                <c:pt idx="5969">
                  <c:v>5.7821591411634156E-2</c:v>
                </c:pt>
                <c:pt idx="5970">
                  <c:v>0.80748685533529463</c:v>
                </c:pt>
                <c:pt idx="5971">
                  <c:v>0.43157762029747365</c:v>
                </c:pt>
                <c:pt idx="5972">
                  <c:v>0.52506433964011456</c:v>
                </c:pt>
                <c:pt idx="5973">
                  <c:v>0.75635633140632708</c:v>
                </c:pt>
                <c:pt idx="5974">
                  <c:v>8.0861946139886023E-2</c:v>
                </c:pt>
                <c:pt idx="5975">
                  <c:v>4.6728773064319405E-2</c:v>
                </c:pt>
                <c:pt idx="5976">
                  <c:v>0.3704888920162287</c:v>
                </c:pt>
                <c:pt idx="5977">
                  <c:v>0.80680811675582464</c:v>
                </c:pt>
                <c:pt idx="5978">
                  <c:v>2.4018315143891758E-2</c:v>
                </c:pt>
                <c:pt idx="5979">
                  <c:v>0.6758226233887592</c:v>
                </c:pt>
                <c:pt idx="5980">
                  <c:v>0.55083129487504778</c:v>
                </c:pt>
                <c:pt idx="5981">
                  <c:v>0.8215729649279141</c:v>
                </c:pt>
                <c:pt idx="5982">
                  <c:v>0.17682154345178117</c:v>
                </c:pt>
                <c:pt idx="5983">
                  <c:v>0.8396807940861587</c:v>
                </c:pt>
                <c:pt idx="5984">
                  <c:v>0.51510620606835289</c:v>
                </c:pt>
                <c:pt idx="5985">
                  <c:v>0.39000539080705743</c:v>
                </c:pt>
                <c:pt idx="5986">
                  <c:v>0.82060329421451472</c:v>
                </c:pt>
                <c:pt idx="5987">
                  <c:v>0.87956586334834153</c:v>
                </c:pt>
                <c:pt idx="5988">
                  <c:v>0.86346529557531015</c:v>
                </c:pt>
                <c:pt idx="5989">
                  <c:v>0.26122273423765913</c:v>
                </c:pt>
                <c:pt idx="5990">
                  <c:v>0.37049433233705087</c:v>
                </c:pt>
                <c:pt idx="5991">
                  <c:v>0.89824358881369404</c:v>
                </c:pt>
                <c:pt idx="5992">
                  <c:v>0.77999719175509974</c:v>
                </c:pt>
                <c:pt idx="5993">
                  <c:v>0.41280182796195236</c:v>
                </c:pt>
                <c:pt idx="5994">
                  <c:v>0.96032255653306964</c:v>
                </c:pt>
                <c:pt idx="5995">
                  <c:v>0.14120765130091814</c:v>
                </c:pt>
                <c:pt idx="5996">
                  <c:v>0.27699541453132193</c:v>
                </c:pt>
                <c:pt idx="5997">
                  <c:v>0.46193202792756821</c:v>
                </c:pt>
                <c:pt idx="5998">
                  <c:v>0.69159337863865933</c:v>
                </c:pt>
                <c:pt idx="5999">
                  <c:v>0.60991477994709964</c:v>
                </c:pt>
                <c:pt idx="6000">
                  <c:v>0.83770657090363398</c:v>
                </c:pt>
                <c:pt idx="6001">
                  <c:v>0.33433717737641988</c:v>
                </c:pt>
                <c:pt idx="6002">
                  <c:v>0.20494016548848717</c:v>
                </c:pt>
                <c:pt idx="6003">
                  <c:v>0.42936136500414523</c:v>
                </c:pt>
                <c:pt idx="6004">
                  <c:v>0.27646162466912605</c:v>
                </c:pt>
                <c:pt idx="6005">
                  <c:v>0.49052581400169332</c:v>
                </c:pt>
                <c:pt idx="6006">
                  <c:v>0.26735592645935524</c:v>
                </c:pt>
                <c:pt idx="6007">
                  <c:v>0.4510560023836121</c:v>
                </c:pt>
                <c:pt idx="6008">
                  <c:v>0.8982320613685213</c:v>
                </c:pt>
                <c:pt idx="6009">
                  <c:v>0.58625542073801873</c:v>
                </c:pt>
                <c:pt idx="6010">
                  <c:v>0.19485634388162584</c:v>
                </c:pt>
                <c:pt idx="6011">
                  <c:v>0.95057161848553062</c:v>
                </c:pt>
                <c:pt idx="6012">
                  <c:v>0.25719188631381462</c:v>
                </c:pt>
                <c:pt idx="6013">
                  <c:v>0.62403327628226635</c:v>
                </c:pt>
                <c:pt idx="6014">
                  <c:v>0.12727447605099271</c:v>
                </c:pt>
                <c:pt idx="6015">
                  <c:v>0.10211898903461127</c:v>
                </c:pt>
                <c:pt idx="6016">
                  <c:v>0.31384870471146364</c:v>
                </c:pt>
                <c:pt idx="6017">
                  <c:v>0.8551800855692383</c:v>
                </c:pt>
                <c:pt idx="6018">
                  <c:v>1.1698162188612932E-2</c:v>
                </c:pt>
                <c:pt idx="6019">
                  <c:v>0.61101190401753969</c:v>
                </c:pt>
                <c:pt idx="6020">
                  <c:v>0.27707082278890111</c:v>
                </c:pt>
                <c:pt idx="6021">
                  <c:v>0.72931861306043277</c:v>
                </c:pt>
                <c:pt idx="6022">
                  <c:v>0.65792970669359419</c:v>
                </c:pt>
                <c:pt idx="6023">
                  <c:v>0.82458039923784343</c:v>
                </c:pt>
                <c:pt idx="6024">
                  <c:v>0.72276999043429735</c:v>
                </c:pt>
                <c:pt idx="6025">
                  <c:v>0.59522922923566268</c:v>
                </c:pt>
                <c:pt idx="6026">
                  <c:v>1.7655763783331852E-2</c:v>
                </c:pt>
                <c:pt idx="6027">
                  <c:v>0.74042190645841044</c:v>
                </c:pt>
                <c:pt idx="6028">
                  <c:v>0.27098184650343926</c:v>
                </c:pt>
                <c:pt idx="6029">
                  <c:v>0.39189418330411158</c:v>
                </c:pt>
                <c:pt idx="6030">
                  <c:v>0.56553879220296577</c:v>
                </c:pt>
                <c:pt idx="6031">
                  <c:v>1.0480555244945249E-2</c:v>
                </c:pt>
                <c:pt idx="6032">
                  <c:v>0.14669200179478711</c:v>
                </c:pt>
                <c:pt idx="6033">
                  <c:v>0.45247416498720372</c:v>
                </c:pt>
                <c:pt idx="6034">
                  <c:v>0.7332909399332902</c:v>
                </c:pt>
                <c:pt idx="6035">
                  <c:v>0.42082745880858391</c:v>
                </c:pt>
                <c:pt idx="6036">
                  <c:v>0.84710019586938445</c:v>
                </c:pt>
                <c:pt idx="6037">
                  <c:v>0.21299197674402592</c:v>
                </c:pt>
                <c:pt idx="6038">
                  <c:v>0.75615313684388674</c:v>
                </c:pt>
                <c:pt idx="6039">
                  <c:v>0.66577093520470476</c:v>
                </c:pt>
                <c:pt idx="6040">
                  <c:v>0.6121079854723569</c:v>
                </c:pt>
                <c:pt idx="6041">
                  <c:v>0.69891183390231426</c:v>
                </c:pt>
                <c:pt idx="6042">
                  <c:v>0.61119239619522936</c:v>
                </c:pt>
                <c:pt idx="6043">
                  <c:v>0.31060285321930559</c:v>
                </c:pt>
                <c:pt idx="6044">
                  <c:v>0.30215405686858765</c:v>
                </c:pt>
                <c:pt idx="6045">
                  <c:v>0.30323379035258374</c:v>
                </c:pt>
                <c:pt idx="6046">
                  <c:v>0.45031445587534197</c:v>
                </c:pt>
                <c:pt idx="6047">
                  <c:v>0.43505989687287244</c:v>
                </c:pt>
                <c:pt idx="6048">
                  <c:v>5.1686742367077036E-2</c:v>
                </c:pt>
                <c:pt idx="6049">
                  <c:v>0.69907896346369713</c:v>
                </c:pt>
                <c:pt idx="6050">
                  <c:v>0.42013893435715649</c:v>
                </c:pt>
                <c:pt idx="6051">
                  <c:v>0.27506974072897328</c:v>
                </c:pt>
                <c:pt idx="6052">
                  <c:v>9.7132431854089929E-2</c:v>
                </c:pt>
                <c:pt idx="6053">
                  <c:v>0.50478217168933814</c:v>
                </c:pt>
                <c:pt idx="6054">
                  <c:v>0.87395958270596319</c:v>
                </c:pt>
                <c:pt idx="6055">
                  <c:v>0.63870653912364805</c:v>
                </c:pt>
                <c:pt idx="6056">
                  <c:v>0.74080305115357181</c:v>
                </c:pt>
                <c:pt idx="6057">
                  <c:v>0.6768807380818207</c:v>
                </c:pt>
                <c:pt idx="6058">
                  <c:v>0.33456494115971258</c:v>
                </c:pt>
                <c:pt idx="6059">
                  <c:v>3.2966071289482562E-2</c:v>
                </c:pt>
                <c:pt idx="6060">
                  <c:v>6.0760162333380503E-2</c:v>
                </c:pt>
                <c:pt idx="6061">
                  <c:v>0.19604833712617323</c:v>
                </c:pt>
                <c:pt idx="6062">
                  <c:v>0.98440207959357751</c:v>
                </c:pt>
                <c:pt idx="6063">
                  <c:v>0.84575172925635789</c:v>
                </c:pt>
                <c:pt idx="6064">
                  <c:v>0.54931361160674763</c:v>
                </c:pt>
                <c:pt idx="6065">
                  <c:v>0.31387027460796307</c:v>
                </c:pt>
                <c:pt idx="6066">
                  <c:v>0.21770533603509204</c:v>
                </c:pt>
                <c:pt idx="6067">
                  <c:v>0.97358274179211945</c:v>
                </c:pt>
                <c:pt idx="6068">
                  <c:v>5.1413001516560563E-3</c:v>
                </c:pt>
                <c:pt idx="6069">
                  <c:v>0.4098316488833314</c:v>
                </c:pt>
                <c:pt idx="6070">
                  <c:v>4.0522782150899425E-2</c:v>
                </c:pt>
                <c:pt idx="6071">
                  <c:v>6.6399610166624004E-2</c:v>
                </c:pt>
                <c:pt idx="6072">
                  <c:v>0.97824807044968387</c:v>
                </c:pt>
                <c:pt idx="6073">
                  <c:v>0.41532004783643411</c:v>
                </c:pt>
                <c:pt idx="6074">
                  <c:v>0.28404398694822752</c:v>
                </c:pt>
                <c:pt idx="6075">
                  <c:v>0.92728863885965596</c:v>
                </c:pt>
                <c:pt idx="6076">
                  <c:v>0.94015331423848558</c:v>
                </c:pt>
                <c:pt idx="6077">
                  <c:v>0.15675240622682143</c:v>
                </c:pt>
                <c:pt idx="6078">
                  <c:v>0.53769145418782316</c:v>
                </c:pt>
                <c:pt idx="6079">
                  <c:v>0.98027053474461223</c:v>
                </c:pt>
                <c:pt idx="6080">
                  <c:v>0.40687745269708214</c:v>
                </c:pt>
                <c:pt idx="6081">
                  <c:v>0.38934747985999446</c:v>
                </c:pt>
                <c:pt idx="6082">
                  <c:v>0.76309400692726204</c:v>
                </c:pt>
                <c:pt idx="6083">
                  <c:v>0.32097442649350244</c:v>
                </c:pt>
                <c:pt idx="6084">
                  <c:v>0.61718607629518307</c:v>
                </c:pt>
                <c:pt idx="6085">
                  <c:v>4.6384293141953782E-2</c:v>
                </c:pt>
                <c:pt idx="6086">
                  <c:v>0.58081483681724166</c:v>
                </c:pt>
                <c:pt idx="6087">
                  <c:v>0.75496238738063837</c:v>
                </c:pt>
                <c:pt idx="6088">
                  <c:v>0.65284470638858372</c:v>
                </c:pt>
                <c:pt idx="6089">
                  <c:v>0.36098027292684665</c:v>
                </c:pt>
                <c:pt idx="6090">
                  <c:v>0.99544708151158279</c:v>
                </c:pt>
                <c:pt idx="6091">
                  <c:v>0.47909896517130496</c:v>
                </c:pt>
                <c:pt idx="6092">
                  <c:v>0.21630763412281295</c:v>
                </c:pt>
                <c:pt idx="6093">
                  <c:v>0.48240670211725251</c:v>
                </c:pt>
                <c:pt idx="6094">
                  <c:v>0.80944248466260849</c:v>
                </c:pt>
                <c:pt idx="6095">
                  <c:v>0.29983972446054208</c:v>
                </c:pt>
                <c:pt idx="6096">
                  <c:v>0.40624900833063249</c:v>
                </c:pt>
                <c:pt idx="6097">
                  <c:v>0.82708301293993514</c:v>
                </c:pt>
                <c:pt idx="6098">
                  <c:v>0.78419848148906535</c:v>
                </c:pt>
                <c:pt idx="6099">
                  <c:v>2.3878386720958347E-2</c:v>
                </c:pt>
                <c:pt idx="6100">
                  <c:v>0.32404561914691965</c:v>
                </c:pt>
                <c:pt idx="6101">
                  <c:v>0.2347210022782539</c:v>
                </c:pt>
                <c:pt idx="6102">
                  <c:v>0.95588529061334448</c:v>
                </c:pt>
                <c:pt idx="6103">
                  <c:v>0.56407933848168668</c:v>
                </c:pt>
                <c:pt idx="6104">
                  <c:v>0.4814418617083886</c:v>
                </c:pt>
                <c:pt idx="6105">
                  <c:v>0.59336973288719064</c:v>
                </c:pt>
                <c:pt idx="6106">
                  <c:v>0.76510063501312431</c:v>
                </c:pt>
                <c:pt idx="6107">
                  <c:v>4.6372665579604296E-2</c:v>
                </c:pt>
                <c:pt idx="6108">
                  <c:v>0.38539039640938416</c:v>
                </c:pt>
                <c:pt idx="6109">
                  <c:v>0.25639245251956977</c:v>
                </c:pt>
                <c:pt idx="6110">
                  <c:v>0.18794949640890093</c:v>
                </c:pt>
                <c:pt idx="6111">
                  <c:v>0.86718614439814634</c:v>
                </c:pt>
                <c:pt idx="6112">
                  <c:v>0.79752889964614482</c:v>
                </c:pt>
                <c:pt idx="6113">
                  <c:v>6.8216352755304591E-2</c:v>
                </c:pt>
                <c:pt idx="6114">
                  <c:v>0.51224075840424776</c:v>
                </c:pt>
                <c:pt idx="6115">
                  <c:v>0.23042650019304198</c:v>
                </c:pt>
                <c:pt idx="6116">
                  <c:v>0.77818874445659514</c:v>
                </c:pt>
                <c:pt idx="6117">
                  <c:v>1.8228081994796211E-2</c:v>
                </c:pt>
                <c:pt idx="6118">
                  <c:v>0.35937408653990088</c:v>
                </c:pt>
                <c:pt idx="6119">
                  <c:v>2.7247611445955751E-4</c:v>
                </c:pt>
                <c:pt idx="6120">
                  <c:v>0.57950605572178315</c:v>
                </c:pt>
                <c:pt idx="6121">
                  <c:v>0.75827851600864837</c:v>
                </c:pt>
                <c:pt idx="6122">
                  <c:v>0.38701855735248819</c:v>
                </c:pt>
                <c:pt idx="6123">
                  <c:v>0.62089342326898755</c:v>
                </c:pt>
                <c:pt idx="6124">
                  <c:v>0.35576488187339383</c:v>
                </c:pt>
                <c:pt idx="6125">
                  <c:v>0.34036964613030185</c:v>
                </c:pt>
                <c:pt idx="6126">
                  <c:v>0.59264251198276996</c:v>
                </c:pt>
                <c:pt idx="6127">
                  <c:v>0.54269889441444485</c:v>
                </c:pt>
                <c:pt idx="6128">
                  <c:v>0.14031842357493865</c:v>
                </c:pt>
                <c:pt idx="6129">
                  <c:v>0.33174502399365652</c:v>
                </c:pt>
                <c:pt idx="6130">
                  <c:v>0.63861826138506561</c:v>
                </c:pt>
                <c:pt idx="6131">
                  <c:v>0.25711909879796163</c:v>
                </c:pt>
                <c:pt idx="6132">
                  <c:v>0.40069349734144916</c:v>
                </c:pt>
                <c:pt idx="6133">
                  <c:v>0.45560981773566911</c:v>
                </c:pt>
                <c:pt idx="6134">
                  <c:v>0.4342066833908701</c:v>
                </c:pt>
                <c:pt idx="6135">
                  <c:v>0.71172775035338842</c:v>
                </c:pt>
                <c:pt idx="6136">
                  <c:v>8.3001893983689085E-3</c:v>
                </c:pt>
                <c:pt idx="6137">
                  <c:v>0.50128321838624923</c:v>
                </c:pt>
                <c:pt idx="6138">
                  <c:v>6.7051417691191384E-2</c:v>
                </c:pt>
                <c:pt idx="6139">
                  <c:v>0.93317713585364503</c:v>
                </c:pt>
                <c:pt idx="6140">
                  <c:v>0.90812229221133622</c:v>
                </c:pt>
                <c:pt idx="6141">
                  <c:v>0.81136519592784584</c:v>
                </c:pt>
                <c:pt idx="6142">
                  <c:v>0.61484795930555458</c:v>
                </c:pt>
                <c:pt idx="6143">
                  <c:v>0.74965204845632061</c:v>
                </c:pt>
                <c:pt idx="6144">
                  <c:v>0.40197840537968016</c:v>
                </c:pt>
                <c:pt idx="6145">
                  <c:v>5.1059216284686335E-2</c:v>
                </c:pt>
                <c:pt idx="6146">
                  <c:v>0.15224809672322501</c:v>
                </c:pt>
                <c:pt idx="6147">
                  <c:v>0.83376162724278946</c:v>
                </c:pt>
                <c:pt idx="6148">
                  <c:v>3.1669069561953221E-2</c:v>
                </c:pt>
                <c:pt idx="6149">
                  <c:v>0.26205212774782077</c:v>
                </c:pt>
                <c:pt idx="6150">
                  <c:v>0.31011105762334124</c:v>
                </c:pt>
                <c:pt idx="6151">
                  <c:v>3.6545475496233194E-2</c:v>
                </c:pt>
                <c:pt idx="6152">
                  <c:v>0.21980666519133685</c:v>
                </c:pt>
                <c:pt idx="6153">
                  <c:v>0.29062187079834839</c:v>
                </c:pt>
                <c:pt idx="6154">
                  <c:v>0.48178250784137405</c:v>
                </c:pt>
                <c:pt idx="6155">
                  <c:v>0.3186092899733266</c:v>
                </c:pt>
                <c:pt idx="6156">
                  <c:v>0.86633658170063821</c:v>
                </c:pt>
                <c:pt idx="6157">
                  <c:v>0.51892864262635285</c:v>
                </c:pt>
                <c:pt idx="6158">
                  <c:v>0.63369662111331548</c:v>
                </c:pt>
                <c:pt idx="6159">
                  <c:v>0.53911105149384175</c:v>
                </c:pt>
                <c:pt idx="6160">
                  <c:v>0.83944245699767139</c:v>
                </c:pt>
                <c:pt idx="6161">
                  <c:v>0.50937475986283964</c:v>
                </c:pt>
                <c:pt idx="6162">
                  <c:v>6.1589014745126021E-2</c:v>
                </c:pt>
                <c:pt idx="6163">
                  <c:v>0.12657082133301106</c:v>
                </c:pt>
                <c:pt idx="6164">
                  <c:v>0.27579414391694318</c:v>
                </c:pt>
                <c:pt idx="6165">
                  <c:v>0.27217681206398497</c:v>
                </c:pt>
                <c:pt idx="6166">
                  <c:v>0.47568035939507203</c:v>
                </c:pt>
                <c:pt idx="6167">
                  <c:v>0.7598003529756332</c:v>
                </c:pt>
                <c:pt idx="6168">
                  <c:v>0.96453246146651561</c:v>
                </c:pt>
                <c:pt idx="6169">
                  <c:v>0.89707986772855741</c:v>
                </c:pt>
                <c:pt idx="6170">
                  <c:v>0.22133691386381951</c:v>
                </c:pt>
                <c:pt idx="6171">
                  <c:v>9.5113092146400877E-3</c:v>
                </c:pt>
                <c:pt idx="6172">
                  <c:v>0.85657397045594363</c:v>
                </c:pt>
                <c:pt idx="6173">
                  <c:v>0.43872145304396815</c:v>
                </c:pt>
                <c:pt idx="6174">
                  <c:v>0.5914613099728997</c:v>
                </c:pt>
                <c:pt idx="6175">
                  <c:v>0.69023671452432722</c:v>
                </c:pt>
                <c:pt idx="6176">
                  <c:v>0.80846101036689288</c:v>
                </c:pt>
                <c:pt idx="6177">
                  <c:v>0.80420123636918195</c:v>
                </c:pt>
                <c:pt idx="6178">
                  <c:v>0.21017965684187584</c:v>
                </c:pt>
                <c:pt idx="6179">
                  <c:v>0.48949254140699866</c:v>
                </c:pt>
                <c:pt idx="6180">
                  <c:v>0.90114342742652787</c:v>
                </c:pt>
                <c:pt idx="6181">
                  <c:v>0.51758475765473433</c:v>
                </c:pt>
                <c:pt idx="6182">
                  <c:v>4.7021903119525831E-2</c:v>
                </c:pt>
                <c:pt idx="6183">
                  <c:v>0.29712572987057534</c:v>
                </c:pt>
                <c:pt idx="6184">
                  <c:v>0.79214193475998096</c:v>
                </c:pt>
                <c:pt idx="6185">
                  <c:v>0.52949751100013853</c:v>
                </c:pt>
                <c:pt idx="6186">
                  <c:v>0.26466737932742918</c:v>
                </c:pt>
                <c:pt idx="6187">
                  <c:v>0.26464435610205139</c:v>
                </c:pt>
                <c:pt idx="6188">
                  <c:v>0.87769300717753029</c:v>
                </c:pt>
                <c:pt idx="6189">
                  <c:v>0.38637163275218178</c:v>
                </c:pt>
                <c:pt idx="6190">
                  <c:v>0.74803166591936332</c:v>
                </c:pt>
                <c:pt idx="6191">
                  <c:v>0.16820910673970782</c:v>
                </c:pt>
                <c:pt idx="6192">
                  <c:v>9.0456974269103707E-2</c:v>
                </c:pt>
                <c:pt idx="6193">
                  <c:v>0.31036654082609644</c:v>
                </c:pt>
                <c:pt idx="6194">
                  <c:v>0.33045166420305688</c:v>
                </c:pt>
                <c:pt idx="6195">
                  <c:v>0.90112026077747354</c:v>
                </c:pt>
                <c:pt idx="6196">
                  <c:v>0.12822288699831016</c:v>
                </c:pt>
                <c:pt idx="6197">
                  <c:v>4.2061780598974682E-2</c:v>
                </c:pt>
                <c:pt idx="6198">
                  <c:v>0.93234652696752296</c:v>
                </c:pt>
                <c:pt idx="6199">
                  <c:v>0.94807874315794494</c:v>
                </c:pt>
                <c:pt idx="6200">
                  <c:v>0.35943625558141445</c:v>
                </c:pt>
                <c:pt idx="6201">
                  <c:v>4.5147556832594589E-2</c:v>
                </c:pt>
                <c:pt idx="6202">
                  <c:v>0.79498768541728504</c:v>
                </c:pt>
                <c:pt idx="6203">
                  <c:v>0.35802880830971001</c:v>
                </c:pt>
                <c:pt idx="6204">
                  <c:v>0.39018126129646846</c:v>
                </c:pt>
                <c:pt idx="6205">
                  <c:v>0.77645860974511993</c:v>
                </c:pt>
                <c:pt idx="6206">
                  <c:v>0.93985398623154215</c:v>
                </c:pt>
                <c:pt idx="6207">
                  <c:v>0.1259465935295199</c:v>
                </c:pt>
                <c:pt idx="6208">
                  <c:v>0.78439745064098265</c:v>
                </c:pt>
                <c:pt idx="6209">
                  <c:v>0.36795292299611165</c:v>
                </c:pt>
                <c:pt idx="6210">
                  <c:v>0.18477679564840011</c:v>
                </c:pt>
                <c:pt idx="6211">
                  <c:v>0.54360446266066487</c:v>
                </c:pt>
                <c:pt idx="6212">
                  <c:v>0.36020393779510818</c:v>
                </c:pt>
                <c:pt idx="6213">
                  <c:v>0.9475825223827653</c:v>
                </c:pt>
                <c:pt idx="6214">
                  <c:v>1.9453687136738416E-2</c:v>
                </c:pt>
                <c:pt idx="6215">
                  <c:v>0.95811970716254768</c:v>
                </c:pt>
                <c:pt idx="6216">
                  <c:v>0.11791828093953351</c:v>
                </c:pt>
                <c:pt idx="6217">
                  <c:v>0.85254775073963573</c:v>
                </c:pt>
                <c:pt idx="6218">
                  <c:v>0.77004668105861485</c:v>
                </c:pt>
                <c:pt idx="6219">
                  <c:v>0.17456855213947992</c:v>
                </c:pt>
                <c:pt idx="6220">
                  <c:v>0.9736558082390836</c:v>
                </c:pt>
                <c:pt idx="6221">
                  <c:v>0.23316907427886924</c:v>
                </c:pt>
                <c:pt idx="6222">
                  <c:v>0.87263140495523406</c:v>
                </c:pt>
                <c:pt idx="6223">
                  <c:v>0.3160230826195437</c:v>
                </c:pt>
                <c:pt idx="6224">
                  <c:v>0.39994958667082225</c:v>
                </c:pt>
                <c:pt idx="6225">
                  <c:v>0.95270317650991643</c:v>
                </c:pt>
                <c:pt idx="6226">
                  <c:v>8.2287602164916512E-2</c:v>
                </c:pt>
                <c:pt idx="6227">
                  <c:v>7.7295857517652149E-3</c:v>
                </c:pt>
                <c:pt idx="6228">
                  <c:v>0.91114772991796389</c:v>
                </c:pt>
                <c:pt idx="6229">
                  <c:v>0.65989673121827497</c:v>
                </c:pt>
                <c:pt idx="6230">
                  <c:v>0.8843615855483159</c:v>
                </c:pt>
                <c:pt idx="6231">
                  <c:v>0.46516831054592894</c:v>
                </c:pt>
                <c:pt idx="6232">
                  <c:v>8.3795345427373116E-2</c:v>
                </c:pt>
                <c:pt idx="6233">
                  <c:v>0.34837059786001712</c:v>
                </c:pt>
                <c:pt idx="6234">
                  <c:v>6.4638233308046231E-2</c:v>
                </c:pt>
                <c:pt idx="6235">
                  <c:v>0.37478720833304674</c:v>
                </c:pt>
                <c:pt idx="6236">
                  <c:v>4.8610453516529151E-2</c:v>
                </c:pt>
                <c:pt idx="6237">
                  <c:v>0.9958922523054724</c:v>
                </c:pt>
                <c:pt idx="6238">
                  <c:v>0.96108449807441076</c:v>
                </c:pt>
                <c:pt idx="6239">
                  <c:v>0.94715913662088991</c:v>
                </c:pt>
                <c:pt idx="6240">
                  <c:v>0.90360918729734108</c:v>
                </c:pt>
                <c:pt idx="6241">
                  <c:v>0.95961090641078117</c:v>
                </c:pt>
                <c:pt idx="6242">
                  <c:v>0.18050404599891232</c:v>
                </c:pt>
                <c:pt idx="6243">
                  <c:v>0.73150110371946409</c:v>
                </c:pt>
                <c:pt idx="6244">
                  <c:v>0.33905021303289112</c:v>
                </c:pt>
                <c:pt idx="6245">
                  <c:v>0.41693044380141908</c:v>
                </c:pt>
                <c:pt idx="6246">
                  <c:v>0.34996897045055825</c:v>
                </c:pt>
                <c:pt idx="6247">
                  <c:v>0.92848636253200767</c:v>
                </c:pt>
                <c:pt idx="6248">
                  <c:v>7.0295075453023922E-2</c:v>
                </c:pt>
                <c:pt idx="6249">
                  <c:v>0.44933313897314164</c:v>
                </c:pt>
                <c:pt idx="6250">
                  <c:v>0.9420667215911982</c:v>
                </c:pt>
                <c:pt idx="6251">
                  <c:v>0.31538978326851025</c:v>
                </c:pt>
                <c:pt idx="6252">
                  <c:v>0.75608739385199142</c:v>
                </c:pt>
                <c:pt idx="6253">
                  <c:v>0.56082847042047812</c:v>
                </c:pt>
                <c:pt idx="6254">
                  <c:v>0.84410235697594582</c:v>
                </c:pt>
                <c:pt idx="6255">
                  <c:v>0.82831369472123384</c:v>
                </c:pt>
                <c:pt idx="6256">
                  <c:v>0.46826717977797017</c:v>
                </c:pt>
                <c:pt idx="6257">
                  <c:v>0.16649052834440514</c:v>
                </c:pt>
                <c:pt idx="6258">
                  <c:v>0.20630988441701506</c:v>
                </c:pt>
                <c:pt idx="6259">
                  <c:v>0.45022739677234896</c:v>
                </c:pt>
                <c:pt idx="6260">
                  <c:v>0.97185755286917908</c:v>
                </c:pt>
                <c:pt idx="6261">
                  <c:v>9.891072292761446E-3</c:v>
                </c:pt>
                <c:pt idx="6262">
                  <c:v>0.23925202444160917</c:v>
                </c:pt>
                <c:pt idx="6263">
                  <c:v>0.10877479012532848</c:v>
                </c:pt>
                <c:pt idx="6264">
                  <c:v>0.17789763639583142</c:v>
                </c:pt>
                <c:pt idx="6265">
                  <c:v>0.9255749047387275</c:v>
                </c:pt>
                <c:pt idx="6266">
                  <c:v>0.13742394379220155</c:v>
                </c:pt>
                <c:pt idx="6267">
                  <c:v>0.68422331553149196</c:v>
                </c:pt>
                <c:pt idx="6268">
                  <c:v>0.74126413778460776</c:v>
                </c:pt>
                <c:pt idx="6269">
                  <c:v>0.42636374590283432</c:v>
                </c:pt>
                <c:pt idx="6270">
                  <c:v>0.89547738893678286</c:v>
                </c:pt>
                <c:pt idx="6271">
                  <c:v>0.28847586051024304</c:v>
                </c:pt>
                <c:pt idx="6272">
                  <c:v>0.41378759565473888</c:v>
                </c:pt>
                <c:pt idx="6273">
                  <c:v>0.52812016919633387</c:v>
                </c:pt>
                <c:pt idx="6274">
                  <c:v>0.11568368278242819</c:v>
                </c:pt>
                <c:pt idx="6275">
                  <c:v>0.29565652427061301</c:v>
                </c:pt>
                <c:pt idx="6276">
                  <c:v>9.9203416192533173E-2</c:v>
                </c:pt>
                <c:pt idx="6277">
                  <c:v>0.31181594790509715</c:v>
                </c:pt>
                <c:pt idx="6278">
                  <c:v>0.69063644096750598</c:v>
                </c:pt>
                <c:pt idx="6279">
                  <c:v>0.52666334087339384</c:v>
                </c:pt>
                <c:pt idx="6280">
                  <c:v>0.63077005913051309</c:v>
                </c:pt>
                <c:pt idx="6281">
                  <c:v>0.35238380653429024</c:v>
                </c:pt>
                <c:pt idx="6282">
                  <c:v>0.51463642181578861</c:v>
                </c:pt>
                <c:pt idx="6283">
                  <c:v>0.49434145795849221</c:v>
                </c:pt>
                <c:pt idx="6284">
                  <c:v>0.39688390837837195</c:v>
                </c:pt>
                <c:pt idx="6285">
                  <c:v>0.42784811529696365</c:v>
                </c:pt>
                <c:pt idx="6286">
                  <c:v>0.84327379606816633</c:v>
                </c:pt>
                <c:pt idx="6287">
                  <c:v>0.90269051767079644</c:v>
                </c:pt>
                <c:pt idx="6288">
                  <c:v>0.5195304930766721</c:v>
                </c:pt>
                <c:pt idx="6289">
                  <c:v>0.7489971396275783</c:v>
                </c:pt>
                <c:pt idx="6290">
                  <c:v>0.39492572070794446</c:v>
                </c:pt>
                <c:pt idx="6291">
                  <c:v>0.51658793842261097</c:v>
                </c:pt>
                <c:pt idx="6292">
                  <c:v>0.29348106882231362</c:v>
                </c:pt>
                <c:pt idx="6293">
                  <c:v>0.53632369662463841</c:v>
                </c:pt>
                <c:pt idx="6294">
                  <c:v>0.99236917029710914</c:v>
                </c:pt>
                <c:pt idx="6295">
                  <c:v>0.74864518351324139</c:v>
                </c:pt>
                <c:pt idx="6296">
                  <c:v>0.47959930704887926</c:v>
                </c:pt>
                <c:pt idx="6297">
                  <c:v>0.62555357051340565</c:v>
                </c:pt>
                <c:pt idx="6298">
                  <c:v>0.67885961880854317</c:v>
                </c:pt>
                <c:pt idx="6299">
                  <c:v>0.59361331518442062</c:v>
                </c:pt>
                <c:pt idx="6300">
                  <c:v>0.85898830455680764</c:v>
                </c:pt>
                <c:pt idx="6301">
                  <c:v>1.6434686266088246E-2</c:v>
                </c:pt>
                <c:pt idx="6302">
                  <c:v>0.21777207414515878</c:v>
                </c:pt>
                <c:pt idx="6303">
                  <c:v>9.5250157683738582E-2</c:v>
                </c:pt>
                <c:pt idx="6304">
                  <c:v>0.86940019059432683</c:v>
                </c:pt>
                <c:pt idx="6305">
                  <c:v>9.0033188504182356E-3</c:v>
                </c:pt>
                <c:pt idx="6306">
                  <c:v>0.31877991897928526</c:v>
                </c:pt>
                <c:pt idx="6307">
                  <c:v>0.73409828484714879</c:v>
                </c:pt>
                <c:pt idx="6308">
                  <c:v>0.98987342603033102</c:v>
                </c:pt>
                <c:pt idx="6309">
                  <c:v>0.80267129177352003</c:v>
                </c:pt>
                <c:pt idx="6310">
                  <c:v>0.49640083755198905</c:v>
                </c:pt>
                <c:pt idx="6311">
                  <c:v>8.8767362799852794E-3</c:v>
                </c:pt>
                <c:pt idx="6312">
                  <c:v>0.19130665771258373</c:v>
                </c:pt>
                <c:pt idx="6313">
                  <c:v>0.29099617539485739</c:v>
                </c:pt>
                <c:pt idx="6314">
                  <c:v>0.7727198613680526</c:v>
                </c:pt>
                <c:pt idx="6315">
                  <c:v>0.10271001285999548</c:v>
                </c:pt>
                <c:pt idx="6316">
                  <c:v>0.24718613794408092</c:v>
                </c:pt>
                <c:pt idx="6317">
                  <c:v>0.45742042616820916</c:v>
                </c:pt>
                <c:pt idx="6318">
                  <c:v>0.86510260909102044</c:v>
                </c:pt>
                <c:pt idx="6319">
                  <c:v>0.7795509927810873</c:v>
                </c:pt>
                <c:pt idx="6320">
                  <c:v>0.91353567173403483</c:v>
                </c:pt>
                <c:pt idx="6321">
                  <c:v>0.79403483392392971</c:v>
                </c:pt>
                <c:pt idx="6322">
                  <c:v>0.34345375948746398</c:v>
                </c:pt>
                <c:pt idx="6323">
                  <c:v>0.42733570580712321</c:v>
                </c:pt>
                <c:pt idx="6324">
                  <c:v>0.23120750031955889</c:v>
                </c:pt>
                <c:pt idx="6325">
                  <c:v>0.90445787082633833</c:v>
                </c:pt>
                <c:pt idx="6326">
                  <c:v>0.22343497826877748</c:v>
                </c:pt>
                <c:pt idx="6327">
                  <c:v>0.27167976334303606</c:v>
                </c:pt>
                <c:pt idx="6328">
                  <c:v>0.12178250640713727</c:v>
                </c:pt>
                <c:pt idx="6329">
                  <c:v>0.79858518475600759</c:v>
                </c:pt>
                <c:pt idx="6330">
                  <c:v>0.82120019421968615</c:v>
                </c:pt>
                <c:pt idx="6331">
                  <c:v>0.91166425026565057</c:v>
                </c:pt>
                <c:pt idx="6332">
                  <c:v>0.3410542147890917</c:v>
                </c:pt>
                <c:pt idx="6333">
                  <c:v>9.818796026436051E-2</c:v>
                </c:pt>
                <c:pt idx="6334">
                  <c:v>0.24504816310715311</c:v>
                </c:pt>
                <c:pt idx="6335">
                  <c:v>0.52447734192222228</c:v>
                </c:pt>
                <c:pt idx="6336">
                  <c:v>0.8906856867907037</c:v>
                </c:pt>
                <c:pt idx="6337">
                  <c:v>0.75433789135624552</c:v>
                </c:pt>
                <c:pt idx="6338">
                  <c:v>0.15694002441919411</c:v>
                </c:pt>
                <c:pt idx="6339">
                  <c:v>0.69099041339521783</c:v>
                </c:pt>
                <c:pt idx="6340">
                  <c:v>0.47587793342577195</c:v>
                </c:pt>
                <c:pt idx="6341">
                  <c:v>8.0427086949547325E-2</c:v>
                </c:pt>
                <c:pt idx="6342">
                  <c:v>0.73805036104193444</c:v>
                </c:pt>
                <c:pt idx="6343">
                  <c:v>0.41241803179141973</c:v>
                </c:pt>
                <c:pt idx="6344">
                  <c:v>0.5098603183915188</c:v>
                </c:pt>
                <c:pt idx="6345">
                  <c:v>0.22237120625673384</c:v>
                </c:pt>
                <c:pt idx="6346">
                  <c:v>0.39286355692560948</c:v>
                </c:pt>
                <c:pt idx="6347">
                  <c:v>0.85780124871889185</c:v>
                </c:pt>
                <c:pt idx="6348">
                  <c:v>6.5587218415731202E-2</c:v>
                </c:pt>
                <c:pt idx="6349">
                  <c:v>0.32437991319428194</c:v>
                </c:pt>
                <c:pt idx="6350">
                  <c:v>0.85320105629656517</c:v>
                </c:pt>
                <c:pt idx="6351">
                  <c:v>0.75015317637014811</c:v>
                </c:pt>
                <c:pt idx="6352">
                  <c:v>0.82443525308018328</c:v>
                </c:pt>
                <c:pt idx="6353">
                  <c:v>0.28329851864059385</c:v>
                </c:pt>
                <c:pt idx="6354">
                  <c:v>0.39820279246112461</c:v>
                </c:pt>
                <c:pt idx="6355">
                  <c:v>0.59433289412145174</c:v>
                </c:pt>
                <c:pt idx="6356">
                  <c:v>0.95295149923905331</c:v>
                </c:pt>
                <c:pt idx="6357">
                  <c:v>0.25584771076955259</c:v>
                </c:pt>
                <c:pt idx="6358">
                  <c:v>3.2474903870595109E-2</c:v>
                </c:pt>
                <c:pt idx="6359">
                  <c:v>0.80570935309199121</c:v>
                </c:pt>
                <c:pt idx="6360">
                  <c:v>0.5570974170961871</c:v>
                </c:pt>
                <c:pt idx="6361">
                  <c:v>0.13628913561640732</c:v>
                </c:pt>
                <c:pt idx="6362">
                  <c:v>0.61150230495794788</c:v>
                </c:pt>
                <c:pt idx="6363">
                  <c:v>0.51923942822927582</c:v>
                </c:pt>
                <c:pt idx="6364">
                  <c:v>0.85707024943878418</c:v>
                </c:pt>
                <c:pt idx="6365">
                  <c:v>0.77968231764607243</c:v>
                </c:pt>
                <c:pt idx="6366">
                  <c:v>0.12071267753872679</c:v>
                </c:pt>
                <c:pt idx="6367">
                  <c:v>0.81797139338123215</c:v>
                </c:pt>
                <c:pt idx="6368">
                  <c:v>0.64520855836812807</c:v>
                </c:pt>
                <c:pt idx="6369">
                  <c:v>2.0240493128188184E-2</c:v>
                </c:pt>
                <c:pt idx="6370">
                  <c:v>0.18196800545880945</c:v>
                </c:pt>
                <c:pt idx="6371">
                  <c:v>0.33626774621022293</c:v>
                </c:pt>
                <c:pt idx="6372">
                  <c:v>0.65201055521704743</c:v>
                </c:pt>
                <c:pt idx="6373">
                  <c:v>0.34140153291700481</c:v>
                </c:pt>
                <c:pt idx="6374">
                  <c:v>0.93556373609954668</c:v>
                </c:pt>
                <c:pt idx="6375">
                  <c:v>1.9712625080585772E-2</c:v>
                </c:pt>
                <c:pt idx="6376">
                  <c:v>0.31008972940505003</c:v>
                </c:pt>
                <c:pt idx="6377">
                  <c:v>0.67808211067602142</c:v>
                </c:pt>
                <c:pt idx="6378">
                  <c:v>0.52603413189111004</c:v>
                </c:pt>
                <c:pt idx="6379">
                  <c:v>5.565469388647689E-2</c:v>
                </c:pt>
                <c:pt idx="6380">
                  <c:v>0.38844015001712373</c:v>
                </c:pt>
                <c:pt idx="6381">
                  <c:v>0.51360133779868544</c:v>
                </c:pt>
                <c:pt idx="6382">
                  <c:v>9.7684382506499245E-2</c:v>
                </c:pt>
                <c:pt idx="6383">
                  <c:v>0.7814167867328119</c:v>
                </c:pt>
                <c:pt idx="6384">
                  <c:v>0.27193461836871441</c:v>
                </c:pt>
                <c:pt idx="6385">
                  <c:v>0.40513092298299586</c:v>
                </c:pt>
                <c:pt idx="6386">
                  <c:v>3.5422575210883551E-2</c:v>
                </c:pt>
                <c:pt idx="6387">
                  <c:v>0.34722156931982451</c:v>
                </c:pt>
                <c:pt idx="6388">
                  <c:v>0.75291555829016288</c:v>
                </c:pt>
                <c:pt idx="6389">
                  <c:v>0.25178818276700943</c:v>
                </c:pt>
                <c:pt idx="6390">
                  <c:v>0.80398776512778725</c:v>
                </c:pt>
                <c:pt idx="6391">
                  <c:v>0.62236850272043076</c:v>
                </c:pt>
                <c:pt idx="6392">
                  <c:v>0.1474252222792363</c:v>
                </c:pt>
                <c:pt idx="6393">
                  <c:v>0.7757108471243227</c:v>
                </c:pt>
                <c:pt idx="6394">
                  <c:v>0.37220761849182082</c:v>
                </c:pt>
                <c:pt idx="6395">
                  <c:v>0.69344399203241058</c:v>
                </c:pt>
                <c:pt idx="6396">
                  <c:v>0.71317408872450427</c:v>
                </c:pt>
                <c:pt idx="6397">
                  <c:v>0.31690919274320323</c:v>
                </c:pt>
                <c:pt idx="6398">
                  <c:v>0.29280243501663322</c:v>
                </c:pt>
                <c:pt idx="6399">
                  <c:v>0.13052532455442722</c:v>
                </c:pt>
                <c:pt idx="6400">
                  <c:v>0.73912978625815817</c:v>
                </c:pt>
                <c:pt idx="6401">
                  <c:v>0.55431764086443824</c:v>
                </c:pt>
                <c:pt idx="6402">
                  <c:v>0.41659000861299689</c:v>
                </c:pt>
                <c:pt idx="6403">
                  <c:v>0.628274758638942</c:v>
                </c:pt>
                <c:pt idx="6404">
                  <c:v>0.41386844469880146</c:v>
                </c:pt>
                <c:pt idx="6405">
                  <c:v>0.88695005275632721</c:v>
                </c:pt>
                <c:pt idx="6406">
                  <c:v>0.9695366755917374</c:v>
                </c:pt>
                <c:pt idx="6407">
                  <c:v>2.9066703295831898E-3</c:v>
                </c:pt>
                <c:pt idx="6408">
                  <c:v>0.85240822930466764</c:v>
                </c:pt>
                <c:pt idx="6409">
                  <c:v>0.42510992354951332</c:v>
                </c:pt>
                <c:pt idx="6410">
                  <c:v>0.82248509666998182</c:v>
                </c:pt>
                <c:pt idx="6411">
                  <c:v>0.50701973238355469</c:v>
                </c:pt>
                <c:pt idx="6412">
                  <c:v>0.48064217040345175</c:v>
                </c:pt>
                <c:pt idx="6413">
                  <c:v>0.15295797081336285</c:v>
                </c:pt>
                <c:pt idx="6414">
                  <c:v>0.76461546018934601</c:v>
                </c:pt>
                <c:pt idx="6415">
                  <c:v>0.89203940233776313</c:v>
                </c:pt>
                <c:pt idx="6416">
                  <c:v>0.50623509078576934</c:v>
                </c:pt>
                <c:pt idx="6417">
                  <c:v>0.29317083642500025</c:v>
                </c:pt>
                <c:pt idx="6418">
                  <c:v>0.32224779497936729</c:v>
                </c:pt>
                <c:pt idx="6419">
                  <c:v>1.869021822637423E-2</c:v>
                </c:pt>
                <c:pt idx="6420">
                  <c:v>0.12649773067165992</c:v>
                </c:pt>
                <c:pt idx="6421">
                  <c:v>4.7359398588239864E-2</c:v>
                </c:pt>
                <c:pt idx="6422">
                  <c:v>0.96941207254743766</c:v>
                </c:pt>
                <c:pt idx="6423">
                  <c:v>0.90870330478469996</c:v>
                </c:pt>
                <c:pt idx="6424">
                  <c:v>0.57644351645207192</c:v>
                </c:pt>
                <c:pt idx="6425">
                  <c:v>0.28618100997348361</c:v>
                </c:pt>
                <c:pt idx="6426">
                  <c:v>0.8442346243393769</c:v>
                </c:pt>
                <c:pt idx="6427">
                  <c:v>5.1331271907003255E-2</c:v>
                </c:pt>
                <c:pt idx="6428">
                  <c:v>0.72468694100374675</c:v>
                </c:pt>
                <c:pt idx="6429">
                  <c:v>0.81341744997232102</c:v>
                </c:pt>
                <c:pt idx="6430">
                  <c:v>0.10708168479943726</c:v>
                </c:pt>
                <c:pt idx="6431">
                  <c:v>0.72187642414210196</c:v>
                </c:pt>
                <c:pt idx="6432">
                  <c:v>0.57706055630792885</c:v>
                </c:pt>
                <c:pt idx="6433">
                  <c:v>0.65676986736095033</c:v>
                </c:pt>
                <c:pt idx="6434">
                  <c:v>0.33116073549313507</c:v>
                </c:pt>
                <c:pt idx="6435">
                  <c:v>0.81848143312078037</c:v>
                </c:pt>
                <c:pt idx="6436">
                  <c:v>0.21744646095551851</c:v>
                </c:pt>
                <c:pt idx="6437">
                  <c:v>0.62266927939963956</c:v>
                </c:pt>
                <c:pt idx="6438">
                  <c:v>0.20257886974261088</c:v>
                </c:pt>
                <c:pt idx="6439">
                  <c:v>0.74306376406134278</c:v>
                </c:pt>
                <c:pt idx="6440">
                  <c:v>0.6726825789886911</c:v>
                </c:pt>
                <c:pt idx="6441">
                  <c:v>0.77610506293182502</c:v>
                </c:pt>
                <c:pt idx="6442">
                  <c:v>0.99779269518227909</c:v>
                </c:pt>
                <c:pt idx="6443">
                  <c:v>0.90182792856443106</c:v>
                </c:pt>
                <c:pt idx="6444">
                  <c:v>2.1995382393708164E-2</c:v>
                </c:pt>
                <c:pt idx="6445">
                  <c:v>0.67639189105312891</c:v>
                </c:pt>
                <c:pt idx="6446">
                  <c:v>0.11851292993804111</c:v>
                </c:pt>
                <c:pt idx="6447">
                  <c:v>0.84681346865688145</c:v>
                </c:pt>
                <c:pt idx="6448">
                  <c:v>0.39396771620678145</c:v>
                </c:pt>
                <c:pt idx="6449">
                  <c:v>0.41540628737556112</c:v>
                </c:pt>
                <c:pt idx="6450">
                  <c:v>0.73347192105533177</c:v>
                </c:pt>
                <c:pt idx="6451">
                  <c:v>0.46257717696138528</c:v>
                </c:pt>
                <c:pt idx="6452">
                  <c:v>0.53461319000209362</c:v>
                </c:pt>
                <c:pt idx="6453">
                  <c:v>0.24388436518790405</c:v>
                </c:pt>
                <c:pt idx="6454">
                  <c:v>0.96452571310313684</c:v>
                </c:pt>
                <c:pt idx="6455">
                  <c:v>0.78366012442096145</c:v>
                </c:pt>
                <c:pt idx="6456">
                  <c:v>0.97571114309863705</c:v>
                </c:pt>
                <c:pt idx="6457">
                  <c:v>0.77718205879311175</c:v>
                </c:pt>
                <c:pt idx="6458">
                  <c:v>9.886213582887414E-2</c:v>
                </c:pt>
                <c:pt idx="6459">
                  <c:v>0.57591687588762341</c:v>
                </c:pt>
                <c:pt idx="6460">
                  <c:v>0.43493304328757015</c:v>
                </c:pt>
                <c:pt idx="6461">
                  <c:v>0.91965853419138976</c:v>
                </c:pt>
                <c:pt idx="6462">
                  <c:v>0.70098415468865272</c:v>
                </c:pt>
                <c:pt idx="6463">
                  <c:v>0.44068785218553985</c:v>
                </c:pt>
                <c:pt idx="6464">
                  <c:v>0.64073168236796352</c:v>
                </c:pt>
                <c:pt idx="6465">
                  <c:v>0.77738555836369538</c:v>
                </c:pt>
                <c:pt idx="6466">
                  <c:v>0.51907941862897922</c:v>
                </c:pt>
                <c:pt idx="6467">
                  <c:v>0.16778889725347465</c:v>
                </c:pt>
                <c:pt idx="6468">
                  <c:v>2.7996139148248424E-2</c:v>
                </c:pt>
                <c:pt idx="6469">
                  <c:v>0.53111066461126821</c:v>
                </c:pt>
                <c:pt idx="6470">
                  <c:v>0.37694012158407836</c:v>
                </c:pt>
                <c:pt idx="6471">
                  <c:v>0.23262346360488956</c:v>
                </c:pt>
                <c:pt idx="6472">
                  <c:v>0.70255280737884007</c:v>
                </c:pt>
                <c:pt idx="6473">
                  <c:v>0.80503361616518054</c:v>
                </c:pt>
                <c:pt idx="6474">
                  <c:v>0.19998688818886265</c:v>
                </c:pt>
                <c:pt idx="6475">
                  <c:v>0.17962979021464931</c:v>
                </c:pt>
                <c:pt idx="6476">
                  <c:v>3.7884137610850917E-2</c:v>
                </c:pt>
                <c:pt idx="6477">
                  <c:v>0.71870082557140891</c:v>
                </c:pt>
                <c:pt idx="6478">
                  <c:v>0.20477537866904186</c:v>
                </c:pt>
                <c:pt idx="6479">
                  <c:v>0.65978929058638836</c:v>
                </c:pt>
                <c:pt idx="6480">
                  <c:v>7.8606885428823006E-2</c:v>
                </c:pt>
                <c:pt idx="6481">
                  <c:v>0.14592340222835698</c:v>
                </c:pt>
                <c:pt idx="6482">
                  <c:v>0.53462125199596455</c:v>
                </c:pt>
                <c:pt idx="6483">
                  <c:v>0.37938229617633962</c:v>
                </c:pt>
                <c:pt idx="6484">
                  <c:v>0.27825183574028867</c:v>
                </c:pt>
                <c:pt idx="6485">
                  <c:v>0.57860328703122366</c:v>
                </c:pt>
                <c:pt idx="6486">
                  <c:v>0.5854451337761456</c:v>
                </c:pt>
                <c:pt idx="6487">
                  <c:v>0.57636337567882767</c:v>
                </c:pt>
                <c:pt idx="6488">
                  <c:v>0.93925503405707655</c:v>
                </c:pt>
                <c:pt idx="6489">
                  <c:v>5.9357397285922153E-2</c:v>
                </c:pt>
                <c:pt idx="6490">
                  <c:v>0.61977618449357164</c:v>
                </c:pt>
                <c:pt idx="6491">
                  <c:v>0.57833278345797812</c:v>
                </c:pt>
                <c:pt idx="6492">
                  <c:v>3.9091578237289364E-2</c:v>
                </c:pt>
                <c:pt idx="6493">
                  <c:v>1.2155434122381469E-2</c:v>
                </c:pt>
                <c:pt idx="6494">
                  <c:v>0.29638129486533876</c:v>
                </c:pt>
                <c:pt idx="6495">
                  <c:v>0.28042280174811501</c:v>
                </c:pt>
                <c:pt idx="6496">
                  <c:v>6.6028980568996157E-2</c:v>
                </c:pt>
                <c:pt idx="6497">
                  <c:v>0.74907642311839218</c:v>
                </c:pt>
                <c:pt idx="6498">
                  <c:v>0.72744335081774902</c:v>
                </c:pt>
                <c:pt idx="6499">
                  <c:v>0.14039719390701372</c:v>
                </c:pt>
                <c:pt idx="6500">
                  <c:v>0.655637995179574</c:v>
                </c:pt>
                <c:pt idx="6501">
                  <c:v>0.30778498310026947</c:v>
                </c:pt>
                <c:pt idx="6502">
                  <c:v>0.94221096622860567</c:v>
                </c:pt>
                <c:pt idx="6503">
                  <c:v>0.73970940417596576</c:v>
                </c:pt>
                <c:pt idx="6504">
                  <c:v>0.29595598545668461</c:v>
                </c:pt>
                <c:pt idx="6505">
                  <c:v>0.13224757049803043</c:v>
                </c:pt>
                <c:pt idx="6506">
                  <c:v>0.68491736039748297</c:v>
                </c:pt>
                <c:pt idx="6507">
                  <c:v>0.40607620049550952</c:v>
                </c:pt>
                <c:pt idx="6508">
                  <c:v>0.92270172802857209</c:v>
                </c:pt>
                <c:pt idx="6509">
                  <c:v>0.84794297621023984</c:v>
                </c:pt>
                <c:pt idx="6510">
                  <c:v>0.37760116550028378</c:v>
                </c:pt>
                <c:pt idx="6511">
                  <c:v>0.3427885632695577</c:v>
                </c:pt>
                <c:pt idx="6512">
                  <c:v>0.24738287145615689</c:v>
                </c:pt>
                <c:pt idx="6513">
                  <c:v>0.76392056362886007</c:v>
                </c:pt>
                <c:pt idx="6514">
                  <c:v>0.21291291025137199</c:v>
                </c:pt>
                <c:pt idx="6515">
                  <c:v>0.42728259480897457</c:v>
                </c:pt>
                <c:pt idx="6516">
                  <c:v>0.33857095443577084</c:v>
                </c:pt>
                <c:pt idx="6517">
                  <c:v>0.36203120200058037</c:v>
                </c:pt>
                <c:pt idx="6518">
                  <c:v>0.65841202375405095</c:v>
                </c:pt>
                <c:pt idx="6519">
                  <c:v>0.93088323433458953</c:v>
                </c:pt>
                <c:pt idx="6520">
                  <c:v>0.35451946144668361</c:v>
                </c:pt>
                <c:pt idx="6521">
                  <c:v>0.40858853441131698</c:v>
                </c:pt>
                <c:pt idx="6522">
                  <c:v>0.1474978510045902</c:v>
                </c:pt>
                <c:pt idx="6523">
                  <c:v>0.99638183414767578</c:v>
                </c:pt>
                <c:pt idx="6524">
                  <c:v>0.1894865199874558</c:v>
                </c:pt>
                <c:pt idx="6525">
                  <c:v>0.69994142916982127</c:v>
                </c:pt>
                <c:pt idx="6526">
                  <c:v>0.91560005718637261</c:v>
                </c:pt>
                <c:pt idx="6527">
                  <c:v>0.49016113136436845</c:v>
                </c:pt>
                <c:pt idx="6528">
                  <c:v>0.13813484094018808</c:v>
                </c:pt>
                <c:pt idx="6529">
                  <c:v>0.63227168174100656</c:v>
                </c:pt>
                <c:pt idx="6530">
                  <c:v>0.59015502109665197</c:v>
                </c:pt>
                <c:pt idx="6531">
                  <c:v>0.73543957142878302</c:v>
                </c:pt>
                <c:pt idx="6532">
                  <c:v>0.53287700355652579</c:v>
                </c:pt>
                <c:pt idx="6533">
                  <c:v>6.3798774529154778E-2</c:v>
                </c:pt>
                <c:pt idx="6534">
                  <c:v>0.26600351150427176</c:v>
                </c:pt>
                <c:pt idx="6535">
                  <c:v>0.72101785229566406</c:v>
                </c:pt>
                <c:pt idx="6536">
                  <c:v>0.14704353322602973</c:v>
                </c:pt>
                <c:pt idx="6537">
                  <c:v>0.36066292988167281</c:v>
                </c:pt>
                <c:pt idx="6538">
                  <c:v>0.66186252127488265</c:v>
                </c:pt>
                <c:pt idx="6539">
                  <c:v>0.9233950669520512</c:v>
                </c:pt>
                <c:pt idx="6540">
                  <c:v>0.50089026312385232</c:v>
                </c:pt>
                <c:pt idx="6541">
                  <c:v>0.46265232258599825</c:v>
                </c:pt>
                <c:pt idx="6542">
                  <c:v>0.79758570287264219</c:v>
                </c:pt>
                <c:pt idx="6543">
                  <c:v>2.2908180497078309E-2</c:v>
                </c:pt>
                <c:pt idx="6544">
                  <c:v>1.7789614395140492E-2</c:v>
                </c:pt>
                <c:pt idx="6545">
                  <c:v>0.99004913912622683</c:v>
                </c:pt>
                <c:pt idx="6546">
                  <c:v>0.75588129449443953</c:v>
                </c:pt>
                <c:pt idx="6547">
                  <c:v>9.6916568044999873E-2</c:v>
                </c:pt>
                <c:pt idx="6548">
                  <c:v>0.87675913231296421</c:v>
                </c:pt>
                <c:pt idx="6549">
                  <c:v>0.69073678399004823</c:v>
                </c:pt>
                <c:pt idx="6550">
                  <c:v>0.21312852074072161</c:v>
                </c:pt>
                <c:pt idx="6551">
                  <c:v>5.1048089308220933E-2</c:v>
                </c:pt>
                <c:pt idx="6552">
                  <c:v>0.96523700326924999</c:v>
                </c:pt>
                <c:pt idx="6553">
                  <c:v>0.73831394628543123</c:v>
                </c:pt>
                <c:pt idx="6554">
                  <c:v>0.84249521924298965</c:v>
                </c:pt>
                <c:pt idx="6555">
                  <c:v>0.8171498169271042</c:v>
                </c:pt>
                <c:pt idx="6556">
                  <c:v>0.83697309383981544</c:v>
                </c:pt>
                <c:pt idx="6557">
                  <c:v>6.7881657773573726E-3</c:v>
                </c:pt>
                <c:pt idx="6558">
                  <c:v>8.8702220045357119E-2</c:v>
                </c:pt>
                <c:pt idx="6559">
                  <c:v>0.81821230231701036</c:v>
                </c:pt>
                <c:pt idx="6560">
                  <c:v>0.69416504199344897</c:v>
                </c:pt>
                <c:pt idx="6561">
                  <c:v>0.83186078389727547</c:v>
                </c:pt>
                <c:pt idx="6562">
                  <c:v>8.4194961508826799E-2</c:v>
                </c:pt>
                <c:pt idx="6563">
                  <c:v>6.4718078852034205E-2</c:v>
                </c:pt>
                <c:pt idx="6564">
                  <c:v>0.71675126613897799</c:v>
                </c:pt>
                <c:pt idx="6565">
                  <c:v>0.43852999780258628</c:v>
                </c:pt>
                <c:pt idx="6566">
                  <c:v>0.37367306806783801</c:v>
                </c:pt>
                <c:pt idx="6567">
                  <c:v>0.32325501615333141</c:v>
                </c:pt>
                <c:pt idx="6568">
                  <c:v>0.94705648904063577</c:v>
                </c:pt>
                <c:pt idx="6569">
                  <c:v>0.17841130596511592</c:v>
                </c:pt>
                <c:pt idx="6570">
                  <c:v>0.55881935570334051</c:v>
                </c:pt>
                <c:pt idx="6571">
                  <c:v>7.6911306044511171E-2</c:v>
                </c:pt>
                <c:pt idx="6572">
                  <c:v>0.64832069009929927</c:v>
                </c:pt>
                <c:pt idx="6573">
                  <c:v>0.32583849892292099</c:v>
                </c:pt>
                <c:pt idx="6574">
                  <c:v>0.36765139753355242</c:v>
                </c:pt>
                <c:pt idx="6575">
                  <c:v>0.11703834641586912</c:v>
                </c:pt>
                <c:pt idx="6576">
                  <c:v>6.3488211512327294E-2</c:v>
                </c:pt>
                <c:pt idx="6577">
                  <c:v>4.6370887684808529E-2</c:v>
                </c:pt>
                <c:pt idx="6578">
                  <c:v>0.35550931857689716</c:v>
                </c:pt>
                <c:pt idx="6579">
                  <c:v>4.5117321910856906E-2</c:v>
                </c:pt>
                <c:pt idx="6580">
                  <c:v>0.28682935577203955</c:v>
                </c:pt>
                <c:pt idx="6581">
                  <c:v>0.74098246066876805</c:v>
                </c:pt>
                <c:pt idx="6582">
                  <c:v>0.69221645998406056</c:v>
                </c:pt>
                <c:pt idx="6583">
                  <c:v>8.2042952106354275E-2</c:v>
                </c:pt>
                <c:pt idx="6584">
                  <c:v>0.89589605149621887</c:v>
                </c:pt>
                <c:pt idx="6585">
                  <c:v>0.32493749695128643</c:v>
                </c:pt>
                <c:pt idx="6586">
                  <c:v>0.22451126027131046</c:v>
                </c:pt>
                <c:pt idx="6587">
                  <c:v>0.36075137991493167</c:v>
                </c:pt>
                <c:pt idx="6588">
                  <c:v>0.14844223025648026</c:v>
                </c:pt>
                <c:pt idx="6589">
                  <c:v>0.86856392066393229</c:v>
                </c:pt>
                <c:pt idx="6590">
                  <c:v>0.95381459871018981</c:v>
                </c:pt>
                <c:pt idx="6591">
                  <c:v>0.76196052216084698</c:v>
                </c:pt>
                <c:pt idx="6592">
                  <c:v>0.27049595735524595</c:v>
                </c:pt>
                <c:pt idx="6593">
                  <c:v>0.22555526961831154</c:v>
                </c:pt>
                <c:pt idx="6594">
                  <c:v>0.90741647496233535</c:v>
                </c:pt>
                <c:pt idx="6595">
                  <c:v>0.94869469196940526</c:v>
                </c:pt>
                <c:pt idx="6596">
                  <c:v>0.71168792979404705</c:v>
                </c:pt>
                <c:pt idx="6597">
                  <c:v>0.33903604854784725</c:v>
                </c:pt>
                <c:pt idx="6598">
                  <c:v>0.17886794366821085</c:v>
                </c:pt>
                <c:pt idx="6599">
                  <c:v>0.23352923161980194</c:v>
                </c:pt>
                <c:pt idx="6600">
                  <c:v>0.92579583401130316</c:v>
                </c:pt>
                <c:pt idx="6601">
                  <c:v>0.85058222797260719</c:v>
                </c:pt>
                <c:pt idx="6602">
                  <c:v>0.73550553560978993</c:v>
                </c:pt>
                <c:pt idx="6603">
                  <c:v>0.64153699373897954</c:v>
                </c:pt>
                <c:pt idx="6604">
                  <c:v>0.31225377102953089</c:v>
                </c:pt>
                <c:pt idx="6605">
                  <c:v>4.9129693326135024E-2</c:v>
                </c:pt>
                <c:pt idx="6606">
                  <c:v>0.72275573235133461</c:v>
                </c:pt>
                <c:pt idx="6607">
                  <c:v>0.35559362888130996</c:v>
                </c:pt>
                <c:pt idx="6608">
                  <c:v>0.46212060817616091</c:v>
                </c:pt>
                <c:pt idx="6609">
                  <c:v>0.86106161673602721</c:v>
                </c:pt>
                <c:pt idx="6610">
                  <c:v>0.86259248240971587</c:v>
                </c:pt>
                <c:pt idx="6611">
                  <c:v>0.59185186009474655</c:v>
                </c:pt>
                <c:pt idx="6612">
                  <c:v>0.25421261240458704</c:v>
                </c:pt>
                <c:pt idx="6613">
                  <c:v>0.55137668389425454</c:v>
                </c:pt>
                <c:pt idx="6614">
                  <c:v>0.98792621073682152</c:v>
                </c:pt>
                <c:pt idx="6615">
                  <c:v>7.5823853759013043E-2</c:v>
                </c:pt>
                <c:pt idx="6616">
                  <c:v>0.37151012773230213</c:v>
                </c:pt>
                <c:pt idx="6617">
                  <c:v>0.97071679680175926</c:v>
                </c:pt>
                <c:pt idx="6618">
                  <c:v>0.83720384716857399</c:v>
                </c:pt>
                <c:pt idx="6619">
                  <c:v>0.88505936222386516</c:v>
                </c:pt>
                <c:pt idx="6620">
                  <c:v>0.19270089650186753</c:v>
                </c:pt>
                <c:pt idx="6621">
                  <c:v>0.7239675068873761</c:v>
                </c:pt>
                <c:pt idx="6622">
                  <c:v>0.72188825612975671</c:v>
                </c:pt>
                <c:pt idx="6623">
                  <c:v>0.77592077282067429</c:v>
                </c:pt>
                <c:pt idx="6624">
                  <c:v>0.9004287970719993</c:v>
                </c:pt>
                <c:pt idx="6625">
                  <c:v>0.50679238909240454</c:v>
                </c:pt>
                <c:pt idx="6626">
                  <c:v>0.65968347604371769</c:v>
                </c:pt>
                <c:pt idx="6627">
                  <c:v>0.30018186676324432</c:v>
                </c:pt>
                <c:pt idx="6628">
                  <c:v>0.15663468984730294</c:v>
                </c:pt>
                <c:pt idx="6629">
                  <c:v>0.55923226362058531</c:v>
                </c:pt>
                <c:pt idx="6630">
                  <c:v>1.6654671177572883E-2</c:v>
                </c:pt>
                <c:pt idx="6631">
                  <c:v>0.91505848146744928</c:v>
                </c:pt>
                <c:pt idx="6632">
                  <c:v>0.3878980234208973</c:v>
                </c:pt>
                <c:pt idx="6633">
                  <c:v>0.40207963502131383</c:v>
                </c:pt>
                <c:pt idx="6634">
                  <c:v>0.75242580322196051</c:v>
                </c:pt>
                <c:pt idx="6635">
                  <c:v>2.0474751489458026E-2</c:v>
                </c:pt>
                <c:pt idx="6636">
                  <c:v>0.11914828332101381</c:v>
                </c:pt>
                <c:pt idx="6637">
                  <c:v>0.52519777627903863</c:v>
                </c:pt>
                <c:pt idx="6638">
                  <c:v>0.99902592180251415</c:v>
                </c:pt>
                <c:pt idx="6639">
                  <c:v>0.62866773485609695</c:v>
                </c:pt>
                <c:pt idx="6640">
                  <c:v>1.8619726420668756E-2</c:v>
                </c:pt>
                <c:pt idx="6641">
                  <c:v>0.94174195217981094</c:v>
                </c:pt>
                <c:pt idx="6642">
                  <c:v>0.8569902860824905</c:v>
                </c:pt>
                <c:pt idx="6643">
                  <c:v>0.4357381884175065</c:v>
                </c:pt>
                <c:pt idx="6644">
                  <c:v>0.45173273303161038</c:v>
                </c:pt>
                <c:pt idx="6645">
                  <c:v>0.27204406227546002</c:v>
                </c:pt>
                <c:pt idx="6646">
                  <c:v>0.24455466365653772</c:v>
                </c:pt>
                <c:pt idx="6647">
                  <c:v>0.23023207542962956</c:v>
                </c:pt>
                <c:pt idx="6648">
                  <c:v>0.51049174578417644</c:v>
                </c:pt>
                <c:pt idx="6649">
                  <c:v>0.83477139465267369</c:v>
                </c:pt>
                <c:pt idx="6650">
                  <c:v>2.829927486753989E-3</c:v>
                </c:pt>
                <c:pt idx="6651">
                  <c:v>0.56259126987428931</c:v>
                </c:pt>
                <c:pt idx="6652">
                  <c:v>0.47147277718012814</c:v>
                </c:pt>
                <c:pt idx="6653">
                  <c:v>4.296606641400888E-2</c:v>
                </c:pt>
                <c:pt idx="6654">
                  <c:v>0.13067822024723433</c:v>
                </c:pt>
                <c:pt idx="6655">
                  <c:v>0.30884769526722267</c:v>
                </c:pt>
                <c:pt idx="6656">
                  <c:v>0.80321435621157955</c:v>
                </c:pt>
                <c:pt idx="6657">
                  <c:v>0.62368484801784385</c:v>
                </c:pt>
                <c:pt idx="6658">
                  <c:v>0.2712406359013359</c:v>
                </c:pt>
                <c:pt idx="6659">
                  <c:v>0.7413675937528571</c:v>
                </c:pt>
                <c:pt idx="6660">
                  <c:v>0.16514820426942231</c:v>
                </c:pt>
                <c:pt idx="6661">
                  <c:v>0.64586915618082008</c:v>
                </c:pt>
                <c:pt idx="6662">
                  <c:v>0.12290793104232658</c:v>
                </c:pt>
                <c:pt idx="6663">
                  <c:v>0.71359702838286621</c:v>
                </c:pt>
                <c:pt idx="6664">
                  <c:v>0.42525603083207086</c:v>
                </c:pt>
                <c:pt idx="6665">
                  <c:v>0.27811019461513969</c:v>
                </c:pt>
                <c:pt idx="6666">
                  <c:v>0.19804089665321675</c:v>
                </c:pt>
                <c:pt idx="6667">
                  <c:v>0.47335005061391278</c:v>
                </c:pt>
                <c:pt idx="6668">
                  <c:v>0.59430066803204862</c:v>
                </c:pt>
                <c:pt idx="6669">
                  <c:v>0.41132761464050394</c:v>
                </c:pt>
                <c:pt idx="6670">
                  <c:v>0.18321926294975879</c:v>
                </c:pt>
                <c:pt idx="6671">
                  <c:v>0.36615239659610782</c:v>
                </c:pt>
                <c:pt idx="6672">
                  <c:v>0.92332959078407362</c:v>
                </c:pt>
                <c:pt idx="6673">
                  <c:v>0.40043230792527662</c:v>
                </c:pt>
                <c:pt idx="6674">
                  <c:v>6.5799300123843968E-2</c:v>
                </c:pt>
                <c:pt idx="6675">
                  <c:v>0.88883718144560098</c:v>
                </c:pt>
                <c:pt idx="6676">
                  <c:v>0.68650855621626072</c:v>
                </c:pt>
                <c:pt idx="6677">
                  <c:v>0.14930432669320345</c:v>
                </c:pt>
                <c:pt idx="6678">
                  <c:v>0.35781873267042391</c:v>
                </c:pt>
                <c:pt idx="6679">
                  <c:v>0.85943999181475494</c:v>
                </c:pt>
                <c:pt idx="6680">
                  <c:v>0.60794243058559594</c:v>
                </c:pt>
                <c:pt idx="6681">
                  <c:v>0.68843085211162958</c:v>
                </c:pt>
                <c:pt idx="6682">
                  <c:v>0.45733144015880833</c:v>
                </c:pt>
                <c:pt idx="6683">
                  <c:v>0.36951474909182391</c:v>
                </c:pt>
                <c:pt idx="6684">
                  <c:v>0.43438798628486136</c:v>
                </c:pt>
                <c:pt idx="6685">
                  <c:v>0.75888548966445279</c:v>
                </c:pt>
                <c:pt idx="6686">
                  <c:v>0.58842479045895146</c:v>
                </c:pt>
                <c:pt idx="6687">
                  <c:v>0.65545324359808732</c:v>
                </c:pt>
                <c:pt idx="6688">
                  <c:v>0.2026651530538989</c:v>
                </c:pt>
                <c:pt idx="6689">
                  <c:v>0.1932273768788331</c:v>
                </c:pt>
                <c:pt idx="6690">
                  <c:v>0.57252320254804712</c:v>
                </c:pt>
                <c:pt idx="6691">
                  <c:v>0.39746522502855641</c:v>
                </c:pt>
                <c:pt idx="6692">
                  <c:v>0.19803705494759466</c:v>
                </c:pt>
                <c:pt idx="6693">
                  <c:v>0.40878250422365148</c:v>
                </c:pt>
                <c:pt idx="6694">
                  <c:v>0.40754848691055012</c:v>
                </c:pt>
                <c:pt idx="6695">
                  <c:v>0.66741950561637964</c:v>
                </c:pt>
                <c:pt idx="6696">
                  <c:v>0.31963089449313975</c:v>
                </c:pt>
                <c:pt idx="6697">
                  <c:v>3.6443746200037999E-2</c:v>
                </c:pt>
                <c:pt idx="6698">
                  <c:v>0.51004238403869906</c:v>
                </c:pt>
                <c:pt idx="6699">
                  <c:v>0.28234853841473745</c:v>
                </c:pt>
                <c:pt idx="6700">
                  <c:v>0.43188513649249688</c:v>
                </c:pt>
                <c:pt idx="6701">
                  <c:v>0.69348902939515611</c:v>
                </c:pt>
                <c:pt idx="6702">
                  <c:v>0.4701170443883711</c:v>
                </c:pt>
                <c:pt idx="6703">
                  <c:v>0.25716503535265339</c:v>
                </c:pt>
                <c:pt idx="6704">
                  <c:v>0.1727491720452668</c:v>
                </c:pt>
                <c:pt idx="6705">
                  <c:v>0.39533456479913304</c:v>
                </c:pt>
                <c:pt idx="6706">
                  <c:v>0.38803057902866533</c:v>
                </c:pt>
                <c:pt idx="6707">
                  <c:v>0.62994173477866766</c:v>
                </c:pt>
                <c:pt idx="6708">
                  <c:v>0.43073642506764104</c:v>
                </c:pt>
                <c:pt idx="6709">
                  <c:v>0.38709611184294157</c:v>
                </c:pt>
                <c:pt idx="6710">
                  <c:v>0.92435174431854472</c:v>
                </c:pt>
                <c:pt idx="6711">
                  <c:v>0.57976676178153919</c:v>
                </c:pt>
                <c:pt idx="6712">
                  <c:v>0.13996526232918968</c:v>
                </c:pt>
                <c:pt idx="6713">
                  <c:v>0.3961639666911978</c:v>
                </c:pt>
                <c:pt idx="6714">
                  <c:v>0.32778817896162543</c:v>
                </c:pt>
                <c:pt idx="6715">
                  <c:v>0.13592380803819923</c:v>
                </c:pt>
                <c:pt idx="6716">
                  <c:v>0.47144169801447622</c:v>
                </c:pt>
                <c:pt idx="6717">
                  <c:v>0.52061852930142472</c:v>
                </c:pt>
                <c:pt idx="6718">
                  <c:v>3.5621969045895138E-2</c:v>
                </c:pt>
                <c:pt idx="6719">
                  <c:v>0.69843375435957389</c:v>
                </c:pt>
                <c:pt idx="6720">
                  <c:v>0.57610952135925619</c:v>
                </c:pt>
                <c:pt idx="6721">
                  <c:v>0.67272548501972362</c:v>
                </c:pt>
                <c:pt idx="6722">
                  <c:v>0.49722672649530075</c:v>
                </c:pt>
                <c:pt idx="6723">
                  <c:v>0.8895922065198385</c:v>
                </c:pt>
                <c:pt idx="6724">
                  <c:v>0.37621497892598388</c:v>
                </c:pt>
                <c:pt idx="6725">
                  <c:v>4.5150809011026666E-2</c:v>
                </c:pt>
                <c:pt idx="6726">
                  <c:v>0.84964704832511351</c:v>
                </c:pt>
                <c:pt idx="6727">
                  <c:v>1.7941200182745792E-2</c:v>
                </c:pt>
                <c:pt idx="6728">
                  <c:v>0.53775147140852708</c:v>
                </c:pt>
                <c:pt idx="6729">
                  <c:v>0.98897996311494152</c:v>
                </c:pt>
                <c:pt idx="6730">
                  <c:v>0.78624007282137875</c:v>
                </c:pt>
                <c:pt idx="6731">
                  <c:v>0.33690390891251337</c:v>
                </c:pt>
                <c:pt idx="6732">
                  <c:v>0.34399709261208639</c:v>
                </c:pt>
                <c:pt idx="6733">
                  <c:v>0.55913553133566651</c:v>
                </c:pt>
                <c:pt idx="6734">
                  <c:v>0.39087515854783128</c:v>
                </c:pt>
                <c:pt idx="6735">
                  <c:v>0.43878971340078382</c:v>
                </c:pt>
                <c:pt idx="6736">
                  <c:v>0.73871312697358105</c:v>
                </c:pt>
                <c:pt idx="6737">
                  <c:v>0.55152504497744381</c:v>
                </c:pt>
                <c:pt idx="6738">
                  <c:v>0.48143093589759939</c:v>
                </c:pt>
                <c:pt idx="6739">
                  <c:v>0.40973963095328753</c:v>
                </c:pt>
                <c:pt idx="6740">
                  <c:v>0.49397743190358273</c:v>
                </c:pt>
                <c:pt idx="6741">
                  <c:v>0.27869800351499485</c:v>
                </c:pt>
                <c:pt idx="6742">
                  <c:v>7.7345076518759631E-2</c:v>
                </c:pt>
                <c:pt idx="6743">
                  <c:v>0.93870105079314725</c:v>
                </c:pt>
                <c:pt idx="6744">
                  <c:v>0.74856068042505564</c:v>
                </c:pt>
                <c:pt idx="6745">
                  <c:v>5.9355903910173057E-2</c:v>
                </c:pt>
                <c:pt idx="6746">
                  <c:v>0.59467701827859365</c:v>
                </c:pt>
                <c:pt idx="6747">
                  <c:v>0.7366462083238392</c:v>
                </c:pt>
                <c:pt idx="6748">
                  <c:v>0.81282329876572978</c:v>
                </c:pt>
                <c:pt idx="6749">
                  <c:v>0.12118235562051756</c:v>
                </c:pt>
                <c:pt idx="6750">
                  <c:v>0.71185091403864831</c:v>
                </c:pt>
                <c:pt idx="6751">
                  <c:v>7.8312247562367585E-2</c:v>
                </c:pt>
                <c:pt idx="6752">
                  <c:v>0.1939447807119902</c:v>
                </c:pt>
                <c:pt idx="6753">
                  <c:v>0.62992942641951588</c:v>
                </c:pt>
                <c:pt idx="6754">
                  <c:v>0.2238698328025033</c:v>
                </c:pt>
                <c:pt idx="6755">
                  <c:v>0.58027991167282678</c:v>
                </c:pt>
                <c:pt idx="6756">
                  <c:v>0.76447548520028386</c:v>
                </c:pt>
                <c:pt idx="6757">
                  <c:v>0.53947976116998109</c:v>
                </c:pt>
                <c:pt idx="6758">
                  <c:v>3.6345983872351231E-2</c:v>
                </c:pt>
                <c:pt idx="6759">
                  <c:v>0.86695094260710803</c:v>
                </c:pt>
                <c:pt idx="6760">
                  <c:v>0.84449239766434414</c:v>
                </c:pt>
                <c:pt idx="6761">
                  <c:v>0.38372754463168213</c:v>
                </c:pt>
                <c:pt idx="6762">
                  <c:v>0.30884262468146284</c:v>
                </c:pt>
                <c:pt idx="6763">
                  <c:v>0.71799302134569409</c:v>
                </c:pt>
                <c:pt idx="6764">
                  <c:v>0.30870975708063214</c:v>
                </c:pt>
                <c:pt idx="6765">
                  <c:v>0.48488725418452511</c:v>
                </c:pt>
                <c:pt idx="6766">
                  <c:v>0.50008107931356927</c:v>
                </c:pt>
                <c:pt idx="6767">
                  <c:v>0.86270002315877936</c:v>
                </c:pt>
                <c:pt idx="6768">
                  <c:v>0.39928922960501595</c:v>
                </c:pt>
                <c:pt idx="6769">
                  <c:v>0.85408197150290099</c:v>
                </c:pt>
                <c:pt idx="6770">
                  <c:v>0.55569504925780699</c:v>
                </c:pt>
                <c:pt idx="6771">
                  <c:v>0.56669287596209572</c:v>
                </c:pt>
                <c:pt idx="6772">
                  <c:v>0.40716629494315304</c:v>
                </c:pt>
                <c:pt idx="6773">
                  <c:v>0.24391910957355012</c:v>
                </c:pt>
                <c:pt idx="6774">
                  <c:v>0.54847460265665993</c:v>
                </c:pt>
                <c:pt idx="6775">
                  <c:v>0.21264685048379323</c:v>
                </c:pt>
                <c:pt idx="6776">
                  <c:v>0.95561608111281693</c:v>
                </c:pt>
                <c:pt idx="6777">
                  <c:v>3.9475263114774256E-2</c:v>
                </c:pt>
                <c:pt idx="6778">
                  <c:v>0.46074717001092952</c:v>
                </c:pt>
                <c:pt idx="6779">
                  <c:v>0.77768637369279114</c:v>
                </c:pt>
                <c:pt idx="6780">
                  <c:v>0.57488265474088618</c:v>
                </c:pt>
                <c:pt idx="6781">
                  <c:v>5.2778230073292846E-2</c:v>
                </c:pt>
                <c:pt idx="6782">
                  <c:v>4.3712841832876596E-2</c:v>
                </c:pt>
                <c:pt idx="6783">
                  <c:v>0.68173268515697338</c:v>
                </c:pt>
                <c:pt idx="6784">
                  <c:v>0.88123943325189846</c:v>
                </c:pt>
                <c:pt idx="6785">
                  <c:v>0.99115466465761637</c:v>
                </c:pt>
                <c:pt idx="6786">
                  <c:v>0.33644890055826349</c:v>
                </c:pt>
                <c:pt idx="6787">
                  <c:v>0.6966716827343552</c:v>
                </c:pt>
                <c:pt idx="6788">
                  <c:v>0.96097171630755618</c:v>
                </c:pt>
                <c:pt idx="6789">
                  <c:v>5.1635981095785266E-2</c:v>
                </c:pt>
                <c:pt idx="6790">
                  <c:v>0.84593427686297074</c:v>
                </c:pt>
                <c:pt idx="6791">
                  <c:v>0.61739123594825684</c:v>
                </c:pt>
                <c:pt idx="6792">
                  <c:v>0.49450258235191114</c:v>
                </c:pt>
                <c:pt idx="6793">
                  <c:v>0.1049015885707464</c:v>
                </c:pt>
                <c:pt idx="6794">
                  <c:v>8.0999108534771533E-2</c:v>
                </c:pt>
                <c:pt idx="6795">
                  <c:v>0.3520171439051708</c:v>
                </c:pt>
                <c:pt idx="6796">
                  <c:v>0.35213761420554368</c:v>
                </c:pt>
                <c:pt idx="6797">
                  <c:v>0.37688195257302465</c:v>
                </c:pt>
                <c:pt idx="6798">
                  <c:v>0.25497689482522051</c:v>
                </c:pt>
                <c:pt idx="6799">
                  <c:v>0.39667132748135892</c:v>
                </c:pt>
                <c:pt idx="6800">
                  <c:v>0.85500097919954032</c:v>
                </c:pt>
                <c:pt idx="6801">
                  <c:v>1.457406674259066E-3</c:v>
                </c:pt>
                <c:pt idx="6802">
                  <c:v>0.49463397427212169</c:v>
                </c:pt>
                <c:pt idx="6803">
                  <c:v>0.31320559154879563</c:v>
                </c:pt>
                <c:pt idx="6804">
                  <c:v>4.6377160608012773E-2</c:v>
                </c:pt>
                <c:pt idx="6805">
                  <c:v>0.46093833887061958</c:v>
                </c:pt>
                <c:pt idx="6806">
                  <c:v>0.99066139850330603</c:v>
                </c:pt>
                <c:pt idx="6807">
                  <c:v>4.6124645064642956E-2</c:v>
                </c:pt>
                <c:pt idx="6808">
                  <c:v>0.21690960145411528</c:v>
                </c:pt>
                <c:pt idx="6809">
                  <c:v>0.59967163931563106</c:v>
                </c:pt>
                <c:pt idx="6810">
                  <c:v>0.68124197781143803</c:v>
                </c:pt>
                <c:pt idx="6811">
                  <c:v>0.63392107683882171</c:v>
                </c:pt>
                <c:pt idx="6812">
                  <c:v>0.31153843007587756</c:v>
                </c:pt>
                <c:pt idx="6813">
                  <c:v>2.6394285273921809E-2</c:v>
                </c:pt>
                <c:pt idx="6814">
                  <c:v>0.60875259880384081</c:v>
                </c:pt>
                <c:pt idx="6815">
                  <c:v>0.30492809615327421</c:v>
                </c:pt>
                <c:pt idx="6816">
                  <c:v>0.92651204807987064</c:v>
                </c:pt>
                <c:pt idx="6817">
                  <c:v>0.8879920783862435</c:v>
                </c:pt>
                <c:pt idx="6818">
                  <c:v>0.48286143759398786</c:v>
                </c:pt>
                <c:pt idx="6819">
                  <c:v>0.45218164215431628</c:v>
                </c:pt>
                <c:pt idx="6820">
                  <c:v>0.81685968759323457</c:v>
                </c:pt>
                <c:pt idx="6821">
                  <c:v>0.9607693794932074</c:v>
                </c:pt>
                <c:pt idx="6822">
                  <c:v>0.65096114233646596</c:v>
                </c:pt>
                <c:pt idx="6823">
                  <c:v>0.70391924898322633</c:v>
                </c:pt>
                <c:pt idx="6824">
                  <c:v>0.77081766108554683</c:v>
                </c:pt>
                <c:pt idx="6825">
                  <c:v>0.13242986478490282</c:v>
                </c:pt>
                <c:pt idx="6826">
                  <c:v>0.74873743986186447</c:v>
                </c:pt>
                <c:pt idx="6827">
                  <c:v>3.0151758357021847E-2</c:v>
                </c:pt>
                <c:pt idx="6828">
                  <c:v>0.7606027064661508</c:v>
                </c:pt>
                <c:pt idx="6829">
                  <c:v>0.44968757659647968</c:v>
                </c:pt>
                <c:pt idx="6830">
                  <c:v>0.89909985703374251</c:v>
                </c:pt>
                <c:pt idx="6831">
                  <c:v>0.17129716611062046</c:v>
                </c:pt>
                <c:pt idx="6832">
                  <c:v>0.99147082119782959</c:v>
                </c:pt>
                <c:pt idx="6833">
                  <c:v>0.65009187192194717</c:v>
                </c:pt>
                <c:pt idx="6834">
                  <c:v>9.4091392166023788E-2</c:v>
                </c:pt>
                <c:pt idx="6835">
                  <c:v>0.39402813436185391</c:v>
                </c:pt>
                <c:pt idx="6836">
                  <c:v>0.43085421967825582</c:v>
                </c:pt>
                <c:pt idx="6837">
                  <c:v>0.36687013244576294</c:v>
                </c:pt>
                <c:pt idx="6838">
                  <c:v>0.98631601593751272</c:v>
                </c:pt>
                <c:pt idx="6839">
                  <c:v>1.3279861776754196E-2</c:v>
                </c:pt>
                <c:pt idx="6840">
                  <c:v>0.1946368819077671</c:v>
                </c:pt>
                <c:pt idx="6841">
                  <c:v>0.26207422384157508</c:v>
                </c:pt>
                <c:pt idx="6842">
                  <c:v>0.68148010535234593</c:v>
                </c:pt>
                <c:pt idx="6843">
                  <c:v>0.6361306568775934</c:v>
                </c:pt>
                <c:pt idx="6844">
                  <c:v>0.44795014171299996</c:v>
                </c:pt>
                <c:pt idx="6845">
                  <c:v>0.69803177039047315</c:v>
                </c:pt>
                <c:pt idx="6846">
                  <c:v>0.81996495268305991</c:v>
                </c:pt>
                <c:pt idx="6847">
                  <c:v>0.15095974418845015</c:v>
                </c:pt>
                <c:pt idx="6848">
                  <c:v>0.18042057528180097</c:v>
                </c:pt>
                <c:pt idx="6849">
                  <c:v>0.32860876122890448</c:v>
                </c:pt>
                <c:pt idx="6850">
                  <c:v>0.92744997419763819</c:v>
                </c:pt>
                <c:pt idx="6851">
                  <c:v>0.65171633970537979</c:v>
                </c:pt>
                <c:pt idx="6852">
                  <c:v>0.39652142831893705</c:v>
                </c:pt>
                <c:pt idx="6853">
                  <c:v>0.33564575637487964</c:v>
                </c:pt>
                <c:pt idx="6854">
                  <c:v>0.19822739260188649</c:v>
                </c:pt>
                <c:pt idx="6855">
                  <c:v>0.60778745990609162</c:v>
                </c:pt>
                <c:pt idx="6856">
                  <c:v>8.383864168256458E-2</c:v>
                </c:pt>
                <c:pt idx="6857">
                  <c:v>7.6050758862891588E-2</c:v>
                </c:pt>
                <c:pt idx="6858">
                  <c:v>0.18510420861891666</c:v>
                </c:pt>
                <c:pt idx="6859">
                  <c:v>4.6434258132443881E-2</c:v>
                </c:pt>
                <c:pt idx="6860">
                  <c:v>0.4205764319843503</c:v>
                </c:pt>
                <c:pt idx="6861">
                  <c:v>0.62809236097526377</c:v>
                </c:pt>
                <c:pt idx="6862">
                  <c:v>0.3483109112588274</c:v>
                </c:pt>
                <c:pt idx="6863">
                  <c:v>6.1485527111909133E-2</c:v>
                </c:pt>
                <c:pt idx="6864">
                  <c:v>0.38725416985678213</c:v>
                </c:pt>
                <c:pt idx="6865">
                  <c:v>0.58083278293760154</c:v>
                </c:pt>
                <c:pt idx="6866">
                  <c:v>5.6582832269641961E-2</c:v>
                </c:pt>
                <c:pt idx="6867">
                  <c:v>0.98766195587239314</c:v>
                </c:pt>
                <c:pt idx="6868">
                  <c:v>0.63449234731238913</c:v>
                </c:pt>
                <c:pt idx="6869">
                  <c:v>0.91288127932366048</c:v>
                </c:pt>
                <c:pt idx="6870">
                  <c:v>0.7956615927608971</c:v>
                </c:pt>
                <c:pt idx="6871">
                  <c:v>0.68438953239675127</c:v>
                </c:pt>
                <c:pt idx="6872">
                  <c:v>0.53487099219806078</c:v>
                </c:pt>
                <c:pt idx="6873">
                  <c:v>0.57676587280666725</c:v>
                </c:pt>
                <c:pt idx="6874">
                  <c:v>0.70402426165715992</c:v>
                </c:pt>
                <c:pt idx="6875">
                  <c:v>0.53576567188639457</c:v>
                </c:pt>
                <c:pt idx="6876">
                  <c:v>0.61364739463368778</c:v>
                </c:pt>
                <c:pt idx="6877">
                  <c:v>0.57176160839002654</c:v>
                </c:pt>
                <c:pt idx="6878">
                  <c:v>0.59735221117611614</c:v>
                </c:pt>
                <c:pt idx="6879">
                  <c:v>0.69861323698359223</c:v>
                </c:pt>
                <c:pt idx="6880">
                  <c:v>0.59267398323522602</c:v>
                </c:pt>
                <c:pt idx="6881">
                  <c:v>7.1636234443465355E-2</c:v>
                </c:pt>
                <c:pt idx="6882">
                  <c:v>0.99019229132225373</c:v>
                </c:pt>
                <c:pt idx="6883">
                  <c:v>0.16184025311928255</c:v>
                </c:pt>
                <c:pt idx="6884">
                  <c:v>4.9134175781688737E-2</c:v>
                </c:pt>
                <c:pt idx="6885">
                  <c:v>0.79809236284256557</c:v>
                </c:pt>
                <c:pt idx="6886">
                  <c:v>0.53834229499955766</c:v>
                </c:pt>
                <c:pt idx="6887">
                  <c:v>0.91895205756600573</c:v>
                </c:pt>
                <c:pt idx="6888">
                  <c:v>0.82723151185886534</c:v>
                </c:pt>
                <c:pt idx="6889">
                  <c:v>0.28001981195063319</c:v>
                </c:pt>
                <c:pt idx="6890">
                  <c:v>0.29297945429244054</c:v>
                </c:pt>
                <c:pt idx="6891">
                  <c:v>0.10568829304803549</c:v>
                </c:pt>
                <c:pt idx="6892">
                  <c:v>0.30314125833247846</c:v>
                </c:pt>
                <c:pt idx="6893">
                  <c:v>0.8951287939656194</c:v>
                </c:pt>
                <c:pt idx="6894">
                  <c:v>0.42964018016571187</c:v>
                </c:pt>
                <c:pt idx="6895">
                  <c:v>0.96250804511946997</c:v>
                </c:pt>
                <c:pt idx="6896">
                  <c:v>0.87271432293239715</c:v>
                </c:pt>
                <c:pt idx="6897">
                  <c:v>0.70962552479916507</c:v>
                </c:pt>
                <c:pt idx="6898">
                  <c:v>0.67619529956774571</c:v>
                </c:pt>
                <c:pt idx="6899">
                  <c:v>0.81439983510151492</c:v>
                </c:pt>
                <c:pt idx="6900">
                  <c:v>0.61802855116223387</c:v>
                </c:pt>
                <c:pt idx="6901">
                  <c:v>0.20585938366402842</c:v>
                </c:pt>
                <c:pt idx="6902">
                  <c:v>0.87866124132585766</c:v>
                </c:pt>
                <c:pt idx="6903">
                  <c:v>0.65948296369029347</c:v>
                </c:pt>
                <c:pt idx="6904">
                  <c:v>0.93017074276235456</c:v>
                </c:pt>
                <c:pt idx="6905">
                  <c:v>0.3796736068928957</c:v>
                </c:pt>
                <c:pt idx="6906">
                  <c:v>0.17431104889805943</c:v>
                </c:pt>
                <c:pt idx="6907">
                  <c:v>0.64579882968487168</c:v>
                </c:pt>
                <c:pt idx="6908">
                  <c:v>0.94093051363757374</c:v>
                </c:pt>
                <c:pt idx="6909">
                  <c:v>0.21914270670113281</c:v>
                </c:pt>
                <c:pt idx="6910">
                  <c:v>0.13147152593893535</c:v>
                </c:pt>
                <c:pt idx="6911">
                  <c:v>0.64193645568654711</c:v>
                </c:pt>
                <c:pt idx="6912">
                  <c:v>2.6010723796678112E-2</c:v>
                </c:pt>
                <c:pt idx="6913">
                  <c:v>0.16223485076904057</c:v>
                </c:pt>
                <c:pt idx="6914">
                  <c:v>0.68113687526487599</c:v>
                </c:pt>
                <c:pt idx="6915">
                  <c:v>0.86746257677090477</c:v>
                </c:pt>
                <c:pt idx="6916">
                  <c:v>0.44352778859600789</c:v>
                </c:pt>
                <c:pt idx="6917">
                  <c:v>0.37154293310434694</c:v>
                </c:pt>
                <c:pt idx="6918">
                  <c:v>0.52207668475903413</c:v>
                </c:pt>
                <c:pt idx="6919">
                  <c:v>0.54284074508717317</c:v>
                </c:pt>
                <c:pt idx="6920">
                  <c:v>0.52440268011968705</c:v>
                </c:pt>
                <c:pt idx="6921">
                  <c:v>0.6358447715806983</c:v>
                </c:pt>
                <c:pt idx="6922">
                  <c:v>0.64307595679679697</c:v>
                </c:pt>
                <c:pt idx="6923">
                  <c:v>0.17760588376671349</c:v>
                </c:pt>
                <c:pt idx="6924">
                  <c:v>2.2088467153761754E-2</c:v>
                </c:pt>
                <c:pt idx="6925">
                  <c:v>0.24086745327378969</c:v>
                </c:pt>
                <c:pt idx="6926">
                  <c:v>0.25928717258353118</c:v>
                </c:pt>
                <c:pt idx="6927">
                  <c:v>0.83950961140892921</c:v>
                </c:pt>
                <c:pt idx="6928">
                  <c:v>0.63803894987238519</c:v>
                </c:pt>
                <c:pt idx="6929">
                  <c:v>0.52063050517841736</c:v>
                </c:pt>
                <c:pt idx="6930">
                  <c:v>0.23690053365980299</c:v>
                </c:pt>
                <c:pt idx="6931">
                  <c:v>0.58726922030899176</c:v>
                </c:pt>
                <c:pt idx="6932">
                  <c:v>0.23378573322379298</c:v>
                </c:pt>
                <c:pt idx="6933">
                  <c:v>0.23681829228849072</c:v>
                </c:pt>
                <c:pt idx="6934">
                  <c:v>0.20503849266331572</c:v>
                </c:pt>
                <c:pt idx="6935">
                  <c:v>8.1946192347419539E-2</c:v>
                </c:pt>
                <c:pt idx="6936">
                  <c:v>0.26965478308017121</c:v>
                </c:pt>
                <c:pt idx="6937">
                  <c:v>8.7939228437812642E-2</c:v>
                </c:pt>
                <c:pt idx="6938">
                  <c:v>0.99461235431703388</c:v>
                </c:pt>
                <c:pt idx="6939">
                  <c:v>0.44983900638755364</c:v>
                </c:pt>
                <c:pt idx="6940">
                  <c:v>0.44418035561413521</c:v>
                </c:pt>
                <c:pt idx="6941">
                  <c:v>0.33923680677043128</c:v>
                </c:pt>
                <c:pt idx="6942">
                  <c:v>0.55301139063807736</c:v>
                </c:pt>
                <c:pt idx="6943">
                  <c:v>0.46244245416598506</c:v>
                </c:pt>
                <c:pt idx="6944">
                  <c:v>0.27032716771137305</c:v>
                </c:pt>
                <c:pt idx="6945">
                  <c:v>0.38870772504653212</c:v>
                </c:pt>
                <c:pt idx="6946">
                  <c:v>1.0734857065014008E-2</c:v>
                </c:pt>
                <c:pt idx="6947">
                  <c:v>0.42074269169044809</c:v>
                </c:pt>
                <c:pt idx="6948">
                  <c:v>0.4224192413605839</c:v>
                </c:pt>
                <c:pt idx="6949">
                  <c:v>0.60018954733395458</c:v>
                </c:pt>
                <c:pt idx="6950">
                  <c:v>0.38572204177534303</c:v>
                </c:pt>
                <c:pt idx="6951">
                  <c:v>0.83035611819026811</c:v>
                </c:pt>
                <c:pt idx="6952">
                  <c:v>0.79527842383611869</c:v>
                </c:pt>
                <c:pt idx="6953">
                  <c:v>0.24446941364764674</c:v>
                </c:pt>
                <c:pt idx="6954">
                  <c:v>0.79743517599880476</c:v>
                </c:pt>
                <c:pt idx="6955">
                  <c:v>0.49300301191071189</c:v>
                </c:pt>
                <c:pt idx="6956">
                  <c:v>0.90162118333467334</c:v>
                </c:pt>
                <c:pt idx="6957">
                  <c:v>0.5472283058554066</c:v>
                </c:pt>
                <c:pt idx="6958">
                  <c:v>0.2661365118185694</c:v>
                </c:pt>
                <c:pt idx="6959">
                  <c:v>0.95635413469576935</c:v>
                </c:pt>
                <c:pt idx="6960">
                  <c:v>0.44394183179547164</c:v>
                </c:pt>
                <c:pt idx="6961">
                  <c:v>0.33036698649188828</c:v>
                </c:pt>
                <c:pt idx="6962">
                  <c:v>0.47794196916648279</c:v>
                </c:pt>
                <c:pt idx="6963">
                  <c:v>0.77067578107615742</c:v>
                </c:pt>
                <c:pt idx="6964">
                  <c:v>0.74785254697681058</c:v>
                </c:pt>
                <c:pt idx="6965">
                  <c:v>0.15775703925534945</c:v>
                </c:pt>
                <c:pt idx="6966">
                  <c:v>0.42255876465819719</c:v>
                </c:pt>
                <c:pt idx="6967">
                  <c:v>0.94515761032009382</c:v>
                </c:pt>
                <c:pt idx="6968">
                  <c:v>0.26395664981750616</c:v>
                </c:pt>
                <c:pt idx="6969">
                  <c:v>0.31941348282592996</c:v>
                </c:pt>
                <c:pt idx="6970">
                  <c:v>0.38240585540533339</c:v>
                </c:pt>
                <c:pt idx="6971">
                  <c:v>9.5211797438194884E-2</c:v>
                </c:pt>
                <c:pt idx="6972">
                  <c:v>0.22467954374136381</c:v>
                </c:pt>
                <c:pt idx="6973">
                  <c:v>0.18909166110171549</c:v>
                </c:pt>
                <c:pt idx="6974">
                  <c:v>6.3548136532096261E-2</c:v>
                </c:pt>
                <c:pt idx="6975">
                  <c:v>5.3530694941771539E-2</c:v>
                </c:pt>
                <c:pt idx="6976">
                  <c:v>0.69038988635427778</c:v>
                </c:pt>
                <c:pt idx="6977">
                  <c:v>0.38281995634679683</c:v>
                </c:pt>
                <c:pt idx="6978">
                  <c:v>5.5006320613905008E-2</c:v>
                </c:pt>
                <c:pt idx="6979">
                  <c:v>0.4912305579014265</c:v>
                </c:pt>
                <c:pt idx="6980">
                  <c:v>0.11198664927481983</c:v>
                </c:pt>
                <c:pt idx="6981">
                  <c:v>0.15961436189693137</c:v>
                </c:pt>
                <c:pt idx="6982">
                  <c:v>0.63858040172540598</c:v>
                </c:pt>
                <c:pt idx="6983">
                  <c:v>0.62081179889888116</c:v>
                </c:pt>
                <c:pt idx="6984">
                  <c:v>0.9839040934964568</c:v>
                </c:pt>
                <c:pt idx="6985">
                  <c:v>0.47609939494919934</c:v>
                </c:pt>
                <c:pt idx="6986">
                  <c:v>0.80253091119347653</c:v>
                </c:pt>
                <c:pt idx="6987">
                  <c:v>0.13702442875924725</c:v>
                </c:pt>
                <c:pt idx="6988">
                  <c:v>0.96957415666877023</c:v>
                </c:pt>
                <c:pt idx="6989">
                  <c:v>0.63285113202075061</c:v>
                </c:pt>
                <c:pt idx="6990">
                  <c:v>0.32897587275550511</c:v>
                </c:pt>
                <c:pt idx="6991">
                  <c:v>9.7493401773969368E-2</c:v>
                </c:pt>
                <c:pt idx="6992">
                  <c:v>0.57160361510310487</c:v>
                </c:pt>
                <c:pt idx="6993">
                  <c:v>0.9419590378841195</c:v>
                </c:pt>
                <c:pt idx="6994">
                  <c:v>0.50554971839559715</c:v>
                </c:pt>
                <c:pt idx="6995">
                  <c:v>0.77411707480164105</c:v>
                </c:pt>
                <c:pt idx="6996">
                  <c:v>0.58567619118172498</c:v>
                </c:pt>
                <c:pt idx="6997">
                  <c:v>0.4597451912517404</c:v>
                </c:pt>
                <c:pt idx="6998">
                  <c:v>0.93742936800114318</c:v>
                </c:pt>
                <c:pt idx="6999">
                  <c:v>0.37538799521298521</c:v>
                </c:pt>
                <c:pt idx="7000">
                  <c:v>0.14603554464226381</c:v>
                </c:pt>
                <c:pt idx="7001">
                  <c:v>0.41939880252787787</c:v>
                </c:pt>
                <c:pt idx="7002">
                  <c:v>0.83567408604345939</c:v>
                </c:pt>
                <c:pt idx="7003">
                  <c:v>0.17436413242219209</c:v>
                </c:pt>
                <c:pt idx="7004">
                  <c:v>0.53797361978235358</c:v>
                </c:pt>
                <c:pt idx="7005">
                  <c:v>0.72262768201652339</c:v>
                </c:pt>
                <c:pt idx="7006">
                  <c:v>0.2034516517088989</c:v>
                </c:pt>
                <c:pt idx="7007">
                  <c:v>0.41191027146387393</c:v>
                </c:pt>
                <c:pt idx="7008">
                  <c:v>0.97593249332901677</c:v>
                </c:pt>
                <c:pt idx="7009">
                  <c:v>0.49741538078403819</c:v>
                </c:pt>
                <c:pt idx="7010">
                  <c:v>6.0304837329455109E-2</c:v>
                </c:pt>
                <c:pt idx="7011">
                  <c:v>0.54340099615203263</c:v>
                </c:pt>
                <c:pt idx="7012">
                  <c:v>0.94054232721242226</c:v>
                </c:pt>
                <c:pt idx="7013">
                  <c:v>0.6948934591817173</c:v>
                </c:pt>
                <c:pt idx="7014">
                  <c:v>7.4368467123419268E-2</c:v>
                </c:pt>
                <c:pt idx="7015">
                  <c:v>0.91082694330756875</c:v>
                </c:pt>
                <c:pt idx="7016">
                  <c:v>0.2684361703081225</c:v>
                </c:pt>
                <c:pt idx="7017">
                  <c:v>0.60671436861470085</c:v>
                </c:pt>
                <c:pt idx="7018">
                  <c:v>4.8393307276253267E-2</c:v>
                </c:pt>
                <c:pt idx="7019">
                  <c:v>0.34631539198864036</c:v>
                </c:pt>
                <c:pt idx="7020">
                  <c:v>0.52279315307866459</c:v>
                </c:pt>
                <c:pt idx="7021">
                  <c:v>0.58452379311645575</c:v>
                </c:pt>
                <c:pt idx="7022">
                  <c:v>9.139090827265331E-2</c:v>
                </c:pt>
                <c:pt idx="7023">
                  <c:v>6.9953384841770581E-3</c:v>
                </c:pt>
                <c:pt idx="7024">
                  <c:v>0.5706539035638114</c:v>
                </c:pt>
                <c:pt idx="7025">
                  <c:v>0.98015719697818027</c:v>
                </c:pt>
                <c:pt idx="7026">
                  <c:v>0.50200961227622332</c:v>
                </c:pt>
                <c:pt idx="7027">
                  <c:v>0.27555352648513093</c:v>
                </c:pt>
                <c:pt idx="7028">
                  <c:v>0.22811963559506443</c:v>
                </c:pt>
                <c:pt idx="7029">
                  <c:v>6.7154462480523841E-3</c:v>
                </c:pt>
                <c:pt idx="7030">
                  <c:v>0.86650509101641604</c:v>
                </c:pt>
                <c:pt idx="7031">
                  <c:v>0.35106471290395813</c:v>
                </c:pt>
                <c:pt idx="7032">
                  <c:v>0.34462977682455898</c:v>
                </c:pt>
                <c:pt idx="7033">
                  <c:v>0.19265909036279613</c:v>
                </c:pt>
                <c:pt idx="7034">
                  <c:v>2.1331727514663584E-2</c:v>
                </c:pt>
                <c:pt idx="7035">
                  <c:v>0.52234433895086141</c:v>
                </c:pt>
                <c:pt idx="7036">
                  <c:v>4.130474712760409E-2</c:v>
                </c:pt>
                <c:pt idx="7037">
                  <c:v>0.20888497364189706</c:v>
                </c:pt>
                <c:pt idx="7038">
                  <c:v>0.72975199936411905</c:v>
                </c:pt>
                <c:pt idx="7039">
                  <c:v>0.94185331274841599</c:v>
                </c:pt>
                <c:pt idx="7040">
                  <c:v>0.72862736262782823</c:v>
                </c:pt>
                <c:pt idx="7041">
                  <c:v>4.0083685908505549E-2</c:v>
                </c:pt>
                <c:pt idx="7042">
                  <c:v>0.6865090642527254</c:v>
                </c:pt>
                <c:pt idx="7043">
                  <c:v>0.15784289555523678</c:v>
                </c:pt>
                <c:pt idx="7044">
                  <c:v>0.86554559686479415</c:v>
                </c:pt>
                <c:pt idx="7045">
                  <c:v>0.22484650659600575</c:v>
                </c:pt>
                <c:pt idx="7046">
                  <c:v>0.99523635906876828</c:v>
                </c:pt>
                <c:pt idx="7047">
                  <c:v>0.93748686878824927</c:v>
                </c:pt>
                <c:pt idx="7048">
                  <c:v>0.34180372410537846</c:v>
                </c:pt>
                <c:pt idx="7049">
                  <c:v>0.6951910390961874</c:v>
                </c:pt>
                <c:pt idx="7050">
                  <c:v>7.5794089620837057E-2</c:v>
                </c:pt>
                <c:pt idx="7051">
                  <c:v>0.87126425740833591</c:v>
                </c:pt>
                <c:pt idx="7052">
                  <c:v>0.33837426190188818</c:v>
                </c:pt>
                <c:pt idx="7053">
                  <c:v>5.6219785034758871E-2</c:v>
                </c:pt>
                <c:pt idx="7054">
                  <c:v>0.88592707919232871</c:v>
                </c:pt>
                <c:pt idx="7055">
                  <c:v>0.77641998546962621</c:v>
                </c:pt>
                <c:pt idx="7056">
                  <c:v>0.29069578800848489</c:v>
                </c:pt>
                <c:pt idx="7057">
                  <c:v>0.72410905860555785</c:v>
                </c:pt>
                <c:pt idx="7058">
                  <c:v>0.10094798360995388</c:v>
                </c:pt>
                <c:pt idx="7059">
                  <c:v>0.63276053249498854</c:v>
                </c:pt>
                <c:pt idx="7060">
                  <c:v>0.80626964327239881</c:v>
                </c:pt>
                <c:pt idx="7061">
                  <c:v>0.97389447920671413</c:v>
                </c:pt>
                <c:pt idx="7062">
                  <c:v>0.24451202724339069</c:v>
                </c:pt>
                <c:pt idx="7063">
                  <c:v>0.51364187966736119</c:v>
                </c:pt>
                <c:pt idx="7064">
                  <c:v>0.77907156933987121</c:v>
                </c:pt>
                <c:pt idx="7065">
                  <c:v>0.8558658952153595</c:v>
                </c:pt>
                <c:pt idx="7066">
                  <c:v>0.53810088454657279</c:v>
                </c:pt>
                <c:pt idx="7067">
                  <c:v>0.86156657424828342</c:v>
                </c:pt>
                <c:pt idx="7068">
                  <c:v>0.34941339089973522</c:v>
                </c:pt>
                <c:pt idx="7069">
                  <c:v>0.59086085184983017</c:v>
                </c:pt>
                <c:pt idx="7070">
                  <c:v>0.59833704009574695</c:v>
                </c:pt>
                <c:pt idx="7071">
                  <c:v>0.25063288921985444</c:v>
                </c:pt>
                <c:pt idx="7072">
                  <c:v>0.38696911809359169</c:v>
                </c:pt>
                <c:pt idx="7073">
                  <c:v>0.78996779899577041</c:v>
                </c:pt>
                <c:pt idx="7074">
                  <c:v>0.98879772191345583</c:v>
                </c:pt>
                <c:pt idx="7075">
                  <c:v>0.72331219945257164</c:v>
                </c:pt>
                <c:pt idx="7076">
                  <c:v>0.7081361993719526</c:v>
                </c:pt>
                <c:pt idx="7077">
                  <c:v>0.64510284440829546</c:v>
                </c:pt>
                <c:pt idx="7078">
                  <c:v>0.24350597022264542</c:v>
                </c:pt>
                <c:pt idx="7079">
                  <c:v>0.60484153200166368</c:v>
                </c:pt>
                <c:pt idx="7080">
                  <c:v>0.57162835196202078</c:v>
                </c:pt>
                <c:pt idx="7081">
                  <c:v>0.35771142568332676</c:v>
                </c:pt>
                <c:pt idx="7082">
                  <c:v>5.5931459672717128E-2</c:v>
                </c:pt>
                <c:pt idx="7083">
                  <c:v>4.0042719356735569E-2</c:v>
                </c:pt>
                <c:pt idx="7084">
                  <c:v>0.99798422865475722</c:v>
                </c:pt>
                <c:pt idx="7085">
                  <c:v>0.12093100050507626</c:v>
                </c:pt>
                <c:pt idx="7086">
                  <c:v>0.48732548881663262</c:v>
                </c:pt>
                <c:pt idx="7087">
                  <c:v>0.47949054114496825</c:v>
                </c:pt>
                <c:pt idx="7088">
                  <c:v>0.79752502348158738</c:v>
                </c:pt>
                <c:pt idx="7089">
                  <c:v>3.0696550398458052E-3</c:v>
                </c:pt>
                <c:pt idx="7090">
                  <c:v>0.59169225468844744</c:v>
                </c:pt>
                <c:pt idx="7091">
                  <c:v>0.57172454873645895</c:v>
                </c:pt>
                <c:pt idx="7092">
                  <c:v>0.97449061366472889</c:v>
                </c:pt>
                <c:pt idx="7093">
                  <c:v>0.26374386309820408</c:v>
                </c:pt>
                <c:pt idx="7094">
                  <c:v>0.74310709151584053</c:v>
                </c:pt>
                <c:pt idx="7095">
                  <c:v>0.40088710673194711</c:v>
                </c:pt>
                <c:pt idx="7096">
                  <c:v>0.70960284383483363</c:v>
                </c:pt>
                <c:pt idx="7097">
                  <c:v>0.29499633204890247</c:v>
                </c:pt>
                <c:pt idx="7098">
                  <c:v>3.3527459033544857E-3</c:v>
                </c:pt>
                <c:pt idx="7099">
                  <c:v>0.34960039767883738</c:v>
                </c:pt>
                <c:pt idx="7100">
                  <c:v>0.73388378821959899</c:v>
                </c:pt>
                <c:pt idx="7101">
                  <c:v>0.38482860679963071</c:v>
                </c:pt>
                <c:pt idx="7102">
                  <c:v>0.8143944813936923</c:v>
                </c:pt>
                <c:pt idx="7103">
                  <c:v>0.52804878378661757</c:v>
                </c:pt>
                <c:pt idx="7104">
                  <c:v>0.91590910168174144</c:v>
                </c:pt>
                <c:pt idx="7105">
                  <c:v>0.6842719650288448</c:v>
                </c:pt>
                <c:pt idx="7106">
                  <c:v>0.55891623979383909</c:v>
                </c:pt>
                <c:pt idx="7107">
                  <c:v>0.70524221505282547</c:v>
                </c:pt>
                <c:pt idx="7108">
                  <c:v>5.9083928381597588E-3</c:v>
                </c:pt>
                <c:pt idx="7109">
                  <c:v>0.30235843095106929</c:v>
                </c:pt>
                <c:pt idx="7110">
                  <c:v>0.7381489946218901</c:v>
                </c:pt>
                <c:pt idx="7111">
                  <c:v>7.0152610107396082E-2</c:v>
                </c:pt>
                <c:pt idx="7112">
                  <c:v>5.4918075005951375E-2</c:v>
                </c:pt>
                <c:pt idx="7113">
                  <c:v>8.0866250247166611E-3</c:v>
                </c:pt>
                <c:pt idx="7114">
                  <c:v>0.911906790412919</c:v>
                </c:pt>
                <c:pt idx="7115">
                  <c:v>0.41742646993018057</c:v>
                </c:pt>
                <c:pt idx="7116">
                  <c:v>0.68668011654479433</c:v>
                </c:pt>
                <c:pt idx="7117">
                  <c:v>3.2718768358565291E-2</c:v>
                </c:pt>
                <c:pt idx="7118">
                  <c:v>0.90433980240688649</c:v>
                </c:pt>
                <c:pt idx="7119">
                  <c:v>0.23905905254141382</c:v>
                </c:pt>
                <c:pt idx="7120">
                  <c:v>0.86549606354231767</c:v>
                </c:pt>
                <c:pt idx="7121">
                  <c:v>0.39233995573238467</c:v>
                </c:pt>
                <c:pt idx="7122">
                  <c:v>5.7635994189249348E-2</c:v>
                </c:pt>
                <c:pt idx="7123">
                  <c:v>0.68815433871380716</c:v>
                </c:pt>
                <c:pt idx="7124">
                  <c:v>0.80997076295780523</c:v>
                </c:pt>
                <c:pt idx="7125">
                  <c:v>0.17861303183185542</c:v>
                </c:pt>
                <c:pt idx="7126">
                  <c:v>0.94922599799429341</c:v>
                </c:pt>
                <c:pt idx="7127">
                  <c:v>0.64134829009014571</c:v>
                </c:pt>
                <c:pt idx="7128">
                  <c:v>0.14071154507841521</c:v>
                </c:pt>
                <c:pt idx="7129">
                  <c:v>0.9389381329244646</c:v>
                </c:pt>
                <c:pt idx="7130">
                  <c:v>0.73320006147641692</c:v>
                </c:pt>
                <c:pt idx="7131">
                  <c:v>0.89343323413908171</c:v>
                </c:pt>
                <c:pt idx="7132">
                  <c:v>0.93236617554555001</c:v>
                </c:pt>
                <c:pt idx="7133">
                  <c:v>0.27831239405940866</c:v>
                </c:pt>
                <c:pt idx="7134">
                  <c:v>0.5964069564810055</c:v>
                </c:pt>
                <c:pt idx="7135">
                  <c:v>0.8117175762596156</c:v>
                </c:pt>
                <c:pt idx="7136">
                  <c:v>0.53730419535995655</c:v>
                </c:pt>
                <c:pt idx="7137">
                  <c:v>0.47161141478997254</c:v>
                </c:pt>
                <c:pt idx="7138">
                  <c:v>0.37304837506872063</c:v>
                </c:pt>
                <c:pt idx="7139">
                  <c:v>0.82403977998720468</c:v>
                </c:pt>
                <c:pt idx="7140">
                  <c:v>0.6365822449496864</c:v>
                </c:pt>
                <c:pt idx="7141">
                  <c:v>3.7790869380250044E-2</c:v>
                </c:pt>
                <c:pt idx="7142">
                  <c:v>0.15114167386253444</c:v>
                </c:pt>
                <c:pt idx="7143">
                  <c:v>0.23811260761605232</c:v>
                </c:pt>
                <c:pt idx="7144">
                  <c:v>0.95859620299124915</c:v>
                </c:pt>
                <c:pt idx="7145">
                  <c:v>0.12638367392420008</c:v>
                </c:pt>
                <c:pt idx="7146">
                  <c:v>0.13040764403082786</c:v>
                </c:pt>
                <c:pt idx="7147">
                  <c:v>0.76127322612389603</c:v>
                </c:pt>
                <c:pt idx="7148">
                  <c:v>0.71911146432119954</c:v>
                </c:pt>
                <c:pt idx="7149">
                  <c:v>0.10638084640092256</c:v>
                </c:pt>
                <c:pt idx="7150">
                  <c:v>0.94288546030543996</c:v>
                </c:pt>
                <c:pt idx="7151">
                  <c:v>7.5931353529883241E-2</c:v>
                </c:pt>
                <c:pt idx="7152">
                  <c:v>0.1782587767477421</c:v>
                </c:pt>
                <c:pt idx="7153">
                  <c:v>0.99526079930144395</c:v>
                </c:pt>
                <c:pt idx="7154">
                  <c:v>0.34825385936920245</c:v>
                </c:pt>
                <c:pt idx="7155">
                  <c:v>0.10261441818560214</c:v>
                </c:pt>
                <c:pt idx="7156">
                  <c:v>0.64052644541511616</c:v>
                </c:pt>
                <c:pt idx="7157">
                  <c:v>0.32796809185667342</c:v>
                </c:pt>
                <c:pt idx="7158">
                  <c:v>0.15971983510987825</c:v>
                </c:pt>
                <c:pt idx="7159">
                  <c:v>0.41126869172382574</c:v>
                </c:pt>
                <c:pt idx="7160">
                  <c:v>0.19290180233907969</c:v>
                </c:pt>
                <c:pt idx="7161">
                  <c:v>0.1005919129124805</c:v>
                </c:pt>
                <c:pt idx="7162">
                  <c:v>0.64828032005963865</c:v>
                </c:pt>
                <c:pt idx="7163">
                  <c:v>0.64733924234627715</c:v>
                </c:pt>
                <c:pt idx="7164">
                  <c:v>0.83064611387934817</c:v>
                </c:pt>
                <c:pt idx="7165">
                  <c:v>0.66923597020527159</c:v>
                </c:pt>
                <c:pt idx="7166">
                  <c:v>0.84895123999982669</c:v>
                </c:pt>
                <c:pt idx="7167">
                  <c:v>0.32349067708639923</c:v>
                </c:pt>
                <c:pt idx="7168">
                  <c:v>0.90780979111223004</c:v>
                </c:pt>
                <c:pt idx="7169">
                  <c:v>0.55915922325065326</c:v>
                </c:pt>
                <c:pt idx="7170">
                  <c:v>0.78906517372888751</c:v>
                </c:pt>
                <c:pt idx="7171">
                  <c:v>0.8183748614128562</c:v>
                </c:pt>
                <c:pt idx="7172">
                  <c:v>0.42629576587411377</c:v>
                </c:pt>
                <c:pt idx="7173">
                  <c:v>0.75293704623027569</c:v>
                </c:pt>
                <c:pt idx="7174">
                  <c:v>0.61293599224320428</c:v>
                </c:pt>
                <c:pt idx="7175">
                  <c:v>0.6152216315340352</c:v>
                </c:pt>
                <c:pt idx="7176">
                  <c:v>2.9961192528699148E-2</c:v>
                </c:pt>
                <c:pt idx="7177">
                  <c:v>0.55776282984659209</c:v>
                </c:pt>
                <c:pt idx="7178">
                  <c:v>0.31988123167300653</c:v>
                </c:pt>
                <c:pt idx="7179">
                  <c:v>0.24386072822094929</c:v>
                </c:pt>
                <c:pt idx="7180">
                  <c:v>0.56725920949469288</c:v>
                </c:pt>
                <c:pt idx="7181">
                  <c:v>0.92553397730250564</c:v>
                </c:pt>
                <c:pt idx="7182">
                  <c:v>0.44955652321202516</c:v>
                </c:pt>
                <c:pt idx="7183">
                  <c:v>0.69648562450729568</c:v>
                </c:pt>
                <c:pt idx="7184">
                  <c:v>0.83389109411923734</c:v>
                </c:pt>
                <c:pt idx="7185">
                  <c:v>0.20761886202153695</c:v>
                </c:pt>
                <c:pt idx="7186">
                  <c:v>0.45021399597181661</c:v>
                </c:pt>
                <c:pt idx="7187">
                  <c:v>0.7466302983214288</c:v>
                </c:pt>
                <c:pt idx="7188">
                  <c:v>0.61542388825464245</c:v>
                </c:pt>
                <c:pt idx="7189">
                  <c:v>0.42928989577539728</c:v>
                </c:pt>
                <c:pt idx="7190">
                  <c:v>7.5278297101742733E-2</c:v>
                </c:pt>
                <c:pt idx="7191">
                  <c:v>0.20233938899000148</c:v>
                </c:pt>
                <c:pt idx="7192">
                  <c:v>0.71811075495468024</c:v>
                </c:pt>
                <c:pt idx="7193">
                  <c:v>0.28745852331046878</c:v>
                </c:pt>
                <c:pt idx="7194">
                  <c:v>0.3154012790487154</c:v>
                </c:pt>
                <c:pt idx="7195">
                  <c:v>0.94929697175943151</c:v>
                </c:pt>
                <c:pt idx="7196">
                  <c:v>0.8342043607655002</c:v>
                </c:pt>
                <c:pt idx="7197">
                  <c:v>0.47269138576122532</c:v>
                </c:pt>
                <c:pt idx="7198">
                  <c:v>0.52412048891378593</c:v>
                </c:pt>
                <c:pt idx="7199">
                  <c:v>0.89305717399951867</c:v>
                </c:pt>
                <c:pt idx="7200">
                  <c:v>0.61192340991083694</c:v>
                </c:pt>
                <c:pt idx="7201">
                  <c:v>0.59675037143600651</c:v>
                </c:pt>
                <c:pt idx="7202">
                  <c:v>0.58349272496229632</c:v>
                </c:pt>
                <c:pt idx="7203">
                  <c:v>0.76222844131394685</c:v>
                </c:pt>
                <c:pt idx="7204">
                  <c:v>0.77341316350429001</c:v>
                </c:pt>
                <c:pt idx="7205">
                  <c:v>0.75503901660211337</c:v>
                </c:pt>
                <c:pt idx="7206">
                  <c:v>0.94075203171966226</c:v>
                </c:pt>
                <c:pt idx="7207">
                  <c:v>0.21939711236366868</c:v>
                </c:pt>
                <c:pt idx="7208">
                  <c:v>0.40726749617944819</c:v>
                </c:pt>
                <c:pt idx="7209">
                  <c:v>0.94480828798599925</c:v>
                </c:pt>
                <c:pt idx="7210">
                  <c:v>0.39289618068975218</c:v>
                </c:pt>
                <c:pt idx="7211">
                  <c:v>0.40610885266499075</c:v>
                </c:pt>
                <c:pt idx="7212">
                  <c:v>0.47148674049949585</c:v>
                </c:pt>
                <c:pt idx="7213">
                  <c:v>0.27764757502714527</c:v>
                </c:pt>
                <c:pt idx="7214">
                  <c:v>0.42279348123017396</c:v>
                </c:pt>
                <c:pt idx="7215">
                  <c:v>0.890039035533573</c:v>
                </c:pt>
                <c:pt idx="7216">
                  <c:v>0.88607021276190423</c:v>
                </c:pt>
                <c:pt idx="7217">
                  <c:v>0.18206588932409226</c:v>
                </c:pt>
                <c:pt idx="7218">
                  <c:v>0.98140187001852408</c:v>
                </c:pt>
                <c:pt idx="7219">
                  <c:v>0.42122940133383002</c:v>
                </c:pt>
                <c:pt idx="7220">
                  <c:v>0.6025482176814918</c:v>
                </c:pt>
                <c:pt idx="7221">
                  <c:v>2.7894572833503863E-2</c:v>
                </c:pt>
                <c:pt idx="7222">
                  <c:v>0.82408561269942937</c:v>
                </c:pt>
                <c:pt idx="7223">
                  <c:v>0.40689263930865222</c:v>
                </c:pt>
                <c:pt idx="7224">
                  <c:v>0.64458886051764197</c:v>
                </c:pt>
                <c:pt idx="7225">
                  <c:v>0.60497872000792008</c:v>
                </c:pt>
                <c:pt idx="7226">
                  <c:v>0.87734717311214061</c:v>
                </c:pt>
                <c:pt idx="7227">
                  <c:v>0.57393849574678513</c:v>
                </c:pt>
                <c:pt idx="7228">
                  <c:v>0.18429801621674469</c:v>
                </c:pt>
                <c:pt idx="7229">
                  <c:v>0.49675855482777515</c:v>
                </c:pt>
                <c:pt idx="7230">
                  <c:v>2.1030990416664161E-2</c:v>
                </c:pt>
                <c:pt idx="7231">
                  <c:v>0.46785593287453797</c:v>
                </c:pt>
                <c:pt idx="7232">
                  <c:v>0.25466382235971458</c:v>
                </c:pt>
                <c:pt idx="7233">
                  <c:v>0.13486239972285108</c:v>
                </c:pt>
                <c:pt idx="7234">
                  <c:v>0.63235214195789402</c:v>
                </c:pt>
                <c:pt idx="7235">
                  <c:v>0.94244988632502491</c:v>
                </c:pt>
                <c:pt idx="7236">
                  <c:v>0.75523946469427994</c:v>
                </c:pt>
                <c:pt idx="7237">
                  <c:v>0.30968311676275129</c:v>
                </c:pt>
                <c:pt idx="7238">
                  <c:v>0.84414343156113447</c:v>
                </c:pt>
                <c:pt idx="7239">
                  <c:v>0.51865424798738879</c:v>
                </c:pt>
                <c:pt idx="7240">
                  <c:v>2.1945924042698892E-2</c:v>
                </c:pt>
                <c:pt idx="7241">
                  <c:v>0.84514538564027542</c:v>
                </c:pt>
                <c:pt idx="7242">
                  <c:v>0.35849645610828718</c:v>
                </c:pt>
                <c:pt idx="7243">
                  <c:v>0.249937811982789</c:v>
                </c:pt>
                <c:pt idx="7244">
                  <c:v>0.70480599473454342</c:v>
                </c:pt>
                <c:pt idx="7245">
                  <c:v>0.67435350347047374</c:v>
                </c:pt>
                <c:pt idx="7246">
                  <c:v>0.85933282825133428</c:v>
                </c:pt>
                <c:pt idx="7247">
                  <c:v>0.80684442017546132</c:v>
                </c:pt>
                <c:pt idx="7248">
                  <c:v>0.63416988897797177</c:v>
                </c:pt>
                <c:pt idx="7249">
                  <c:v>0.49332405277216995</c:v>
                </c:pt>
                <c:pt idx="7250">
                  <c:v>0.29735494186047229</c:v>
                </c:pt>
                <c:pt idx="7251">
                  <c:v>0.64450784895779001</c:v>
                </c:pt>
                <c:pt idx="7252">
                  <c:v>0.24341743357638709</c:v>
                </c:pt>
                <c:pt idx="7253">
                  <c:v>0.11680611833781289</c:v>
                </c:pt>
                <c:pt idx="7254">
                  <c:v>0.16043090362121859</c:v>
                </c:pt>
                <c:pt idx="7255">
                  <c:v>0.36219716182080897</c:v>
                </c:pt>
                <c:pt idx="7256">
                  <c:v>0.44769872233630098</c:v>
                </c:pt>
                <c:pt idx="7257">
                  <c:v>0.47242630621065679</c:v>
                </c:pt>
                <c:pt idx="7258">
                  <c:v>6.8928482508719191E-2</c:v>
                </c:pt>
                <c:pt idx="7259">
                  <c:v>0.48100552404346203</c:v>
                </c:pt>
                <c:pt idx="7260">
                  <c:v>0.25984259846612934</c:v>
                </c:pt>
                <c:pt idx="7261">
                  <c:v>0.17455242023549622</c:v>
                </c:pt>
                <c:pt idx="7262">
                  <c:v>0.70252689798480217</c:v>
                </c:pt>
                <c:pt idx="7263">
                  <c:v>0.36957443057073952</c:v>
                </c:pt>
                <c:pt idx="7264">
                  <c:v>0.43745460241914474</c:v>
                </c:pt>
                <c:pt idx="7265">
                  <c:v>0.29950285856588876</c:v>
                </c:pt>
                <c:pt idx="7266">
                  <c:v>0.74454391689251365</c:v>
                </c:pt>
                <c:pt idx="7267">
                  <c:v>0.54961121247597566</c:v>
                </c:pt>
                <c:pt idx="7268">
                  <c:v>0.315648083722055</c:v>
                </c:pt>
                <c:pt idx="7269">
                  <c:v>9.7343116578340119E-2</c:v>
                </c:pt>
                <c:pt idx="7270">
                  <c:v>4.5760332162380374E-2</c:v>
                </c:pt>
                <c:pt idx="7271">
                  <c:v>9.3902653126932051E-2</c:v>
                </c:pt>
                <c:pt idx="7272">
                  <c:v>0.22189110434702183</c:v>
                </c:pt>
                <c:pt idx="7273">
                  <c:v>0.32379076039595101</c:v>
                </c:pt>
                <c:pt idx="7274">
                  <c:v>0.95130997474831991</c:v>
                </c:pt>
                <c:pt idx="7275">
                  <c:v>0.66674559501313868</c:v>
                </c:pt>
                <c:pt idx="7276">
                  <c:v>0.99321538582128255</c:v>
                </c:pt>
                <c:pt idx="7277">
                  <c:v>0.97098949829628201</c:v>
                </c:pt>
                <c:pt idx="7278">
                  <c:v>0.42049786561191915</c:v>
                </c:pt>
                <c:pt idx="7279">
                  <c:v>0.30762733952497473</c:v>
                </c:pt>
                <c:pt idx="7280">
                  <c:v>0.29269539625043767</c:v>
                </c:pt>
                <c:pt idx="7281">
                  <c:v>0.33152478110581857</c:v>
                </c:pt>
                <c:pt idx="7282">
                  <c:v>0.93699604549305326</c:v>
                </c:pt>
                <c:pt idx="7283">
                  <c:v>9.2536601746704708E-2</c:v>
                </c:pt>
                <c:pt idx="7284">
                  <c:v>0.2626655568660542</c:v>
                </c:pt>
                <c:pt idx="7285">
                  <c:v>0.62001424777322178</c:v>
                </c:pt>
                <c:pt idx="7286">
                  <c:v>0.57946232453894908</c:v>
                </c:pt>
                <c:pt idx="7287">
                  <c:v>2.328852611747036E-2</c:v>
                </c:pt>
                <c:pt idx="7288">
                  <c:v>0.41025845632434749</c:v>
                </c:pt>
                <c:pt idx="7289">
                  <c:v>0.21387544330855621</c:v>
                </c:pt>
                <c:pt idx="7290">
                  <c:v>0.60457568690393848</c:v>
                </c:pt>
                <c:pt idx="7291">
                  <c:v>0.10356979449445838</c:v>
                </c:pt>
                <c:pt idx="7292">
                  <c:v>0.6975360683619678</c:v>
                </c:pt>
                <c:pt idx="7293">
                  <c:v>0.48870095959338405</c:v>
                </c:pt>
                <c:pt idx="7294">
                  <c:v>0.59702788600559709</c:v>
                </c:pt>
                <c:pt idx="7295">
                  <c:v>0.2476800960710645</c:v>
                </c:pt>
                <c:pt idx="7296">
                  <c:v>0.75937466638133611</c:v>
                </c:pt>
                <c:pt idx="7297">
                  <c:v>0.81001787111629631</c:v>
                </c:pt>
                <c:pt idx="7298">
                  <c:v>0.97035985159238791</c:v>
                </c:pt>
                <c:pt idx="7299">
                  <c:v>0.83802571326402286</c:v>
                </c:pt>
                <c:pt idx="7300">
                  <c:v>0.69816282843154054</c:v>
                </c:pt>
                <c:pt idx="7301">
                  <c:v>2.2657448902100998E-2</c:v>
                </c:pt>
                <c:pt idx="7302">
                  <c:v>0.80374369761149567</c:v>
                </c:pt>
                <c:pt idx="7303">
                  <c:v>0.52032575640842582</c:v>
                </c:pt>
                <c:pt idx="7304">
                  <c:v>0.11498795641352794</c:v>
                </c:pt>
                <c:pt idx="7305">
                  <c:v>0.60258344216392534</c:v>
                </c:pt>
                <c:pt idx="7306">
                  <c:v>0.61991244909349474</c:v>
                </c:pt>
                <c:pt idx="7307">
                  <c:v>0.86853191436665689</c:v>
                </c:pt>
                <c:pt idx="7308">
                  <c:v>0.41588476040208933</c:v>
                </c:pt>
                <c:pt idx="7309">
                  <c:v>0.77516807791551956</c:v>
                </c:pt>
                <c:pt idx="7310">
                  <c:v>0.24988552613644185</c:v>
                </c:pt>
                <c:pt idx="7311">
                  <c:v>0.82603777517845756</c:v>
                </c:pt>
                <c:pt idx="7312">
                  <c:v>0.21688742433529692</c:v>
                </c:pt>
                <c:pt idx="7313">
                  <c:v>0.22694080333548636</c:v>
                </c:pt>
                <c:pt idx="7314">
                  <c:v>0.19408165951915163</c:v>
                </c:pt>
                <c:pt idx="7315">
                  <c:v>0.93045153838137706</c:v>
                </c:pt>
                <c:pt idx="7316">
                  <c:v>9.9005575803576773E-2</c:v>
                </c:pt>
                <c:pt idx="7317">
                  <c:v>0.98671253071479148</c:v>
                </c:pt>
                <c:pt idx="7318">
                  <c:v>0.67750372350099675</c:v>
                </c:pt>
                <c:pt idx="7319">
                  <c:v>0.80508088125152555</c:v>
                </c:pt>
                <c:pt idx="7320">
                  <c:v>0.99437119438982158</c:v>
                </c:pt>
                <c:pt idx="7321">
                  <c:v>0.39666410973140231</c:v>
                </c:pt>
                <c:pt idx="7322">
                  <c:v>0.73369225567844332</c:v>
                </c:pt>
                <c:pt idx="7323">
                  <c:v>0.16574118759750445</c:v>
                </c:pt>
                <c:pt idx="7324">
                  <c:v>0.6121399512571003</c:v>
                </c:pt>
                <c:pt idx="7325">
                  <c:v>0.2361607780848447</c:v>
                </c:pt>
                <c:pt idx="7326">
                  <c:v>0.15419727198509373</c:v>
                </c:pt>
                <c:pt idx="7327">
                  <c:v>0.59355025347021884</c:v>
                </c:pt>
                <c:pt idx="7328">
                  <c:v>0.79911007396835376</c:v>
                </c:pt>
                <c:pt idx="7329">
                  <c:v>0.64301318612089997</c:v>
                </c:pt>
                <c:pt idx="7330">
                  <c:v>0.12261913396540057</c:v>
                </c:pt>
                <c:pt idx="7331">
                  <c:v>0.85978455648747487</c:v>
                </c:pt>
                <c:pt idx="7332">
                  <c:v>0.39904088498979851</c:v>
                </c:pt>
                <c:pt idx="7333">
                  <c:v>0.68015402354307197</c:v>
                </c:pt>
                <c:pt idx="7334">
                  <c:v>0.34867368841016372</c:v>
                </c:pt>
                <c:pt idx="7335">
                  <c:v>0.15868110962150669</c:v>
                </c:pt>
                <c:pt idx="7336">
                  <c:v>0.95340940866312451</c:v>
                </c:pt>
                <c:pt idx="7337">
                  <c:v>0.95193140113350538</c:v>
                </c:pt>
                <c:pt idx="7338">
                  <c:v>0.11105885082439466</c:v>
                </c:pt>
                <c:pt idx="7339">
                  <c:v>0.56610580560104262</c:v>
                </c:pt>
                <c:pt idx="7340">
                  <c:v>0.54027473672305915</c:v>
                </c:pt>
                <c:pt idx="7341">
                  <c:v>0.39750010445597589</c:v>
                </c:pt>
                <c:pt idx="7342">
                  <c:v>0.78425559158635116</c:v>
                </c:pt>
                <c:pt idx="7343">
                  <c:v>0.9837277918046935</c:v>
                </c:pt>
                <c:pt idx="7344">
                  <c:v>0.51299686148436596</c:v>
                </c:pt>
                <c:pt idx="7345">
                  <c:v>0.9382509677383355</c:v>
                </c:pt>
                <c:pt idx="7346">
                  <c:v>0.18401477820426915</c:v>
                </c:pt>
                <c:pt idx="7347">
                  <c:v>0.73637727915140672</c:v>
                </c:pt>
                <c:pt idx="7348">
                  <c:v>0.29293069769299157</c:v>
                </c:pt>
                <c:pt idx="7349">
                  <c:v>0.28623612610913635</c:v>
                </c:pt>
                <c:pt idx="7350">
                  <c:v>0.77057151625425158</c:v>
                </c:pt>
                <c:pt idx="7351">
                  <c:v>0.99547368520660029</c:v>
                </c:pt>
                <c:pt idx="7352">
                  <c:v>0.92622726733154959</c:v>
                </c:pt>
                <c:pt idx="7353">
                  <c:v>0.10168204135339802</c:v>
                </c:pt>
                <c:pt idx="7354">
                  <c:v>0.97006902656055471</c:v>
                </c:pt>
                <c:pt idx="7355">
                  <c:v>0.95012940324383299</c:v>
                </c:pt>
                <c:pt idx="7356">
                  <c:v>0.82488031910028325</c:v>
                </c:pt>
                <c:pt idx="7357">
                  <c:v>0.76352311846032883</c:v>
                </c:pt>
                <c:pt idx="7358">
                  <c:v>0.53305196274679711</c:v>
                </c:pt>
                <c:pt idx="7359">
                  <c:v>4.3378854190641485E-3</c:v>
                </c:pt>
                <c:pt idx="7360">
                  <c:v>0.90684023821113646</c:v>
                </c:pt>
                <c:pt idx="7361">
                  <c:v>0.26388361456984821</c:v>
                </c:pt>
                <c:pt idx="7362">
                  <c:v>9.1910075439098321E-2</c:v>
                </c:pt>
                <c:pt idx="7363">
                  <c:v>0.73263790492556891</c:v>
                </c:pt>
                <c:pt idx="7364">
                  <c:v>0.44526808403677681</c:v>
                </c:pt>
                <c:pt idx="7365">
                  <c:v>0.62068840610826781</c:v>
                </c:pt>
                <c:pt idx="7366">
                  <c:v>0.91004146165682076</c:v>
                </c:pt>
                <c:pt idx="7367">
                  <c:v>6.6846066185667213E-2</c:v>
                </c:pt>
                <c:pt idx="7368">
                  <c:v>0.48183438250880428</c:v>
                </c:pt>
                <c:pt idx="7369">
                  <c:v>0.19046682547333968</c:v>
                </c:pt>
                <c:pt idx="7370">
                  <c:v>0.17593573042002308</c:v>
                </c:pt>
                <c:pt idx="7371">
                  <c:v>0.95182116932786121</c:v>
                </c:pt>
                <c:pt idx="7372">
                  <c:v>0.25839289336390464</c:v>
                </c:pt>
                <c:pt idx="7373">
                  <c:v>0.80935876714501476</c:v>
                </c:pt>
                <c:pt idx="7374">
                  <c:v>0.89279940626248688</c:v>
                </c:pt>
                <c:pt idx="7375">
                  <c:v>0.27962105361727113</c:v>
                </c:pt>
                <c:pt idx="7376">
                  <c:v>0.59104814547628548</c:v>
                </c:pt>
                <c:pt idx="7377">
                  <c:v>0.74618101992932195</c:v>
                </c:pt>
                <c:pt idx="7378">
                  <c:v>6.4401952114143388E-2</c:v>
                </c:pt>
                <c:pt idx="7379">
                  <c:v>0.4036091824078975</c:v>
                </c:pt>
                <c:pt idx="7380">
                  <c:v>0.45952872953355717</c:v>
                </c:pt>
                <c:pt idx="7381">
                  <c:v>0.29935727049566679</c:v>
                </c:pt>
                <c:pt idx="7382">
                  <c:v>0.2976452206716152</c:v>
                </c:pt>
                <c:pt idx="7383">
                  <c:v>0.52322382783667365</c:v>
                </c:pt>
                <c:pt idx="7384">
                  <c:v>0.82287445097364231</c:v>
                </c:pt>
                <c:pt idx="7385">
                  <c:v>5.0897514005609559E-2</c:v>
                </c:pt>
                <c:pt idx="7386">
                  <c:v>0.43451789227990334</c:v>
                </c:pt>
                <c:pt idx="7387">
                  <c:v>0.94221554833567489</c:v>
                </c:pt>
                <c:pt idx="7388">
                  <c:v>0.81672087768871382</c:v>
                </c:pt>
                <c:pt idx="7389">
                  <c:v>0.62779131421250822</c:v>
                </c:pt>
                <c:pt idx="7390">
                  <c:v>0.28861796962498593</c:v>
                </c:pt>
                <c:pt idx="7391">
                  <c:v>0.80221548713846857</c:v>
                </c:pt>
                <c:pt idx="7392">
                  <c:v>0.8356923362406401</c:v>
                </c:pt>
                <c:pt idx="7393">
                  <c:v>0.48109519643760063</c:v>
                </c:pt>
                <c:pt idx="7394">
                  <c:v>0.76696652675371924</c:v>
                </c:pt>
                <c:pt idx="7395">
                  <c:v>0.40641514975876319</c:v>
                </c:pt>
                <c:pt idx="7396">
                  <c:v>0.61942199553336108</c:v>
                </c:pt>
                <c:pt idx="7397">
                  <c:v>0.62547892919996706</c:v>
                </c:pt>
                <c:pt idx="7398">
                  <c:v>0.42436306384595252</c:v>
                </c:pt>
                <c:pt idx="7399">
                  <c:v>0.27001405892428665</c:v>
                </c:pt>
                <c:pt idx="7400">
                  <c:v>0.12628834048578905</c:v>
                </c:pt>
                <c:pt idx="7401">
                  <c:v>0.52813854465640087</c:v>
                </c:pt>
                <c:pt idx="7402">
                  <c:v>0.42452004012862221</c:v>
                </c:pt>
                <c:pt idx="7403">
                  <c:v>0.9083144417536978</c:v>
                </c:pt>
                <c:pt idx="7404">
                  <c:v>4.0822554398711096E-2</c:v>
                </c:pt>
                <c:pt idx="7405">
                  <c:v>0.10467177913741757</c:v>
                </c:pt>
                <c:pt idx="7406">
                  <c:v>0.21859196257711946</c:v>
                </c:pt>
                <c:pt idx="7407">
                  <c:v>0.87511503364663334</c:v>
                </c:pt>
                <c:pt idx="7408">
                  <c:v>5.8370498967529508E-2</c:v>
                </c:pt>
                <c:pt idx="7409">
                  <c:v>3.2976147268422018E-2</c:v>
                </c:pt>
                <c:pt idx="7410">
                  <c:v>0.23010714036883187</c:v>
                </c:pt>
                <c:pt idx="7411">
                  <c:v>0.4107081789573227</c:v>
                </c:pt>
                <c:pt idx="7412">
                  <c:v>0.77236373572254724</c:v>
                </c:pt>
                <c:pt idx="7413">
                  <c:v>0.11730628885203334</c:v>
                </c:pt>
                <c:pt idx="7414">
                  <c:v>0.56679673612434267</c:v>
                </c:pt>
                <c:pt idx="7415">
                  <c:v>0.15274404182692247</c:v>
                </c:pt>
                <c:pt idx="7416">
                  <c:v>0.16911098508588551</c:v>
                </c:pt>
                <c:pt idx="7417">
                  <c:v>0.2483263384775847</c:v>
                </c:pt>
                <c:pt idx="7418">
                  <c:v>0.62077079276590175</c:v>
                </c:pt>
                <c:pt idx="7419">
                  <c:v>0.29471401651143747</c:v>
                </c:pt>
                <c:pt idx="7420">
                  <c:v>0.25847550772990824</c:v>
                </c:pt>
                <c:pt idx="7421">
                  <c:v>0.19785841656749062</c:v>
                </c:pt>
                <c:pt idx="7422">
                  <c:v>0.40640724981502035</c:v>
                </c:pt>
                <c:pt idx="7423">
                  <c:v>0.48664764104720559</c:v>
                </c:pt>
                <c:pt idx="7424">
                  <c:v>8.6903080384667541E-2</c:v>
                </c:pt>
                <c:pt idx="7425">
                  <c:v>0.58007202510725331</c:v>
                </c:pt>
                <c:pt idx="7426">
                  <c:v>0.27052597760713004</c:v>
                </c:pt>
                <c:pt idx="7427">
                  <c:v>0.73010564303496184</c:v>
                </c:pt>
                <c:pt idx="7428">
                  <c:v>0.8855424886036396</c:v>
                </c:pt>
                <c:pt idx="7429">
                  <c:v>0.31260596137149538</c:v>
                </c:pt>
                <c:pt idx="7430">
                  <c:v>0.96839277072269137</c:v>
                </c:pt>
                <c:pt idx="7431">
                  <c:v>0.77729753627315978</c:v>
                </c:pt>
                <c:pt idx="7432">
                  <c:v>3.9692142996793682E-2</c:v>
                </c:pt>
                <c:pt idx="7433">
                  <c:v>0.10584734711137012</c:v>
                </c:pt>
                <c:pt idx="7434">
                  <c:v>0.9763629007974467</c:v>
                </c:pt>
                <c:pt idx="7435">
                  <c:v>0.73127370268631431</c:v>
                </c:pt>
                <c:pt idx="7436">
                  <c:v>0.51712104888498833</c:v>
                </c:pt>
                <c:pt idx="7437">
                  <c:v>0.25346860999868653</c:v>
                </c:pt>
                <c:pt idx="7438">
                  <c:v>4.6928247924395018E-2</c:v>
                </c:pt>
                <c:pt idx="7439">
                  <c:v>0.72306286530711816</c:v>
                </c:pt>
                <c:pt idx="7440">
                  <c:v>0.51757721673584411</c:v>
                </c:pt>
                <c:pt idx="7441">
                  <c:v>0.92028167933238747</c:v>
                </c:pt>
                <c:pt idx="7442">
                  <c:v>0.17418453943644863</c:v>
                </c:pt>
                <c:pt idx="7443">
                  <c:v>0.51955430839189998</c:v>
                </c:pt>
                <c:pt idx="7444">
                  <c:v>0.14926114266238227</c:v>
                </c:pt>
                <c:pt idx="7445">
                  <c:v>0.63202472665907106</c:v>
                </c:pt>
                <c:pt idx="7446">
                  <c:v>0.43958095900694882</c:v>
                </c:pt>
                <c:pt idx="7447">
                  <c:v>3.7178029789206583E-2</c:v>
                </c:pt>
                <c:pt idx="7448">
                  <c:v>0.85114666719508669</c:v>
                </c:pt>
                <c:pt idx="7449">
                  <c:v>0.22203554782179907</c:v>
                </c:pt>
                <c:pt idx="7450">
                  <c:v>0.75145224097718122</c:v>
                </c:pt>
                <c:pt idx="7451">
                  <c:v>0.65781410348499847</c:v>
                </c:pt>
                <c:pt idx="7452">
                  <c:v>0.88163727236987899</c:v>
                </c:pt>
                <c:pt idx="7453">
                  <c:v>0.67763672055566526</c:v>
                </c:pt>
                <c:pt idx="7454">
                  <c:v>4.0362379066814842E-2</c:v>
                </c:pt>
                <c:pt idx="7455">
                  <c:v>0.3705049759570998</c:v>
                </c:pt>
                <c:pt idx="7456">
                  <c:v>7.7130910976385192E-2</c:v>
                </c:pt>
                <c:pt idx="7457">
                  <c:v>0.33922078010589851</c:v>
                </c:pt>
                <c:pt idx="7458">
                  <c:v>0.28365123983642609</c:v>
                </c:pt>
                <c:pt idx="7459">
                  <c:v>0.3263879308134261</c:v>
                </c:pt>
                <c:pt idx="7460">
                  <c:v>0.60195318125279307</c:v>
                </c:pt>
                <c:pt idx="7461">
                  <c:v>2.7117315692416075E-2</c:v>
                </c:pt>
                <c:pt idx="7462">
                  <c:v>0.76072484243694916</c:v>
                </c:pt>
                <c:pt idx="7463">
                  <c:v>0.50242683780492603</c:v>
                </c:pt>
                <c:pt idx="7464">
                  <c:v>0.28786298739158689</c:v>
                </c:pt>
                <c:pt idx="7465">
                  <c:v>0.11322909040061249</c:v>
                </c:pt>
                <c:pt idx="7466">
                  <c:v>4.1322363094111143E-2</c:v>
                </c:pt>
                <c:pt idx="7467">
                  <c:v>0.50495652272596792</c:v>
                </c:pt>
                <c:pt idx="7468">
                  <c:v>0.80427745534306272</c:v>
                </c:pt>
                <c:pt idx="7469">
                  <c:v>0.49119195085540041</c:v>
                </c:pt>
                <c:pt idx="7470">
                  <c:v>0.46311802671436131</c:v>
                </c:pt>
                <c:pt idx="7471">
                  <c:v>0.62467498827012025</c:v>
                </c:pt>
                <c:pt idx="7472">
                  <c:v>0.91252785591060659</c:v>
                </c:pt>
                <c:pt idx="7473">
                  <c:v>0.85567428956538172</c:v>
                </c:pt>
                <c:pt idx="7474">
                  <c:v>0.31778472537071661</c:v>
                </c:pt>
                <c:pt idx="7475">
                  <c:v>7.8793056345914051E-3</c:v>
                </c:pt>
                <c:pt idx="7476">
                  <c:v>0.42748980057774566</c:v>
                </c:pt>
                <c:pt idx="7477">
                  <c:v>0.82107831017164434</c:v>
                </c:pt>
                <c:pt idx="7478">
                  <c:v>0.86315905482655342</c:v>
                </c:pt>
                <c:pt idx="7479">
                  <c:v>0.11423446988418441</c:v>
                </c:pt>
                <c:pt idx="7480">
                  <c:v>0.93873534348734433</c:v>
                </c:pt>
                <c:pt idx="7481">
                  <c:v>0.32491799179693592</c:v>
                </c:pt>
                <c:pt idx="7482">
                  <c:v>0.89668813110174994</c:v>
                </c:pt>
                <c:pt idx="7483">
                  <c:v>0.63741942711054322</c:v>
                </c:pt>
                <c:pt idx="7484">
                  <c:v>0.1083114468996932</c:v>
                </c:pt>
                <c:pt idx="7485">
                  <c:v>0.39048804314364122</c:v>
                </c:pt>
                <c:pt idx="7486">
                  <c:v>0.93254111517804728</c:v>
                </c:pt>
                <c:pt idx="7487">
                  <c:v>0.21852279744042213</c:v>
                </c:pt>
                <c:pt idx="7488">
                  <c:v>0.71265658117488795</c:v>
                </c:pt>
                <c:pt idx="7489">
                  <c:v>0.6191598063424042</c:v>
                </c:pt>
                <c:pt idx="7490">
                  <c:v>0.21886519678815511</c:v>
                </c:pt>
                <c:pt idx="7491">
                  <c:v>0.46736241852276139</c:v>
                </c:pt>
                <c:pt idx="7492">
                  <c:v>0.9601681120508202</c:v>
                </c:pt>
                <c:pt idx="7493">
                  <c:v>0.54545923813500408</c:v>
                </c:pt>
                <c:pt idx="7494">
                  <c:v>0.53341533501325888</c:v>
                </c:pt>
                <c:pt idx="7495">
                  <c:v>0.11153556784220765</c:v>
                </c:pt>
                <c:pt idx="7496">
                  <c:v>0.57828872398393638</c:v>
                </c:pt>
                <c:pt idx="7497">
                  <c:v>0.29858399801821633</c:v>
                </c:pt>
                <c:pt idx="7498">
                  <c:v>0.30125469216204004</c:v>
                </c:pt>
                <c:pt idx="7499">
                  <c:v>0.18761116740648223</c:v>
                </c:pt>
                <c:pt idx="7500">
                  <c:v>0.18089060074691224</c:v>
                </c:pt>
                <c:pt idx="7501">
                  <c:v>0.22832675335385219</c:v>
                </c:pt>
                <c:pt idx="7502">
                  <c:v>0.48774361819389445</c:v>
                </c:pt>
                <c:pt idx="7503">
                  <c:v>0.50699098478396931</c:v>
                </c:pt>
                <c:pt idx="7504">
                  <c:v>0.99748126417281169</c:v>
                </c:pt>
                <c:pt idx="7505">
                  <c:v>0.66760695244539858</c:v>
                </c:pt>
                <c:pt idx="7506">
                  <c:v>0.47004974981306574</c:v>
                </c:pt>
                <c:pt idx="7507">
                  <c:v>0.12614510819602065</c:v>
                </c:pt>
                <c:pt idx="7508">
                  <c:v>0.1208334505189366</c:v>
                </c:pt>
                <c:pt idx="7509">
                  <c:v>0.84780287176733971</c:v>
                </c:pt>
                <c:pt idx="7510">
                  <c:v>2.2865793678381385E-2</c:v>
                </c:pt>
                <c:pt idx="7511">
                  <c:v>0.30539435255592429</c:v>
                </c:pt>
                <c:pt idx="7512">
                  <c:v>0.76288340741902749</c:v>
                </c:pt>
                <c:pt idx="7513">
                  <c:v>0.7814284915949351</c:v>
                </c:pt>
                <c:pt idx="7514">
                  <c:v>0.46865823607363655</c:v>
                </c:pt>
                <c:pt idx="7515">
                  <c:v>0.73897368960966059</c:v>
                </c:pt>
                <c:pt idx="7516">
                  <c:v>0.930801269566082</c:v>
                </c:pt>
                <c:pt idx="7517">
                  <c:v>0.9769375971411064</c:v>
                </c:pt>
                <c:pt idx="7518">
                  <c:v>0.39019515057569143</c:v>
                </c:pt>
                <c:pt idx="7519">
                  <c:v>9.895725646007679E-3</c:v>
                </c:pt>
                <c:pt idx="7520">
                  <c:v>0.31746093245104928</c:v>
                </c:pt>
                <c:pt idx="7521">
                  <c:v>0.56589170478558715</c:v>
                </c:pt>
                <c:pt idx="7522">
                  <c:v>0.9418823313628707</c:v>
                </c:pt>
                <c:pt idx="7523">
                  <c:v>0.21634321576745399</c:v>
                </c:pt>
                <c:pt idx="7524">
                  <c:v>8.0427403599222846E-2</c:v>
                </c:pt>
                <c:pt idx="7525">
                  <c:v>0.74337229213834377</c:v>
                </c:pt>
                <c:pt idx="7526">
                  <c:v>0.85811396914446447</c:v>
                </c:pt>
                <c:pt idx="7527">
                  <c:v>0.32147941101411331</c:v>
                </c:pt>
                <c:pt idx="7528">
                  <c:v>0.10446091420224911</c:v>
                </c:pt>
                <c:pt idx="7529">
                  <c:v>0.67458499720067955</c:v>
                </c:pt>
                <c:pt idx="7530">
                  <c:v>0.7500479518203288</c:v>
                </c:pt>
                <c:pt idx="7531">
                  <c:v>5.5926244266296853E-2</c:v>
                </c:pt>
                <c:pt idx="7532">
                  <c:v>0.95238738365116871</c:v>
                </c:pt>
                <c:pt idx="7533">
                  <c:v>0.77475702519284417</c:v>
                </c:pt>
                <c:pt idx="7534">
                  <c:v>0.34132241613293179</c:v>
                </c:pt>
                <c:pt idx="7535">
                  <c:v>0.60584794618461646</c:v>
                </c:pt>
                <c:pt idx="7536">
                  <c:v>0.48643152484969771</c:v>
                </c:pt>
                <c:pt idx="7537">
                  <c:v>0.45463814886968495</c:v>
                </c:pt>
                <c:pt idx="7538">
                  <c:v>0.10336805279523509</c:v>
                </c:pt>
                <c:pt idx="7539">
                  <c:v>0.30686332951619444</c:v>
                </c:pt>
                <c:pt idx="7540">
                  <c:v>0.45197917868009729</c:v>
                </c:pt>
                <c:pt idx="7541">
                  <c:v>0.41405607639535147</c:v>
                </c:pt>
                <c:pt idx="7542">
                  <c:v>4.047597667224518E-2</c:v>
                </c:pt>
                <c:pt idx="7543">
                  <c:v>0.27973993042471818</c:v>
                </c:pt>
                <c:pt idx="7544">
                  <c:v>0.58901064823801197</c:v>
                </c:pt>
                <c:pt idx="7545">
                  <c:v>0.50196493626663696</c:v>
                </c:pt>
                <c:pt idx="7546">
                  <c:v>0.52468383336657842</c:v>
                </c:pt>
                <c:pt idx="7547">
                  <c:v>0.36118739208261824</c:v>
                </c:pt>
                <c:pt idx="7548">
                  <c:v>0.47649873256520309</c:v>
                </c:pt>
                <c:pt idx="7549">
                  <c:v>0.51419822336835708</c:v>
                </c:pt>
                <c:pt idx="7550">
                  <c:v>0.12954015197676613</c:v>
                </c:pt>
                <c:pt idx="7551">
                  <c:v>0.18133427350843989</c:v>
                </c:pt>
                <c:pt idx="7552">
                  <c:v>0.68513485634938576</c:v>
                </c:pt>
                <c:pt idx="7553">
                  <c:v>6.1530664126170177E-2</c:v>
                </c:pt>
                <c:pt idx="7554">
                  <c:v>0.14587196854216605</c:v>
                </c:pt>
                <c:pt idx="7555">
                  <c:v>0.67017528818462757</c:v>
                </c:pt>
                <c:pt idx="7556">
                  <c:v>0.63606851903538619</c:v>
                </c:pt>
                <c:pt idx="7557">
                  <c:v>0.40359942773524643</c:v>
                </c:pt>
                <c:pt idx="7558">
                  <c:v>0.29558194628710949</c:v>
                </c:pt>
                <c:pt idx="7559">
                  <c:v>0.84577124744922449</c:v>
                </c:pt>
                <c:pt idx="7560">
                  <c:v>0.87735587911557211</c:v>
                </c:pt>
                <c:pt idx="7561">
                  <c:v>0.72026029542100634</c:v>
                </c:pt>
                <c:pt idx="7562">
                  <c:v>0.41478514085280949</c:v>
                </c:pt>
                <c:pt idx="7563">
                  <c:v>0.29386231316899059</c:v>
                </c:pt>
                <c:pt idx="7564">
                  <c:v>0.94389743122453684</c:v>
                </c:pt>
                <c:pt idx="7565">
                  <c:v>8.4126590790286004E-2</c:v>
                </c:pt>
                <c:pt idx="7566">
                  <c:v>0.91561141233686894</c:v>
                </c:pt>
                <c:pt idx="7567">
                  <c:v>0.68100714575546195</c:v>
                </c:pt>
                <c:pt idx="7568">
                  <c:v>0.68709871204900497</c:v>
                </c:pt>
                <c:pt idx="7569">
                  <c:v>6.8053407626251408E-2</c:v>
                </c:pt>
                <c:pt idx="7570">
                  <c:v>0.77362197440751923</c:v>
                </c:pt>
                <c:pt idx="7571">
                  <c:v>0.26452386717522697</c:v>
                </c:pt>
                <c:pt idx="7572">
                  <c:v>0.85263561403967236</c:v>
                </c:pt>
                <c:pt idx="7573">
                  <c:v>0.24676516477333621</c:v>
                </c:pt>
                <c:pt idx="7574">
                  <c:v>0.38212434546189583</c:v>
                </c:pt>
                <c:pt idx="7575">
                  <c:v>0.36387417808355493</c:v>
                </c:pt>
                <c:pt idx="7576">
                  <c:v>0.63331105030761614</c:v>
                </c:pt>
                <c:pt idx="7577">
                  <c:v>5.882252010461992E-2</c:v>
                </c:pt>
                <c:pt idx="7578">
                  <c:v>0.63009539834693795</c:v>
                </c:pt>
                <c:pt idx="7579">
                  <c:v>1.3360016985498376E-2</c:v>
                </c:pt>
                <c:pt idx="7580">
                  <c:v>0.54180547527121636</c:v>
                </c:pt>
                <c:pt idx="7581">
                  <c:v>0.1246228833331833</c:v>
                </c:pt>
                <c:pt idx="7582">
                  <c:v>0.53680018081180758</c:v>
                </c:pt>
                <c:pt idx="7583">
                  <c:v>6.3890405029007422E-4</c:v>
                </c:pt>
                <c:pt idx="7584">
                  <c:v>0.73806037322527751</c:v>
                </c:pt>
                <c:pt idx="7585">
                  <c:v>0.58069279723832978</c:v>
                </c:pt>
                <c:pt idx="7586">
                  <c:v>0.70384318460889306</c:v>
                </c:pt>
                <c:pt idx="7587">
                  <c:v>0.49240372166615154</c:v>
                </c:pt>
                <c:pt idx="7588">
                  <c:v>0.82935004300873261</c:v>
                </c:pt>
                <c:pt idx="7589">
                  <c:v>0.88617284776930361</c:v>
                </c:pt>
                <c:pt idx="7590">
                  <c:v>0.9070524586863129</c:v>
                </c:pt>
                <c:pt idx="7591">
                  <c:v>0.83067314086047617</c:v>
                </c:pt>
                <c:pt idx="7592">
                  <c:v>0.12347844202233406</c:v>
                </c:pt>
                <c:pt idx="7593">
                  <c:v>0.30217506936852589</c:v>
                </c:pt>
                <c:pt idx="7594">
                  <c:v>0.65639087681490504</c:v>
                </c:pt>
                <c:pt idx="7595">
                  <c:v>0.96146662810885652</c:v>
                </c:pt>
                <c:pt idx="7596">
                  <c:v>0.36961862555221592</c:v>
                </c:pt>
                <c:pt idx="7597">
                  <c:v>0.18023965609271064</c:v>
                </c:pt>
                <c:pt idx="7598">
                  <c:v>0.28789995018760672</c:v>
                </c:pt>
                <c:pt idx="7599">
                  <c:v>0.73446280310603917</c:v>
                </c:pt>
                <c:pt idx="7600">
                  <c:v>0.11633180320092096</c:v>
                </c:pt>
                <c:pt idx="7601">
                  <c:v>0.18861639787844214</c:v>
                </c:pt>
                <c:pt idx="7602">
                  <c:v>7.5799142977129266E-2</c:v>
                </c:pt>
                <c:pt idx="7603">
                  <c:v>0.95619601661162268</c:v>
                </c:pt>
                <c:pt idx="7604">
                  <c:v>0.78645119154194887</c:v>
                </c:pt>
                <c:pt idx="7605">
                  <c:v>0.88517624553534024</c:v>
                </c:pt>
                <c:pt idx="7606">
                  <c:v>0.15715871246399299</c:v>
                </c:pt>
                <c:pt idx="7607">
                  <c:v>0.36648038233000801</c:v>
                </c:pt>
                <c:pt idx="7608">
                  <c:v>0.43578582044494607</c:v>
                </c:pt>
                <c:pt idx="7609">
                  <c:v>0.25228421820899666</c:v>
                </c:pt>
                <c:pt idx="7610">
                  <c:v>0.14085543860721189</c:v>
                </c:pt>
                <c:pt idx="7611">
                  <c:v>0.35735667141031319</c:v>
                </c:pt>
                <c:pt idx="7612">
                  <c:v>9.3576393133763411E-2</c:v>
                </c:pt>
                <c:pt idx="7613">
                  <c:v>0.73843939916158063</c:v>
                </c:pt>
                <c:pt idx="7614">
                  <c:v>0.95098170868632459</c:v>
                </c:pt>
                <c:pt idx="7615">
                  <c:v>0.14957789105809197</c:v>
                </c:pt>
                <c:pt idx="7616">
                  <c:v>0.95561501335148469</c:v>
                </c:pt>
                <c:pt idx="7617">
                  <c:v>2.1529398402911331E-2</c:v>
                </c:pt>
                <c:pt idx="7618">
                  <c:v>0.84459895773073612</c:v>
                </c:pt>
                <c:pt idx="7619">
                  <c:v>0.17468258048160121</c:v>
                </c:pt>
                <c:pt idx="7620">
                  <c:v>0.89013015427167064</c:v>
                </c:pt>
                <c:pt idx="7621">
                  <c:v>0.41750284396927007</c:v>
                </c:pt>
                <c:pt idx="7622">
                  <c:v>0.97029859152170761</c:v>
                </c:pt>
                <c:pt idx="7623">
                  <c:v>0.80842770534028663</c:v>
                </c:pt>
                <c:pt idx="7624">
                  <c:v>0.24444365419654346</c:v>
                </c:pt>
                <c:pt idx="7625">
                  <c:v>0.36449608130589878</c:v>
                </c:pt>
                <c:pt idx="7626">
                  <c:v>8.5638508240523992E-2</c:v>
                </c:pt>
                <c:pt idx="7627">
                  <c:v>0.32640799848661201</c:v>
                </c:pt>
                <c:pt idx="7628">
                  <c:v>0.93923056448773978</c:v>
                </c:pt>
                <c:pt idx="7629">
                  <c:v>0.64809734544162512</c:v>
                </c:pt>
                <c:pt idx="7630">
                  <c:v>0.57208483739387472</c:v>
                </c:pt>
                <c:pt idx="7631">
                  <c:v>2.9862078851955978E-2</c:v>
                </c:pt>
                <c:pt idx="7632">
                  <c:v>0.89195926482414789</c:v>
                </c:pt>
                <c:pt idx="7633">
                  <c:v>0.15936389945417825</c:v>
                </c:pt>
                <c:pt idx="7634">
                  <c:v>0.42905812637370921</c:v>
                </c:pt>
                <c:pt idx="7635">
                  <c:v>0.17992996293116825</c:v>
                </c:pt>
                <c:pt idx="7636">
                  <c:v>8.2886984144750514E-2</c:v>
                </c:pt>
                <c:pt idx="7637">
                  <c:v>8.1542520821812806E-2</c:v>
                </c:pt>
                <c:pt idx="7638">
                  <c:v>0.48514745220781652</c:v>
                </c:pt>
                <c:pt idx="7639">
                  <c:v>0.8732292567720773</c:v>
                </c:pt>
                <c:pt idx="7640">
                  <c:v>0.36411856830311873</c:v>
                </c:pt>
                <c:pt idx="7641">
                  <c:v>0.74077747051640297</c:v>
                </c:pt>
                <c:pt idx="7642">
                  <c:v>0.24694696918453415</c:v>
                </c:pt>
                <c:pt idx="7643">
                  <c:v>0.43771108446536172</c:v>
                </c:pt>
                <c:pt idx="7644">
                  <c:v>0.61019660933418041</c:v>
                </c:pt>
                <c:pt idx="7645">
                  <c:v>0.5744130795702399</c:v>
                </c:pt>
                <c:pt idx="7646">
                  <c:v>0.16062833702220969</c:v>
                </c:pt>
                <c:pt idx="7647">
                  <c:v>0.68046033227837655</c:v>
                </c:pt>
                <c:pt idx="7648">
                  <c:v>0.49680460267551457</c:v>
                </c:pt>
                <c:pt idx="7649">
                  <c:v>0.79495716737348454</c:v>
                </c:pt>
                <c:pt idx="7650">
                  <c:v>0.84511204615473379</c:v>
                </c:pt>
                <c:pt idx="7651">
                  <c:v>0.79815972261045121</c:v>
                </c:pt>
                <c:pt idx="7652">
                  <c:v>0.67045791385250997</c:v>
                </c:pt>
                <c:pt idx="7653">
                  <c:v>0.38615811913560988</c:v>
                </c:pt>
                <c:pt idx="7654">
                  <c:v>0.1595083121953105</c:v>
                </c:pt>
                <c:pt idx="7655">
                  <c:v>0.8562030665838174</c:v>
                </c:pt>
                <c:pt idx="7656">
                  <c:v>0.20494007421887483</c:v>
                </c:pt>
                <c:pt idx="7657">
                  <c:v>0.42782739662929781</c:v>
                </c:pt>
                <c:pt idx="7658">
                  <c:v>0.49505514860854261</c:v>
                </c:pt>
                <c:pt idx="7659">
                  <c:v>0.39188266377518077</c:v>
                </c:pt>
                <c:pt idx="7660">
                  <c:v>0.37193006946329499</c:v>
                </c:pt>
                <c:pt idx="7661">
                  <c:v>2.8677469598444864E-2</c:v>
                </c:pt>
                <c:pt idx="7662">
                  <c:v>0.98223154106281307</c:v>
                </c:pt>
                <c:pt idx="7663">
                  <c:v>0.36551064269873812</c:v>
                </c:pt>
                <c:pt idx="7664">
                  <c:v>0.13737183769111141</c:v>
                </c:pt>
                <c:pt idx="7665">
                  <c:v>0.80847607450954428</c:v>
                </c:pt>
                <c:pt idx="7666">
                  <c:v>5.7384281911600513E-2</c:v>
                </c:pt>
                <c:pt idx="7667">
                  <c:v>0.4576260882698121</c:v>
                </c:pt>
                <c:pt idx="7668">
                  <c:v>0.32166555073189806</c:v>
                </c:pt>
                <c:pt idx="7669">
                  <c:v>0.2329111510109674</c:v>
                </c:pt>
                <c:pt idx="7670">
                  <c:v>0.53771504132902015</c:v>
                </c:pt>
                <c:pt idx="7671">
                  <c:v>0.37669961684229764</c:v>
                </c:pt>
                <c:pt idx="7672">
                  <c:v>0.19046026849675005</c:v>
                </c:pt>
                <c:pt idx="7673">
                  <c:v>6.5732624878051052E-2</c:v>
                </c:pt>
                <c:pt idx="7674">
                  <c:v>0.76822632540400437</c:v>
                </c:pt>
                <c:pt idx="7675">
                  <c:v>0.57985106510103268</c:v>
                </c:pt>
                <c:pt idx="7676">
                  <c:v>0.55685115305560229</c:v>
                </c:pt>
                <c:pt idx="7677">
                  <c:v>0.99732940550769189</c:v>
                </c:pt>
                <c:pt idx="7678">
                  <c:v>0.11531836777707485</c:v>
                </c:pt>
                <c:pt idx="7679">
                  <c:v>0.15580722929714586</c:v>
                </c:pt>
                <c:pt idx="7680">
                  <c:v>0.65210279713017061</c:v>
                </c:pt>
                <c:pt idx="7681">
                  <c:v>0.89171136677810525</c:v>
                </c:pt>
                <c:pt idx="7682">
                  <c:v>0.99294143961413828</c:v>
                </c:pt>
                <c:pt idx="7683">
                  <c:v>0.36677559482249228</c:v>
                </c:pt>
                <c:pt idx="7684">
                  <c:v>0.39742218162744408</c:v>
                </c:pt>
                <c:pt idx="7685">
                  <c:v>0.47460661245258834</c:v>
                </c:pt>
                <c:pt idx="7686">
                  <c:v>0.7133354906520506</c:v>
                </c:pt>
                <c:pt idx="7687">
                  <c:v>2.9591389014195366E-2</c:v>
                </c:pt>
                <c:pt idx="7688">
                  <c:v>0.34247516158152147</c:v>
                </c:pt>
                <c:pt idx="7689">
                  <c:v>0.98004070063123516</c:v>
                </c:pt>
                <c:pt idx="7690">
                  <c:v>0.54405550916868051</c:v>
                </c:pt>
                <c:pt idx="7691">
                  <c:v>0.94094259801364621</c:v>
                </c:pt>
                <c:pt idx="7692">
                  <c:v>0.42224481535248681</c:v>
                </c:pt>
                <c:pt idx="7693">
                  <c:v>0.66861162924608752</c:v>
                </c:pt>
                <c:pt idx="7694">
                  <c:v>0.35565273899382571</c:v>
                </c:pt>
                <c:pt idx="7695">
                  <c:v>0.45558426922912909</c:v>
                </c:pt>
                <c:pt idx="7696">
                  <c:v>4.8129339724839355E-3</c:v>
                </c:pt>
                <c:pt idx="7697">
                  <c:v>0.89098127553750817</c:v>
                </c:pt>
                <c:pt idx="7698">
                  <c:v>0.72229795890035942</c:v>
                </c:pt>
                <c:pt idx="7699">
                  <c:v>0.66179523834110943</c:v>
                </c:pt>
                <c:pt idx="7700">
                  <c:v>0.79257079902690408</c:v>
                </c:pt>
                <c:pt idx="7701">
                  <c:v>0.73741924517667812</c:v>
                </c:pt>
                <c:pt idx="7702">
                  <c:v>0.80525368443003564</c:v>
                </c:pt>
                <c:pt idx="7703">
                  <c:v>0.8986742156085904</c:v>
                </c:pt>
                <c:pt idx="7704">
                  <c:v>1.7541733578565408E-2</c:v>
                </c:pt>
                <c:pt idx="7705">
                  <c:v>0.82391625494878562</c:v>
                </c:pt>
                <c:pt idx="7706">
                  <c:v>0.56049692424037345</c:v>
                </c:pt>
                <c:pt idx="7707">
                  <c:v>0.27180570795750514</c:v>
                </c:pt>
                <c:pt idx="7708">
                  <c:v>0.23853364178842568</c:v>
                </c:pt>
                <c:pt idx="7709">
                  <c:v>3.4917538070547177E-2</c:v>
                </c:pt>
                <c:pt idx="7710">
                  <c:v>0.8590623516864434</c:v>
                </c:pt>
                <c:pt idx="7711">
                  <c:v>0.26094479405365179</c:v>
                </c:pt>
                <c:pt idx="7712">
                  <c:v>0.69915365972516763</c:v>
                </c:pt>
                <c:pt idx="7713">
                  <c:v>0.67555900089235932</c:v>
                </c:pt>
                <c:pt idx="7714">
                  <c:v>0.12012799788272381</c:v>
                </c:pt>
                <c:pt idx="7715">
                  <c:v>0.99126041493902939</c:v>
                </c:pt>
                <c:pt idx="7716">
                  <c:v>0.11379388026604144</c:v>
                </c:pt>
                <c:pt idx="7717">
                  <c:v>0.53374563135846775</c:v>
                </c:pt>
                <c:pt idx="7718">
                  <c:v>0.66282624176835003</c:v>
                </c:pt>
                <c:pt idx="7719">
                  <c:v>0.12064540065855039</c:v>
                </c:pt>
                <c:pt idx="7720">
                  <c:v>0.68724886825645759</c:v>
                </c:pt>
                <c:pt idx="7721">
                  <c:v>0.591728786282115</c:v>
                </c:pt>
                <c:pt idx="7722">
                  <c:v>0.18571104350765749</c:v>
                </c:pt>
                <c:pt idx="7723">
                  <c:v>0.24550823319959839</c:v>
                </c:pt>
                <c:pt idx="7724">
                  <c:v>0.25687538564990992</c:v>
                </c:pt>
                <c:pt idx="7725">
                  <c:v>0.30460661803586719</c:v>
                </c:pt>
                <c:pt idx="7726">
                  <c:v>0.52342932881947113</c:v>
                </c:pt>
                <c:pt idx="7727">
                  <c:v>0.27672946885075861</c:v>
                </c:pt>
                <c:pt idx="7728">
                  <c:v>0.99218297469996986</c:v>
                </c:pt>
                <c:pt idx="7729">
                  <c:v>0.61925578239339207</c:v>
                </c:pt>
                <c:pt idx="7730">
                  <c:v>0.83193468574058949</c:v>
                </c:pt>
                <c:pt idx="7731">
                  <c:v>0.3262632420874495</c:v>
                </c:pt>
                <c:pt idx="7732">
                  <c:v>0.50630976376417547</c:v>
                </c:pt>
                <c:pt idx="7733">
                  <c:v>0.54819958449723183</c:v>
                </c:pt>
                <c:pt idx="7734">
                  <c:v>0.59041664497480573</c:v>
                </c:pt>
                <c:pt idx="7735">
                  <c:v>0.13255209155965228</c:v>
                </c:pt>
                <c:pt idx="7736">
                  <c:v>0.80300284307589886</c:v>
                </c:pt>
                <c:pt idx="7737">
                  <c:v>6.8783576632283433E-2</c:v>
                </c:pt>
                <c:pt idx="7738">
                  <c:v>4.5572458787622144E-2</c:v>
                </c:pt>
                <c:pt idx="7739">
                  <c:v>0.9363148435653722</c:v>
                </c:pt>
                <c:pt idx="7740">
                  <c:v>0.64357580321076135</c:v>
                </c:pt>
                <c:pt idx="7741">
                  <c:v>0.57852456326527735</c:v>
                </c:pt>
                <c:pt idx="7742">
                  <c:v>0.26233479951617067</c:v>
                </c:pt>
                <c:pt idx="7743">
                  <c:v>6.0975468280248094E-2</c:v>
                </c:pt>
                <c:pt idx="7744">
                  <c:v>0.81469538612975523</c:v>
                </c:pt>
                <c:pt idx="7745">
                  <c:v>0.58535468279633418</c:v>
                </c:pt>
                <c:pt idx="7746">
                  <c:v>5.6153757989478185E-2</c:v>
                </c:pt>
                <c:pt idx="7747">
                  <c:v>0.77621052915985256</c:v>
                </c:pt>
                <c:pt idx="7748">
                  <c:v>0.7703635896418074</c:v>
                </c:pt>
                <c:pt idx="7749">
                  <c:v>0.50085110985713599</c:v>
                </c:pt>
                <c:pt idx="7750">
                  <c:v>0.80460336888423345</c:v>
                </c:pt>
                <c:pt idx="7751">
                  <c:v>0.96882083731182889</c:v>
                </c:pt>
                <c:pt idx="7752">
                  <c:v>0.97181269990830343</c:v>
                </c:pt>
                <c:pt idx="7753">
                  <c:v>0.25604735885562718</c:v>
                </c:pt>
                <c:pt idx="7754">
                  <c:v>0.38796028652599096</c:v>
                </c:pt>
                <c:pt idx="7755">
                  <c:v>0.44853564232985288</c:v>
                </c:pt>
                <c:pt idx="7756">
                  <c:v>0.53854063783704331</c:v>
                </c:pt>
                <c:pt idx="7757">
                  <c:v>0.25250012718723164</c:v>
                </c:pt>
                <c:pt idx="7758">
                  <c:v>0.76963763580175004</c:v>
                </c:pt>
                <c:pt idx="7759">
                  <c:v>0.29974492001335368</c:v>
                </c:pt>
                <c:pt idx="7760">
                  <c:v>0.81287066443491296</c:v>
                </c:pt>
                <c:pt idx="7761">
                  <c:v>0.91725715758151238</c:v>
                </c:pt>
                <c:pt idx="7762">
                  <c:v>0.34104747247930967</c:v>
                </c:pt>
                <c:pt idx="7763">
                  <c:v>0.98486995975713709</c:v>
                </c:pt>
                <c:pt idx="7764">
                  <c:v>0.70941363820313175</c:v>
                </c:pt>
                <c:pt idx="7765">
                  <c:v>0.11501728003612594</c:v>
                </c:pt>
                <c:pt idx="7766">
                  <c:v>9.5425567168474931E-2</c:v>
                </c:pt>
                <c:pt idx="7767">
                  <c:v>0.81750740055810078</c:v>
                </c:pt>
                <c:pt idx="7768">
                  <c:v>0.84688117999903911</c:v>
                </c:pt>
                <c:pt idx="7769">
                  <c:v>0.53199224385060007</c:v>
                </c:pt>
                <c:pt idx="7770">
                  <c:v>0.19364239703567809</c:v>
                </c:pt>
                <c:pt idx="7771">
                  <c:v>0.54776697864186341</c:v>
                </c:pt>
                <c:pt idx="7772">
                  <c:v>0.31961003379878122</c:v>
                </c:pt>
                <c:pt idx="7773">
                  <c:v>0.68583805611628945</c:v>
                </c:pt>
                <c:pt idx="7774">
                  <c:v>0.88020914647737947</c:v>
                </c:pt>
                <c:pt idx="7775">
                  <c:v>0.67512484531622607</c:v>
                </c:pt>
                <c:pt idx="7776">
                  <c:v>0.82327522981133094</c:v>
                </c:pt>
                <c:pt idx="7777">
                  <c:v>0.78678743903841242</c:v>
                </c:pt>
                <c:pt idx="7778">
                  <c:v>0.53648791859694189</c:v>
                </c:pt>
                <c:pt idx="7779">
                  <c:v>0.75244785880318277</c:v>
                </c:pt>
                <c:pt idx="7780">
                  <c:v>0.39116290509289264</c:v>
                </c:pt>
                <c:pt idx="7781">
                  <c:v>0.27494589624691096</c:v>
                </c:pt>
                <c:pt idx="7782">
                  <c:v>1.5678221832811003E-2</c:v>
                </c:pt>
                <c:pt idx="7783">
                  <c:v>0.503874344054551</c:v>
                </c:pt>
                <c:pt idx="7784">
                  <c:v>0.61610052483906064</c:v>
                </c:pt>
                <c:pt idx="7785">
                  <c:v>0.80152097009193202</c:v>
                </c:pt>
                <c:pt idx="7786">
                  <c:v>0.16294433510068074</c:v>
                </c:pt>
                <c:pt idx="7787">
                  <c:v>0.60544003714129335</c:v>
                </c:pt>
                <c:pt idx="7788">
                  <c:v>0.63070423371656992</c:v>
                </c:pt>
                <c:pt idx="7789">
                  <c:v>0.2460560743911453</c:v>
                </c:pt>
                <c:pt idx="7790">
                  <c:v>0.46444229197895259</c:v>
                </c:pt>
                <c:pt idx="7791">
                  <c:v>0.88160129025653067</c:v>
                </c:pt>
                <c:pt idx="7792">
                  <c:v>7.2885341510588925E-2</c:v>
                </c:pt>
                <c:pt idx="7793">
                  <c:v>0.98393476846811123</c:v>
                </c:pt>
                <c:pt idx="7794">
                  <c:v>0.99165364354460206</c:v>
                </c:pt>
                <c:pt idx="7795">
                  <c:v>0.72278705412651745</c:v>
                </c:pt>
                <c:pt idx="7796">
                  <c:v>0.88201870437805485</c:v>
                </c:pt>
                <c:pt idx="7797">
                  <c:v>8.8364481967112274E-2</c:v>
                </c:pt>
                <c:pt idx="7798">
                  <c:v>0.14184842125598734</c:v>
                </c:pt>
                <c:pt idx="7799">
                  <c:v>4.6416049379117807E-2</c:v>
                </c:pt>
                <c:pt idx="7800">
                  <c:v>0.11454191483303063</c:v>
                </c:pt>
                <c:pt idx="7801">
                  <c:v>0.10596259874569373</c:v>
                </c:pt>
                <c:pt idx="7802">
                  <c:v>0.91339711887454478</c:v>
                </c:pt>
                <c:pt idx="7803">
                  <c:v>0.46537692447443352</c:v>
                </c:pt>
                <c:pt idx="7804">
                  <c:v>0.58996964180374967</c:v>
                </c:pt>
                <c:pt idx="7805">
                  <c:v>0.61976979562070678</c:v>
                </c:pt>
                <c:pt idx="7806">
                  <c:v>0.47095499721865869</c:v>
                </c:pt>
                <c:pt idx="7807">
                  <c:v>0.34063825399644593</c:v>
                </c:pt>
                <c:pt idx="7808">
                  <c:v>0.10713491826650449</c:v>
                </c:pt>
                <c:pt idx="7809">
                  <c:v>0.61657130514111891</c:v>
                </c:pt>
                <c:pt idx="7810">
                  <c:v>0.71392550678640865</c:v>
                </c:pt>
                <c:pt idx="7811">
                  <c:v>0.9459925591694156</c:v>
                </c:pt>
                <c:pt idx="7812">
                  <c:v>0.2969419603687441</c:v>
                </c:pt>
                <c:pt idx="7813">
                  <c:v>0.70352791748173904</c:v>
                </c:pt>
                <c:pt idx="7814">
                  <c:v>0.19370911558797077</c:v>
                </c:pt>
                <c:pt idx="7815">
                  <c:v>0.66910568702458673</c:v>
                </c:pt>
                <c:pt idx="7816">
                  <c:v>0.65928182222846976</c:v>
                </c:pt>
                <c:pt idx="7817">
                  <c:v>0.54958619389198082</c:v>
                </c:pt>
                <c:pt idx="7818">
                  <c:v>0.89516074252089517</c:v>
                </c:pt>
                <c:pt idx="7819">
                  <c:v>0.96659954868564357</c:v>
                </c:pt>
                <c:pt idx="7820">
                  <c:v>0.63861475961218339</c:v>
                </c:pt>
                <c:pt idx="7821">
                  <c:v>0.19826480196708104</c:v>
                </c:pt>
                <c:pt idx="7822">
                  <c:v>0.23652666073130754</c:v>
                </c:pt>
                <c:pt idx="7823">
                  <c:v>0.30358691108580071</c:v>
                </c:pt>
                <c:pt idx="7824">
                  <c:v>0.38521461905223064</c:v>
                </c:pt>
                <c:pt idx="7825">
                  <c:v>0.3021024108408496</c:v>
                </c:pt>
                <c:pt idx="7826">
                  <c:v>0.43521900215894871</c:v>
                </c:pt>
                <c:pt idx="7827">
                  <c:v>0.72576928545058206</c:v>
                </c:pt>
                <c:pt idx="7828">
                  <c:v>4.3805679326786515E-3</c:v>
                </c:pt>
                <c:pt idx="7829">
                  <c:v>0.62420524453008797</c:v>
                </c:pt>
                <c:pt idx="7830">
                  <c:v>1.7544817187611396E-2</c:v>
                </c:pt>
                <c:pt idx="7831">
                  <c:v>0.87574247218470203</c:v>
                </c:pt>
                <c:pt idx="7832">
                  <c:v>0.60373000828722956</c:v>
                </c:pt>
                <c:pt idx="7833">
                  <c:v>0.89024928346753551</c:v>
                </c:pt>
                <c:pt idx="7834">
                  <c:v>0.41970723886960526</c:v>
                </c:pt>
                <c:pt idx="7835">
                  <c:v>1.9563681455125884E-2</c:v>
                </c:pt>
                <c:pt idx="7836">
                  <c:v>0.80679421630073067</c:v>
                </c:pt>
                <c:pt idx="7837">
                  <c:v>0.79039336638077784</c:v>
                </c:pt>
                <c:pt idx="7838">
                  <c:v>0.14130876173326223</c:v>
                </c:pt>
                <c:pt idx="7839">
                  <c:v>0.97635845093818308</c:v>
                </c:pt>
                <c:pt idx="7840">
                  <c:v>0.65648491804324316</c:v>
                </c:pt>
                <c:pt idx="7841">
                  <c:v>0.54201755278837749</c:v>
                </c:pt>
                <c:pt idx="7842">
                  <c:v>0.68900971426116753</c:v>
                </c:pt>
                <c:pt idx="7843">
                  <c:v>0.18626758744300698</c:v>
                </c:pt>
                <c:pt idx="7844">
                  <c:v>0.5993421546180463</c:v>
                </c:pt>
                <c:pt idx="7845">
                  <c:v>0.1435926655044745</c:v>
                </c:pt>
                <c:pt idx="7846">
                  <c:v>0.36192913370296786</c:v>
                </c:pt>
                <c:pt idx="7847">
                  <c:v>0.94295014578055136</c:v>
                </c:pt>
                <c:pt idx="7848">
                  <c:v>0.16310013372595428</c:v>
                </c:pt>
                <c:pt idx="7849">
                  <c:v>0.22394753211361706</c:v>
                </c:pt>
                <c:pt idx="7850">
                  <c:v>0.88617223356206543</c:v>
                </c:pt>
                <c:pt idx="7851">
                  <c:v>0.89672947763313049</c:v>
                </c:pt>
                <c:pt idx="7852">
                  <c:v>0.33233058002420263</c:v>
                </c:pt>
                <c:pt idx="7853">
                  <c:v>0.48005846677350739</c:v>
                </c:pt>
                <c:pt idx="7854">
                  <c:v>0.34265106233891612</c:v>
                </c:pt>
                <c:pt idx="7855">
                  <c:v>0.93640473016370307</c:v>
                </c:pt>
                <c:pt idx="7856">
                  <c:v>0.15429986135768697</c:v>
                </c:pt>
                <c:pt idx="7857">
                  <c:v>0.31776983864501579</c:v>
                </c:pt>
                <c:pt idx="7858">
                  <c:v>0.75767810678001402</c:v>
                </c:pt>
                <c:pt idx="7859">
                  <c:v>0.29594065169614769</c:v>
                </c:pt>
                <c:pt idx="7860">
                  <c:v>0.87453305715440444</c:v>
                </c:pt>
                <c:pt idx="7861">
                  <c:v>0.27709159407629241</c:v>
                </c:pt>
                <c:pt idx="7862">
                  <c:v>7.8421640246371577E-2</c:v>
                </c:pt>
                <c:pt idx="7863">
                  <c:v>3.2507620766995302E-2</c:v>
                </c:pt>
                <c:pt idx="7864">
                  <c:v>0.3555822308899752</c:v>
                </c:pt>
                <c:pt idx="7865">
                  <c:v>0.2705545678132002</c:v>
                </c:pt>
                <c:pt idx="7866">
                  <c:v>0.21062123645591607</c:v>
                </c:pt>
                <c:pt idx="7867">
                  <c:v>0.91112111458141409</c:v>
                </c:pt>
                <c:pt idx="7868">
                  <c:v>0.2125727698265448</c:v>
                </c:pt>
                <c:pt idx="7869">
                  <c:v>0.71054247473857479</c:v>
                </c:pt>
                <c:pt idx="7870">
                  <c:v>8.7372931226795972E-2</c:v>
                </c:pt>
                <c:pt idx="7871">
                  <c:v>0.47685512875991648</c:v>
                </c:pt>
                <c:pt idx="7872">
                  <c:v>0.50414906791604541</c:v>
                </c:pt>
                <c:pt idx="7873">
                  <c:v>0.23338446497609117</c:v>
                </c:pt>
                <c:pt idx="7874">
                  <c:v>0.49270285316403156</c:v>
                </c:pt>
                <c:pt idx="7875">
                  <c:v>0.85685312787855661</c:v>
                </c:pt>
                <c:pt idx="7876">
                  <c:v>0.13052025489998995</c:v>
                </c:pt>
                <c:pt idx="7877">
                  <c:v>0.65392410413079149</c:v>
                </c:pt>
                <c:pt idx="7878">
                  <c:v>0.50241812621355897</c:v>
                </c:pt>
                <c:pt idx="7879">
                  <c:v>0.14144727128625253</c:v>
                </c:pt>
                <c:pt idx="7880">
                  <c:v>0.30428850804655277</c:v>
                </c:pt>
                <c:pt idx="7881">
                  <c:v>0.17695473841249698</c:v>
                </c:pt>
                <c:pt idx="7882">
                  <c:v>7.8288498836703829E-2</c:v>
                </c:pt>
                <c:pt idx="7883">
                  <c:v>0.7947999484812841</c:v>
                </c:pt>
                <c:pt idx="7884">
                  <c:v>0.20273412494116189</c:v>
                </c:pt>
                <c:pt idx="7885">
                  <c:v>0.35243788610791688</c:v>
                </c:pt>
                <c:pt idx="7886">
                  <c:v>0.42355181575918188</c:v>
                </c:pt>
                <c:pt idx="7887">
                  <c:v>0.63536746457003401</c:v>
                </c:pt>
                <c:pt idx="7888">
                  <c:v>0.62097702856221093</c:v>
                </c:pt>
                <c:pt idx="7889">
                  <c:v>0.76091904507992747</c:v>
                </c:pt>
                <c:pt idx="7890">
                  <c:v>0.76639065834059872</c:v>
                </c:pt>
                <c:pt idx="7891">
                  <c:v>0.72779473044341181</c:v>
                </c:pt>
                <c:pt idx="7892">
                  <c:v>4.6034562422910034E-2</c:v>
                </c:pt>
                <c:pt idx="7893">
                  <c:v>0.70289064184897143</c:v>
                </c:pt>
                <c:pt idx="7894">
                  <c:v>0.48301755566290466</c:v>
                </c:pt>
                <c:pt idx="7895">
                  <c:v>7.6058026438605986E-2</c:v>
                </c:pt>
                <c:pt idx="7896">
                  <c:v>0.30725035365077219</c:v>
                </c:pt>
                <c:pt idx="7897">
                  <c:v>0.95669380852798647</c:v>
                </c:pt>
                <c:pt idx="7898">
                  <c:v>0.15283992986792697</c:v>
                </c:pt>
                <c:pt idx="7899">
                  <c:v>0.78070129024828849</c:v>
                </c:pt>
                <c:pt idx="7900">
                  <c:v>0.24658520298385303</c:v>
                </c:pt>
                <c:pt idx="7901">
                  <c:v>0.35750654961797712</c:v>
                </c:pt>
                <c:pt idx="7902">
                  <c:v>0.61257942934174991</c:v>
                </c:pt>
                <c:pt idx="7903">
                  <c:v>0.62246894679147236</c:v>
                </c:pt>
                <c:pt idx="7904">
                  <c:v>0.8355887242758594</c:v>
                </c:pt>
                <c:pt idx="7905">
                  <c:v>0.73968890436910506</c:v>
                </c:pt>
                <c:pt idx="7906">
                  <c:v>0.95141573154899095</c:v>
                </c:pt>
                <c:pt idx="7907">
                  <c:v>0.44420014389054857</c:v>
                </c:pt>
                <c:pt idx="7908">
                  <c:v>0.67181836844972254</c:v>
                </c:pt>
                <c:pt idx="7909">
                  <c:v>0.2513185344875411</c:v>
                </c:pt>
                <c:pt idx="7910">
                  <c:v>0.91060913210297434</c:v>
                </c:pt>
                <c:pt idx="7911">
                  <c:v>0.60768325468883067</c:v>
                </c:pt>
                <c:pt idx="7912">
                  <c:v>0.33246155517756082</c:v>
                </c:pt>
                <c:pt idx="7913">
                  <c:v>0.6813578692643707</c:v>
                </c:pt>
                <c:pt idx="7914">
                  <c:v>0.58170872627837056</c:v>
                </c:pt>
                <c:pt idx="7915">
                  <c:v>0.77856256057441353</c:v>
                </c:pt>
                <c:pt idx="7916">
                  <c:v>0.30095557416833729</c:v>
                </c:pt>
                <c:pt idx="7917">
                  <c:v>0.16033504724518166</c:v>
                </c:pt>
                <c:pt idx="7918">
                  <c:v>0.75113904976804702</c:v>
                </c:pt>
                <c:pt idx="7919">
                  <c:v>0.39400945156533712</c:v>
                </c:pt>
                <c:pt idx="7920">
                  <c:v>0.1168524586208409</c:v>
                </c:pt>
                <c:pt idx="7921">
                  <c:v>0.9392720404729582</c:v>
                </c:pt>
                <c:pt idx="7922">
                  <c:v>0.34518422900940487</c:v>
                </c:pt>
                <c:pt idx="7923">
                  <c:v>0.51133696106790427</c:v>
                </c:pt>
                <c:pt idx="7924">
                  <c:v>4.0304668266468065E-2</c:v>
                </c:pt>
                <c:pt idx="7925">
                  <c:v>0.40055955452870556</c:v>
                </c:pt>
                <c:pt idx="7926">
                  <c:v>0.2044329639544864</c:v>
                </c:pt>
                <c:pt idx="7927">
                  <c:v>0.9048251830529539</c:v>
                </c:pt>
                <c:pt idx="7928">
                  <c:v>0.39685157099592105</c:v>
                </c:pt>
                <c:pt idx="7929">
                  <c:v>0.88435372844541149</c:v>
                </c:pt>
                <c:pt idx="7930">
                  <c:v>0.33311398203164061</c:v>
                </c:pt>
                <c:pt idx="7931">
                  <c:v>0.64669600578336794</c:v>
                </c:pt>
                <c:pt idx="7932">
                  <c:v>1.9769201064374856E-2</c:v>
                </c:pt>
                <c:pt idx="7933">
                  <c:v>0.26096228894822404</c:v>
                </c:pt>
                <c:pt idx="7934">
                  <c:v>0.9931903528017878</c:v>
                </c:pt>
                <c:pt idx="7935">
                  <c:v>0.55025953964808005</c:v>
                </c:pt>
                <c:pt idx="7936">
                  <c:v>0.21208286528106912</c:v>
                </c:pt>
                <c:pt idx="7937">
                  <c:v>0.47671677892874775</c:v>
                </c:pt>
                <c:pt idx="7938">
                  <c:v>0.17890345546365877</c:v>
                </c:pt>
                <c:pt idx="7939">
                  <c:v>0.83037597771285843</c:v>
                </c:pt>
                <c:pt idx="7940">
                  <c:v>0.12905742001210219</c:v>
                </c:pt>
                <c:pt idx="7941">
                  <c:v>6.8058143401545534E-2</c:v>
                </c:pt>
                <c:pt idx="7942">
                  <c:v>0.85321614977587767</c:v>
                </c:pt>
                <c:pt idx="7943">
                  <c:v>3.8292831759104895E-3</c:v>
                </c:pt>
                <c:pt idx="7944">
                  <c:v>0.35876233752759285</c:v>
                </c:pt>
                <c:pt idx="7945">
                  <c:v>0.71860682625258654</c:v>
                </c:pt>
                <c:pt idx="7946">
                  <c:v>0.62492882722286913</c:v>
                </c:pt>
                <c:pt idx="7947">
                  <c:v>0.1787991347623985</c:v>
                </c:pt>
                <c:pt idx="7948">
                  <c:v>7.705795163151713E-2</c:v>
                </c:pt>
                <c:pt idx="7949">
                  <c:v>0.11299307090835323</c:v>
                </c:pt>
                <c:pt idx="7950">
                  <c:v>7.4542756692759116E-2</c:v>
                </c:pt>
                <c:pt idx="7951">
                  <c:v>0.8401117352024241</c:v>
                </c:pt>
                <c:pt idx="7952">
                  <c:v>0.75793354714193084</c:v>
                </c:pt>
                <c:pt idx="7953">
                  <c:v>0.58912681443110426</c:v>
                </c:pt>
                <c:pt idx="7954">
                  <c:v>0.45437014356924693</c:v>
                </c:pt>
                <c:pt idx="7955">
                  <c:v>0.59900296833319733</c:v>
                </c:pt>
                <c:pt idx="7956">
                  <c:v>0.44288877604663779</c:v>
                </c:pt>
                <c:pt idx="7957">
                  <c:v>0.63165901584162332</c:v>
                </c:pt>
                <c:pt idx="7958">
                  <c:v>0.29307925016296993</c:v>
                </c:pt>
                <c:pt idx="7959">
                  <c:v>0.78295748903553819</c:v>
                </c:pt>
                <c:pt idx="7960">
                  <c:v>0.16651822028985164</c:v>
                </c:pt>
                <c:pt idx="7961">
                  <c:v>0.67172841153653728</c:v>
                </c:pt>
                <c:pt idx="7962">
                  <c:v>0.73941269458244219</c:v>
                </c:pt>
                <c:pt idx="7963">
                  <c:v>0.30915784710513328</c:v>
                </c:pt>
                <c:pt idx="7964">
                  <c:v>1.593629597497E-2</c:v>
                </c:pt>
                <c:pt idx="7965">
                  <c:v>0.84132645132081885</c:v>
                </c:pt>
                <c:pt idx="7966">
                  <c:v>0.17366734900216915</c:v>
                </c:pt>
                <c:pt idx="7967">
                  <c:v>0.82713467945676977</c:v>
                </c:pt>
                <c:pt idx="7968">
                  <c:v>0.65255762993011512</c:v>
                </c:pt>
                <c:pt idx="7969">
                  <c:v>0.53608623544503298</c:v>
                </c:pt>
                <c:pt idx="7970">
                  <c:v>1.3591246685754157E-3</c:v>
                </c:pt>
                <c:pt idx="7971">
                  <c:v>0.84280830474701163</c:v>
                </c:pt>
                <c:pt idx="7972">
                  <c:v>7.9177883024875953E-2</c:v>
                </c:pt>
                <c:pt idx="7973">
                  <c:v>0.7426799990901165</c:v>
                </c:pt>
                <c:pt idx="7974">
                  <c:v>0.22274470758752185</c:v>
                </c:pt>
                <c:pt idx="7975">
                  <c:v>0.67030042347977892</c:v>
                </c:pt>
                <c:pt idx="7976">
                  <c:v>0.73921742464379292</c:v>
                </c:pt>
                <c:pt idx="7977">
                  <c:v>2.7255988226857032E-2</c:v>
                </c:pt>
                <c:pt idx="7978">
                  <c:v>9.1394128786117829E-2</c:v>
                </c:pt>
                <c:pt idx="7979">
                  <c:v>6.1122508282364582E-2</c:v>
                </c:pt>
                <c:pt idx="7980">
                  <c:v>0.28599670170154268</c:v>
                </c:pt>
                <c:pt idx="7981">
                  <c:v>0.74656549782797954</c:v>
                </c:pt>
                <c:pt idx="7982">
                  <c:v>0.52632199485149322</c:v>
                </c:pt>
                <c:pt idx="7983">
                  <c:v>0.89376746904746041</c:v>
                </c:pt>
                <c:pt idx="7984">
                  <c:v>0.54985228066791425</c:v>
                </c:pt>
                <c:pt idx="7985">
                  <c:v>0.36728118563409951</c:v>
                </c:pt>
                <c:pt idx="7986">
                  <c:v>0.89488695231028226</c:v>
                </c:pt>
                <c:pt idx="7987">
                  <c:v>0.36500747891376145</c:v>
                </c:pt>
                <c:pt idx="7988">
                  <c:v>0.68069810358839955</c:v>
                </c:pt>
                <c:pt idx="7989">
                  <c:v>0.49302701023082574</c:v>
                </c:pt>
                <c:pt idx="7990">
                  <c:v>0.30496094948843167</c:v>
                </c:pt>
                <c:pt idx="7991">
                  <c:v>0.47867805207086639</c:v>
                </c:pt>
                <c:pt idx="7992">
                  <c:v>0.14202115505096558</c:v>
                </c:pt>
                <c:pt idx="7993">
                  <c:v>0.94955294157823222</c:v>
                </c:pt>
                <c:pt idx="7994">
                  <c:v>0.13628910534842364</c:v>
                </c:pt>
                <c:pt idx="7995">
                  <c:v>0.61099359095608519</c:v>
                </c:pt>
                <c:pt idx="7996">
                  <c:v>0.96928319892347004</c:v>
                </c:pt>
                <c:pt idx="7997">
                  <c:v>0.74272430676162449</c:v>
                </c:pt>
                <c:pt idx="7998">
                  <c:v>0.9674237426218687</c:v>
                </c:pt>
                <c:pt idx="7999">
                  <c:v>0.49084224574772745</c:v>
                </c:pt>
                <c:pt idx="8000">
                  <c:v>0.58562428205535944</c:v>
                </c:pt>
                <c:pt idx="8001">
                  <c:v>0.58730850442652982</c:v>
                </c:pt>
                <c:pt idx="8002">
                  <c:v>0.89403389668745636</c:v>
                </c:pt>
                <c:pt idx="8003">
                  <c:v>2.7701626079018053E-2</c:v>
                </c:pt>
                <c:pt idx="8004">
                  <c:v>0.58122951005642742</c:v>
                </c:pt>
                <c:pt idx="8005">
                  <c:v>0.72437551837618253</c:v>
                </c:pt>
                <c:pt idx="8006">
                  <c:v>0.5793373484999581</c:v>
                </c:pt>
                <c:pt idx="8007">
                  <c:v>0.92281623879578722</c:v>
                </c:pt>
                <c:pt idx="8008">
                  <c:v>0.77252544079559182</c:v>
                </c:pt>
                <c:pt idx="8009">
                  <c:v>0.83508345151091157</c:v>
                </c:pt>
                <c:pt idx="8010">
                  <c:v>0.2475695438904546</c:v>
                </c:pt>
                <c:pt idx="8011">
                  <c:v>0.90132416687036132</c:v>
                </c:pt>
                <c:pt idx="8012">
                  <c:v>0.55527259016189379</c:v>
                </c:pt>
                <c:pt idx="8013">
                  <c:v>0.4664228509489553</c:v>
                </c:pt>
                <c:pt idx="8014">
                  <c:v>0.16885589909220855</c:v>
                </c:pt>
                <c:pt idx="8015">
                  <c:v>0.96109604274905103</c:v>
                </c:pt>
                <c:pt idx="8016">
                  <c:v>0.14119048330056969</c:v>
                </c:pt>
                <c:pt idx="8017">
                  <c:v>0.98845283267481854</c:v>
                </c:pt>
                <c:pt idx="8018">
                  <c:v>0.92675876567454951</c:v>
                </c:pt>
                <c:pt idx="8019">
                  <c:v>3.457469215363948E-2</c:v>
                </c:pt>
                <c:pt idx="8020">
                  <c:v>9.6851026218780792E-2</c:v>
                </c:pt>
                <c:pt idx="8021">
                  <c:v>0.77519765904880955</c:v>
                </c:pt>
                <c:pt idx="8022">
                  <c:v>0.74705563334145375</c:v>
                </c:pt>
                <c:pt idx="8023">
                  <c:v>0.76402956981399539</c:v>
                </c:pt>
                <c:pt idx="8024">
                  <c:v>4.4979863821053817E-2</c:v>
                </c:pt>
                <c:pt idx="8025">
                  <c:v>0.97657124045145294</c:v>
                </c:pt>
                <c:pt idx="8026">
                  <c:v>0.2328382675688892</c:v>
                </c:pt>
                <c:pt idx="8027">
                  <c:v>0.31276303032076125</c:v>
                </c:pt>
                <c:pt idx="8028">
                  <c:v>0.60825060103472817</c:v>
                </c:pt>
                <c:pt idx="8029">
                  <c:v>0.86785159067616402</c:v>
                </c:pt>
                <c:pt idx="8030">
                  <c:v>0.98168449428942262</c:v>
                </c:pt>
                <c:pt idx="8031">
                  <c:v>0.17129552232627548</c:v>
                </c:pt>
                <c:pt idx="8032">
                  <c:v>0.96384373771205722</c:v>
                </c:pt>
                <c:pt idx="8033">
                  <c:v>0.32169972654511209</c:v>
                </c:pt>
                <c:pt idx="8034">
                  <c:v>0.80730404369873188</c:v>
                </c:pt>
                <c:pt idx="8035">
                  <c:v>0.35906244458587022</c:v>
                </c:pt>
                <c:pt idx="8036">
                  <c:v>0.76250615472090721</c:v>
                </c:pt>
                <c:pt idx="8037">
                  <c:v>0.44094239428683296</c:v>
                </c:pt>
                <c:pt idx="8038">
                  <c:v>0.91882077880148816</c:v>
                </c:pt>
                <c:pt idx="8039">
                  <c:v>0.62082931661085661</c:v>
                </c:pt>
                <c:pt idx="8040">
                  <c:v>0.27832427866678883</c:v>
                </c:pt>
                <c:pt idx="8041">
                  <c:v>0.79615155272006599</c:v>
                </c:pt>
                <c:pt idx="8042">
                  <c:v>0.91914656614844992</c:v>
                </c:pt>
                <c:pt idx="8043">
                  <c:v>9.6337256997980764E-2</c:v>
                </c:pt>
                <c:pt idx="8044">
                  <c:v>0.14027836506267932</c:v>
                </c:pt>
                <c:pt idx="8045">
                  <c:v>0.65848160845156833</c:v>
                </c:pt>
                <c:pt idx="8046">
                  <c:v>0.10039324550907744</c:v>
                </c:pt>
                <c:pt idx="8047">
                  <c:v>0.30927727106459313</c:v>
                </c:pt>
                <c:pt idx="8048">
                  <c:v>2.3094782616521595E-2</c:v>
                </c:pt>
                <c:pt idx="8049">
                  <c:v>0.15401143587846841</c:v>
                </c:pt>
                <c:pt idx="8050">
                  <c:v>0.47020280941864606</c:v>
                </c:pt>
                <c:pt idx="8051">
                  <c:v>0.69861789918440298</c:v>
                </c:pt>
                <c:pt idx="8052">
                  <c:v>0.67103159226059517</c:v>
                </c:pt>
                <c:pt idx="8053">
                  <c:v>2.7971123823882605E-2</c:v>
                </c:pt>
                <c:pt idx="8054">
                  <c:v>0.11067810799492435</c:v>
                </c:pt>
                <c:pt idx="8055">
                  <c:v>0.16696107069354554</c:v>
                </c:pt>
                <c:pt idx="8056">
                  <c:v>0.11471514641992522</c:v>
                </c:pt>
                <c:pt idx="8057">
                  <c:v>1.7465879683134091E-2</c:v>
                </c:pt>
                <c:pt idx="8058">
                  <c:v>0.54903983443465076</c:v>
                </c:pt>
                <c:pt idx="8059">
                  <c:v>0.71249734317534474</c:v>
                </c:pt>
                <c:pt idx="8060">
                  <c:v>0.94284674801996293</c:v>
                </c:pt>
                <c:pt idx="8061">
                  <c:v>0.42529397151679449</c:v>
                </c:pt>
                <c:pt idx="8062">
                  <c:v>0.91577928276536025</c:v>
                </c:pt>
                <c:pt idx="8063">
                  <c:v>0.50240543740913524</c:v>
                </c:pt>
                <c:pt idx="8064">
                  <c:v>0.92818653533616402</c:v>
                </c:pt>
                <c:pt idx="8065">
                  <c:v>3.109939490961814E-2</c:v>
                </c:pt>
                <c:pt idx="8066">
                  <c:v>0.68753024595208945</c:v>
                </c:pt>
                <c:pt idx="8067">
                  <c:v>0.32084371676707812</c:v>
                </c:pt>
                <c:pt idx="8068">
                  <c:v>0.42034770428219237</c:v>
                </c:pt>
                <c:pt idx="8069">
                  <c:v>0.78386587080725745</c:v>
                </c:pt>
                <c:pt idx="8070">
                  <c:v>0.43369065757547071</c:v>
                </c:pt>
                <c:pt idx="8071">
                  <c:v>3.8881870936081683E-2</c:v>
                </c:pt>
                <c:pt idx="8072">
                  <c:v>0.4876048227248736</c:v>
                </c:pt>
                <c:pt idx="8073">
                  <c:v>0.17425553695031235</c:v>
                </c:pt>
                <c:pt idx="8074">
                  <c:v>0.71280952389948515</c:v>
                </c:pt>
                <c:pt idx="8075">
                  <c:v>0.18966817864667074</c:v>
                </c:pt>
                <c:pt idx="8076">
                  <c:v>0.7530785145950869</c:v>
                </c:pt>
                <c:pt idx="8077">
                  <c:v>0.99059479962596431</c:v>
                </c:pt>
                <c:pt idx="8078">
                  <c:v>0.92679731358159212</c:v>
                </c:pt>
                <c:pt idx="8079">
                  <c:v>0.68244936581815097</c:v>
                </c:pt>
                <c:pt idx="8080">
                  <c:v>0.92649130566347915</c:v>
                </c:pt>
                <c:pt idx="8081">
                  <c:v>0.53937428609438909</c:v>
                </c:pt>
                <c:pt idx="8082">
                  <c:v>0.26362638839689378</c:v>
                </c:pt>
                <c:pt idx="8083">
                  <c:v>0.7687097865942446</c:v>
                </c:pt>
                <c:pt idx="8084">
                  <c:v>0.70538328946818751</c:v>
                </c:pt>
                <c:pt idx="8085">
                  <c:v>0.37694609182744571</c:v>
                </c:pt>
                <c:pt idx="8086">
                  <c:v>0.33296534387998533</c:v>
                </c:pt>
                <c:pt idx="8087">
                  <c:v>0.14853459091323176</c:v>
                </c:pt>
                <c:pt idx="8088">
                  <c:v>0.42086947868618624</c:v>
                </c:pt>
                <c:pt idx="8089">
                  <c:v>0.55332827873217327</c:v>
                </c:pt>
                <c:pt idx="8090">
                  <c:v>0.78838065163622639</c:v>
                </c:pt>
                <c:pt idx="8091">
                  <c:v>0.31361205005720821</c:v>
                </c:pt>
                <c:pt idx="8092">
                  <c:v>0.87772531149802979</c:v>
                </c:pt>
                <c:pt idx="8093">
                  <c:v>0.92931034738631468</c:v>
                </c:pt>
                <c:pt idx="8094">
                  <c:v>0.91900852179108583</c:v>
                </c:pt>
                <c:pt idx="8095">
                  <c:v>0.77622574277977729</c:v>
                </c:pt>
                <c:pt idx="8096">
                  <c:v>2.6058899716501542E-2</c:v>
                </c:pt>
                <c:pt idx="8097">
                  <c:v>0.97192753524143605</c:v>
                </c:pt>
                <c:pt idx="8098">
                  <c:v>0.18608480281479881</c:v>
                </c:pt>
                <c:pt idx="8099">
                  <c:v>0.52728090832348951</c:v>
                </c:pt>
                <c:pt idx="8100">
                  <c:v>1.022619288890911E-2</c:v>
                </c:pt>
                <c:pt idx="8101">
                  <c:v>0.87162388389540091</c:v>
                </c:pt>
                <c:pt idx="8102">
                  <c:v>0.38261663000221208</c:v>
                </c:pt>
                <c:pt idx="8103">
                  <c:v>0.63770044717830632</c:v>
                </c:pt>
                <c:pt idx="8104">
                  <c:v>0.83141572579341738</c:v>
                </c:pt>
                <c:pt idx="8105">
                  <c:v>0.60410340996650203</c:v>
                </c:pt>
                <c:pt idx="8106">
                  <c:v>0.16601130700018785</c:v>
                </c:pt>
                <c:pt idx="8107">
                  <c:v>0.15203675215693038</c:v>
                </c:pt>
                <c:pt idx="8108">
                  <c:v>0.28169350152914108</c:v>
                </c:pt>
                <c:pt idx="8109">
                  <c:v>0.42268020027441916</c:v>
                </c:pt>
                <c:pt idx="8110">
                  <c:v>0.98612601216236406</c:v>
                </c:pt>
                <c:pt idx="8111">
                  <c:v>0.8198864128533222</c:v>
                </c:pt>
                <c:pt idx="8112">
                  <c:v>0.8309408257859483</c:v>
                </c:pt>
                <c:pt idx="8113">
                  <c:v>0.62245898443388703</c:v>
                </c:pt>
                <c:pt idx="8114">
                  <c:v>0.66815138033970789</c:v>
                </c:pt>
                <c:pt idx="8115">
                  <c:v>0.62024936947051867</c:v>
                </c:pt>
                <c:pt idx="8116">
                  <c:v>0.53115269100812856</c:v>
                </c:pt>
                <c:pt idx="8117">
                  <c:v>8.3277773616499157E-2</c:v>
                </c:pt>
                <c:pt idx="8118">
                  <c:v>0.64954117250141741</c:v>
                </c:pt>
                <c:pt idx="8119">
                  <c:v>0.83848623132262667</c:v>
                </c:pt>
                <c:pt idx="8120">
                  <c:v>0.43808983938679558</c:v>
                </c:pt>
                <c:pt idx="8121">
                  <c:v>0.9759305738731896</c:v>
                </c:pt>
                <c:pt idx="8122">
                  <c:v>0.46515508669668582</c:v>
                </c:pt>
                <c:pt idx="8123">
                  <c:v>0.86154211119820467</c:v>
                </c:pt>
                <c:pt idx="8124">
                  <c:v>0.93826290822507019</c:v>
                </c:pt>
                <c:pt idx="8125">
                  <c:v>0.38469853875446064</c:v>
                </c:pt>
                <c:pt idx="8126">
                  <c:v>0.62834084622019015</c:v>
                </c:pt>
                <c:pt idx="8127">
                  <c:v>0.52460242273500302</c:v>
                </c:pt>
                <c:pt idx="8128">
                  <c:v>0.99291890719575759</c:v>
                </c:pt>
                <c:pt idx="8129">
                  <c:v>0.98807323909740585</c:v>
                </c:pt>
                <c:pt idx="8130">
                  <c:v>0.5469295100993149</c:v>
                </c:pt>
                <c:pt idx="8131">
                  <c:v>0.24427623918479133</c:v>
                </c:pt>
                <c:pt idx="8132">
                  <c:v>0.55075197878794369</c:v>
                </c:pt>
                <c:pt idx="8133">
                  <c:v>0.48850748896994978</c:v>
                </c:pt>
                <c:pt idx="8134">
                  <c:v>0.34536711794574143</c:v>
                </c:pt>
                <c:pt idx="8135">
                  <c:v>0.58515131407657228</c:v>
                </c:pt>
                <c:pt idx="8136">
                  <c:v>0.63813568495127171</c:v>
                </c:pt>
                <c:pt idx="8137">
                  <c:v>0.14645697602371543</c:v>
                </c:pt>
                <c:pt idx="8138">
                  <c:v>0.502396030585466</c:v>
                </c:pt>
                <c:pt idx="8139">
                  <c:v>0.77008604992650731</c:v>
                </c:pt>
                <c:pt idx="8140">
                  <c:v>0.83624111480835872</c:v>
                </c:pt>
                <c:pt idx="8141">
                  <c:v>0.70441658408586705</c:v>
                </c:pt>
                <c:pt idx="8142">
                  <c:v>0.12952873116802832</c:v>
                </c:pt>
                <c:pt idx="8143">
                  <c:v>0.98938474105176732</c:v>
                </c:pt>
                <c:pt idx="8144">
                  <c:v>0.5893428570541287</c:v>
                </c:pt>
                <c:pt idx="8145">
                  <c:v>8.5398508741240248E-2</c:v>
                </c:pt>
                <c:pt idx="8146">
                  <c:v>0.29273641402494927</c:v>
                </c:pt>
                <c:pt idx="8147">
                  <c:v>2.0910517322323526E-2</c:v>
                </c:pt>
                <c:pt idx="8148">
                  <c:v>0.4430646362915005</c:v>
                </c:pt>
                <c:pt idx="8149">
                  <c:v>0.58734215124852129</c:v>
                </c:pt>
                <c:pt idx="8150">
                  <c:v>0.45953603389651332</c:v>
                </c:pt>
                <c:pt idx="8151">
                  <c:v>0.42212169869901689</c:v>
                </c:pt>
                <c:pt idx="8152">
                  <c:v>0.59939003437729088</c:v>
                </c:pt>
                <c:pt idx="8153">
                  <c:v>0.94830777912787523</c:v>
                </c:pt>
                <c:pt idx="8154">
                  <c:v>0.2088438021991606</c:v>
                </c:pt>
                <c:pt idx="8155">
                  <c:v>3.7783561292003637E-2</c:v>
                </c:pt>
                <c:pt idx="8156">
                  <c:v>2.8314634705108886E-2</c:v>
                </c:pt>
                <c:pt idx="8157">
                  <c:v>0.88406548876504665</c:v>
                </c:pt>
                <c:pt idx="8158">
                  <c:v>0.48866967413978168</c:v>
                </c:pt>
                <c:pt idx="8159">
                  <c:v>7.1213267311087472E-2</c:v>
                </c:pt>
                <c:pt idx="8160">
                  <c:v>0.88138369744708001</c:v>
                </c:pt>
                <c:pt idx="8161">
                  <c:v>0.41580299307396773</c:v>
                </c:pt>
                <c:pt idx="8162">
                  <c:v>0.40090459417593877</c:v>
                </c:pt>
                <c:pt idx="8163">
                  <c:v>3.5143150033030263E-3</c:v>
                </c:pt>
                <c:pt idx="8164">
                  <c:v>6.5092260513963301E-2</c:v>
                </c:pt>
                <c:pt idx="8165">
                  <c:v>5.6224581811681659E-3</c:v>
                </c:pt>
                <c:pt idx="8166">
                  <c:v>0.49665465089336719</c:v>
                </c:pt>
                <c:pt idx="8167">
                  <c:v>0.27471756482250875</c:v>
                </c:pt>
                <c:pt idx="8168">
                  <c:v>0.17811197190457581</c:v>
                </c:pt>
                <c:pt idx="8169">
                  <c:v>0.52791180020566653</c:v>
                </c:pt>
                <c:pt idx="8170">
                  <c:v>0.61362605663650949</c:v>
                </c:pt>
                <c:pt idx="8171">
                  <c:v>0.21313388981536677</c:v>
                </c:pt>
                <c:pt idx="8172">
                  <c:v>0.14128612686939823</c:v>
                </c:pt>
                <c:pt idx="8173">
                  <c:v>0.59593429397602304</c:v>
                </c:pt>
                <c:pt idx="8174">
                  <c:v>0.8676788550185407</c:v>
                </c:pt>
                <c:pt idx="8175">
                  <c:v>7.8516296613270559E-2</c:v>
                </c:pt>
                <c:pt idx="8176">
                  <c:v>0.62339717923821747</c:v>
                </c:pt>
                <c:pt idx="8177">
                  <c:v>0.43639145672153284</c:v>
                </c:pt>
                <c:pt idx="8178">
                  <c:v>0.43121311880238966</c:v>
                </c:pt>
                <c:pt idx="8179">
                  <c:v>0.39888771176286403</c:v>
                </c:pt>
                <c:pt idx="8180">
                  <c:v>0.10577159845538978</c:v>
                </c:pt>
                <c:pt idx="8181">
                  <c:v>0.70325523973594195</c:v>
                </c:pt>
                <c:pt idx="8182">
                  <c:v>0.61081424197685641</c:v>
                </c:pt>
                <c:pt idx="8183">
                  <c:v>0.95496490502495546</c:v>
                </c:pt>
                <c:pt idx="8184">
                  <c:v>9.5158754426594244E-2</c:v>
                </c:pt>
                <c:pt idx="8185">
                  <c:v>0.33318564776945192</c:v>
                </c:pt>
                <c:pt idx="8186">
                  <c:v>0.85118206117822881</c:v>
                </c:pt>
                <c:pt idx="8187">
                  <c:v>0.81690222249222089</c:v>
                </c:pt>
                <c:pt idx="8188">
                  <c:v>0.67565342675692097</c:v>
                </c:pt>
                <c:pt idx="8189">
                  <c:v>0.70714350357053035</c:v>
                </c:pt>
                <c:pt idx="8190">
                  <c:v>0.96086450990329708</c:v>
                </c:pt>
                <c:pt idx="8191">
                  <c:v>0.24981794471378344</c:v>
                </c:pt>
                <c:pt idx="8192">
                  <c:v>0.69019680455801857</c:v>
                </c:pt>
                <c:pt idx="8193">
                  <c:v>0.13769420661856149</c:v>
                </c:pt>
                <c:pt idx="8194">
                  <c:v>0.22653063816322508</c:v>
                </c:pt>
                <c:pt idx="8195">
                  <c:v>0.30043560932410679</c:v>
                </c:pt>
                <c:pt idx="8196">
                  <c:v>0.4212859102623937</c:v>
                </c:pt>
                <c:pt idx="8197">
                  <c:v>0.55229378005130858</c:v>
                </c:pt>
                <c:pt idx="8198">
                  <c:v>0.40156132234333147</c:v>
                </c:pt>
                <c:pt idx="8199">
                  <c:v>4.1144624371614598E-2</c:v>
                </c:pt>
                <c:pt idx="8200">
                  <c:v>0.51770181372654711</c:v>
                </c:pt>
                <c:pt idx="8201">
                  <c:v>1.438330207689819E-2</c:v>
                </c:pt>
                <c:pt idx="8202">
                  <c:v>0.74015800642788321</c:v>
                </c:pt>
                <c:pt idx="8203">
                  <c:v>0.83561403343249763</c:v>
                </c:pt>
                <c:pt idx="8204">
                  <c:v>0.16505989998814646</c:v>
                </c:pt>
                <c:pt idx="8205">
                  <c:v>0.1617391007774226</c:v>
                </c:pt>
                <c:pt idx="8206">
                  <c:v>0.34906676614147925</c:v>
                </c:pt>
                <c:pt idx="8207">
                  <c:v>0.76513853984192881</c:v>
                </c:pt>
                <c:pt idx="8208">
                  <c:v>0.68343912329684897</c:v>
                </c:pt>
                <c:pt idx="8209">
                  <c:v>0.56134525014150205</c:v>
                </c:pt>
                <c:pt idx="8210">
                  <c:v>0.5296191282242626</c:v>
                </c:pt>
                <c:pt idx="8211">
                  <c:v>0.30868806518087538</c:v>
                </c:pt>
                <c:pt idx="8212">
                  <c:v>0.12031149497270188</c:v>
                </c:pt>
                <c:pt idx="8213">
                  <c:v>7.529600620050729E-2</c:v>
                </c:pt>
                <c:pt idx="8214">
                  <c:v>0.49997621192595743</c:v>
                </c:pt>
                <c:pt idx="8215">
                  <c:v>0.10019383956687238</c:v>
                </c:pt>
                <c:pt idx="8216">
                  <c:v>0.95786160042409862</c:v>
                </c:pt>
                <c:pt idx="8217">
                  <c:v>0.77991832782510595</c:v>
                </c:pt>
                <c:pt idx="8218">
                  <c:v>8.7335756554890315E-2</c:v>
                </c:pt>
                <c:pt idx="8219">
                  <c:v>0.85206041804145105</c:v>
                </c:pt>
                <c:pt idx="8220">
                  <c:v>0.57944602266859546</c:v>
                </c:pt>
                <c:pt idx="8221">
                  <c:v>0.74930299108349863</c:v>
                </c:pt>
                <c:pt idx="8222">
                  <c:v>0.53537114036053934</c:v>
                </c:pt>
                <c:pt idx="8223">
                  <c:v>0.98275603958533897</c:v>
                </c:pt>
                <c:pt idx="8224">
                  <c:v>0.18075731079129376</c:v>
                </c:pt>
                <c:pt idx="8225">
                  <c:v>0.98812246927438419</c:v>
                </c:pt>
                <c:pt idx="8226">
                  <c:v>0.37434109457504988</c:v>
                </c:pt>
                <c:pt idx="8227">
                  <c:v>0.55077652286308654</c:v>
                </c:pt>
                <c:pt idx="8228">
                  <c:v>0.90101975989575489</c:v>
                </c:pt>
                <c:pt idx="8229">
                  <c:v>0.43910456795203712</c:v>
                </c:pt>
                <c:pt idx="8230">
                  <c:v>3.0473569887910768E-2</c:v>
                </c:pt>
                <c:pt idx="8231">
                  <c:v>0.1692891061162991</c:v>
                </c:pt>
                <c:pt idx="8232">
                  <c:v>0.24200649663899396</c:v>
                </c:pt>
                <c:pt idx="8233">
                  <c:v>0.40318901157155124</c:v>
                </c:pt>
                <c:pt idx="8234">
                  <c:v>0.39771748306123422</c:v>
                </c:pt>
                <c:pt idx="8235">
                  <c:v>0.43773781016363661</c:v>
                </c:pt>
                <c:pt idx="8236">
                  <c:v>5.9375420240394501E-2</c:v>
                </c:pt>
                <c:pt idx="8237">
                  <c:v>0.92268798031038046</c:v>
                </c:pt>
                <c:pt idx="8238">
                  <c:v>0.61688507656421754</c:v>
                </c:pt>
                <c:pt idx="8239">
                  <c:v>0.98748181480331432</c:v>
                </c:pt>
                <c:pt idx="8240">
                  <c:v>0.60686139930359151</c:v>
                </c:pt>
                <c:pt idx="8241">
                  <c:v>0.51953809546285223</c:v>
                </c:pt>
                <c:pt idx="8242">
                  <c:v>0.87677044415696082</c:v>
                </c:pt>
                <c:pt idx="8243">
                  <c:v>0.88085494604001513</c:v>
                </c:pt>
                <c:pt idx="8244">
                  <c:v>0.52907809453507793</c:v>
                </c:pt>
                <c:pt idx="8245">
                  <c:v>0.2155348510553757</c:v>
                </c:pt>
                <c:pt idx="8246">
                  <c:v>0.49424168769933363</c:v>
                </c:pt>
                <c:pt idx="8247">
                  <c:v>0.72004516270013763</c:v>
                </c:pt>
                <c:pt idx="8248">
                  <c:v>0.79904950121373386</c:v>
                </c:pt>
                <c:pt idx="8249">
                  <c:v>0.62496689922407589</c:v>
                </c:pt>
                <c:pt idx="8250">
                  <c:v>0.81867525904377703</c:v>
                </c:pt>
                <c:pt idx="8251">
                  <c:v>0.47507874876031592</c:v>
                </c:pt>
                <c:pt idx="8252">
                  <c:v>0.64853041462997463</c:v>
                </c:pt>
                <c:pt idx="8253">
                  <c:v>0.85067868598302765</c:v>
                </c:pt>
                <c:pt idx="8254">
                  <c:v>0.35667531674572978</c:v>
                </c:pt>
                <c:pt idx="8255">
                  <c:v>0.64204854548072843</c:v>
                </c:pt>
                <c:pt idx="8256">
                  <c:v>0.90990389460227639</c:v>
                </c:pt>
                <c:pt idx="8257">
                  <c:v>0.75475658045837501</c:v>
                </c:pt>
                <c:pt idx="8258">
                  <c:v>0.19384776390802477</c:v>
                </c:pt>
                <c:pt idx="8259">
                  <c:v>0.99936800217226518</c:v>
                </c:pt>
                <c:pt idx="8260">
                  <c:v>0.37801250926126378</c:v>
                </c:pt>
                <c:pt idx="8261">
                  <c:v>0.25624315406020876</c:v>
                </c:pt>
                <c:pt idx="8262">
                  <c:v>0.67869028992889924</c:v>
                </c:pt>
                <c:pt idx="8263">
                  <c:v>0.74770283501022627</c:v>
                </c:pt>
                <c:pt idx="8264">
                  <c:v>0.6415480168729778</c:v>
                </c:pt>
                <c:pt idx="8265">
                  <c:v>0.49751958413865399</c:v>
                </c:pt>
                <c:pt idx="8266">
                  <c:v>0.81165061835742114</c:v>
                </c:pt>
                <c:pt idx="8267">
                  <c:v>0.41194273317788854</c:v>
                </c:pt>
                <c:pt idx="8268">
                  <c:v>0.5215165207728355</c:v>
                </c:pt>
                <c:pt idx="8269">
                  <c:v>0.12816462904595055</c:v>
                </c:pt>
                <c:pt idx="8270">
                  <c:v>6.2920375290755351E-2</c:v>
                </c:pt>
                <c:pt idx="8271">
                  <c:v>0.50274751172528953</c:v>
                </c:pt>
                <c:pt idx="8272">
                  <c:v>0.67742956694095846</c:v>
                </c:pt>
                <c:pt idx="8273">
                  <c:v>0.558731576687997</c:v>
                </c:pt>
                <c:pt idx="8274">
                  <c:v>0.60160939516574585</c:v>
                </c:pt>
                <c:pt idx="8275">
                  <c:v>0.2491045506899732</c:v>
                </c:pt>
                <c:pt idx="8276">
                  <c:v>0.70018344637946384</c:v>
                </c:pt>
                <c:pt idx="8277">
                  <c:v>0.98318329964912654</c:v>
                </c:pt>
                <c:pt idx="8278">
                  <c:v>0.36171720286911224</c:v>
                </c:pt>
                <c:pt idx="8279">
                  <c:v>0.38102862116928615</c:v>
                </c:pt>
                <c:pt idx="8280">
                  <c:v>0.9480359921921212</c:v>
                </c:pt>
                <c:pt idx="8281">
                  <c:v>0.64092077298132744</c:v>
                </c:pt>
                <c:pt idx="8282">
                  <c:v>0.9554314971693938</c:v>
                </c:pt>
                <c:pt idx="8283">
                  <c:v>0.93717292600179691</c:v>
                </c:pt>
                <c:pt idx="8284">
                  <c:v>6.5367312201004155E-2</c:v>
                </c:pt>
                <c:pt idx="8285">
                  <c:v>0.62841616227683428</c:v>
                </c:pt>
                <c:pt idx="8286">
                  <c:v>0.79043938675450132</c:v>
                </c:pt>
                <c:pt idx="8287">
                  <c:v>0.91477318290377652</c:v>
                </c:pt>
                <c:pt idx="8288">
                  <c:v>0.59288506377157058</c:v>
                </c:pt>
                <c:pt idx="8289">
                  <c:v>0.61926680878701934</c:v>
                </c:pt>
                <c:pt idx="8290">
                  <c:v>1.7255283434528524E-2</c:v>
                </c:pt>
                <c:pt idx="8291">
                  <c:v>9.5486841208993842E-3</c:v>
                </c:pt>
                <c:pt idx="8292">
                  <c:v>0.48473401995596199</c:v>
                </c:pt>
                <c:pt idx="8293">
                  <c:v>0.92467339985290231</c:v>
                </c:pt>
                <c:pt idx="8294">
                  <c:v>0.98583132772977988</c:v>
                </c:pt>
                <c:pt idx="8295">
                  <c:v>0.8671251544110129</c:v>
                </c:pt>
                <c:pt idx="8296">
                  <c:v>0.77247018589287542</c:v>
                </c:pt>
                <c:pt idx="8297">
                  <c:v>0.90641430155672797</c:v>
                </c:pt>
                <c:pt idx="8298">
                  <c:v>0.10516626392731734</c:v>
                </c:pt>
                <c:pt idx="8299">
                  <c:v>0.52939782642265676</c:v>
                </c:pt>
                <c:pt idx="8300">
                  <c:v>0.58926868559292922</c:v>
                </c:pt>
                <c:pt idx="8301">
                  <c:v>0.8387987603614101</c:v>
                </c:pt>
                <c:pt idx="8302">
                  <c:v>0.69076539421955374</c:v>
                </c:pt>
                <c:pt idx="8303">
                  <c:v>0.69398064803983117</c:v>
                </c:pt>
                <c:pt idx="8304">
                  <c:v>0.73275160544214379</c:v>
                </c:pt>
                <c:pt idx="8305">
                  <c:v>0.35623266611072824</c:v>
                </c:pt>
                <c:pt idx="8306">
                  <c:v>0.20241932300963408</c:v>
                </c:pt>
                <c:pt idx="8307">
                  <c:v>6.1561822919902309E-2</c:v>
                </c:pt>
                <c:pt idx="8308">
                  <c:v>0.66955781479811194</c:v>
                </c:pt>
                <c:pt idx="8309">
                  <c:v>0.25819331186739414</c:v>
                </c:pt>
                <c:pt idx="8310">
                  <c:v>0.45499255529371674</c:v>
                </c:pt>
                <c:pt idx="8311">
                  <c:v>5.9876821497397877E-2</c:v>
                </c:pt>
                <c:pt idx="8312">
                  <c:v>0.34973890676616642</c:v>
                </c:pt>
                <c:pt idx="8313">
                  <c:v>6.1806018958709213E-2</c:v>
                </c:pt>
                <c:pt idx="8314">
                  <c:v>0.77376063902571823</c:v>
                </c:pt>
                <c:pt idx="8315">
                  <c:v>0.59506010524698538</c:v>
                </c:pt>
                <c:pt idx="8316">
                  <c:v>0.17518888608328481</c:v>
                </c:pt>
                <c:pt idx="8317">
                  <c:v>0.39960840176772716</c:v>
                </c:pt>
                <c:pt idx="8318">
                  <c:v>0.21840851019062499</c:v>
                </c:pt>
                <c:pt idx="8319">
                  <c:v>0.79183077383406031</c:v>
                </c:pt>
                <c:pt idx="8320">
                  <c:v>0.29981582905157272</c:v>
                </c:pt>
                <c:pt idx="8321">
                  <c:v>4.6388697832072476E-3</c:v>
                </c:pt>
                <c:pt idx="8322">
                  <c:v>0.96548444636421482</c:v>
                </c:pt>
                <c:pt idx="8323">
                  <c:v>0.89709004335901232</c:v>
                </c:pt>
                <c:pt idx="8324">
                  <c:v>0.39235873492078799</c:v>
                </c:pt>
                <c:pt idx="8325">
                  <c:v>0.37325781368336536</c:v>
                </c:pt>
                <c:pt idx="8326">
                  <c:v>0.34407457632202404</c:v>
                </c:pt>
                <c:pt idx="8327">
                  <c:v>0.86140424425779105</c:v>
                </c:pt>
                <c:pt idx="8328">
                  <c:v>0.62113324069470788</c:v>
                </c:pt>
                <c:pt idx="8329">
                  <c:v>0.38637635595462116</c:v>
                </c:pt>
                <c:pt idx="8330">
                  <c:v>0.82741452931771731</c:v>
                </c:pt>
                <c:pt idx="8331">
                  <c:v>0.35599424287490278</c:v>
                </c:pt>
                <c:pt idx="8332">
                  <c:v>0.19523999849112705</c:v>
                </c:pt>
                <c:pt idx="8333">
                  <c:v>0.3986546403722161</c:v>
                </c:pt>
                <c:pt idx="8334">
                  <c:v>0.1885407358354613</c:v>
                </c:pt>
                <c:pt idx="8335">
                  <c:v>0.80414718659787776</c:v>
                </c:pt>
                <c:pt idx="8336">
                  <c:v>0.30176515053108577</c:v>
                </c:pt>
                <c:pt idx="8337">
                  <c:v>0.76688497595809635</c:v>
                </c:pt>
                <c:pt idx="8338">
                  <c:v>3.5790927724815409E-2</c:v>
                </c:pt>
                <c:pt idx="8339">
                  <c:v>0.53812227097252485</c:v>
                </c:pt>
                <c:pt idx="8340">
                  <c:v>0.22100823522592347</c:v>
                </c:pt>
                <c:pt idx="8341">
                  <c:v>0.48540944209574233</c:v>
                </c:pt>
                <c:pt idx="8342">
                  <c:v>0.27649330314085507</c:v>
                </c:pt>
                <c:pt idx="8343">
                  <c:v>2.2945888351158187E-2</c:v>
                </c:pt>
                <c:pt idx="8344">
                  <c:v>0.65154551791564819</c:v>
                </c:pt>
                <c:pt idx="8345">
                  <c:v>0.52551960829902422</c:v>
                </c:pt>
                <c:pt idx="8346">
                  <c:v>0.40805668170007725</c:v>
                </c:pt>
                <c:pt idx="8347">
                  <c:v>0.20864933319792586</c:v>
                </c:pt>
                <c:pt idx="8348">
                  <c:v>0.76934305753993948</c:v>
                </c:pt>
                <c:pt idx="8349">
                  <c:v>0.34876807376219338</c:v>
                </c:pt>
                <c:pt idx="8350">
                  <c:v>0.74501572118374315</c:v>
                </c:pt>
                <c:pt idx="8351">
                  <c:v>0.47922593517192918</c:v>
                </c:pt>
                <c:pt idx="8352">
                  <c:v>0.35029243461335657</c:v>
                </c:pt>
                <c:pt idx="8353">
                  <c:v>0.36494854668385746</c:v>
                </c:pt>
                <c:pt idx="8354">
                  <c:v>0.69022411559253194</c:v>
                </c:pt>
                <c:pt idx="8355">
                  <c:v>0.59671076368387355</c:v>
                </c:pt>
                <c:pt idx="8356">
                  <c:v>0.9178052348633321</c:v>
                </c:pt>
                <c:pt idx="8357">
                  <c:v>0.55258234802288109</c:v>
                </c:pt>
                <c:pt idx="8358">
                  <c:v>0.2515232205630854</c:v>
                </c:pt>
                <c:pt idx="8359">
                  <c:v>0.35076800377609579</c:v>
                </c:pt>
                <c:pt idx="8360">
                  <c:v>0.35783946484226709</c:v>
                </c:pt>
                <c:pt idx="8361">
                  <c:v>0.20788560398290196</c:v>
                </c:pt>
                <c:pt idx="8362">
                  <c:v>0.93334614063303267</c:v>
                </c:pt>
                <c:pt idx="8363">
                  <c:v>0.74858561938097035</c:v>
                </c:pt>
                <c:pt idx="8364">
                  <c:v>0.47850493596797106</c:v>
                </c:pt>
                <c:pt idx="8365">
                  <c:v>0.23245881368986276</c:v>
                </c:pt>
                <c:pt idx="8366">
                  <c:v>0.93528168552335433</c:v>
                </c:pt>
                <c:pt idx="8367">
                  <c:v>0.27928859101575271</c:v>
                </c:pt>
                <c:pt idx="8368">
                  <c:v>3.3492017552951359E-3</c:v>
                </c:pt>
                <c:pt idx="8369">
                  <c:v>0.29003390124534906</c:v>
                </c:pt>
                <c:pt idx="8370">
                  <c:v>0.59977823058132929</c:v>
                </c:pt>
                <c:pt idx="8371">
                  <c:v>0.47272138040173861</c:v>
                </c:pt>
                <c:pt idx="8372">
                  <c:v>2.8240412021167768E-2</c:v>
                </c:pt>
                <c:pt idx="8373">
                  <c:v>0.6366048397666797</c:v>
                </c:pt>
                <c:pt idx="8374">
                  <c:v>0.41754195858609955</c:v>
                </c:pt>
                <c:pt idx="8375">
                  <c:v>0.6276979565749401</c:v>
                </c:pt>
                <c:pt idx="8376">
                  <c:v>0.71955615501830172</c:v>
                </c:pt>
                <c:pt idx="8377">
                  <c:v>0.58029739259756052</c:v>
                </c:pt>
                <c:pt idx="8378">
                  <c:v>5.827738719912124E-2</c:v>
                </c:pt>
                <c:pt idx="8379">
                  <c:v>0.46804665563071457</c:v>
                </c:pt>
                <c:pt idx="8380">
                  <c:v>0.46014118541969973</c:v>
                </c:pt>
                <c:pt idx="8381">
                  <c:v>0.59290334889334784</c:v>
                </c:pt>
                <c:pt idx="8382">
                  <c:v>0.92658485049688488</c:v>
                </c:pt>
                <c:pt idx="8383">
                  <c:v>0.11158230114336233</c:v>
                </c:pt>
                <c:pt idx="8384">
                  <c:v>0.36373531649063123</c:v>
                </c:pt>
                <c:pt idx="8385">
                  <c:v>0.29946425803912069</c:v>
                </c:pt>
                <c:pt idx="8386">
                  <c:v>9.5784863501687009E-2</c:v>
                </c:pt>
                <c:pt idx="8387">
                  <c:v>0.85620087285349189</c:v>
                </c:pt>
                <c:pt idx="8388">
                  <c:v>0.16807004863772079</c:v>
                </c:pt>
                <c:pt idx="8389">
                  <c:v>0.75330745417313061</c:v>
                </c:pt>
                <c:pt idx="8390">
                  <c:v>0.8383822878070093</c:v>
                </c:pt>
                <c:pt idx="8391">
                  <c:v>0.69111117240558895</c:v>
                </c:pt>
                <c:pt idx="8392">
                  <c:v>0.50547462073409677</c:v>
                </c:pt>
                <c:pt idx="8393">
                  <c:v>0.51195067796481342</c:v>
                </c:pt>
                <c:pt idx="8394">
                  <c:v>0.35504455461867368</c:v>
                </c:pt>
                <c:pt idx="8395">
                  <c:v>0.23382947604815918</c:v>
                </c:pt>
                <c:pt idx="8396">
                  <c:v>0.97200394141115432</c:v>
                </c:pt>
                <c:pt idx="8397">
                  <c:v>0.47024329727061248</c:v>
                </c:pt>
                <c:pt idx="8398">
                  <c:v>0.37909722718368155</c:v>
                </c:pt>
                <c:pt idx="8399">
                  <c:v>0.48709727613585874</c:v>
                </c:pt>
                <c:pt idx="8400">
                  <c:v>0.64392001537788657</c:v>
                </c:pt>
                <c:pt idx="8401">
                  <c:v>0.36369845614009466</c:v>
                </c:pt>
                <c:pt idx="8402">
                  <c:v>0.67995234657076764</c:v>
                </c:pt>
                <c:pt idx="8403">
                  <c:v>0.95908881489145048</c:v>
                </c:pt>
                <c:pt idx="8404">
                  <c:v>0.40571188060832764</c:v>
                </c:pt>
                <c:pt idx="8405">
                  <c:v>0.79957738416249746</c:v>
                </c:pt>
                <c:pt idx="8406">
                  <c:v>0.49709561909413691</c:v>
                </c:pt>
                <c:pt idx="8407">
                  <c:v>0.68607011515929839</c:v>
                </c:pt>
                <c:pt idx="8408">
                  <c:v>0.78042548232731668</c:v>
                </c:pt>
                <c:pt idx="8409">
                  <c:v>0.61108147521087963</c:v>
                </c:pt>
                <c:pt idx="8410">
                  <c:v>0.44635386925486564</c:v>
                </c:pt>
                <c:pt idx="8411">
                  <c:v>0.86948056652652128</c:v>
                </c:pt>
                <c:pt idx="8412">
                  <c:v>0.35988161124283524</c:v>
                </c:pt>
                <c:pt idx="8413">
                  <c:v>0.53024015833169225</c:v>
                </c:pt>
                <c:pt idx="8414">
                  <c:v>0.74634108075236016</c:v>
                </c:pt>
                <c:pt idx="8415">
                  <c:v>0.75454420491798979</c:v>
                </c:pt>
                <c:pt idx="8416">
                  <c:v>0.62445205665400816</c:v>
                </c:pt>
                <c:pt idx="8417">
                  <c:v>0.1657161839146708</c:v>
                </c:pt>
                <c:pt idx="8418">
                  <c:v>0.19190305387224213</c:v>
                </c:pt>
                <c:pt idx="8419">
                  <c:v>0.31462643077346797</c:v>
                </c:pt>
                <c:pt idx="8420">
                  <c:v>0.92642200967596011</c:v>
                </c:pt>
                <c:pt idx="8421">
                  <c:v>0.37471662386074506</c:v>
                </c:pt>
                <c:pt idx="8422">
                  <c:v>0.86229722754205451</c:v>
                </c:pt>
                <c:pt idx="8423">
                  <c:v>0.62950329930964077</c:v>
                </c:pt>
                <c:pt idx="8424">
                  <c:v>6.1951497132867343E-2</c:v>
                </c:pt>
                <c:pt idx="8425">
                  <c:v>0.21881231210139221</c:v>
                </c:pt>
                <c:pt idx="8426">
                  <c:v>0.57852948809905425</c:v>
                </c:pt>
                <c:pt idx="8427">
                  <c:v>0.34510648080385592</c:v>
                </c:pt>
                <c:pt idx="8428">
                  <c:v>0.20462287040642596</c:v>
                </c:pt>
                <c:pt idx="8429">
                  <c:v>9.6582920801165942E-2</c:v>
                </c:pt>
                <c:pt idx="8430">
                  <c:v>0.26914990519599519</c:v>
                </c:pt>
                <c:pt idx="8431">
                  <c:v>0.60245662909115505</c:v>
                </c:pt>
                <c:pt idx="8432">
                  <c:v>0.48856513504337756</c:v>
                </c:pt>
                <c:pt idx="8433">
                  <c:v>0.31422467404707555</c:v>
                </c:pt>
                <c:pt idx="8434">
                  <c:v>0.17409670919836345</c:v>
                </c:pt>
                <c:pt idx="8435">
                  <c:v>4.3391496894597772E-2</c:v>
                </c:pt>
                <c:pt idx="8436">
                  <c:v>0.28088830750476956</c:v>
                </c:pt>
                <c:pt idx="8437">
                  <c:v>0.88978423266195894</c:v>
                </c:pt>
                <c:pt idx="8438">
                  <c:v>0.60359834954310132</c:v>
                </c:pt>
                <c:pt idx="8439">
                  <c:v>0.67746077090383539</c:v>
                </c:pt>
                <c:pt idx="8440">
                  <c:v>8.3176580762107197E-2</c:v>
                </c:pt>
                <c:pt idx="8441">
                  <c:v>0.94879286873563795</c:v>
                </c:pt>
                <c:pt idx="8442">
                  <c:v>0.36174483986652683</c:v>
                </c:pt>
                <c:pt idx="8443">
                  <c:v>0.84552363671619613</c:v>
                </c:pt>
                <c:pt idx="8444">
                  <c:v>0.71576228910859785</c:v>
                </c:pt>
                <c:pt idx="8445">
                  <c:v>0.81679304820336074</c:v>
                </c:pt>
                <c:pt idx="8446">
                  <c:v>0.8407611538845865</c:v>
                </c:pt>
                <c:pt idx="8447">
                  <c:v>0.67271333824503854</c:v>
                </c:pt>
                <c:pt idx="8448">
                  <c:v>0.29307588436318371</c:v>
                </c:pt>
                <c:pt idx="8449">
                  <c:v>0.72638849202840983</c:v>
                </c:pt>
                <c:pt idx="8450">
                  <c:v>0.41138552148425278</c:v>
                </c:pt>
                <c:pt idx="8451">
                  <c:v>0.15645958583637121</c:v>
                </c:pt>
                <c:pt idx="8452">
                  <c:v>0.61625915189099456</c:v>
                </c:pt>
                <c:pt idx="8453">
                  <c:v>0.46756583194600687</c:v>
                </c:pt>
                <c:pt idx="8454">
                  <c:v>0.37893751653793151</c:v>
                </c:pt>
                <c:pt idx="8455">
                  <c:v>0.80284045301510043</c:v>
                </c:pt>
                <c:pt idx="8456">
                  <c:v>0.33949382479279017</c:v>
                </c:pt>
                <c:pt idx="8457">
                  <c:v>0.87271329242396789</c:v>
                </c:pt>
                <c:pt idx="8458">
                  <c:v>0.69230576962805623</c:v>
                </c:pt>
                <c:pt idx="8459">
                  <c:v>0.58307013874085156</c:v>
                </c:pt>
                <c:pt idx="8460">
                  <c:v>0.65982181749298319</c:v>
                </c:pt>
                <c:pt idx="8461">
                  <c:v>0.62528660456896135</c:v>
                </c:pt>
                <c:pt idx="8462">
                  <c:v>0.19196299053354329</c:v>
                </c:pt>
                <c:pt idx="8463">
                  <c:v>0.32198189726191662</c:v>
                </c:pt>
                <c:pt idx="8464">
                  <c:v>0.5497472810324967</c:v>
                </c:pt>
                <c:pt idx="8465">
                  <c:v>0.60255231317251567</c:v>
                </c:pt>
                <c:pt idx="8466">
                  <c:v>9.6727490470152111E-2</c:v>
                </c:pt>
                <c:pt idx="8467">
                  <c:v>0.69893233184652981</c:v>
                </c:pt>
                <c:pt idx="8468">
                  <c:v>0.9557013446258853</c:v>
                </c:pt>
                <c:pt idx="8469">
                  <c:v>0.47249912725412246</c:v>
                </c:pt>
                <c:pt idx="8470">
                  <c:v>0.29283176003621508</c:v>
                </c:pt>
                <c:pt idx="8471">
                  <c:v>0.62339092866675505</c:v>
                </c:pt>
                <c:pt idx="8472">
                  <c:v>0.33133810215226284</c:v>
                </c:pt>
                <c:pt idx="8473">
                  <c:v>0.79948287308192012</c:v>
                </c:pt>
                <c:pt idx="8474">
                  <c:v>0.90864788783185546</c:v>
                </c:pt>
                <c:pt idx="8475">
                  <c:v>0.64505078999560828</c:v>
                </c:pt>
                <c:pt idx="8476">
                  <c:v>0.36862745618849407</c:v>
                </c:pt>
                <c:pt idx="8477">
                  <c:v>0.52165616002010939</c:v>
                </c:pt>
                <c:pt idx="8478">
                  <c:v>0.47508145797768675</c:v>
                </c:pt>
                <c:pt idx="8479">
                  <c:v>0.69406423098131276</c:v>
                </c:pt>
                <c:pt idx="8480">
                  <c:v>0.13753010292422496</c:v>
                </c:pt>
                <c:pt idx="8481">
                  <c:v>0.46843984744904554</c:v>
                </c:pt>
                <c:pt idx="8482">
                  <c:v>6.8516076108681073E-2</c:v>
                </c:pt>
                <c:pt idx="8483">
                  <c:v>0.54969115860280171</c:v>
                </c:pt>
                <c:pt idx="8484">
                  <c:v>0.65930263728802219</c:v>
                </c:pt>
                <c:pt idx="8485">
                  <c:v>0.89942489978830553</c:v>
                </c:pt>
                <c:pt idx="8486">
                  <c:v>0.63429074205192304</c:v>
                </c:pt>
                <c:pt idx="8487">
                  <c:v>0.5245016666708987</c:v>
                </c:pt>
                <c:pt idx="8488">
                  <c:v>0.29951173779531931</c:v>
                </c:pt>
                <c:pt idx="8489">
                  <c:v>0.89377712593124115</c:v>
                </c:pt>
                <c:pt idx="8490">
                  <c:v>0.71215552636988255</c:v>
                </c:pt>
                <c:pt idx="8491">
                  <c:v>0.19793169861563095</c:v>
                </c:pt>
                <c:pt idx="8492">
                  <c:v>0.63805863290934761</c:v>
                </c:pt>
                <c:pt idx="8493">
                  <c:v>0.85144330740507845</c:v>
                </c:pt>
                <c:pt idx="8494">
                  <c:v>0.20766755715369598</c:v>
                </c:pt>
                <c:pt idx="8495">
                  <c:v>0.26863308216847159</c:v>
                </c:pt>
                <c:pt idx="8496">
                  <c:v>0.91621200550171178</c:v>
                </c:pt>
                <c:pt idx="8497">
                  <c:v>0.77517646726927558</c:v>
                </c:pt>
                <c:pt idx="8498">
                  <c:v>0.39088539471425365</c:v>
                </c:pt>
                <c:pt idx="8499">
                  <c:v>0.61082896246147755</c:v>
                </c:pt>
                <c:pt idx="8500">
                  <c:v>0.20237209005391787</c:v>
                </c:pt>
                <c:pt idx="8501">
                  <c:v>0.26771753619784372</c:v>
                </c:pt>
                <c:pt idx="8502">
                  <c:v>0.5286308771598297</c:v>
                </c:pt>
                <c:pt idx="8503">
                  <c:v>0.69915242525709442</c:v>
                </c:pt>
                <c:pt idx="8504">
                  <c:v>0.65481129598562204</c:v>
                </c:pt>
                <c:pt idx="8505">
                  <c:v>0.41345163034901566</c:v>
                </c:pt>
                <c:pt idx="8506">
                  <c:v>0.88155127590594407</c:v>
                </c:pt>
                <c:pt idx="8507">
                  <c:v>0.23229415120198119</c:v>
                </c:pt>
                <c:pt idx="8508">
                  <c:v>0.16779925169786403</c:v>
                </c:pt>
                <c:pt idx="8509">
                  <c:v>0.2020232860008363</c:v>
                </c:pt>
                <c:pt idx="8510">
                  <c:v>0.4053678160558305</c:v>
                </c:pt>
                <c:pt idx="8511">
                  <c:v>1.6884450342918026E-2</c:v>
                </c:pt>
                <c:pt idx="8512">
                  <c:v>0.77695691342323869</c:v>
                </c:pt>
                <c:pt idx="8513">
                  <c:v>0.31484390437362897</c:v>
                </c:pt>
                <c:pt idx="8514">
                  <c:v>0.58150080758216827</c:v>
                </c:pt>
                <c:pt idx="8515">
                  <c:v>0.28407303350235941</c:v>
                </c:pt>
                <c:pt idx="8516">
                  <c:v>0.41547407415484733</c:v>
                </c:pt>
                <c:pt idx="8517">
                  <c:v>0.87276432051917741</c:v>
                </c:pt>
                <c:pt idx="8518">
                  <c:v>0.54993496581443346</c:v>
                </c:pt>
                <c:pt idx="8519">
                  <c:v>0.75697044318400808</c:v>
                </c:pt>
                <c:pt idx="8520">
                  <c:v>0.40223859362408454</c:v>
                </c:pt>
                <c:pt idx="8521">
                  <c:v>0.42404303998874643</c:v>
                </c:pt>
                <c:pt idx="8522">
                  <c:v>0.8913730908610733</c:v>
                </c:pt>
                <c:pt idx="8523">
                  <c:v>0.3075381020584787</c:v>
                </c:pt>
                <c:pt idx="8524">
                  <c:v>0.79288129685115127</c:v>
                </c:pt>
                <c:pt idx="8525">
                  <c:v>0.95595617729982185</c:v>
                </c:pt>
                <c:pt idx="8526">
                  <c:v>0.75547187810552863</c:v>
                </c:pt>
                <c:pt idx="8527">
                  <c:v>0.21585531961911139</c:v>
                </c:pt>
                <c:pt idx="8528">
                  <c:v>0.88035683840529844</c:v>
                </c:pt>
                <c:pt idx="8529">
                  <c:v>0.15738307785120936</c:v>
                </c:pt>
                <c:pt idx="8530">
                  <c:v>0.13738944527571528</c:v>
                </c:pt>
                <c:pt idx="8531">
                  <c:v>0.10440674894694553</c:v>
                </c:pt>
                <c:pt idx="8532">
                  <c:v>0.76422955131355186</c:v>
                </c:pt>
                <c:pt idx="8533">
                  <c:v>0.40606892686619839</c:v>
                </c:pt>
                <c:pt idx="8534">
                  <c:v>0.80045384019634402</c:v>
                </c:pt>
                <c:pt idx="8535">
                  <c:v>0.22769217995353611</c:v>
                </c:pt>
                <c:pt idx="8536">
                  <c:v>0.82246847908127518</c:v>
                </c:pt>
                <c:pt idx="8537">
                  <c:v>0.22772791899169231</c:v>
                </c:pt>
                <c:pt idx="8538">
                  <c:v>0.42313449337293135</c:v>
                </c:pt>
                <c:pt idx="8539">
                  <c:v>0.62143011885761756</c:v>
                </c:pt>
                <c:pt idx="8540">
                  <c:v>0.37600763997808456</c:v>
                </c:pt>
                <c:pt idx="8541">
                  <c:v>0.56040511166695739</c:v>
                </c:pt>
                <c:pt idx="8542">
                  <c:v>0.72871178655359514</c:v>
                </c:pt>
                <c:pt idx="8543">
                  <c:v>0.4589966062731094</c:v>
                </c:pt>
                <c:pt idx="8544">
                  <c:v>0.35596163214927617</c:v>
                </c:pt>
                <c:pt idx="8545">
                  <c:v>0.64715153288429206</c:v>
                </c:pt>
                <c:pt idx="8546">
                  <c:v>0.67581318629710618</c:v>
                </c:pt>
                <c:pt idx="8547">
                  <c:v>0.39222209546352832</c:v>
                </c:pt>
                <c:pt idx="8548">
                  <c:v>7.6758455520848951E-2</c:v>
                </c:pt>
                <c:pt idx="8549">
                  <c:v>7.9361938908399057E-2</c:v>
                </c:pt>
                <c:pt idx="8550">
                  <c:v>0.83610723346290516</c:v>
                </c:pt>
                <c:pt idx="8551">
                  <c:v>0.45427281104692857</c:v>
                </c:pt>
                <c:pt idx="8552">
                  <c:v>0.96313526572805608</c:v>
                </c:pt>
                <c:pt idx="8553">
                  <c:v>0.41441109143868604</c:v>
                </c:pt>
                <c:pt idx="8554">
                  <c:v>7.21380999647724E-3</c:v>
                </c:pt>
                <c:pt idx="8555">
                  <c:v>0.2425046107929687</c:v>
                </c:pt>
                <c:pt idx="8556">
                  <c:v>0.77499359742505181</c:v>
                </c:pt>
                <c:pt idx="8557">
                  <c:v>0.317391922845222</c:v>
                </c:pt>
                <c:pt idx="8558">
                  <c:v>0.40604725964648986</c:v>
                </c:pt>
                <c:pt idx="8559">
                  <c:v>0.43629287855527032</c:v>
                </c:pt>
                <c:pt idx="8560">
                  <c:v>0.7744098784282849</c:v>
                </c:pt>
                <c:pt idx="8561">
                  <c:v>0.50682674418521423</c:v>
                </c:pt>
                <c:pt idx="8562">
                  <c:v>0.23708952089636098</c:v>
                </c:pt>
                <c:pt idx="8563">
                  <c:v>0.76357770513909762</c:v>
                </c:pt>
                <c:pt idx="8564">
                  <c:v>0.45049027281370491</c:v>
                </c:pt>
                <c:pt idx="8565">
                  <c:v>0.39001517993864376</c:v>
                </c:pt>
                <c:pt idx="8566">
                  <c:v>0.98512922878615983</c:v>
                </c:pt>
                <c:pt idx="8567">
                  <c:v>6.6948208989085725E-2</c:v>
                </c:pt>
                <c:pt idx="8568">
                  <c:v>0.19854847956381202</c:v>
                </c:pt>
                <c:pt idx="8569">
                  <c:v>4.2960289885737137E-3</c:v>
                </c:pt>
                <c:pt idx="8570">
                  <c:v>0.20335921095840595</c:v>
                </c:pt>
                <c:pt idx="8571">
                  <c:v>0.85825857792899873</c:v>
                </c:pt>
                <c:pt idx="8572">
                  <c:v>0.75191925268243964</c:v>
                </c:pt>
                <c:pt idx="8573">
                  <c:v>0.50687983376294365</c:v>
                </c:pt>
                <c:pt idx="8574">
                  <c:v>0.12936605379421545</c:v>
                </c:pt>
                <c:pt idx="8575">
                  <c:v>0.25526611937920846</c:v>
                </c:pt>
                <c:pt idx="8576">
                  <c:v>0.25766840635690297</c:v>
                </c:pt>
                <c:pt idx="8577">
                  <c:v>0.63290564046842313</c:v>
                </c:pt>
                <c:pt idx="8578">
                  <c:v>0.2450993527868294</c:v>
                </c:pt>
                <c:pt idx="8579">
                  <c:v>0.38482228824162029</c:v>
                </c:pt>
                <c:pt idx="8580">
                  <c:v>0.70819847691254623</c:v>
                </c:pt>
                <c:pt idx="8581">
                  <c:v>0.69180146916387675</c:v>
                </c:pt>
                <c:pt idx="8582">
                  <c:v>0.1072922372758818</c:v>
                </c:pt>
                <c:pt idx="8583">
                  <c:v>0.26063189574546736</c:v>
                </c:pt>
                <c:pt idx="8584">
                  <c:v>0.44027179406968492</c:v>
                </c:pt>
                <c:pt idx="8585">
                  <c:v>0.6480429291948876</c:v>
                </c:pt>
                <c:pt idx="8586">
                  <c:v>0.65751097847591666</c:v>
                </c:pt>
                <c:pt idx="8587">
                  <c:v>0.78701524473122098</c:v>
                </c:pt>
                <c:pt idx="8588">
                  <c:v>0.3652181976312856</c:v>
                </c:pt>
                <c:pt idx="8589">
                  <c:v>0.22224758901737984</c:v>
                </c:pt>
                <c:pt idx="8590">
                  <c:v>0.31522861510293027</c:v>
                </c:pt>
                <c:pt idx="8591">
                  <c:v>4.7334034949230976E-2</c:v>
                </c:pt>
                <c:pt idx="8592">
                  <c:v>0.54312539172504348</c:v>
                </c:pt>
                <c:pt idx="8593">
                  <c:v>0.30845872280581793</c:v>
                </c:pt>
                <c:pt idx="8594">
                  <c:v>0.2657541973822537</c:v>
                </c:pt>
                <c:pt idx="8595">
                  <c:v>0.53079540353771082</c:v>
                </c:pt>
                <c:pt idx="8596">
                  <c:v>7.8347258306270123E-2</c:v>
                </c:pt>
                <c:pt idx="8597">
                  <c:v>0.78237035348190476</c:v>
                </c:pt>
                <c:pt idx="8598">
                  <c:v>0.29853097037343818</c:v>
                </c:pt>
                <c:pt idx="8599">
                  <c:v>0.41001906637568913</c:v>
                </c:pt>
                <c:pt idx="8600">
                  <c:v>0.1904485762074816</c:v>
                </c:pt>
                <c:pt idx="8601">
                  <c:v>0.86922031914313336</c:v>
                </c:pt>
                <c:pt idx="8602">
                  <c:v>0.98590383864282805</c:v>
                </c:pt>
                <c:pt idx="8603">
                  <c:v>8.5816070011731263E-2</c:v>
                </c:pt>
                <c:pt idx="8604">
                  <c:v>0.31068868716745113</c:v>
                </c:pt>
                <c:pt idx="8605">
                  <c:v>0.74476522335073225</c:v>
                </c:pt>
                <c:pt idx="8606">
                  <c:v>0.26910885575651605</c:v>
                </c:pt>
                <c:pt idx="8607">
                  <c:v>0.91253869976500923</c:v>
                </c:pt>
                <c:pt idx="8608">
                  <c:v>3.7926950509625933E-2</c:v>
                </c:pt>
                <c:pt idx="8609">
                  <c:v>0.43825721528299955</c:v>
                </c:pt>
                <c:pt idx="8610">
                  <c:v>0.78901726137335282</c:v>
                </c:pt>
                <c:pt idx="8611">
                  <c:v>1.3111901941295667E-2</c:v>
                </c:pt>
                <c:pt idx="8612">
                  <c:v>0.37173592735628408</c:v>
                </c:pt>
                <c:pt idx="8613">
                  <c:v>0.76573107706649746</c:v>
                </c:pt>
                <c:pt idx="8614">
                  <c:v>0.64221225662259951</c:v>
                </c:pt>
                <c:pt idx="8615">
                  <c:v>0.66139705603076004</c:v>
                </c:pt>
                <c:pt idx="8616">
                  <c:v>0.10032070898465845</c:v>
                </c:pt>
                <c:pt idx="8617">
                  <c:v>9.0155905154606281E-2</c:v>
                </c:pt>
                <c:pt idx="8618">
                  <c:v>0.25029793346780255</c:v>
                </c:pt>
                <c:pt idx="8619">
                  <c:v>0.75736779335763671</c:v>
                </c:pt>
                <c:pt idx="8620">
                  <c:v>8.050296179973658E-2</c:v>
                </c:pt>
                <c:pt idx="8621">
                  <c:v>1.3278968172743436E-2</c:v>
                </c:pt>
                <c:pt idx="8622">
                  <c:v>0.17961807929892934</c:v>
                </c:pt>
                <c:pt idx="8623">
                  <c:v>0.84105877710555621</c:v>
                </c:pt>
                <c:pt idx="8624">
                  <c:v>0.67486681308358298</c:v>
                </c:pt>
                <c:pt idx="8625">
                  <c:v>0.48652749577841137</c:v>
                </c:pt>
                <c:pt idx="8626">
                  <c:v>6.7621547760265674E-2</c:v>
                </c:pt>
                <c:pt idx="8627">
                  <c:v>0.51535320678509455</c:v>
                </c:pt>
                <c:pt idx="8628">
                  <c:v>0.54134643708418428</c:v>
                </c:pt>
                <c:pt idx="8629">
                  <c:v>0.40956807388438288</c:v>
                </c:pt>
                <c:pt idx="8630">
                  <c:v>0.61061777482303692</c:v>
                </c:pt>
                <c:pt idx="8631">
                  <c:v>0.65294145078069599</c:v>
                </c:pt>
                <c:pt idx="8632">
                  <c:v>0.98696327115733329</c:v>
                </c:pt>
                <c:pt idx="8633">
                  <c:v>0.89169834130057057</c:v>
                </c:pt>
                <c:pt idx="8634">
                  <c:v>0.77402223868948516</c:v>
                </c:pt>
                <c:pt idx="8635">
                  <c:v>0.99176565417636453</c:v>
                </c:pt>
                <c:pt idx="8636">
                  <c:v>0.60534974215801329</c:v>
                </c:pt>
                <c:pt idx="8637">
                  <c:v>0.11311644972912802</c:v>
                </c:pt>
                <c:pt idx="8638">
                  <c:v>0.14817059745461242</c:v>
                </c:pt>
                <c:pt idx="8639">
                  <c:v>0.303231419670969</c:v>
                </c:pt>
                <c:pt idx="8640">
                  <c:v>0.41047040997560619</c:v>
                </c:pt>
                <c:pt idx="8641">
                  <c:v>0.77618046001353325</c:v>
                </c:pt>
                <c:pt idx="8642">
                  <c:v>0.26499144745291742</c:v>
                </c:pt>
                <c:pt idx="8643">
                  <c:v>0.71125734118337625</c:v>
                </c:pt>
                <c:pt idx="8644">
                  <c:v>0.10213326900365449</c:v>
                </c:pt>
                <c:pt idx="8645">
                  <c:v>0.55385214442100938</c:v>
                </c:pt>
                <c:pt idx="8646">
                  <c:v>0.59299128390522271</c:v>
                </c:pt>
                <c:pt idx="8647">
                  <c:v>0.40450859507755776</c:v>
                </c:pt>
                <c:pt idx="8648">
                  <c:v>0.57595746851337959</c:v>
                </c:pt>
                <c:pt idx="8649">
                  <c:v>0.1171733043702195</c:v>
                </c:pt>
                <c:pt idx="8650">
                  <c:v>0.33172655027905784</c:v>
                </c:pt>
                <c:pt idx="8651">
                  <c:v>0.32813054012513276</c:v>
                </c:pt>
                <c:pt idx="8652">
                  <c:v>0.88998788310679977</c:v>
                </c:pt>
                <c:pt idx="8653">
                  <c:v>2.6351375983260282E-2</c:v>
                </c:pt>
                <c:pt idx="8654">
                  <c:v>0.88757615065554907</c:v>
                </c:pt>
                <c:pt idx="8655">
                  <c:v>0.49236406781355108</c:v>
                </c:pt>
                <c:pt idx="8656">
                  <c:v>0.16288774235308531</c:v>
                </c:pt>
                <c:pt idx="8657">
                  <c:v>0.65428572830477993</c:v>
                </c:pt>
                <c:pt idx="8658">
                  <c:v>0.58023561843681881</c:v>
                </c:pt>
                <c:pt idx="8659">
                  <c:v>2.0039067612979126E-2</c:v>
                </c:pt>
                <c:pt idx="8660">
                  <c:v>0.79660937134018606</c:v>
                </c:pt>
                <c:pt idx="8661">
                  <c:v>0.61370411450681472</c:v>
                </c:pt>
                <c:pt idx="8662">
                  <c:v>0.52505251603436309</c:v>
                </c:pt>
                <c:pt idx="8663">
                  <c:v>0.55763698954025143</c:v>
                </c:pt>
                <c:pt idx="8664">
                  <c:v>0.20488320300582946</c:v>
                </c:pt>
                <c:pt idx="8665">
                  <c:v>0.47199291897564799</c:v>
                </c:pt>
                <c:pt idx="8666">
                  <c:v>0.78498922371537849</c:v>
                </c:pt>
                <c:pt idx="8667">
                  <c:v>0.31388298436714474</c:v>
                </c:pt>
                <c:pt idx="8668">
                  <c:v>0.43131825860185469</c:v>
                </c:pt>
                <c:pt idx="8669">
                  <c:v>0.16597232137153498</c:v>
                </c:pt>
                <c:pt idx="8670">
                  <c:v>0.49680529138855883</c:v>
                </c:pt>
                <c:pt idx="8671">
                  <c:v>0.80653236750817503</c:v>
                </c:pt>
                <c:pt idx="8672">
                  <c:v>0.38950070989760605</c:v>
                </c:pt>
                <c:pt idx="8673">
                  <c:v>0.33843124906459415</c:v>
                </c:pt>
                <c:pt idx="8674">
                  <c:v>1.4003028634005705E-2</c:v>
                </c:pt>
                <c:pt idx="8675">
                  <c:v>0.34890225173388711</c:v>
                </c:pt>
                <c:pt idx="8676">
                  <c:v>1.4489144093584802E-4</c:v>
                </c:pt>
                <c:pt idx="8677">
                  <c:v>0.43519044780879768</c:v>
                </c:pt>
                <c:pt idx="8678">
                  <c:v>0.24585632246260361</c:v>
                </c:pt>
                <c:pt idx="8679">
                  <c:v>0.10721162897870486</c:v>
                </c:pt>
                <c:pt idx="8680">
                  <c:v>0.90584824509259698</c:v>
                </c:pt>
                <c:pt idx="8681">
                  <c:v>0.591455271277323</c:v>
                </c:pt>
                <c:pt idx="8682">
                  <c:v>0.58874435796809588</c:v>
                </c:pt>
                <c:pt idx="8683">
                  <c:v>2.6424369787063622E-2</c:v>
                </c:pt>
                <c:pt idx="8684">
                  <c:v>0.11438301117829187</c:v>
                </c:pt>
                <c:pt idx="8685">
                  <c:v>0.43526887355152</c:v>
                </c:pt>
                <c:pt idx="8686">
                  <c:v>0.56395778039654609</c:v>
                </c:pt>
                <c:pt idx="8687">
                  <c:v>0.43841512475088945</c:v>
                </c:pt>
                <c:pt idx="8688">
                  <c:v>0.44300168819865293</c:v>
                </c:pt>
                <c:pt idx="8689">
                  <c:v>0.5293735547593672</c:v>
                </c:pt>
                <c:pt idx="8690">
                  <c:v>0.18133484068388811</c:v>
                </c:pt>
                <c:pt idx="8691">
                  <c:v>0.69466737410736612</c:v>
                </c:pt>
                <c:pt idx="8692">
                  <c:v>0.27455662250265322</c:v>
                </c:pt>
                <c:pt idx="8693">
                  <c:v>0.47315440209263676</c:v>
                </c:pt>
                <c:pt idx="8694">
                  <c:v>0.30603597094585933</c:v>
                </c:pt>
                <c:pt idx="8695">
                  <c:v>0.54656368705749681</c:v>
                </c:pt>
                <c:pt idx="8696">
                  <c:v>9.5888375349290844E-2</c:v>
                </c:pt>
                <c:pt idx="8697">
                  <c:v>0.59592449553121085</c:v>
                </c:pt>
                <c:pt idx="8698">
                  <c:v>0.70299639306170703</c:v>
                </c:pt>
                <c:pt idx="8699">
                  <c:v>0.26037818810920149</c:v>
                </c:pt>
                <c:pt idx="8700">
                  <c:v>0.17620755134905108</c:v>
                </c:pt>
                <c:pt idx="8701">
                  <c:v>0.52031552350163246</c:v>
                </c:pt>
                <c:pt idx="8702">
                  <c:v>0.9430034919376501</c:v>
                </c:pt>
                <c:pt idx="8703">
                  <c:v>5.9688996085752268E-2</c:v>
                </c:pt>
                <c:pt idx="8704">
                  <c:v>0.1929572132383274</c:v>
                </c:pt>
                <c:pt idx="8705">
                  <c:v>3.1882896568571635E-2</c:v>
                </c:pt>
                <c:pt idx="8706">
                  <c:v>0.855842627983467</c:v>
                </c:pt>
                <c:pt idx="8707">
                  <c:v>0.14704851813011269</c:v>
                </c:pt>
                <c:pt idx="8708">
                  <c:v>0.44444421280382396</c:v>
                </c:pt>
                <c:pt idx="8709">
                  <c:v>0.7738845938695057</c:v>
                </c:pt>
                <c:pt idx="8710">
                  <c:v>0.67836916478274822</c:v>
                </c:pt>
                <c:pt idx="8711">
                  <c:v>0.35055250364847135</c:v>
                </c:pt>
                <c:pt idx="8712">
                  <c:v>0.73592881985750458</c:v>
                </c:pt>
                <c:pt idx="8713">
                  <c:v>0.75567534507982215</c:v>
                </c:pt>
                <c:pt idx="8714">
                  <c:v>0.63552475657105667</c:v>
                </c:pt>
                <c:pt idx="8715">
                  <c:v>0.26458368974951268</c:v>
                </c:pt>
                <c:pt idx="8716">
                  <c:v>0.85807362005956178</c:v>
                </c:pt>
                <c:pt idx="8717">
                  <c:v>0.6433323410541435</c:v>
                </c:pt>
                <c:pt idx="8718">
                  <c:v>0.48665609699052575</c:v>
                </c:pt>
                <c:pt idx="8719">
                  <c:v>0.22902211976657721</c:v>
                </c:pt>
                <c:pt idx="8720">
                  <c:v>0.17476691686304607</c:v>
                </c:pt>
                <c:pt idx="8721">
                  <c:v>0.30757171721550253</c:v>
                </c:pt>
                <c:pt idx="8722">
                  <c:v>0.35785124095056731</c:v>
                </c:pt>
                <c:pt idx="8723">
                  <c:v>0.40580665618451622</c:v>
                </c:pt>
                <c:pt idx="8724">
                  <c:v>0.39247049316413257</c:v>
                </c:pt>
                <c:pt idx="8725">
                  <c:v>0.25157860957625255</c:v>
                </c:pt>
                <c:pt idx="8726">
                  <c:v>0.28169114807699397</c:v>
                </c:pt>
                <c:pt idx="8727">
                  <c:v>0.38312573003728212</c:v>
                </c:pt>
                <c:pt idx="8728">
                  <c:v>0.19414473660017584</c:v>
                </c:pt>
                <c:pt idx="8729">
                  <c:v>0.99058803915539195</c:v>
                </c:pt>
                <c:pt idx="8730">
                  <c:v>0.81317408467325103</c:v>
                </c:pt>
                <c:pt idx="8731">
                  <c:v>1.6841103330646225E-2</c:v>
                </c:pt>
                <c:pt idx="8732">
                  <c:v>4.8423678171086906E-2</c:v>
                </c:pt>
                <c:pt idx="8733">
                  <c:v>0.85675902145763816</c:v>
                </c:pt>
                <c:pt idx="8734">
                  <c:v>0.54887363852414939</c:v>
                </c:pt>
                <c:pt idx="8735">
                  <c:v>0.91924267537856597</c:v>
                </c:pt>
                <c:pt idx="8736">
                  <c:v>0.71164508755861089</c:v>
                </c:pt>
                <c:pt idx="8737">
                  <c:v>0.61898659757291274</c:v>
                </c:pt>
                <c:pt idx="8738">
                  <c:v>0.30774540794442662</c:v>
                </c:pt>
                <c:pt idx="8739">
                  <c:v>0.27707132197780132</c:v>
                </c:pt>
                <c:pt idx="8740">
                  <c:v>0.73770848090653707</c:v>
                </c:pt>
                <c:pt idx="8741">
                  <c:v>0.66643859616780587</c:v>
                </c:pt>
                <c:pt idx="8742">
                  <c:v>0.83348579231346298</c:v>
                </c:pt>
                <c:pt idx="8743">
                  <c:v>0.39571141237193319</c:v>
                </c:pt>
                <c:pt idx="8744">
                  <c:v>0.72170773508106723</c:v>
                </c:pt>
                <c:pt idx="8745">
                  <c:v>0.74190350749618539</c:v>
                </c:pt>
                <c:pt idx="8746">
                  <c:v>0.17225048838753743</c:v>
                </c:pt>
                <c:pt idx="8747">
                  <c:v>1.3958329341354934E-2</c:v>
                </c:pt>
                <c:pt idx="8748">
                  <c:v>0.59764124015236331</c:v>
                </c:pt>
                <c:pt idx="8749">
                  <c:v>0.55632324077017759</c:v>
                </c:pt>
                <c:pt idx="8750">
                  <c:v>0.12470762437428703</c:v>
                </c:pt>
                <c:pt idx="8751">
                  <c:v>0.96104285864208028</c:v>
                </c:pt>
                <c:pt idx="8752">
                  <c:v>0.24732519744305181</c:v>
                </c:pt>
                <c:pt idx="8753">
                  <c:v>0.79459342537196043</c:v>
                </c:pt>
                <c:pt idx="8754">
                  <c:v>0.73170022653960631</c:v>
                </c:pt>
                <c:pt idx="8755">
                  <c:v>0.68570745116365495</c:v>
                </c:pt>
                <c:pt idx="8756">
                  <c:v>0.68513170754775954</c:v>
                </c:pt>
                <c:pt idx="8757">
                  <c:v>8.608755193934196E-3</c:v>
                </c:pt>
                <c:pt idx="8758">
                  <c:v>0.68734854445203608</c:v>
                </c:pt>
                <c:pt idx="8759">
                  <c:v>0.26698660536994534</c:v>
                </c:pt>
                <c:pt idx="8760">
                  <c:v>0.24387645267130642</c:v>
                </c:pt>
                <c:pt idx="8761">
                  <c:v>0.83154004664697689</c:v>
                </c:pt>
                <c:pt idx="8762">
                  <c:v>0.69356399574017336</c:v>
                </c:pt>
                <c:pt idx="8763">
                  <c:v>0.7300764050940407</c:v>
                </c:pt>
                <c:pt idx="8764">
                  <c:v>0.39414041554282436</c:v>
                </c:pt>
                <c:pt idx="8765">
                  <c:v>0.317964028249478</c:v>
                </c:pt>
                <c:pt idx="8766">
                  <c:v>2.1422788976422878E-2</c:v>
                </c:pt>
                <c:pt idx="8767">
                  <c:v>5.2814326739317886E-2</c:v>
                </c:pt>
                <c:pt idx="8768">
                  <c:v>0.65038950771577164</c:v>
                </c:pt>
                <c:pt idx="8769">
                  <c:v>9.6456178974572648E-2</c:v>
                </c:pt>
                <c:pt idx="8770">
                  <c:v>0.13900002564257011</c:v>
                </c:pt>
                <c:pt idx="8771">
                  <c:v>0.17343097467600879</c:v>
                </c:pt>
                <c:pt idx="8772">
                  <c:v>0.85439137967973544</c:v>
                </c:pt>
                <c:pt idx="8773">
                  <c:v>0.75591827731389472</c:v>
                </c:pt>
                <c:pt idx="8774">
                  <c:v>0.71848681462858188</c:v>
                </c:pt>
                <c:pt idx="8775">
                  <c:v>0.60789346257592247</c:v>
                </c:pt>
                <c:pt idx="8776">
                  <c:v>0.86542551352895125</c:v>
                </c:pt>
                <c:pt idx="8777">
                  <c:v>0.20660588108310748</c:v>
                </c:pt>
                <c:pt idx="8778">
                  <c:v>0.42504336378771967</c:v>
                </c:pt>
                <c:pt idx="8779">
                  <c:v>0.70381518020472267</c:v>
                </c:pt>
                <c:pt idx="8780">
                  <c:v>2.1733700773554715E-2</c:v>
                </c:pt>
                <c:pt idx="8781">
                  <c:v>0.2783089011340909</c:v>
                </c:pt>
                <c:pt idx="8782">
                  <c:v>0.53770136066605401</c:v>
                </c:pt>
                <c:pt idx="8783">
                  <c:v>0.14676871436963262</c:v>
                </c:pt>
                <c:pt idx="8784">
                  <c:v>0.74178241041571946</c:v>
                </c:pt>
                <c:pt idx="8785">
                  <c:v>0.13697185699686959</c:v>
                </c:pt>
                <c:pt idx="8786">
                  <c:v>8.6000546387397001E-2</c:v>
                </c:pt>
                <c:pt idx="8787">
                  <c:v>0.41118313298150111</c:v>
                </c:pt>
                <c:pt idx="8788">
                  <c:v>0.75491602008925562</c:v>
                </c:pt>
                <c:pt idx="8789">
                  <c:v>0.87354964011979741</c:v>
                </c:pt>
                <c:pt idx="8790">
                  <c:v>0.74880149343460867</c:v>
                </c:pt>
                <c:pt idx="8791">
                  <c:v>0.10670015546805232</c:v>
                </c:pt>
                <c:pt idx="8792">
                  <c:v>0.30951295155543507</c:v>
                </c:pt>
                <c:pt idx="8793">
                  <c:v>0.98417679219701182</c:v>
                </c:pt>
                <c:pt idx="8794">
                  <c:v>5.9346455176987896E-2</c:v>
                </c:pt>
                <c:pt idx="8795">
                  <c:v>0.43587215963558862</c:v>
                </c:pt>
                <c:pt idx="8796">
                  <c:v>0.70338699533761806</c:v>
                </c:pt>
                <c:pt idx="8797">
                  <c:v>0.82523063934651697</c:v>
                </c:pt>
                <c:pt idx="8798">
                  <c:v>0.65135549691103189</c:v>
                </c:pt>
                <c:pt idx="8799">
                  <c:v>0.33183658371299346</c:v>
                </c:pt>
                <c:pt idx="8800">
                  <c:v>0.17746246428110751</c:v>
                </c:pt>
                <c:pt idx="8801">
                  <c:v>0.6116371725740084</c:v>
                </c:pt>
                <c:pt idx="8802">
                  <c:v>0.78595945135967782</c:v>
                </c:pt>
                <c:pt idx="8803">
                  <c:v>0.62049900210485742</c:v>
                </c:pt>
                <c:pt idx="8804">
                  <c:v>0.72672837633952891</c:v>
                </c:pt>
                <c:pt idx="8805">
                  <c:v>0.12382113846196846</c:v>
                </c:pt>
                <c:pt idx="8806">
                  <c:v>6.187413030391286E-2</c:v>
                </c:pt>
                <c:pt idx="8807">
                  <c:v>0.91850801786338354</c:v>
                </c:pt>
                <c:pt idx="8808">
                  <c:v>0.36425622988690448</c:v>
                </c:pt>
                <c:pt idx="8809">
                  <c:v>5.4455709203358606E-2</c:v>
                </c:pt>
                <c:pt idx="8810">
                  <c:v>0.23710458084806083</c:v>
                </c:pt>
                <c:pt idx="8811">
                  <c:v>1.6690313358181302E-2</c:v>
                </c:pt>
                <c:pt idx="8812">
                  <c:v>0.51409661095314496</c:v>
                </c:pt>
                <c:pt idx="8813">
                  <c:v>0.42174028950824416</c:v>
                </c:pt>
                <c:pt idx="8814">
                  <c:v>0.18904576505955578</c:v>
                </c:pt>
                <c:pt idx="8815">
                  <c:v>0.29217335595384863</c:v>
                </c:pt>
                <c:pt idx="8816">
                  <c:v>0.55759351633377074</c:v>
                </c:pt>
                <c:pt idx="8817">
                  <c:v>0.47422902168437325</c:v>
                </c:pt>
                <c:pt idx="8818">
                  <c:v>0.36716744926160549</c:v>
                </c:pt>
                <c:pt idx="8819">
                  <c:v>0.98331973980335508</c:v>
                </c:pt>
                <c:pt idx="8820">
                  <c:v>0.65486687498859453</c:v>
                </c:pt>
                <c:pt idx="8821">
                  <c:v>0.34756793330775942</c:v>
                </c:pt>
                <c:pt idx="8822">
                  <c:v>0.57425510351278586</c:v>
                </c:pt>
                <c:pt idx="8823">
                  <c:v>0.50552473939281173</c:v>
                </c:pt>
                <c:pt idx="8824">
                  <c:v>0.35429497498753248</c:v>
                </c:pt>
                <c:pt idx="8825">
                  <c:v>0.63564461545815909</c:v>
                </c:pt>
                <c:pt idx="8826">
                  <c:v>0.2790520052793678</c:v>
                </c:pt>
                <c:pt idx="8827">
                  <c:v>2.7052730334481565E-2</c:v>
                </c:pt>
                <c:pt idx="8828">
                  <c:v>0.67523873163165471</c:v>
                </c:pt>
                <c:pt idx="8829">
                  <c:v>0.73736253321979317</c:v>
                </c:pt>
                <c:pt idx="8830">
                  <c:v>0.85209582506310932</c:v>
                </c:pt>
                <c:pt idx="8831">
                  <c:v>0.17453183567828118</c:v>
                </c:pt>
                <c:pt idx="8832">
                  <c:v>0.35656224487189309</c:v>
                </c:pt>
                <c:pt idx="8833">
                  <c:v>0.7416495619070016</c:v>
                </c:pt>
                <c:pt idx="8834">
                  <c:v>0.90418697097533707</c:v>
                </c:pt>
                <c:pt idx="8835">
                  <c:v>0.67042118249015004</c:v>
                </c:pt>
                <c:pt idx="8836">
                  <c:v>0.76881411195211768</c:v>
                </c:pt>
                <c:pt idx="8837">
                  <c:v>0.45877957924212309</c:v>
                </c:pt>
                <c:pt idx="8838">
                  <c:v>0.70838832236285709</c:v>
                </c:pt>
                <c:pt idx="8839">
                  <c:v>0.88253395253910405</c:v>
                </c:pt>
                <c:pt idx="8840">
                  <c:v>0.7481403247211782</c:v>
                </c:pt>
                <c:pt idx="8841">
                  <c:v>0.99443758884185818</c:v>
                </c:pt>
                <c:pt idx="8842">
                  <c:v>0.51255566510956529</c:v>
                </c:pt>
                <c:pt idx="8843">
                  <c:v>0.52306349646442729</c:v>
                </c:pt>
                <c:pt idx="8844">
                  <c:v>0.12818507763006962</c:v>
                </c:pt>
                <c:pt idx="8845">
                  <c:v>0.40659972857991222</c:v>
                </c:pt>
                <c:pt idx="8846">
                  <c:v>0.72163824258448472</c:v>
                </c:pt>
                <c:pt idx="8847">
                  <c:v>0.57394311743506377</c:v>
                </c:pt>
                <c:pt idx="8848">
                  <c:v>0.26197473111654385</c:v>
                </c:pt>
                <c:pt idx="8849">
                  <c:v>9.3058757527293059E-3</c:v>
                </c:pt>
                <c:pt idx="8850">
                  <c:v>0.40385377612144396</c:v>
                </c:pt>
                <c:pt idx="8851">
                  <c:v>0.57041527310871298</c:v>
                </c:pt>
                <c:pt idx="8852">
                  <c:v>0.96949513813922883</c:v>
                </c:pt>
                <c:pt idx="8853">
                  <c:v>0.30478670601955926</c:v>
                </c:pt>
                <c:pt idx="8854">
                  <c:v>0.55016807073269414</c:v>
                </c:pt>
                <c:pt idx="8855">
                  <c:v>0.67476480439061526</c:v>
                </c:pt>
                <c:pt idx="8856">
                  <c:v>0.77206739307011818</c:v>
                </c:pt>
                <c:pt idx="8857">
                  <c:v>0.13667532947690941</c:v>
                </c:pt>
                <c:pt idx="8858">
                  <c:v>0.1022625184162811</c:v>
                </c:pt>
                <c:pt idx="8859">
                  <c:v>0.72614702243644136</c:v>
                </c:pt>
                <c:pt idx="8860">
                  <c:v>0.35300608927058341</c:v>
                </c:pt>
                <c:pt idx="8861">
                  <c:v>0.9733423706951283</c:v>
                </c:pt>
                <c:pt idx="8862">
                  <c:v>0.96522427302097169</c:v>
                </c:pt>
                <c:pt idx="8863">
                  <c:v>0.52435666347125387</c:v>
                </c:pt>
                <c:pt idx="8864">
                  <c:v>0.86244296136425946</c:v>
                </c:pt>
                <c:pt idx="8865">
                  <c:v>7.8851649108739402E-2</c:v>
                </c:pt>
                <c:pt idx="8866">
                  <c:v>0.25966657058320314</c:v>
                </c:pt>
                <c:pt idx="8867">
                  <c:v>0.21605179189520507</c:v>
                </c:pt>
                <c:pt idx="8868">
                  <c:v>0.18246638271141163</c:v>
                </c:pt>
                <c:pt idx="8869">
                  <c:v>0.71249423069529894</c:v>
                </c:pt>
                <c:pt idx="8870">
                  <c:v>0.89053529588996216</c:v>
                </c:pt>
                <c:pt idx="8871">
                  <c:v>0.22671802259363141</c:v>
                </c:pt>
                <c:pt idx="8872">
                  <c:v>0.44980573116326972</c:v>
                </c:pt>
                <c:pt idx="8873">
                  <c:v>0.88492366107409992</c:v>
                </c:pt>
                <c:pt idx="8874">
                  <c:v>0.91197167239709365</c:v>
                </c:pt>
                <c:pt idx="8875">
                  <c:v>0.50789797795372926</c:v>
                </c:pt>
                <c:pt idx="8876">
                  <c:v>0.24131546832682355</c:v>
                </c:pt>
                <c:pt idx="8877">
                  <c:v>0.78907616892320853</c:v>
                </c:pt>
                <c:pt idx="8878">
                  <c:v>3.1710923664137222E-3</c:v>
                </c:pt>
                <c:pt idx="8879">
                  <c:v>0.29654940231542543</c:v>
                </c:pt>
                <c:pt idx="8880">
                  <c:v>0.10580471535483595</c:v>
                </c:pt>
                <c:pt idx="8881">
                  <c:v>0.25985096872777258</c:v>
                </c:pt>
                <c:pt idx="8882">
                  <c:v>0.31523140767367158</c:v>
                </c:pt>
                <c:pt idx="8883">
                  <c:v>9.4268771398006365E-2</c:v>
                </c:pt>
                <c:pt idx="8884">
                  <c:v>0.37524088629299818</c:v>
                </c:pt>
                <c:pt idx="8885">
                  <c:v>0.67357592642008135</c:v>
                </c:pt>
                <c:pt idx="8886">
                  <c:v>0.79059534230762873</c:v>
                </c:pt>
                <c:pt idx="8887">
                  <c:v>0.53591816431652672</c:v>
                </c:pt>
                <c:pt idx="8888">
                  <c:v>0.17658766786408966</c:v>
                </c:pt>
                <c:pt idx="8889">
                  <c:v>0.90893379175520217</c:v>
                </c:pt>
                <c:pt idx="8890">
                  <c:v>0.45023802968218829</c:v>
                </c:pt>
                <c:pt idx="8891">
                  <c:v>0.15056486853890347</c:v>
                </c:pt>
                <c:pt idx="8892">
                  <c:v>0.54374553335073661</c:v>
                </c:pt>
                <c:pt idx="8893">
                  <c:v>0.73117902583031869</c:v>
                </c:pt>
                <c:pt idx="8894">
                  <c:v>0.92588713016635138</c:v>
                </c:pt>
                <c:pt idx="8895">
                  <c:v>0.3849967058678142</c:v>
                </c:pt>
                <c:pt idx="8896">
                  <c:v>0.6396355203537436</c:v>
                </c:pt>
                <c:pt idx="8897">
                  <c:v>0.35419058536840164</c:v>
                </c:pt>
                <c:pt idx="8898">
                  <c:v>0.88116828672642278</c:v>
                </c:pt>
                <c:pt idx="8899">
                  <c:v>0.79539501098701493</c:v>
                </c:pt>
                <c:pt idx="8900">
                  <c:v>0.2039496587607775</c:v>
                </c:pt>
                <c:pt idx="8901">
                  <c:v>0.78191479238770656</c:v>
                </c:pt>
                <c:pt idx="8902">
                  <c:v>0.64191566018476875</c:v>
                </c:pt>
                <c:pt idx="8903">
                  <c:v>0.67650072540924922</c:v>
                </c:pt>
                <c:pt idx="8904">
                  <c:v>0.94769195325099487</c:v>
                </c:pt>
                <c:pt idx="8905">
                  <c:v>0.85865828947101641</c:v>
                </c:pt>
                <c:pt idx="8906">
                  <c:v>0.46987113937263897</c:v>
                </c:pt>
                <c:pt idx="8907">
                  <c:v>0.12423943594295506</c:v>
                </c:pt>
                <c:pt idx="8908">
                  <c:v>9.2199893245566586E-2</c:v>
                </c:pt>
                <c:pt idx="8909">
                  <c:v>0.60360577823762118</c:v>
                </c:pt>
                <c:pt idx="8910">
                  <c:v>0.80231483969945216</c:v>
                </c:pt>
                <c:pt idx="8911">
                  <c:v>0.50551082869316954</c:v>
                </c:pt>
                <c:pt idx="8912">
                  <c:v>0.1204978461007112</c:v>
                </c:pt>
                <c:pt idx="8913">
                  <c:v>0.2072994146530048</c:v>
                </c:pt>
                <c:pt idx="8914">
                  <c:v>8.1262073051772118E-2</c:v>
                </c:pt>
                <c:pt idx="8915">
                  <c:v>0.77166178113392636</c:v>
                </c:pt>
                <c:pt idx="8916">
                  <c:v>0.31955551790052816</c:v>
                </c:pt>
                <c:pt idx="8917">
                  <c:v>0.7695893541768144</c:v>
                </c:pt>
                <c:pt idx="8918">
                  <c:v>0.48827564971906862</c:v>
                </c:pt>
                <c:pt idx="8919">
                  <c:v>0.44884482838625311</c:v>
                </c:pt>
                <c:pt idx="8920">
                  <c:v>0.73503068775638503</c:v>
                </c:pt>
                <c:pt idx="8921">
                  <c:v>0.66076912156342027</c:v>
                </c:pt>
                <c:pt idx="8922">
                  <c:v>0.54662611640367009</c:v>
                </c:pt>
                <c:pt idx="8923">
                  <c:v>0.14513839648344479</c:v>
                </c:pt>
                <c:pt idx="8924">
                  <c:v>0.34102969725664223</c:v>
                </c:pt>
                <c:pt idx="8925">
                  <c:v>0.68612179238634263</c:v>
                </c:pt>
                <c:pt idx="8926">
                  <c:v>0.64896463726133324</c:v>
                </c:pt>
                <c:pt idx="8927">
                  <c:v>0.14865845122777785</c:v>
                </c:pt>
                <c:pt idx="8928">
                  <c:v>0.50258978526228559</c:v>
                </c:pt>
                <c:pt idx="8929">
                  <c:v>2.6520903234612616E-2</c:v>
                </c:pt>
                <c:pt idx="8930">
                  <c:v>0.73682066413425873</c:v>
                </c:pt>
                <c:pt idx="8931">
                  <c:v>0.74490210448620009</c:v>
                </c:pt>
                <c:pt idx="8932">
                  <c:v>0.5696700995646744</c:v>
                </c:pt>
                <c:pt idx="8933">
                  <c:v>0.4453633834819139</c:v>
                </c:pt>
                <c:pt idx="8934">
                  <c:v>0.22238618052675677</c:v>
                </c:pt>
                <c:pt idx="8935">
                  <c:v>0.64453611320095883</c:v>
                </c:pt>
                <c:pt idx="8936">
                  <c:v>0.71845456851574341</c:v>
                </c:pt>
                <c:pt idx="8937">
                  <c:v>6.5933044099217769E-2</c:v>
                </c:pt>
                <c:pt idx="8938">
                  <c:v>0.13667217555300901</c:v>
                </c:pt>
                <c:pt idx="8939">
                  <c:v>4.9254519422191438E-2</c:v>
                </c:pt>
                <c:pt idx="8940">
                  <c:v>0.8207079287714828</c:v>
                </c:pt>
                <c:pt idx="8941">
                  <c:v>0.63815886231053565</c:v>
                </c:pt>
                <c:pt idx="8942">
                  <c:v>0.53599885317310636</c:v>
                </c:pt>
                <c:pt idx="8943">
                  <c:v>0.53272528039884071</c:v>
                </c:pt>
                <c:pt idx="8944">
                  <c:v>0.51378766331532399</c:v>
                </c:pt>
                <c:pt idx="8945">
                  <c:v>0.22925734064972836</c:v>
                </c:pt>
                <c:pt idx="8946">
                  <c:v>0.12812429998448319</c:v>
                </c:pt>
                <c:pt idx="8947">
                  <c:v>0.38510983920894087</c:v>
                </c:pt>
                <c:pt idx="8948">
                  <c:v>0.54106758466971461</c:v>
                </c:pt>
                <c:pt idx="8949">
                  <c:v>0.72289554389328492</c:v>
                </c:pt>
                <c:pt idx="8950">
                  <c:v>0.70540621443903362</c:v>
                </c:pt>
                <c:pt idx="8951">
                  <c:v>0.76224607683822798</c:v>
                </c:pt>
                <c:pt idx="8952">
                  <c:v>6.9813420097256745E-2</c:v>
                </c:pt>
                <c:pt idx="8953">
                  <c:v>0.35415157459403929</c:v>
                </c:pt>
                <c:pt idx="8954">
                  <c:v>0.22551420201804218</c:v>
                </c:pt>
                <c:pt idx="8955">
                  <c:v>0.21719331723507182</c:v>
                </c:pt>
                <c:pt idx="8956">
                  <c:v>0.36808276985217014</c:v>
                </c:pt>
                <c:pt idx="8957">
                  <c:v>0.36711290542367514</c:v>
                </c:pt>
                <c:pt idx="8958">
                  <c:v>6.6601455708314411E-2</c:v>
                </c:pt>
                <c:pt idx="8959">
                  <c:v>0.37066608964030917</c:v>
                </c:pt>
                <c:pt idx="8960">
                  <c:v>0.78496858467579289</c:v>
                </c:pt>
                <c:pt idx="8961">
                  <c:v>0.96700264605088282</c:v>
                </c:pt>
                <c:pt idx="8962">
                  <c:v>0.41347217718766638</c:v>
                </c:pt>
                <c:pt idx="8963">
                  <c:v>0.22688199310883972</c:v>
                </c:pt>
                <c:pt idx="8964">
                  <c:v>0.20565818026925353</c:v>
                </c:pt>
                <c:pt idx="8965">
                  <c:v>0.4970357853439803</c:v>
                </c:pt>
                <c:pt idx="8966">
                  <c:v>0.68044427627718274</c:v>
                </c:pt>
                <c:pt idx="8967">
                  <c:v>0.22695139061051953</c:v>
                </c:pt>
                <c:pt idx="8968">
                  <c:v>0.37202199100145233</c:v>
                </c:pt>
                <c:pt idx="8969">
                  <c:v>0.57360276140906041</c:v>
                </c:pt>
                <c:pt idx="8970">
                  <c:v>0.54161100207903001</c:v>
                </c:pt>
                <c:pt idx="8971">
                  <c:v>0.85611194225778431</c:v>
                </c:pt>
                <c:pt idx="8972">
                  <c:v>0.67341352658039588</c:v>
                </c:pt>
                <c:pt idx="8973">
                  <c:v>6.1141236713687534E-2</c:v>
                </c:pt>
                <c:pt idx="8974">
                  <c:v>0.60076544694638134</c:v>
                </c:pt>
                <c:pt idx="8975">
                  <c:v>6.4866827831075918E-2</c:v>
                </c:pt>
                <c:pt idx="8976">
                  <c:v>0.2167753568928574</c:v>
                </c:pt>
                <c:pt idx="8977">
                  <c:v>0.34342329825434054</c:v>
                </c:pt>
                <c:pt idx="8978">
                  <c:v>0.91537376070179688</c:v>
                </c:pt>
                <c:pt idx="8979">
                  <c:v>0.68679611509982319</c:v>
                </c:pt>
                <c:pt idx="8980">
                  <c:v>0.98230648272778209</c:v>
                </c:pt>
                <c:pt idx="8981">
                  <c:v>0.62505520583365826</c:v>
                </c:pt>
                <c:pt idx="8982">
                  <c:v>0.30284444629347157</c:v>
                </c:pt>
                <c:pt idx="8983">
                  <c:v>0.90660885437699446</c:v>
                </c:pt>
                <c:pt idx="8984">
                  <c:v>0.37501551414607814</c:v>
                </c:pt>
                <c:pt idx="8985">
                  <c:v>0.88574625313549593</c:v>
                </c:pt>
                <c:pt idx="8986">
                  <c:v>0.73727644828021366</c:v>
                </c:pt>
                <c:pt idx="8987">
                  <c:v>0.40526624555013435</c:v>
                </c:pt>
                <c:pt idx="8988">
                  <c:v>0.30978896110774434</c:v>
                </c:pt>
                <c:pt idx="8989">
                  <c:v>0.6230693378593164</c:v>
                </c:pt>
                <c:pt idx="8990">
                  <c:v>0.92636140153108226</c:v>
                </c:pt>
                <c:pt idx="8991">
                  <c:v>0.35607553290020466</c:v>
                </c:pt>
                <c:pt idx="8992">
                  <c:v>0.56148145373979652</c:v>
                </c:pt>
                <c:pt idx="8993">
                  <c:v>0.81879300475995664</c:v>
                </c:pt>
                <c:pt idx="8994">
                  <c:v>0.45403100059089763</c:v>
                </c:pt>
                <c:pt idx="8995">
                  <c:v>0.89902693121648714</c:v>
                </c:pt>
                <c:pt idx="8996">
                  <c:v>0.94563295549975379</c:v>
                </c:pt>
                <c:pt idx="8997">
                  <c:v>0.25308308436213206</c:v>
                </c:pt>
                <c:pt idx="8998">
                  <c:v>0.56739887435333747</c:v>
                </c:pt>
                <c:pt idx="8999">
                  <c:v>0.27288125654351025</c:v>
                </c:pt>
                <c:pt idx="9000">
                  <c:v>0.31527872677672597</c:v>
                </c:pt>
                <c:pt idx="9001">
                  <c:v>0.88956093643305867</c:v>
                </c:pt>
                <c:pt idx="9002">
                  <c:v>0.85065863041703527</c:v>
                </c:pt>
                <c:pt idx="9003">
                  <c:v>1.9601419111528164E-2</c:v>
                </c:pt>
                <c:pt idx="9004">
                  <c:v>0.44105100745384163</c:v>
                </c:pt>
                <c:pt idx="9005">
                  <c:v>0.74428227671621472</c:v>
                </c:pt>
                <c:pt idx="9006">
                  <c:v>0.15222476942102647</c:v>
                </c:pt>
                <c:pt idx="9007">
                  <c:v>0.44169965919186344</c:v>
                </c:pt>
                <c:pt idx="9008">
                  <c:v>0.64617203764904851</c:v>
                </c:pt>
                <c:pt idx="9009">
                  <c:v>0.21343676755830496</c:v>
                </c:pt>
                <c:pt idx="9010">
                  <c:v>0.23175235243130118</c:v>
                </c:pt>
                <c:pt idx="9011">
                  <c:v>6.1787312879128059E-2</c:v>
                </c:pt>
                <c:pt idx="9012">
                  <c:v>0.45936755950533203</c:v>
                </c:pt>
                <c:pt idx="9013">
                  <c:v>0.59057260611586859</c:v>
                </c:pt>
                <c:pt idx="9014">
                  <c:v>0.75379098940351563</c:v>
                </c:pt>
                <c:pt idx="9015">
                  <c:v>0.96515890488641287</c:v>
                </c:pt>
                <c:pt idx="9016">
                  <c:v>0.42571442594086489</c:v>
                </c:pt>
                <c:pt idx="9017">
                  <c:v>0.98235678811667337</c:v>
                </c:pt>
                <c:pt idx="9018">
                  <c:v>0.47053787692940696</c:v>
                </c:pt>
                <c:pt idx="9019">
                  <c:v>0.33009755254262013</c:v>
                </c:pt>
                <c:pt idx="9020">
                  <c:v>0.94956558381652723</c:v>
                </c:pt>
                <c:pt idx="9021">
                  <c:v>0.34876720437256953</c:v>
                </c:pt>
                <c:pt idx="9022">
                  <c:v>0.73040388977639559</c:v>
                </c:pt>
                <c:pt idx="9023">
                  <c:v>0.89817547188055491</c:v>
                </c:pt>
                <c:pt idx="9024">
                  <c:v>0.63515589648632143</c:v>
                </c:pt>
                <c:pt idx="9025">
                  <c:v>6.5152245604038359E-2</c:v>
                </c:pt>
                <c:pt idx="9026">
                  <c:v>1.3791867072597084E-2</c:v>
                </c:pt>
                <c:pt idx="9027">
                  <c:v>0.79990988913919303</c:v>
                </c:pt>
                <c:pt idx="9028">
                  <c:v>8.5506762417734958E-2</c:v>
                </c:pt>
                <c:pt idx="9029">
                  <c:v>0.1121559548713993</c:v>
                </c:pt>
                <c:pt idx="9030">
                  <c:v>5.1335236081543958E-3</c:v>
                </c:pt>
                <c:pt idx="9031">
                  <c:v>0.27913128225092371</c:v>
                </c:pt>
                <c:pt idx="9032">
                  <c:v>0.35946079127465413</c:v>
                </c:pt>
                <c:pt idx="9033">
                  <c:v>0.45751895311173002</c:v>
                </c:pt>
                <c:pt idx="9034">
                  <c:v>0.52104494884658836</c:v>
                </c:pt>
                <c:pt idx="9035">
                  <c:v>0.20245526461045038</c:v>
                </c:pt>
                <c:pt idx="9036">
                  <c:v>0.66563230783940863</c:v>
                </c:pt>
                <c:pt idx="9037">
                  <c:v>0.28219785694135252</c:v>
                </c:pt>
                <c:pt idx="9038">
                  <c:v>0.89938161331200117</c:v>
                </c:pt>
                <c:pt idx="9039">
                  <c:v>0.90677493480349658</c:v>
                </c:pt>
                <c:pt idx="9040">
                  <c:v>0.16632924236651941</c:v>
                </c:pt>
                <c:pt idx="9041">
                  <c:v>0.49557645409161993</c:v>
                </c:pt>
                <c:pt idx="9042">
                  <c:v>0.15346391785585503</c:v>
                </c:pt>
                <c:pt idx="9043">
                  <c:v>0.26806740335564472</c:v>
                </c:pt>
                <c:pt idx="9044">
                  <c:v>0.40884819832111158</c:v>
                </c:pt>
                <c:pt idx="9045">
                  <c:v>0.51166918292253705</c:v>
                </c:pt>
                <c:pt idx="9046">
                  <c:v>0.62395737908033533</c:v>
                </c:pt>
                <c:pt idx="9047">
                  <c:v>0.85167020319573128</c:v>
                </c:pt>
                <c:pt idx="9048">
                  <c:v>2.1105110655122022E-2</c:v>
                </c:pt>
                <c:pt idx="9049">
                  <c:v>0.71359478063583126</c:v>
                </c:pt>
                <c:pt idx="9050">
                  <c:v>0.38747814641682343</c:v>
                </c:pt>
                <c:pt idx="9051">
                  <c:v>0.34520682755168847</c:v>
                </c:pt>
                <c:pt idx="9052">
                  <c:v>0.89115066122782916</c:v>
                </c:pt>
                <c:pt idx="9053">
                  <c:v>0.56916325612420371</c:v>
                </c:pt>
                <c:pt idx="9054">
                  <c:v>0.92684567949122088</c:v>
                </c:pt>
                <c:pt idx="9055">
                  <c:v>0.49533520894839206</c:v>
                </c:pt>
                <c:pt idx="9056">
                  <c:v>9.885679562522881E-2</c:v>
                </c:pt>
                <c:pt idx="9057">
                  <c:v>0.48616407322053057</c:v>
                </c:pt>
                <c:pt idx="9058">
                  <c:v>0.95957861745710415</c:v>
                </c:pt>
                <c:pt idx="9059">
                  <c:v>0.63782360155034046</c:v>
                </c:pt>
                <c:pt idx="9060">
                  <c:v>0.90127125657222762</c:v>
                </c:pt>
                <c:pt idx="9061">
                  <c:v>0.66600920942891817</c:v>
                </c:pt>
                <c:pt idx="9062">
                  <c:v>0.61678287182784775</c:v>
                </c:pt>
                <c:pt idx="9063">
                  <c:v>0.26972681063680293</c:v>
                </c:pt>
                <c:pt idx="9064">
                  <c:v>0.29850637274724728</c:v>
                </c:pt>
                <c:pt idx="9065">
                  <c:v>0.99660676298505013</c:v>
                </c:pt>
                <c:pt idx="9066">
                  <c:v>0.9698654897370681</c:v>
                </c:pt>
                <c:pt idx="9067">
                  <c:v>0.52928601090297378</c:v>
                </c:pt>
                <c:pt idx="9068">
                  <c:v>0.70998524628113269</c:v>
                </c:pt>
                <c:pt idx="9069">
                  <c:v>0.72203424699699237</c:v>
                </c:pt>
                <c:pt idx="9070">
                  <c:v>0.22958927845097579</c:v>
                </c:pt>
                <c:pt idx="9071">
                  <c:v>0.7070029255501008</c:v>
                </c:pt>
                <c:pt idx="9072">
                  <c:v>0.59816972054455886</c:v>
                </c:pt>
                <c:pt idx="9073">
                  <c:v>0.43849319240008167</c:v>
                </c:pt>
                <c:pt idx="9074">
                  <c:v>0.75508466817209718</c:v>
                </c:pt>
                <c:pt idx="9075">
                  <c:v>0.7080179684367115</c:v>
                </c:pt>
                <c:pt idx="9076">
                  <c:v>0.65799551580939231</c:v>
                </c:pt>
                <c:pt idx="9077">
                  <c:v>0.93063420845690847</c:v>
                </c:pt>
                <c:pt idx="9078">
                  <c:v>0.16914153526031483</c:v>
                </c:pt>
                <c:pt idx="9079">
                  <c:v>0.76178312011146132</c:v>
                </c:pt>
                <c:pt idx="9080">
                  <c:v>0.28889971333038977</c:v>
                </c:pt>
                <c:pt idx="9081">
                  <c:v>0.53748194386134018</c:v>
                </c:pt>
                <c:pt idx="9082">
                  <c:v>0.45903047754384135</c:v>
                </c:pt>
                <c:pt idx="9083">
                  <c:v>0.92523607934137619</c:v>
                </c:pt>
                <c:pt idx="9084">
                  <c:v>0.44278549051041971</c:v>
                </c:pt>
                <c:pt idx="9085">
                  <c:v>0.89573900862398514</c:v>
                </c:pt>
                <c:pt idx="9086">
                  <c:v>0.68551794331777749</c:v>
                </c:pt>
                <c:pt idx="9087">
                  <c:v>0.50007334188561581</c:v>
                </c:pt>
                <c:pt idx="9088">
                  <c:v>0.73265707154416337</c:v>
                </c:pt>
                <c:pt idx="9089">
                  <c:v>0.76740144275473499</c:v>
                </c:pt>
                <c:pt idx="9090">
                  <c:v>0.71604837883079819</c:v>
                </c:pt>
                <c:pt idx="9091">
                  <c:v>0.62510300922445161</c:v>
                </c:pt>
                <c:pt idx="9092">
                  <c:v>0.10627603535832653</c:v>
                </c:pt>
                <c:pt idx="9093">
                  <c:v>0.18132626739392349</c:v>
                </c:pt>
                <c:pt idx="9094">
                  <c:v>0.55057608967208116</c:v>
                </c:pt>
                <c:pt idx="9095">
                  <c:v>0.53233911866896744</c:v>
                </c:pt>
                <c:pt idx="9096">
                  <c:v>2.3567469335891059E-2</c:v>
                </c:pt>
                <c:pt idx="9097">
                  <c:v>9.8457128321033496E-2</c:v>
                </c:pt>
                <c:pt idx="9098">
                  <c:v>0.76895569160997668</c:v>
                </c:pt>
                <c:pt idx="9099">
                  <c:v>0.83830888887788579</c:v>
                </c:pt>
                <c:pt idx="9100">
                  <c:v>0.4574953706271459</c:v>
                </c:pt>
                <c:pt idx="9101">
                  <c:v>0.12469413044149714</c:v>
                </c:pt>
                <c:pt idx="9102">
                  <c:v>0.7342503302424449</c:v>
                </c:pt>
                <c:pt idx="9103">
                  <c:v>0.54530038477168441</c:v>
                </c:pt>
                <c:pt idx="9104">
                  <c:v>0.86356685769910313</c:v>
                </c:pt>
                <c:pt idx="9105">
                  <c:v>0.96817734882616313</c:v>
                </c:pt>
                <c:pt idx="9106">
                  <c:v>0.15670172132398083</c:v>
                </c:pt>
                <c:pt idx="9107">
                  <c:v>0.68583029214564262</c:v>
                </c:pt>
                <c:pt idx="9108">
                  <c:v>0.74972009181497623</c:v>
                </c:pt>
                <c:pt idx="9109">
                  <c:v>0.54558313430546934</c:v>
                </c:pt>
                <c:pt idx="9110">
                  <c:v>0.615738272022334</c:v>
                </c:pt>
                <c:pt idx="9111">
                  <c:v>0.71313787936844764</c:v>
                </c:pt>
                <c:pt idx="9112">
                  <c:v>0.70833854549952713</c:v>
                </c:pt>
                <c:pt idx="9113">
                  <c:v>4.5934210552803341E-2</c:v>
                </c:pt>
                <c:pt idx="9114">
                  <c:v>1.6276760965714586E-2</c:v>
                </c:pt>
                <c:pt idx="9115">
                  <c:v>0.56352155076503829</c:v>
                </c:pt>
                <c:pt idx="9116">
                  <c:v>0.10670370799801485</c:v>
                </c:pt>
                <c:pt idx="9117">
                  <c:v>0.36922032263559307</c:v>
                </c:pt>
                <c:pt idx="9118">
                  <c:v>0.48596253641227377</c:v>
                </c:pt>
                <c:pt idx="9119">
                  <c:v>0.57234948108547812</c:v>
                </c:pt>
                <c:pt idx="9120">
                  <c:v>0.47772860363020031</c:v>
                </c:pt>
                <c:pt idx="9121">
                  <c:v>0.18464121277660189</c:v>
                </c:pt>
                <c:pt idx="9122">
                  <c:v>0.26486313634778519</c:v>
                </c:pt>
                <c:pt idx="9123">
                  <c:v>0.5547325972256868</c:v>
                </c:pt>
                <c:pt idx="9124">
                  <c:v>0.39076157211827189</c:v>
                </c:pt>
                <c:pt idx="9125">
                  <c:v>0.52974259179539163</c:v>
                </c:pt>
                <c:pt idx="9126">
                  <c:v>0.38374030514794416</c:v>
                </c:pt>
                <c:pt idx="9127">
                  <c:v>0.52330862149750279</c:v>
                </c:pt>
                <c:pt idx="9128">
                  <c:v>0.24800150853023004</c:v>
                </c:pt>
                <c:pt idx="9129">
                  <c:v>0.16135386757615669</c:v>
                </c:pt>
                <c:pt idx="9130">
                  <c:v>0.87445235246534103</c:v>
                </c:pt>
                <c:pt idx="9131">
                  <c:v>0.92068788498672094</c:v>
                </c:pt>
                <c:pt idx="9132">
                  <c:v>1.2829718185975085E-3</c:v>
                </c:pt>
                <c:pt idx="9133">
                  <c:v>0.56290735516832557</c:v>
                </c:pt>
                <c:pt idx="9134">
                  <c:v>0.78391831404711976</c:v>
                </c:pt>
                <c:pt idx="9135">
                  <c:v>0.31510418994124245</c:v>
                </c:pt>
                <c:pt idx="9136">
                  <c:v>0.95612034246144828</c:v>
                </c:pt>
                <c:pt idx="9137">
                  <c:v>0.51459574956195231</c:v>
                </c:pt>
                <c:pt idx="9138">
                  <c:v>0.81076288773248106</c:v>
                </c:pt>
                <c:pt idx="9139">
                  <c:v>0.49185411980927646</c:v>
                </c:pt>
                <c:pt idx="9140">
                  <c:v>0.59219163450980172</c:v>
                </c:pt>
                <c:pt idx="9141">
                  <c:v>0.96480120623707832</c:v>
                </c:pt>
                <c:pt idx="9142">
                  <c:v>0.41387322657456305</c:v>
                </c:pt>
                <c:pt idx="9143">
                  <c:v>0.96731903868136881</c:v>
                </c:pt>
                <c:pt idx="9144">
                  <c:v>0.73108311776587886</c:v>
                </c:pt>
                <c:pt idx="9145">
                  <c:v>0.31396029112579316</c:v>
                </c:pt>
                <c:pt idx="9146">
                  <c:v>0.73061295120539749</c:v>
                </c:pt>
                <c:pt idx="9147">
                  <c:v>0.41187090911523949</c:v>
                </c:pt>
                <c:pt idx="9148">
                  <c:v>0.31436949982976986</c:v>
                </c:pt>
                <c:pt idx="9149">
                  <c:v>0.60818363894158212</c:v>
                </c:pt>
                <c:pt idx="9150">
                  <c:v>0.74241969117076123</c:v>
                </c:pt>
                <c:pt idx="9151">
                  <c:v>0.84774950698378937</c:v>
                </c:pt>
                <c:pt idx="9152">
                  <c:v>0.12596387654820637</c:v>
                </c:pt>
                <c:pt idx="9153">
                  <c:v>7.4873145704564242E-2</c:v>
                </c:pt>
                <c:pt idx="9154">
                  <c:v>0.39295985661119215</c:v>
                </c:pt>
                <c:pt idx="9155">
                  <c:v>0.47631006430662703</c:v>
                </c:pt>
                <c:pt idx="9156">
                  <c:v>0.34325080148095766</c:v>
                </c:pt>
                <c:pt idx="9157">
                  <c:v>1.6220490455730114E-2</c:v>
                </c:pt>
                <c:pt idx="9158">
                  <c:v>0.61778308945604743</c:v>
                </c:pt>
                <c:pt idx="9159">
                  <c:v>8.0384487789303294E-2</c:v>
                </c:pt>
                <c:pt idx="9160">
                  <c:v>2.2086274820420089E-2</c:v>
                </c:pt>
                <c:pt idx="9161">
                  <c:v>0.20402090680041393</c:v>
                </c:pt>
                <c:pt idx="9162">
                  <c:v>0.97938059455686277</c:v>
                </c:pt>
                <c:pt idx="9163">
                  <c:v>0.44965271719249555</c:v>
                </c:pt>
                <c:pt idx="9164">
                  <c:v>0.31321785427314131</c:v>
                </c:pt>
                <c:pt idx="9165">
                  <c:v>0.25247676868572683</c:v>
                </c:pt>
                <c:pt idx="9166">
                  <c:v>0.3770513010104426</c:v>
                </c:pt>
                <c:pt idx="9167">
                  <c:v>0.10121608250831071</c:v>
                </c:pt>
                <c:pt idx="9168">
                  <c:v>0.13869871717817089</c:v>
                </c:pt>
                <c:pt idx="9169">
                  <c:v>0.10933961351837014</c:v>
                </c:pt>
                <c:pt idx="9170">
                  <c:v>0.67088440324686671</c:v>
                </c:pt>
                <c:pt idx="9171">
                  <c:v>0.55416537008907896</c:v>
                </c:pt>
                <c:pt idx="9172">
                  <c:v>0.85737508715008159</c:v>
                </c:pt>
                <c:pt idx="9173">
                  <c:v>0.90308973142089777</c:v>
                </c:pt>
                <c:pt idx="9174">
                  <c:v>0.22911599102854541</c:v>
                </c:pt>
                <c:pt idx="9175">
                  <c:v>0.75246121676287669</c:v>
                </c:pt>
                <c:pt idx="9176">
                  <c:v>0.61567013366877577</c:v>
                </c:pt>
                <c:pt idx="9177">
                  <c:v>0.56793657111373574</c:v>
                </c:pt>
                <c:pt idx="9178">
                  <c:v>0.30995070855596601</c:v>
                </c:pt>
                <c:pt idx="9179">
                  <c:v>0.34155870012080236</c:v>
                </c:pt>
                <c:pt idx="9180">
                  <c:v>0.57707293032532225</c:v>
                </c:pt>
                <c:pt idx="9181">
                  <c:v>0.86473997769166711</c:v>
                </c:pt>
                <c:pt idx="9182">
                  <c:v>0.68480506384968998</c:v>
                </c:pt>
                <c:pt idx="9183">
                  <c:v>0.51870812173872638</c:v>
                </c:pt>
                <c:pt idx="9184">
                  <c:v>0.92740206277342607</c:v>
                </c:pt>
                <c:pt idx="9185">
                  <c:v>0.84646903297233811</c:v>
                </c:pt>
                <c:pt idx="9186">
                  <c:v>0.60503716608743985</c:v>
                </c:pt>
                <c:pt idx="9187">
                  <c:v>0.85965043160116783</c:v>
                </c:pt>
                <c:pt idx="9188">
                  <c:v>0.14480392082818036</c:v>
                </c:pt>
                <c:pt idx="9189">
                  <c:v>0.71949735922715508</c:v>
                </c:pt>
                <c:pt idx="9190">
                  <c:v>0.59211653079470461</c:v>
                </c:pt>
                <c:pt idx="9191">
                  <c:v>0.70253306659987802</c:v>
                </c:pt>
                <c:pt idx="9192">
                  <c:v>0.47325034415035061</c:v>
                </c:pt>
                <c:pt idx="9193">
                  <c:v>0.91853413494235558</c:v>
                </c:pt>
                <c:pt idx="9194">
                  <c:v>0.80320597617104927</c:v>
                </c:pt>
                <c:pt idx="9195">
                  <c:v>0.48284150682522053</c:v>
                </c:pt>
                <c:pt idx="9196">
                  <c:v>0.11720521148164068</c:v>
                </c:pt>
                <c:pt idx="9197">
                  <c:v>0.86798937193490067</c:v>
                </c:pt>
                <c:pt idx="9198">
                  <c:v>0.29737410987605067</c:v>
                </c:pt>
                <c:pt idx="9199">
                  <c:v>0.96666468678352646</c:v>
                </c:pt>
                <c:pt idx="9200">
                  <c:v>0.73339077072841619</c:v>
                </c:pt>
                <c:pt idx="9201">
                  <c:v>9.8683632490543474E-2</c:v>
                </c:pt>
                <c:pt idx="9202">
                  <c:v>0.57581126856422582</c:v>
                </c:pt>
                <c:pt idx="9203">
                  <c:v>0.65999075894243586</c:v>
                </c:pt>
                <c:pt idx="9204">
                  <c:v>0.46468554551931357</c:v>
                </c:pt>
                <c:pt idx="9205">
                  <c:v>0.96996354310305954</c:v>
                </c:pt>
                <c:pt idx="9206">
                  <c:v>0.17726893312170586</c:v>
                </c:pt>
                <c:pt idx="9207">
                  <c:v>0.35895897651042741</c:v>
                </c:pt>
                <c:pt idx="9208">
                  <c:v>2.3518210753574135E-2</c:v>
                </c:pt>
                <c:pt idx="9209">
                  <c:v>0.27056813532047352</c:v>
                </c:pt>
                <c:pt idx="9210">
                  <c:v>0.43865033119854069</c:v>
                </c:pt>
                <c:pt idx="9211">
                  <c:v>0.39611645387304784</c:v>
                </c:pt>
                <c:pt idx="9212">
                  <c:v>0.529240244314652</c:v>
                </c:pt>
                <c:pt idx="9213">
                  <c:v>0.94078619635700533</c:v>
                </c:pt>
                <c:pt idx="9214">
                  <c:v>0.79360217218920692</c:v>
                </c:pt>
                <c:pt idx="9215">
                  <c:v>7.1707984000308436E-2</c:v>
                </c:pt>
                <c:pt idx="9216">
                  <c:v>0.19608709318381135</c:v>
                </c:pt>
                <c:pt idx="9217">
                  <c:v>0.63577514031705218</c:v>
                </c:pt>
                <c:pt idx="9218">
                  <c:v>0.47278330869636653</c:v>
                </c:pt>
                <c:pt idx="9219">
                  <c:v>6.9069259832179764E-2</c:v>
                </c:pt>
                <c:pt idx="9220">
                  <c:v>0.8470499994452344</c:v>
                </c:pt>
                <c:pt idx="9221">
                  <c:v>0.36934067605498277</c:v>
                </c:pt>
                <c:pt idx="9222">
                  <c:v>0.50874245609563895</c:v>
                </c:pt>
                <c:pt idx="9223">
                  <c:v>0.43445959940294715</c:v>
                </c:pt>
                <c:pt idx="9224">
                  <c:v>0.96248716533299872</c:v>
                </c:pt>
                <c:pt idx="9225">
                  <c:v>0.52178775170901215</c:v>
                </c:pt>
                <c:pt idx="9226">
                  <c:v>0.68674297336802959</c:v>
                </c:pt>
                <c:pt idx="9227">
                  <c:v>8.915339647287196E-2</c:v>
                </c:pt>
                <c:pt idx="9228">
                  <c:v>0.4011345195589282</c:v>
                </c:pt>
                <c:pt idx="9229">
                  <c:v>0.86787022690655213</c:v>
                </c:pt>
                <c:pt idx="9230">
                  <c:v>0.29490361842089502</c:v>
                </c:pt>
                <c:pt idx="9231">
                  <c:v>0.44511479998245596</c:v>
                </c:pt>
                <c:pt idx="9232">
                  <c:v>4.4443305136842332E-2</c:v>
                </c:pt>
                <c:pt idx="9233">
                  <c:v>0.9586294349090333</c:v>
                </c:pt>
                <c:pt idx="9234">
                  <c:v>0.68491251612310877</c:v>
                </c:pt>
                <c:pt idx="9235">
                  <c:v>0.32465848108970491</c:v>
                </c:pt>
                <c:pt idx="9236">
                  <c:v>0.53509167467015406</c:v>
                </c:pt>
                <c:pt idx="9237">
                  <c:v>0.28577618127957738</c:v>
                </c:pt>
                <c:pt idx="9238">
                  <c:v>4.0278765857349505E-2</c:v>
                </c:pt>
                <c:pt idx="9239">
                  <c:v>0.96521776447315599</c:v>
                </c:pt>
                <c:pt idx="9240">
                  <c:v>0.41496750033226215</c:v>
                </c:pt>
                <c:pt idx="9241">
                  <c:v>0.35877808432969177</c:v>
                </c:pt>
                <c:pt idx="9242">
                  <c:v>0.98326332912932302</c:v>
                </c:pt>
                <c:pt idx="9243">
                  <c:v>0.70677267653251652</c:v>
                </c:pt>
                <c:pt idx="9244">
                  <c:v>0.72837448200600896</c:v>
                </c:pt>
                <c:pt idx="9245">
                  <c:v>0.7899190749926116</c:v>
                </c:pt>
                <c:pt idx="9246">
                  <c:v>0.16989340082271648</c:v>
                </c:pt>
                <c:pt idx="9247">
                  <c:v>0.39838762739598177</c:v>
                </c:pt>
                <c:pt idx="9248">
                  <c:v>0.70085364426525942</c:v>
                </c:pt>
                <c:pt idx="9249">
                  <c:v>0.2471991662155833</c:v>
                </c:pt>
                <c:pt idx="9250">
                  <c:v>0.67638658530841889</c:v>
                </c:pt>
                <c:pt idx="9251">
                  <c:v>2.9339278596145695E-2</c:v>
                </c:pt>
                <c:pt idx="9252">
                  <c:v>0.10525536542071745</c:v>
                </c:pt>
                <c:pt idx="9253">
                  <c:v>2.6926625998190897E-2</c:v>
                </c:pt>
                <c:pt idx="9254">
                  <c:v>0.5558031515943832</c:v>
                </c:pt>
                <c:pt idx="9255">
                  <c:v>0.38356884679923248</c:v>
                </c:pt>
                <c:pt idx="9256">
                  <c:v>0.64160815469995525</c:v>
                </c:pt>
                <c:pt idx="9257">
                  <c:v>0.50825604214717446</c:v>
                </c:pt>
                <c:pt idx="9258">
                  <c:v>0.25930036756177449</c:v>
                </c:pt>
                <c:pt idx="9259">
                  <c:v>6.1277610744013271E-2</c:v>
                </c:pt>
                <c:pt idx="9260">
                  <c:v>0.89280377463102512</c:v>
                </c:pt>
                <c:pt idx="9261">
                  <c:v>0.35304022363994281</c:v>
                </c:pt>
                <c:pt idx="9262">
                  <c:v>0.54703871651880387</c:v>
                </c:pt>
                <c:pt idx="9263">
                  <c:v>7.9708531536026181E-2</c:v>
                </c:pt>
                <c:pt idx="9264">
                  <c:v>0.66128952599190616</c:v>
                </c:pt>
                <c:pt idx="9265">
                  <c:v>0.29306334596735584</c:v>
                </c:pt>
                <c:pt idx="9266">
                  <c:v>0.51565567334911588</c:v>
                </c:pt>
                <c:pt idx="9267">
                  <c:v>0.6249019785900144</c:v>
                </c:pt>
                <c:pt idx="9268">
                  <c:v>0.72755416237169601</c:v>
                </c:pt>
                <c:pt idx="9269">
                  <c:v>2.8069810954886401E-3</c:v>
                </c:pt>
                <c:pt idx="9270">
                  <c:v>0.17693127187757346</c:v>
                </c:pt>
                <c:pt idx="9271">
                  <c:v>0.68388644637720963</c:v>
                </c:pt>
                <c:pt idx="9272">
                  <c:v>7.9504261761672912E-2</c:v>
                </c:pt>
                <c:pt idx="9273">
                  <c:v>0.22812742843671116</c:v>
                </c:pt>
                <c:pt idx="9274">
                  <c:v>0.13768973580453997</c:v>
                </c:pt>
                <c:pt idx="9275">
                  <c:v>0.1513896669034798</c:v>
                </c:pt>
                <c:pt idx="9276">
                  <c:v>0.40613164678501507</c:v>
                </c:pt>
                <c:pt idx="9277">
                  <c:v>0.85458751574837954</c:v>
                </c:pt>
                <c:pt idx="9278">
                  <c:v>5.2377183014702601E-2</c:v>
                </c:pt>
                <c:pt idx="9279">
                  <c:v>0.30331492810664462</c:v>
                </c:pt>
                <c:pt idx="9280">
                  <c:v>0.81399668837617933</c:v>
                </c:pt>
                <c:pt idx="9281">
                  <c:v>0.84234153844525173</c:v>
                </c:pt>
                <c:pt idx="9282">
                  <c:v>0.23423664934664809</c:v>
                </c:pt>
                <c:pt idx="9283">
                  <c:v>0.81536556911438962</c:v>
                </c:pt>
                <c:pt idx="9284">
                  <c:v>0.84912010554648942</c:v>
                </c:pt>
                <c:pt idx="9285">
                  <c:v>0.16161391984746509</c:v>
                </c:pt>
                <c:pt idx="9286">
                  <c:v>0.24515087634564883</c:v>
                </c:pt>
                <c:pt idx="9287">
                  <c:v>0.25077874132002648</c:v>
                </c:pt>
                <c:pt idx="9288">
                  <c:v>0.83830536568458447</c:v>
                </c:pt>
                <c:pt idx="9289">
                  <c:v>0.39828106081033177</c:v>
                </c:pt>
                <c:pt idx="9290">
                  <c:v>0.90978903924570842</c:v>
                </c:pt>
                <c:pt idx="9291">
                  <c:v>0.82438260262104801</c:v>
                </c:pt>
                <c:pt idx="9292">
                  <c:v>0.39840225195437773</c:v>
                </c:pt>
                <c:pt idx="9293">
                  <c:v>0.94664859722678019</c:v>
                </c:pt>
                <c:pt idx="9294">
                  <c:v>0.3229735904945869</c:v>
                </c:pt>
                <c:pt idx="9295">
                  <c:v>0.21713544252195183</c:v>
                </c:pt>
                <c:pt idx="9296">
                  <c:v>0.39538246644445812</c:v>
                </c:pt>
                <c:pt idx="9297">
                  <c:v>0.19311353200725909</c:v>
                </c:pt>
                <c:pt idx="9298">
                  <c:v>0.65913244600367382</c:v>
                </c:pt>
                <c:pt idx="9299">
                  <c:v>3.9019983745655039E-2</c:v>
                </c:pt>
                <c:pt idx="9300">
                  <c:v>0.80886681322421261</c:v>
                </c:pt>
                <c:pt idx="9301">
                  <c:v>0.62452985934192773</c:v>
                </c:pt>
                <c:pt idx="9302">
                  <c:v>0.47334595977950189</c:v>
                </c:pt>
                <c:pt idx="9303">
                  <c:v>0.52554601408799462</c:v>
                </c:pt>
                <c:pt idx="9304">
                  <c:v>0.85185877692506595</c:v>
                </c:pt>
                <c:pt idx="9305">
                  <c:v>0.19046377958285798</c:v>
                </c:pt>
                <c:pt idx="9306">
                  <c:v>0.12474344909412016</c:v>
                </c:pt>
                <c:pt idx="9307">
                  <c:v>0.56314892487747081</c:v>
                </c:pt>
                <c:pt idx="9308">
                  <c:v>0.84398041565156556</c:v>
                </c:pt>
                <c:pt idx="9309">
                  <c:v>0.77884585586322741</c:v>
                </c:pt>
                <c:pt idx="9310">
                  <c:v>6.2299493263615058E-2</c:v>
                </c:pt>
                <c:pt idx="9311">
                  <c:v>6.7583281578302054E-2</c:v>
                </c:pt>
                <c:pt idx="9312">
                  <c:v>0.87221348652253561</c:v>
                </c:pt>
                <c:pt idx="9313">
                  <c:v>0.29206798425506242</c:v>
                </c:pt>
                <c:pt idx="9314">
                  <c:v>0.78661137483390575</c:v>
                </c:pt>
                <c:pt idx="9315">
                  <c:v>0.57737683345441559</c:v>
                </c:pt>
                <c:pt idx="9316">
                  <c:v>0.97243986836282525</c:v>
                </c:pt>
                <c:pt idx="9317">
                  <c:v>0.79686757400486041</c:v>
                </c:pt>
                <c:pt idx="9318">
                  <c:v>0.95331629968868392</c:v>
                </c:pt>
                <c:pt idx="9319">
                  <c:v>0.38704886771135444</c:v>
                </c:pt>
                <c:pt idx="9320">
                  <c:v>0.13031962473425995</c:v>
                </c:pt>
                <c:pt idx="9321">
                  <c:v>0.28193290870726712</c:v>
                </c:pt>
                <c:pt idx="9322">
                  <c:v>0.44639664303809246</c:v>
                </c:pt>
                <c:pt idx="9323">
                  <c:v>0.58837954122032021</c:v>
                </c:pt>
                <c:pt idx="9324">
                  <c:v>0.89494928992118183</c:v>
                </c:pt>
                <c:pt idx="9325">
                  <c:v>0.41271570530380852</c:v>
                </c:pt>
                <c:pt idx="9326">
                  <c:v>0.51285904111008118</c:v>
                </c:pt>
                <c:pt idx="9327">
                  <c:v>0.62190393713391567</c:v>
                </c:pt>
                <c:pt idx="9328">
                  <c:v>0.33947140972105389</c:v>
                </c:pt>
                <c:pt idx="9329">
                  <c:v>0.49598318175225664</c:v>
                </c:pt>
                <c:pt idx="9330">
                  <c:v>0.98933571017782007</c:v>
                </c:pt>
                <c:pt idx="9331">
                  <c:v>0.76528095862142786</c:v>
                </c:pt>
                <c:pt idx="9332">
                  <c:v>7.7071550338096706E-2</c:v>
                </c:pt>
                <c:pt idx="9333">
                  <c:v>0.34154653239135935</c:v>
                </c:pt>
                <c:pt idx="9334">
                  <c:v>0.37256990157653108</c:v>
                </c:pt>
                <c:pt idx="9335">
                  <c:v>0.78233579675775755</c:v>
                </c:pt>
                <c:pt idx="9336">
                  <c:v>0.71773610763146356</c:v>
                </c:pt>
                <c:pt idx="9337">
                  <c:v>0.990760962008853</c:v>
                </c:pt>
                <c:pt idx="9338">
                  <c:v>0.7194884827916922</c:v>
                </c:pt>
                <c:pt idx="9339">
                  <c:v>0.44293027997153356</c:v>
                </c:pt>
                <c:pt idx="9340">
                  <c:v>0.3292154815649686</c:v>
                </c:pt>
                <c:pt idx="9341">
                  <c:v>0.124598662426974</c:v>
                </c:pt>
                <c:pt idx="9342">
                  <c:v>0.12971941015204388</c:v>
                </c:pt>
                <c:pt idx="9343">
                  <c:v>0.19412642540136651</c:v>
                </c:pt>
                <c:pt idx="9344">
                  <c:v>0.68283172076699872</c:v>
                </c:pt>
                <c:pt idx="9345">
                  <c:v>0.35273093094710772</c:v>
                </c:pt>
                <c:pt idx="9346">
                  <c:v>0.34875642803905366</c:v>
                </c:pt>
                <c:pt idx="9347">
                  <c:v>0.54928605237476813</c:v>
                </c:pt>
                <c:pt idx="9348">
                  <c:v>0.85068226272737713</c:v>
                </c:pt>
                <c:pt idx="9349">
                  <c:v>0.41678965902737791</c:v>
                </c:pt>
                <c:pt idx="9350">
                  <c:v>0.98379927314063498</c:v>
                </c:pt>
                <c:pt idx="9351">
                  <c:v>0.7143836746524943</c:v>
                </c:pt>
                <c:pt idx="9352">
                  <c:v>0.64641988447234966</c:v>
                </c:pt>
                <c:pt idx="9353">
                  <c:v>0.37899832677980805</c:v>
                </c:pt>
                <c:pt idx="9354">
                  <c:v>0.82487818823423154</c:v>
                </c:pt>
                <c:pt idx="9355">
                  <c:v>0.7277096527291973</c:v>
                </c:pt>
                <c:pt idx="9356">
                  <c:v>0.61613341961807266</c:v>
                </c:pt>
                <c:pt idx="9357">
                  <c:v>0.35438352094701653</c:v>
                </c:pt>
                <c:pt idx="9358">
                  <c:v>0.12383655650719839</c:v>
                </c:pt>
                <c:pt idx="9359">
                  <c:v>0.32100521648349484</c:v>
                </c:pt>
                <c:pt idx="9360">
                  <c:v>0.13467343809766388</c:v>
                </c:pt>
                <c:pt idx="9361">
                  <c:v>0.45647410743705652</c:v>
                </c:pt>
                <c:pt idx="9362">
                  <c:v>0.96032369460925637</c:v>
                </c:pt>
                <c:pt idx="9363">
                  <c:v>0.16033529777095434</c:v>
                </c:pt>
                <c:pt idx="9364">
                  <c:v>0.75534963642961794</c:v>
                </c:pt>
                <c:pt idx="9365">
                  <c:v>0.16133947258877543</c:v>
                </c:pt>
                <c:pt idx="9366">
                  <c:v>0.63251579954871717</c:v>
                </c:pt>
                <c:pt idx="9367">
                  <c:v>0.69304301528867474</c:v>
                </c:pt>
                <c:pt idx="9368">
                  <c:v>0.97395795675644559</c:v>
                </c:pt>
                <c:pt idx="9369">
                  <c:v>0.31137920558051169</c:v>
                </c:pt>
                <c:pt idx="9370">
                  <c:v>0.35030819166000382</c:v>
                </c:pt>
                <c:pt idx="9371">
                  <c:v>0.62977722968430128</c:v>
                </c:pt>
                <c:pt idx="9372">
                  <c:v>0.66589930405183662</c:v>
                </c:pt>
                <c:pt idx="9373">
                  <c:v>0.76960319921821507</c:v>
                </c:pt>
                <c:pt idx="9374">
                  <c:v>0.72096926054031085</c:v>
                </c:pt>
                <c:pt idx="9375">
                  <c:v>0.33036190100496721</c:v>
                </c:pt>
                <c:pt idx="9376">
                  <c:v>0.39247019048429571</c:v>
                </c:pt>
                <c:pt idx="9377">
                  <c:v>0.24649146955762594</c:v>
                </c:pt>
                <c:pt idx="9378">
                  <c:v>0.78212885501893648</c:v>
                </c:pt>
                <c:pt idx="9379">
                  <c:v>0.23966630326568442</c:v>
                </c:pt>
                <c:pt idx="9380">
                  <c:v>7.155898635813919E-2</c:v>
                </c:pt>
                <c:pt idx="9381">
                  <c:v>0.69188372124539865</c:v>
                </c:pt>
                <c:pt idx="9382">
                  <c:v>0.48970297141452457</c:v>
                </c:pt>
                <c:pt idx="9383">
                  <c:v>0.43784056391466436</c:v>
                </c:pt>
                <c:pt idx="9384">
                  <c:v>0.78635771376376862</c:v>
                </c:pt>
                <c:pt idx="9385">
                  <c:v>0.31409522765972431</c:v>
                </c:pt>
                <c:pt idx="9386">
                  <c:v>0.99849127698619444</c:v>
                </c:pt>
                <c:pt idx="9387">
                  <c:v>0.64289230696991662</c:v>
                </c:pt>
                <c:pt idx="9388">
                  <c:v>9.1003243388143945E-2</c:v>
                </c:pt>
                <c:pt idx="9389">
                  <c:v>0.49151162453531827</c:v>
                </c:pt>
                <c:pt idx="9390">
                  <c:v>0.83587356509448663</c:v>
                </c:pt>
                <c:pt idx="9391">
                  <c:v>0.52700854303641642</c:v>
                </c:pt>
                <c:pt idx="9392">
                  <c:v>0.43258281305086932</c:v>
                </c:pt>
                <c:pt idx="9393">
                  <c:v>0.41933894596031818</c:v>
                </c:pt>
                <c:pt idx="9394">
                  <c:v>0.82966475506763193</c:v>
                </c:pt>
                <c:pt idx="9395">
                  <c:v>0.17553842169024908</c:v>
                </c:pt>
                <c:pt idx="9396">
                  <c:v>0.27425334801629808</c:v>
                </c:pt>
                <c:pt idx="9397">
                  <c:v>0.37602010992170315</c:v>
                </c:pt>
                <c:pt idx="9398">
                  <c:v>0.76998745406511582</c:v>
                </c:pt>
                <c:pt idx="9399">
                  <c:v>0.17914047240239589</c:v>
                </c:pt>
                <c:pt idx="9400">
                  <c:v>0.8139196670679002</c:v>
                </c:pt>
                <c:pt idx="9401">
                  <c:v>0.54784441019773689</c:v>
                </c:pt>
                <c:pt idx="9402">
                  <c:v>0.6210021933638501</c:v>
                </c:pt>
                <c:pt idx="9403">
                  <c:v>0.18386386622854689</c:v>
                </c:pt>
                <c:pt idx="9404">
                  <c:v>0.19999970318749533</c:v>
                </c:pt>
                <c:pt idx="9405">
                  <c:v>0.39501147223404209</c:v>
                </c:pt>
                <c:pt idx="9406">
                  <c:v>0.95781383754583715</c:v>
                </c:pt>
                <c:pt idx="9407">
                  <c:v>0.97716763288582098</c:v>
                </c:pt>
                <c:pt idx="9408">
                  <c:v>0.25640591199342438</c:v>
                </c:pt>
                <c:pt idx="9409">
                  <c:v>0.4141628734833388</c:v>
                </c:pt>
                <c:pt idx="9410">
                  <c:v>0.83541463447521191</c:v>
                </c:pt>
                <c:pt idx="9411">
                  <c:v>0.81376162488654336</c:v>
                </c:pt>
                <c:pt idx="9412">
                  <c:v>0.89162946813350052</c:v>
                </c:pt>
                <c:pt idx="9413">
                  <c:v>0.61647091974339951</c:v>
                </c:pt>
                <c:pt idx="9414">
                  <c:v>2.6748127316473112E-2</c:v>
                </c:pt>
                <c:pt idx="9415">
                  <c:v>0.55577580796357984</c:v>
                </c:pt>
                <c:pt idx="9416">
                  <c:v>0.92400444388576064</c:v>
                </c:pt>
                <c:pt idx="9417">
                  <c:v>0.74268838797821124</c:v>
                </c:pt>
                <c:pt idx="9418">
                  <c:v>0.36373674979607423</c:v>
                </c:pt>
                <c:pt idx="9419">
                  <c:v>0.32355382261963272</c:v>
                </c:pt>
                <c:pt idx="9420">
                  <c:v>0.96909676816738055</c:v>
                </c:pt>
                <c:pt idx="9421">
                  <c:v>0.60938258916576515</c:v>
                </c:pt>
                <c:pt idx="9422">
                  <c:v>0.89317610901462663</c:v>
                </c:pt>
                <c:pt idx="9423">
                  <c:v>0.6108642088299916</c:v>
                </c:pt>
                <c:pt idx="9424">
                  <c:v>0.79475780566910181</c:v>
                </c:pt>
                <c:pt idx="9425">
                  <c:v>0.49443988059388466</c:v>
                </c:pt>
                <c:pt idx="9426">
                  <c:v>5.1073141419828473E-2</c:v>
                </c:pt>
                <c:pt idx="9427">
                  <c:v>0.38628784305708846</c:v>
                </c:pt>
                <c:pt idx="9428">
                  <c:v>0.33977826048609722</c:v>
                </c:pt>
                <c:pt idx="9429">
                  <c:v>0.65322398983557894</c:v>
                </c:pt>
                <c:pt idx="9430">
                  <c:v>0.73559716657530383</c:v>
                </c:pt>
                <c:pt idx="9431">
                  <c:v>0.18157863113171357</c:v>
                </c:pt>
                <c:pt idx="9432">
                  <c:v>0.79205343071001277</c:v>
                </c:pt>
                <c:pt idx="9433">
                  <c:v>4.2009943184447451E-2</c:v>
                </c:pt>
                <c:pt idx="9434">
                  <c:v>6.1115101008263929E-2</c:v>
                </c:pt>
                <c:pt idx="9435">
                  <c:v>0.1615026458918595</c:v>
                </c:pt>
                <c:pt idx="9436">
                  <c:v>0.37496950448256428</c:v>
                </c:pt>
                <c:pt idx="9437">
                  <c:v>0.11246183845794845</c:v>
                </c:pt>
                <c:pt idx="9438">
                  <c:v>0.14611896273964967</c:v>
                </c:pt>
                <c:pt idx="9439">
                  <c:v>0.82140676529212242</c:v>
                </c:pt>
                <c:pt idx="9440">
                  <c:v>0.38350426470092697</c:v>
                </c:pt>
                <c:pt idx="9441">
                  <c:v>0.55617682847947669</c:v>
                </c:pt>
                <c:pt idx="9442">
                  <c:v>0.66395625456420526</c:v>
                </c:pt>
                <c:pt idx="9443">
                  <c:v>0.11277046059852953</c:v>
                </c:pt>
                <c:pt idx="9444">
                  <c:v>0.33313127948582699</c:v>
                </c:pt>
                <c:pt idx="9445">
                  <c:v>0.93741431829399169</c:v>
                </c:pt>
                <c:pt idx="9446">
                  <c:v>0.12244756711760889</c:v>
                </c:pt>
                <c:pt idx="9447">
                  <c:v>0.9762605456524811</c:v>
                </c:pt>
                <c:pt idx="9448">
                  <c:v>1.0990781249008505E-2</c:v>
                </c:pt>
                <c:pt idx="9449">
                  <c:v>0.72206045208594782</c:v>
                </c:pt>
                <c:pt idx="9450">
                  <c:v>0.67001820852515204</c:v>
                </c:pt>
                <c:pt idx="9451">
                  <c:v>0.99603068223038249</c:v>
                </c:pt>
                <c:pt idx="9452">
                  <c:v>0.2876762460394186</c:v>
                </c:pt>
                <c:pt idx="9453">
                  <c:v>0.97466718450871626</c:v>
                </c:pt>
                <c:pt idx="9454">
                  <c:v>0.23137003799498548</c:v>
                </c:pt>
                <c:pt idx="9455">
                  <c:v>0.63622858172106955</c:v>
                </c:pt>
                <c:pt idx="9456">
                  <c:v>9.377298601613053E-2</c:v>
                </c:pt>
                <c:pt idx="9457">
                  <c:v>4.2575973105885075E-2</c:v>
                </c:pt>
                <c:pt idx="9458">
                  <c:v>0.57437999061047096</c:v>
                </c:pt>
                <c:pt idx="9459">
                  <c:v>0.60450219018594464</c:v>
                </c:pt>
                <c:pt idx="9460">
                  <c:v>0.86831045517153593</c:v>
                </c:pt>
                <c:pt idx="9461">
                  <c:v>0.69382006800445728</c:v>
                </c:pt>
                <c:pt idx="9462">
                  <c:v>3.3882950914037854E-2</c:v>
                </c:pt>
                <c:pt idx="9463">
                  <c:v>0.47075601223425756</c:v>
                </c:pt>
                <c:pt idx="9464">
                  <c:v>0.99629762116647214</c:v>
                </c:pt>
                <c:pt idx="9465">
                  <c:v>0.77411894489737176</c:v>
                </c:pt>
                <c:pt idx="9466">
                  <c:v>0.61710689012757824</c:v>
                </c:pt>
                <c:pt idx="9467">
                  <c:v>0.71550237420736917</c:v>
                </c:pt>
                <c:pt idx="9468">
                  <c:v>0.44840330325458355</c:v>
                </c:pt>
                <c:pt idx="9469">
                  <c:v>0.31431779978532243</c:v>
                </c:pt>
                <c:pt idx="9470">
                  <c:v>0.73926099191385364</c:v>
                </c:pt>
                <c:pt idx="9471">
                  <c:v>0.75949109613871724</c:v>
                </c:pt>
                <c:pt idx="9472">
                  <c:v>0.76685280341974127</c:v>
                </c:pt>
                <c:pt idx="9473">
                  <c:v>0.49506707559109997</c:v>
                </c:pt>
                <c:pt idx="9474">
                  <c:v>0.59233945961684897</c:v>
                </c:pt>
                <c:pt idx="9475">
                  <c:v>0.44929778038025731</c:v>
                </c:pt>
                <c:pt idx="9476">
                  <c:v>0.34779485098449275</c:v>
                </c:pt>
                <c:pt idx="9477">
                  <c:v>0.38806049636940493</c:v>
                </c:pt>
                <c:pt idx="9478">
                  <c:v>0.1327624805889849</c:v>
                </c:pt>
                <c:pt idx="9479">
                  <c:v>0.33901125906920587</c:v>
                </c:pt>
                <c:pt idx="9480">
                  <c:v>0.76223117614268843</c:v>
                </c:pt>
                <c:pt idx="9481">
                  <c:v>0.81937743016489661</c:v>
                </c:pt>
                <c:pt idx="9482">
                  <c:v>0.27646878141745401</c:v>
                </c:pt>
                <c:pt idx="9483">
                  <c:v>0.61080928314980554</c:v>
                </c:pt>
                <c:pt idx="9484">
                  <c:v>0.87162189878133212</c:v>
                </c:pt>
                <c:pt idx="9485">
                  <c:v>0.34925281784928069</c:v>
                </c:pt>
                <c:pt idx="9486">
                  <c:v>0.89210959286061564</c:v>
                </c:pt>
                <c:pt idx="9487">
                  <c:v>0.6859272083667699</c:v>
                </c:pt>
                <c:pt idx="9488">
                  <c:v>0.37859102030219094</c:v>
                </c:pt>
                <c:pt idx="9489">
                  <c:v>0.97927821892280054</c:v>
                </c:pt>
                <c:pt idx="9490">
                  <c:v>0.72902543550777499</c:v>
                </c:pt>
                <c:pt idx="9491">
                  <c:v>0.73049457917478611</c:v>
                </c:pt>
                <c:pt idx="9492">
                  <c:v>0.42239219063073036</c:v>
                </c:pt>
                <c:pt idx="9493">
                  <c:v>0.14554793068466146</c:v>
                </c:pt>
                <c:pt idx="9494">
                  <c:v>0.22407101710516542</c:v>
                </c:pt>
                <c:pt idx="9495">
                  <c:v>0.96158448651506778</c:v>
                </c:pt>
                <c:pt idx="9496">
                  <c:v>0.35046485874357858</c:v>
                </c:pt>
                <c:pt idx="9497">
                  <c:v>0.26288090332545383</c:v>
                </c:pt>
                <c:pt idx="9498">
                  <c:v>0.23934219090237385</c:v>
                </c:pt>
                <c:pt idx="9499">
                  <c:v>0.62420249619716894</c:v>
                </c:pt>
                <c:pt idx="9500">
                  <c:v>0.97135358581848141</c:v>
                </c:pt>
                <c:pt idx="9501">
                  <c:v>0.53971685121754043</c:v>
                </c:pt>
                <c:pt idx="9502">
                  <c:v>2.1118413201122736E-2</c:v>
                </c:pt>
                <c:pt idx="9503">
                  <c:v>0.93717067126984277</c:v>
                </c:pt>
                <c:pt idx="9504">
                  <c:v>2.7472032246865348E-2</c:v>
                </c:pt>
                <c:pt idx="9505">
                  <c:v>0.72244597306588942</c:v>
                </c:pt>
                <c:pt idx="9506">
                  <c:v>0.1494693184036153</c:v>
                </c:pt>
                <c:pt idx="9507">
                  <c:v>0.13083440956232809</c:v>
                </c:pt>
                <c:pt idx="9508">
                  <c:v>0.93392151404820456</c:v>
                </c:pt>
                <c:pt idx="9509">
                  <c:v>0.41888660817355228</c:v>
                </c:pt>
                <c:pt idx="9510">
                  <c:v>0.22722357289270664</c:v>
                </c:pt>
                <c:pt idx="9511">
                  <c:v>0.94658960772053791</c:v>
                </c:pt>
                <c:pt idx="9512">
                  <c:v>0.33153695907980996</c:v>
                </c:pt>
                <c:pt idx="9513">
                  <c:v>0.14167125436555186</c:v>
                </c:pt>
                <c:pt idx="9514">
                  <c:v>6.8772121830271607E-2</c:v>
                </c:pt>
                <c:pt idx="9515">
                  <c:v>0.85305160137501157</c:v>
                </c:pt>
                <c:pt idx="9516">
                  <c:v>0.2382643098189795</c:v>
                </c:pt>
                <c:pt idx="9517">
                  <c:v>0.50825512758840585</c:v>
                </c:pt>
                <c:pt idx="9518">
                  <c:v>0.2439293783362626</c:v>
                </c:pt>
                <c:pt idx="9519">
                  <c:v>0.72106169756551353</c:v>
                </c:pt>
                <c:pt idx="9520">
                  <c:v>0.88395098358576696</c:v>
                </c:pt>
                <c:pt idx="9521">
                  <c:v>0.56418112598554282</c:v>
                </c:pt>
                <c:pt idx="9522">
                  <c:v>0.19218443901845461</c:v>
                </c:pt>
                <c:pt idx="9523">
                  <c:v>4.3866583166581853E-2</c:v>
                </c:pt>
                <c:pt idx="9524">
                  <c:v>0.26566328074115481</c:v>
                </c:pt>
                <c:pt idx="9525">
                  <c:v>2.7594165889357294E-3</c:v>
                </c:pt>
                <c:pt idx="9526">
                  <c:v>0.37751461024280386</c:v>
                </c:pt>
                <c:pt idx="9527">
                  <c:v>0.88805435080456285</c:v>
                </c:pt>
                <c:pt idx="9528">
                  <c:v>0.52947397228771542</c:v>
                </c:pt>
                <c:pt idx="9529">
                  <c:v>0.86905223963272393</c:v>
                </c:pt>
                <c:pt idx="9530">
                  <c:v>0.16099150719167268</c:v>
                </c:pt>
                <c:pt idx="9531">
                  <c:v>0.78426137044292943</c:v>
                </c:pt>
                <c:pt idx="9532">
                  <c:v>8.0853034314165378E-2</c:v>
                </c:pt>
                <c:pt idx="9533">
                  <c:v>0.89694771817743202</c:v>
                </c:pt>
                <c:pt idx="9534">
                  <c:v>2.994081006848291E-4</c:v>
                </c:pt>
                <c:pt idx="9535">
                  <c:v>3.2151948209922739E-2</c:v>
                </c:pt>
                <c:pt idx="9536">
                  <c:v>0.37779356417143417</c:v>
                </c:pt>
                <c:pt idx="9537">
                  <c:v>0.57643302929421558</c:v>
                </c:pt>
                <c:pt idx="9538">
                  <c:v>0.10992334788195945</c:v>
                </c:pt>
                <c:pt idx="9539">
                  <c:v>0.4817078520924355</c:v>
                </c:pt>
                <c:pt idx="9540">
                  <c:v>6.3870117563693846E-2</c:v>
                </c:pt>
                <c:pt idx="9541">
                  <c:v>0.46506589300235074</c:v>
                </c:pt>
                <c:pt idx="9542">
                  <c:v>0.36246369050930427</c:v>
                </c:pt>
                <c:pt idx="9543">
                  <c:v>0.92724638987670016</c:v>
                </c:pt>
                <c:pt idx="9544">
                  <c:v>0.2300746577000593</c:v>
                </c:pt>
                <c:pt idx="9545">
                  <c:v>0.86477196489682984</c:v>
                </c:pt>
                <c:pt idx="9546">
                  <c:v>0.222414021018154</c:v>
                </c:pt>
                <c:pt idx="9547">
                  <c:v>0.11245125211423787</c:v>
                </c:pt>
                <c:pt idx="9548">
                  <c:v>0.96819428399586782</c:v>
                </c:pt>
                <c:pt idx="9549">
                  <c:v>0.44133111855077145</c:v>
                </c:pt>
                <c:pt idx="9550">
                  <c:v>0.45210948281554014</c:v>
                </c:pt>
                <c:pt idx="9551">
                  <c:v>0.60407768078338242</c:v>
                </c:pt>
                <c:pt idx="9552">
                  <c:v>0.73358092630914451</c:v>
                </c:pt>
                <c:pt idx="9553">
                  <c:v>0.29462847779254825</c:v>
                </c:pt>
                <c:pt idx="9554">
                  <c:v>0.8208262593582395</c:v>
                </c:pt>
                <c:pt idx="9555">
                  <c:v>0.6269410339309559</c:v>
                </c:pt>
                <c:pt idx="9556">
                  <c:v>0.99795727757641917</c:v>
                </c:pt>
                <c:pt idx="9557">
                  <c:v>0.66796422687730017</c:v>
                </c:pt>
                <c:pt idx="9558">
                  <c:v>0.47476112678403087</c:v>
                </c:pt>
                <c:pt idx="9559">
                  <c:v>0.31025785920687854</c:v>
                </c:pt>
                <c:pt idx="9560">
                  <c:v>0.50383969000719475</c:v>
                </c:pt>
                <c:pt idx="9561">
                  <c:v>3.3669950921866088E-2</c:v>
                </c:pt>
                <c:pt idx="9562">
                  <c:v>0.89086514380335113</c:v>
                </c:pt>
                <c:pt idx="9563">
                  <c:v>0.77047190292294687</c:v>
                </c:pt>
                <c:pt idx="9564">
                  <c:v>0.32127242596879246</c:v>
                </c:pt>
                <c:pt idx="9565">
                  <c:v>0.62566325749534335</c:v>
                </c:pt>
                <c:pt idx="9566">
                  <c:v>0.52236872423550518</c:v>
                </c:pt>
                <c:pt idx="9567">
                  <c:v>0.45114822613594507</c:v>
                </c:pt>
                <c:pt idx="9568">
                  <c:v>0.44823666682850416</c:v>
                </c:pt>
                <c:pt idx="9569">
                  <c:v>0.51365938666912703</c:v>
                </c:pt>
                <c:pt idx="9570">
                  <c:v>7.3311748017236472E-2</c:v>
                </c:pt>
                <c:pt idx="9571">
                  <c:v>0.1505489256934025</c:v>
                </c:pt>
                <c:pt idx="9572">
                  <c:v>0.27579412901578199</c:v>
                </c:pt>
                <c:pt idx="9573">
                  <c:v>0.27192636824768335</c:v>
                </c:pt>
                <c:pt idx="9574">
                  <c:v>0.26647113881375228</c:v>
                </c:pt>
                <c:pt idx="9575">
                  <c:v>0.58043004273456988</c:v>
                </c:pt>
                <c:pt idx="9576">
                  <c:v>0.28772823991613844</c:v>
                </c:pt>
                <c:pt idx="9577">
                  <c:v>0.84852827053914237</c:v>
                </c:pt>
                <c:pt idx="9578">
                  <c:v>0.21464295136492836</c:v>
                </c:pt>
                <c:pt idx="9579">
                  <c:v>0.50408359035108408</c:v>
                </c:pt>
                <c:pt idx="9580">
                  <c:v>0.13290303066973716</c:v>
                </c:pt>
                <c:pt idx="9581">
                  <c:v>0.70123646627237857</c:v>
                </c:pt>
                <c:pt idx="9582">
                  <c:v>0.68128863986641575</c:v>
                </c:pt>
                <c:pt idx="9583">
                  <c:v>0.41817023484882443</c:v>
                </c:pt>
                <c:pt idx="9584">
                  <c:v>0.18713710419234686</c:v>
                </c:pt>
                <c:pt idx="9585">
                  <c:v>0.21331016077348505</c:v>
                </c:pt>
                <c:pt idx="9586">
                  <c:v>0.10387211996310955</c:v>
                </c:pt>
                <c:pt idx="9587">
                  <c:v>0.77872021998219199</c:v>
                </c:pt>
                <c:pt idx="9588">
                  <c:v>0.95073724070132581</c:v>
                </c:pt>
                <c:pt idx="9589">
                  <c:v>4.0804467182981065E-2</c:v>
                </c:pt>
                <c:pt idx="9590">
                  <c:v>0.80067994436280798</c:v>
                </c:pt>
                <c:pt idx="9591">
                  <c:v>2.78249057139386E-2</c:v>
                </c:pt>
                <c:pt idx="9592">
                  <c:v>0.65319033416602312</c:v>
                </c:pt>
                <c:pt idx="9593">
                  <c:v>0.16994632835031781</c:v>
                </c:pt>
                <c:pt idx="9594">
                  <c:v>0.28794058379155613</c:v>
                </c:pt>
                <c:pt idx="9595">
                  <c:v>0.41739178468351801</c:v>
                </c:pt>
                <c:pt idx="9596">
                  <c:v>0.10372517588721829</c:v>
                </c:pt>
                <c:pt idx="9597">
                  <c:v>0.30903113647784625</c:v>
                </c:pt>
                <c:pt idx="9598">
                  <c:v>0.88631078316192646</c:v>
                </c:pt>
                <c:pt idx="9599">
                  <c:v>0.22533260249781079</c:v>
                </c:pt>
                <c:pt idx="9600">
                  <c:v>0.16505018070575325</c:v>
                </c:pt>
                <c:pt idx="9601">
                  <c:v>0.99838712159469123</c:v>
                </c:pt>
                <c:pt idx="9602">
                  <c:v>0.89235264197567132</c:v>
                </c:pt>
                <c:pt idx="9603">
                  <c:v>0.77085368510841101</c:v>
                </c:pt>
                <c:pt idx="9604">
                  <c:v>0.73788561706332756</c:v>
                </c:pt>
                <c:pt idx="9605">
                  <c:v>0.64356598334552995</c:v>
                </c:pt>
                <c:pt idx="9606">
                  <c:v>0.41348208832251004</c:v>
                </c:pt>
                <c:pt idx="9607">
                  <c:v>0.39345843642645445</c:v>
                </c:pt>
                <c:pt idx="9608">
                  <c:v>0.85594101941955325</c:v>
                </c:pt>
                <c:pt idx="9609">
                  <c:v>0.80071338443118767</c:v>
                </c:pt>
                <c:pt idx="9610">
                  <c:v>0.58985213497181055</c:v>
                </c:pt>
                <c:pt idx="9611">
                  <c:v>0.64483247122021037</c:v>
                </c:pt>
                <c:pt idx="9612">
                  <c:v>0.69934379807642832</c:v>
                </c:pt>
                <c:pt idx="9613">
                  <c:v>0.87121427053176526</c:v>
                </c:pt>
                <c:pt idx="9614">
                  <c:v>0.49824482737958659</c:v>
                </c:pt>
                <c:pt idx="9615">
                  <c:v>8.1376871132001686E-4</c:v>
                </c:pt>
                <c:pt idx="9616">
                  <c:v>0.67701073115552346</c:v>
                </c:pt>
                <c:pt idx="9617">
                  <c:v>0.51935853088244732</c:v>
                </c:pt>
                <c:pt idx="9618">
                  <c:v>0.85882854129133213</c:v>
                </c:pt>
                <c:pt idx="9619">
                  <c:v>0.33129348341901482</c:v>
                </c:pt>
                <c:pt idx="9620">
                  <c:v>4.9575823382276958E-2</c:v>
                </c:pt>
                <c:pt idx="9621">
                  <c:v>0.22086358592885713</c:v>
                </c:pt>
                <c:pt idx="9622">
                  <c:v>5.4288706301845936E-2</c:v>
                </c:pt>
                <c:pt idx="9623">
                  <c:v>0.43028681512469741</c:v>
                </c:pt>
                <c:pt idx="9624">
                  <c:v>0.83050180078973146</c:v>
                </c:pt>
                <c:pt idx="9625">
                  <c:v>0.24376587301668054</c:v>
                </c:pt>
                <c:pt idx="9626">
                  <c:v>0.97302779134969586</c:v>
                </c:pt>
                <c:pt idx="9627">
                  <c:v>0.67808921433896252</c:v>
                </c:pt>
                <c:pt idx="9628">
                  <c:v>0.6454253949436477</c:v>
                </c:pt>
                <c:pt idx="9629">
                  <c:v>0.66461281788750215</c:v>
                </c:pt>
                <c:pt idx="9630">
                  <c:v>0.14763023524900443</c:v>
                </c:pt>
                <c:pt idx="9631">
                  <c:v>0.22136383001756102</c:v>
                </c:pt>
                <c:pt idx="9632">
                  <c:v>0.46189110514795922</c:v>
                </c:pt>
                <c:pt idx="9633">
                  <c:v>3.8042217510772039E-3</c:v>
                </c:pt>
                <c:pt idx="9634">
                  <c:v>0.93755497035456592</c:v>
                </c:pt>
                <c:pt idx="9635">
                  <c:v>0.48638674918859581</c:v>
                </c:pt>
                <c:pt idx="9636">
                  <c:v>0.70209361272961535</c:v>
                </c:pt>
                <c:pt idx="9637">
                  <c:v>8.734914664521308E-2</c:v>
                </c:pt>
                <c:pt idx="9638">
                  <c:v>7.7107666096234539E-2</c:v>
                </c:pt>
                <c:pt idx="9639">
                  <c:v>0.94854407941389085</c:v>
                </c:pt>
                <c:pt idx="9640">
                  <c:v>0.18034270926394627</c:v>
                </c:pt>
                <c:pt idx="9641">
                  <c:v>1.9914599144791531E-2</c:v>
                </c:pt>
                <c:pt idx="9642">
                  <c:v>0.7046678265112768</c:v>
                </c:pt>
                <c:pt idx="9643">
                  <c:v>0.352160175029263</c:v>
                </c:pt>
                <c:pt idx="9644">
                  <c:v>0.7560617168229361</c:v>
                </c:pt>
                <c:pt idx="9645">
                  <c:v>0.12927464308649053</c:v>
                </c:pt>
                <c:pt idx="9646">
                  <c:v>0.71892635464618282</c:v>
                </c:pt>
                <c:pt idx="9647">
                  <c:v>0.99524253839405374</c:v>
                </c:pt>
                <c:pt idx="9648">
                  <c:v>4.1342788860827123E-2</c:v>
                </c:pt>
                <c:pt idx="9649">
                  <c:v>0.84825238392141289</c:v>
                </c:pt>
                <c:pt idx="9650">
                  <c:v>0.57781656718711205</c:v>
                </c:pt>
                <c:pt idx="9651">
                  <c:v>0.36304471379287762</c:v>
                </c:pt>
                <c:pt idx="9652">
                  <c:v>0.69250471689389304</c:v>
                </c:pt>
                <c:pt idx="9653">
                  <c:v>0.92677683566081193</c:v>
                </c:pt>
                <c:pt idx="9654">
                  <c:v>0.33827695126565033</c:v>
                </c:pt>
                <c:pt idx="9655">
                  <c:v>0.42071992178481071</c:v>
                </c:pt>
                <c:pt idx="9656">
                  <c:v>3.97254373131904E-2</c:v>
                </c:pt>
                <c:pt idx="9657">
                  <c:v>0.66542492279104182</c:v>
                </c:pt>
                <c:pt idx="9658">
                  <c:v>0.79667734904060017</c:v>
                </c:pt>
                <c:pt idx="9659">
                  <c:v>0.75620532536702478</c:v>
                </c:pt>
                <c:pt idx="9660">
                  <c:v>0.54290344358557063</c:v>
                </c:pt>
                <c:pt idx="9661">
                  <c:v>0.57817634268578899</c:v>
                </c:pt>
                <c:pt idx="9662">
                  <c:v>0.40979152005621766</c:v>
                </c:pt>
                <c:pt idx="9663">
                  <c:v>0.36607758485063796</c:v>
                </c:pt>
                <c:pt idx="9664">
                  <c:v>0.66596858467253328</c:v>
                </c:pt>
                <c:pt idx="9665">
                  <c:v>0.93400259126629803</c:v>
                </c:pt>
                <c:pt idx="9666">
                  <c:v>0.78155141267066419</c:v>
                </c:pt>
                <c:pt idx="9667">
                  <c:v>0.53459275585347454</c:v>
                </c:pt>
                <c:pt idx="9668">
                  <c:v>0.90044762934578937</c:v>
                </c:pt>
                <c:pt idx="9669">
                  <c:v>0.82330641468209509</c:v>
                </c:pt>
                <c:pt idx="9670">
                  <c:v>0.31091156197288611</c:v>
                </c:pt>
                <c:pt idx="9671">
                  <c:v>0.49062207829701809</c:v>
                </c:pt>
                <c:pt idx="9672">
                  <c:v>0.88526993798337406</c:v>
                </c:pt>
                <c:pt idx="9673">
                  <c:v>0.7318476865682042</c:v>
                </c:pt>
                <c:pt idx="9674">
                  <c:v>0.16406815180744425</c:v>
                </c:pt>
                <c:pt idx="9675">
                  <c:v>0.49342742771535525</c:v>
                </c:pt>
                <c:pt idx="9676">
                  <c:v>3.4777611975920206E-2</c:v>
                </c:pt>
                <c:pt idx="9677">
                  <c:v>0.50732447929090096</c:v>
                </c:pt>
                <c:pt idx="9678">
                  <c:v>0.60252344217268905</c:v>
                </c:pt>
                <c:pt idx="9679">
                  <c:v>0.61149259638576425</c:v>
                </c:pt>
                <c:pt idx="9680">
                  <c:v>0.35606745553951125</c:v>
                </c:pt>
                <c:pt idx="9681">
                  <c:v>0.42572525256579985</c:v>
                </c:pt>
                <c:pt idx="9682">
                  <c:v>0.16431987339831883</c:v>
                </c:pt>
                <c:pt idx="9683">
                  <c:v>0.72411220554453892</c:v>
                </c:pt>
                <c:pt idx="9684">
                  <c:v>0.15383858706515216</c:v>
                </c:pt>
                <c:pt idx="9685">
                  <c:v>0.56513280401245358</c:v>
                </c:pt>
                <c:pt idx="9686">
                  <c:v>0.18703703730694812</c:v>
                </c:pt>
                <c:pt idx="9687">
                  <c:v>0.53148601787699667</c:v>
                </c:pt>
                <c:pt idx="9688">
                  <c:v>0.68550245868298343</c:v>
                </c:pt>
                <c:pt idx="9689">
                  <c:v>0.23982308490193593</c:v>
                </c:pt>
                <c:pt idx="9690">
                  <c:v>0.70658794683711046</c:v>
                </c:pt>
                <c:pt idx="9691">
                  <c:v>0.62362249131483138</c:v>
                </c:pt>
                <c:pt idx="9692">
                  <c:v>0.22321152837165237</c:v>
                </c:pt>
                <c:pt idx="9693">
                  <c:v>0.51615734236135957</c:v>
                </c:pt>
                <c:pt idx="9694">
                  <c:v>5.6453067369970057E-2</c:v>
                </c:pt>
                <c:pt idx="9695">
                  <c:v>0.80670328708677708</c:v>
                </c:pt>
                <c:pt idx="9696">
                  <c:v>0.26214606746199826</c:v>
                </c:pt>
                <c:pt idx="9697">
                  <c:v>0.88895583380430743</c:v>
                </c:pt>
                <c:pt idx="9698">
                  <c:v>0.68069874899494398</c:v>
                </c:pt>
                <c:pt idx="9699">
                  <c:v>0.50387435802438962</c:v>
                </c:pt>
                <c:pt idx="9700">
                  <c:v>0.61633531591684343</c:v>
                </c:pt>
                <c:pt idx="9701">
                  <c:v>0.74765461438691927</c:v>
                </c:pt>
                <c:pt idx="9702">
                  <c:v>0.83110400095167758</c:v>
                </c:pt>
                <c:pt idx="9703">
                  <c:v>0.36494399484477191</c:v>
                </c:pt>
                <c:pt idx="9704">
                  <c:v>0.61372135608164657</c:v>
                </c:pt>
                <c:pt idx="9705">
                  <c:v>0.81483166423385578</c:v>
                </c:pt>
                <c:pt idx="9706">
                  <c:v>0.87578077841353641</c:v>
                </c:pt>
                <c:pt idx="9707">
                  <c:v>0.24754279630609918</c:v>
                </c:pt>
                <c:pt idx="9708">
                  <c:v>0.45177751660895415</c:v>
                </c:pt>
                <c:pt idx="9709">
                  <c:v>2.4721646692939869E-2</c:v>
                </c:pt>
                <c:pt idx="9710">
                  <c:v>0.49671596824038589</c:v>
                </c:pt>
                <c:pt idx="9711">
                  <c:v>0.30527821616515433</c:v>
                </c:pt>
                <c:pt idx="9712">
                  <c:v>0.81097908774902072</c:v>
                </c:pt>
                <c:pt idx="9713">
                  <c:v>0.12552779779095566</c:v>
                </c:pt>
                <c:pt idx="9714">
                  <c:v>0.74569747259174357</c:v>
                </c:pt>
                <c:pt idx="9715">
                  <c:v>0.93742184943399476</c:v>
                </c:pt>
                <c:pt idx="9716">
                  <c:v>0.24902343715029929</c:v>
                </c:pt>
                <c:pt idx="9717">
                  <c:v>0.33690818508011672</c:v>
                </c:pt>
                <c:pt idx="9718">
                  <c:v>0.41586664152139174</c:v>
                </c:pt>
                <c:pt idx="9719">
                  <c:v>0.47064405003126897</c:v>
                </c:pt>
                <c:pt idx="9720">
                  <c:v>0.11454887553795653</c:v>
                </c:pt>
                <c:pt idx="9721">
                  <c:v>0.22295116643558777</c:v>
                </c:pt>
                <c:pt idx="9722">
                  <c:v>0.1402542829235337</c:v>
                </c:pt>
                <c:pt idx="9723">
                  <c:v>0.25373309583111342</c:v>
                </c:pt>
                <c:pt idx="9724">
                  <c:v>0.49214163352369406</c:v>
                </c:pt>
                <c:pt idx="9725">
                  <c:v>0.42443463272621607</c:v>
                </c:pt>
                <c:pt idx="9726">
                  <c:v>0.47287222951318708</c:v>
                </c:pt>
                <c:pt idx="9727">
                  <c:v>0.56356142813505672</c:v>
                </c:pt>
                <c:pt idx="9728">
                  <c:v>0.77692266589818648</c:v>
                </c:pt>
                <c:pt idx="9729">
                  <c:v>0.73924575081991295</c:v>
                </c:pt>
                <c:pt idx="9730">
                  <c:v>0.50333403027771695</c:v>
                </c:pt>
                <c:pt idx="9731">
                  <c:v>0.5350468775886329</c:v>
                </c:pt>
                <c:pt idx="9732">
                  <c:v>0.53287163215357425</c:v>
                </c:pt>
                <c:pt idx="9733">
                  <c:v>0.9735216051216804</c:v>
                </c:pt>
                <c:pt idx="9734">
                  <c:v>0.97761728008166759</c:v>
                </c:pt>
                <c:pt idx="9735">
                  <c:v>0.81362633258738848</c:v>
                </c:pt>
                <c:pt idx="9736">
                  <c:v>0.61777179623850242</c:v>
                </c:pt>
                <c:pt idx="9737">
                  <c:v>0.89057938050971341</c:v>
                </c:pt>
                <c:pt idx="9738">
                  <c:v>0.96764822675271345</c:v>
                </c:pt>
                <c:pt idx="9739">
                  <c:v>0.26374703285458823</c:v>
                </c:pt>
                <c:pt idx="9740">
                  <c:v>0.7963811870647507</c:v>
                </c:pt>
                <c:pt idx="9741">
                  <c:v>0.77861099726455796</c:v>
                </c:pt>
                <c:pt idx="9742">
                  <c:v>0.11503102542601108</c:v>
                </c:pt>
                <c:pt idx="9743">
                  <c:v>0.32644433496820013</c:v>
                </c:pt>
                <c:pt idx="9744">
                  <c:v>0.54993781053923896</c:v>
                </c:pt>
                <c:pt idx="9745">
                  <c:v>0.80478173298983913</c:v>
                </c:pt>
                <c:pt idx="9746">
                  <c:v>0.96658636022665834</c:v>
                </c:pt>
                <c:pt idx="9747">
                  <c:v>0.41695632944673128</c:v>
                </c:pt>
                <c:pt idx="9748">
                  <c:v>0.78502901121276847</c:v>
                </c:pt>
                <c:pt idx="9749">
                  <c:v>0.98259145300024719</c:v>
                </c:pt>
                <c:pt idx="9750">
                  <c:v>0.41455057515508986</c:v>
                </c:pt>
                <c:pt idx="9751">
                  <c:v>0.35151663159556529</c:v>
                </c:pt>
                <c:pt idx="9752">
                  <c:v>0.94002722666600125</c:v>
                </c:pt>
                <c:pt idx="9753">
                  <c:v>3.7598575482889349E-2</c:v>
                </c:pt>
                <c:pt idx="9754">
                  <c:v>0.91925814092124725</c:v>
                </c:pt>
                <c:pt idx="9755">
                  <c:v>0.9715744634026543</c:v>
                </c:pt>
                <c:pt idx="9756">
                  <c:v>0.25200640841014982</c:v>
                </c:pt>
                <c:pt idx="9757">
                  <c:v>0.47170614938796784</c:v>
                </c:pt>
                <c:pt idx="9758">
                  <c:v>0.96525276357552636</c:v>
                </c:pt>
                <c:pt idx="9759">
                  <c:v>3.1974138706910489E-3</c:v>
                </c:pt>
                <c:pt idx="9760">
                  <c:v>0.7389349247044581</c:v>
                </c:pt>
                <c:pt idx="9761">
                  <c:v>0.27927950782667821</c:v>
                </c:pt>
                <c:pt idx="9762">
                  <c:v>0.85068804298093914</c:v>
                </c:pt>
                <c:pt idx="9763">
                  <c:v>0.51393838064462805</c:v>
                </c:pt>
                <c:pt idx="9764">
                  <c:v>0.76236349426319983</c:v>
                </c:pt>
                <c:pt idx="9765">
                  <c:v>4.324808159994338E-2</c:v>
                </c:pt>
                <c:pt idx="9766">
                  <c:v>0.87050745024835108</c:v>
                </c:pt>
                <c:pt idx="9767">
                  <c:v>0.61871632403634313</c:v>
                </c:pt>
                <c:pt idx="9768">
                  <c:v>0.76525807881972663</c:v>
                </c:pt>
                <c:pt idx="9769">
                  <c:v>0.6925307231454787</c:v>
                </c:pt>
                <c:pt idx="9770">
                  <c:v>0.36386390606121344</c:v>
                </c:pt>
                <c:pt idx="9771">
                  <c:v>0.46066917081394659</c:v>
                </c:pt>
                <c:pt idx="9772">
                  <c:v>0.46675387000048246</c:v>
                </c:pt>
                <c:pt idx="9773">
                  <c:v>0.73229309810897947</c:v>
                </c:pt>
                <c:pt idx="9774">
                  <c:v>0.65009991761767305</c:v>
                </c:pt>
                <c:pt idx="9775">
                  <c:v>0.2293154002303795</c:v>
                </c:pt>
                <c:pt idx="9776">
                  <c:v>0.1039316719881872</c:v>
                </c:pt>
                <c:pt idx="9777">
                  <c:v>0.77961110546235513</c:v>
                </c:pt>
                <c:pt idx="9778">
                  <c:v>0.92384950580254643</c:v>
                </c:pt>
                <c:pt idx="9779">
                  <c:v>0.138644023397306</c:v>
                </c:pt>
                <c:pt idx="9780">
                  <c:v>0.19010123852179445</c:v>
                </c:pt>
                <c:pt idx="9781">
                  <c:v>3.1515835799051373E-2</c:v>
                </c:pt>
                <c:pt idx="9782">
                  <c:v>0.68665227465641321</c:v>
                </c:pt>
                <c:pt idx="9783">
                  <c:v>0.56478015033750806</c:v>
                </c:pt>
                <c:pt idx="9784">
                  <c:v>0.25998672249726335</c:v>
                </c:pt>
                <c:pt idx="9785">
                  <c:v>0.59684501150476044</c:v>
                </c:pt>
                <c:pt idx="9786">
                  <c:v>0.17410836050943862</c:v>
                </c:pt>
                <c:pt idx="9787">
                  <c:v>0.23921508213468598</c:v>
                </c:pt>
                <c:pt idx="9788">
                  <c:v>0.48788543766731651</c:v>
                </c:pt>
                <c:pt idx="9789">
                  <c:v>0.89055087458833626</c:v>
                </c:pt>
                <c:pt idx="9790">
                  <c:v>0.48854920616771524</c:v>
                </c:pt>
                <c:pt idx="9791">
                  <c:v>4.6508060789903653E-2</c:v>
                </c:pt>
                <c:pt idx="9792">
                  <c:v>0.66097769591071531</c:v>
                </c:pt>
                <c:pt idx="9793">
                  <c:v>5.2135171392995477E-2</c:v>
                </c:pt>
                <c:pt idx="9794">
                  <c:v>0.23582560207500383</c:v>
                </c:pt>
                <c:pt idx="9795">
                  <c:v>0.52089407458943038</c:v>
                </c:pt>
                <c:pt idx="9796">
                  <c:v>0.66671162455655242</c:v>
                </c:pt>
                <c:pt idx="9797">
                  <c:v>0.42227392197692482</c:v>
                </c:pt>
                <c:pt idx="9798">
                  <c:v>0.15780666617574482</c:v>
                </c:pt>
                <c:pt idx="9799">
                  <c:v>0.25663841574296281</c:v>
                </c:pt>
                <c:pt idx="9800">
                  <c:v>0.32185339197602747</c:v>
                </c:pt>
                <c:pt idx="9801">
                  <c:v>0.38995894109362689</c:v>
                </c:pt>
                <c:pt idx="9802">
                  <c:v>3.9922960586810004E-2</c:v>
                </c:pt>
                <c:pt idx="9803">
                  <c:v>0.9851985825156786</c:v>
                </c:pt>
                <c:pt idx="9804">
                  <c:v>0.23257634101089852</c:v>
                </c:pt>
                <c:pt idx="9805">
                  <c:v>0.91056337017126543</c:v>
                </c:pt>
                <c:pt idx="9806">
                  <c:v>0.83856246845729765</c:v>
                </c:pt>
                <c:pt idx="9807">
                  <c:v>0.71940736180143772</c:v>
                </c:pt>
                <c:pt idx="9808">
                  <c:v>7.9529796764035612E-2</c:v>
                </c:pt>
                <c:pt idx="9809">
                  <c:v>0.65729421314657399</c:v>
                </c:pt>
                <c:pt idx="9810">
                  <c:v>0.14384035446859914</c:v>
                </c:pt>
                <c:pt idx="9811">
                  <c:v>0.52483755374552565</c:v>
                </c:pt>
                <c:pt idx="9812">
                  <c:v>0.94476580105012553</c:v>
                </c:pt>
                <c:pt idx="9813">
                  <c:v>0.67881824945975944</c:v>
                </c:pt>
                <c:pt idx="9814">
                  <c:v>0.89831867017704936</c:v>
                </c:pt>
                <c:pt idx="9815">
                  <c:v>4.1889665667847575E-2</c:v>
                </c:pt>
                <c:pt idx="9816">
                  <c:v>3.9610879514185189E-2</c:v>
                </c:pt>
                <c:pt idx="9817">
                  <c:v>0.7400519949104879</c:v>
                </c:pt>
                <c:pt idx="9818">
                  <c:v>5.3878460570181932E-2</c:v>
                </c:pt>
                <c:pt idx="9819">
                  <c:v>0.53528680304777199</c:v>
                </c:pt>
                <c:pt idx="9820">
                  <c:v>0.56529882390298825</c:v>
                </c:pt>
                <c:pt idx="9821">
                  <c:v>0.97733333752366403</c:v>
                </c:pt>
                <c:pt idx="9822">
                  <c:v>4.1403760221509149E-2</c:v>
                </c:pt>
                <c:pt idx="9823">
                  <c:v>0.87299804290430527</c:v>
                </c:pt>
                <c:pt idx="9824">
                  <c:v>0.478107092659039</c:v>
                </c:pt>
                <c:pt idx="9825">
                  <c:v>0.54590632046847898</c:v>
                </c:pt>
                <c:pt idx="9826">
                  <c:v>4.7528113726306762E-2</c:v>
                </c:pt>
                <c:pt idx="9827">
                  <c:v>0.80500739803770904</c:v>
                </c:pt>
                <c:pt idx="9828">
                  <c:v>0.7593388197754225</c:v>
                </c:pt>
                <c:pt idx="9829">
                  <c:v>0.2075439655257128</c:v>
                </c:pt>
                <c:pt idx="9830">
                  <c:v>0.19142859065506077</c:v>
                </c:pt>
                <c:pt idx="9831">
                  <c:v>0.34032313960619415</c:v>
                </c:pt>
                <c:pt idx="9832">
                  <c:v>0.81100736130541529</c:v>
                </c:pt>
                <c:pt idx="9833">
                  <c:v>0.60072146011550043</c:v>
                </c:pt>
                <c:pt idx="9834">
                  <c:v>0.32558016121647326</c:v>
                </c:pt>
                <c:pt idx="9835">
                  <c:v>2.5769565266449735E-2</c:v>
                </c:pt>
                <c:pt idx="9836">
                  <c:v>0.10908343322066751</c:v>
                </c:pt>
                <c:pt idx="9837">
                  <c:v>0.36526213975868288</c:v>
                </c:pt>
                <c:pt idx="9838">
                  <c:v>0.96078292418307765</c:v>
                </c:pt>
                <c:pt idx="9839">
                  <c:v>0.87860674498537872</c:v>
                </c:pt>
                <c:pt idx="9840">
                  <c:v>0.74356296925971421</c:v>
                </c:pt>
                <c:pt idx="9841">
                  <c:v>6.2824348017025897E-2</c:v>
                </c:pt>
                <c:pt idx="9842">
                  <c:v>0.8888171221543183</c:v>
                </c:pt>
                <c:pt idx="9843">
                  <c:v>0.34937204762798363</c:v>
                </c:pt>
                <c:pt idx="9844">
                  <c:v>0.89600448352098672</c:v>
                </c:pt>
                <c:pt idx="9845">
                  <c:v>0.1473545372240965</c:v>
                </c:pt>
                <c:pt idx="9846">
                  <c:v>0.58770712538981207</c:v>
                </c:pt>
                <c:pt idx="9847">
                  <c:v>0.59365642657208095</c:v>
                </c:pt>
                <c:pt idx="9848">
                  <c:v>0.58356139696369014</c:v>
                </c:pt>
                <c:pt idx="9849">
                  <c:v>0.91639876873996051</c:v>
                </c:pt>
                <c:pt idx="9850">
                  <c:v>0.9141062125163647</c:v>
                </c:pt>
                <c:pt idx="9851">
                  <c:v>0.3831137625421927</c:v>
                </c:pt>
                <c:pt idx="9852">
                  <c:v>0.9930070466329376</c:v>
                </c:pt>
                <c:pt idx="9853">
                  <c:v>0.46943275978296656</c:v>
                </c:pt>
                <c:pt idx="9854">
                  <c:v>0.75639367231931243</c:v>
                </c:pt>
                <c:pt idx="9855">
                  <c:v>0.70845067068396628</c:v>
                </c:pt>
                <c:pt idx="9856">
                  <c:v>0.93042218542211785</c:v>
                </c:pt>
                <c:pt idx="9857">
                  <c:v>0.60567038953568342</c:v>
                </c:pt>
                <c:pt idx="9858">
                  <c:v>0.50223692623071226</c:v>
                </c:pt>
                <c:pt idx="9859">
                  <c:v>9.601915958152113E-2</c:v>
                </c:pt>
                <c:pt idx="9860">
                  <c:v>0.79401508662570974</c:v>
                </c:pt>
                <c:pt idx="9861">
                  <c:v>1.1560918303002099E-2</c:v>
                </c:pt>
                <c:pt idx="9862">
                  <c:v>0.30435391855628879</c:v>
                </c:pt>
                <c:pt idx="9863">
                  <c:v>0.27630917554549367</c:v>
                </c:pt>
                <c:pt idx="9864">
                  <c:v>0.92831339311241801</c:v>
                </c:pt>
                <c:pt idx="9865">
                  <c:v>0.16319804040864019</c:v>
                </c:pt>
                <c:pt idx="9866">
                  <c:v>0.86946514801563002</c:v>
                </c:pt>
                <c:pt idx="9867">
                  <c:v>0.10074269869399383</c:v>
                </c:pt>
                <c:pt idx="9868">
                  <c:v>0.18253694995424569</c:v>
                </c:pt>
                <c:pt idx="9869">
                  <c:v>0.89851788100717489</c:v>
                </c:pt>
                <c:pt idx="9870">
                  <c:v>0.39002608758864277</c:v>
                </c:pt>
                <c:pt idx="9871">
                  <c:v>0.16845410231894539</c:v>
                </c:pt>
                <c:pt idx="9872">
                  <c:v>0.20809767451514383</c:v>
                </c:pt>
                <c:pt idx="9873">
                  <c:v>0.49761557602212558</c:v>
                </c:pt>
                <c:pt idx="9874">
                  <c:v>0.42498620386467606</c:v>
                </c:pt>
                <c:pt idx="9875">
                  <c:v>0.74312835361022889</c:v>
                </c:pt>
                <c:pt idx="9876">
                  <c:v>0.75823912711732044</c:v>
                </c:pt>
                <c:pt idx="9877">
                  <c:v>0.72500946080545403</c:v>
                </c:pt>
                <c:pt idx="9878">
                  <c:v>0.23400775726605569</c:v>
                </c:pt>
                <c:pt idx="9879">
                  <c:v>0.96837637059780601</c:v>
                </c:pt>
                <c:pt idx="9880">
                  <c:v>0.50166063732544919</c:v>
                </c:pt>
                <c:pt idx="9881">
                  <c:v>0.41033152882490842</c:v>
                </c:pt>
                <c:pt idx="9882">
                  <c:v>0.44200496023614189</c:v>
                </c:pt>
                <c:pt idx="9883">
                  <c:v>0.77736668883700233</c:v>
                </c:pt>
                <c:pt idx="9884">
                  <c:v>0.2019392834985346</c:v>
                </c:pt>
                <c:pt idx="9885">
                  <c:v>0.99353775987100679</c:v>
                </c:pt>
                <c:pt idx="9886">
                  <c:v>0.38913015201181644</c:v>
                </c:pt>
                <c:pt idx="9887">
                  <c:v>0.11046486259925406</c:v>
                </c:pt>
                <c:pt idx="9888">
                  <c:v>0.58294570566292192</c:v>
                </c:pt>
                <c:pt idx="9889">
                  <c:v>0.5684750767277903</c:v>
                </c:pt>
                <c:pt idx="9890">
                  <c:v>0.36061456397204406</c:v>
                </c:pt>
                <c:pt idx="9891">
                  <c:v>0.84897667814464151</c:v>
                </c:pt>
                <c:pt idx="9892">
                  <c:v>0.75102957699030148</c:v>
                </c:pt>
                <c:pt idx="9893">
                  <c:v>0.55410047599771084</c:v>
                </c:pt>
                <c:pt idx="9894">
                  <c:v>0.76670009352578783</c:v>
                </c:pt>
                <c:pt idx="9895">
                  <c:v>0.92847188791654622</c:v>
                </c:pt>
                <c:pt idx="9896">
                  <c:v>0.82702021339303822</c:v>
                </c:pt>
                <c:pt idx="9897">
                  <c:v>0.72872649679366797</c:v>
                </c:pt>
                <c:pt idx="9898">
                  <c:v>0.70623161117836442</c:v>
                </c:pt>
                <c:pt idx="9899">
                  <c:v>0.63468907477086833</c:v>
                </c:pt>
                <c:pt idx="9900">
                  <c:v>0.21927967398393883</c:v>
                </c:pt>
                <c:pt idx="9901">
                  <c:v>0.4334806480600874</c:v>
                </c:pt>
                <c:pt idx="9902">
                  <c:v>0.50925194588920653</c:v>
                </c:pt>
                <c:pt idx="9903">
                  <c:v>0.99745455989495602</c:v>
                </c:pt>
                <c:pt idx="9904">
                  <c:v>0.21878815452511802</c:v>
                </c:pt>
                <c:pt idx="9905">
                  <c:v>0.17251310365857236</c:v>
                </c:pt>
                <c:pt idx="9906">
                  <c:v>0.4277331896255413</c:v>
                </c:pt>
                <c:pt idx="9907">
                  <c:v>0.91171803647266614</c:v>
                </c:pt>
                <c:pt idx="9908">
                  <c:v>0.24503899609904689</c:v>
                </c:pt>
                <c:pt idx="9909">
                  <c:v>0.37040743668116977</c:v>
                </c:pt>
                <c:pt idx="9910">
                  <c:v>0.43778830042005901</c:v>
                </c:pt>
                <c:pt idx="9911">
                  <c:v>0.90796515993213522</c:v>
                </c:pt>
                <c:pt idx="9912">
                  <c:v>0.17044297939652717</c:v>
                </c:pt>
                <c:pt idx="9913">
                  <c:v>0.63515471743194141</c:v>
                </c:pt>
                <c:pt idx="9914">
                  <c:v>4.5335878639172704E-2</c:v>
                </c:pt>
                <c:pt idx="9915">
                  <c:v>0.96011228857567177</c:v>
                </c:pt>
                <c:pt idx="9916">
                  <c:v>0.60723409131506179</c:v>
                </c:pt>
                <c:pt idx="9917">
                  <c:v>0.78337273224413984</c:v>
                </c:pt>
                <c:pt idx="9918">
                  <c:v>0.1455108272589328</c:v>
                </c:pt>
                <c:pt idx="9919">
                  <c:v>0.60047374088339212</c:v>
                </c:pt>
                <c:pt idx="9920">
                  <c:v>0.16216302717205278</c:v>
                </c:pt>
                <c:pt idx="9921">
                  <c:v>0.47399768069106979</c:v>
                </c:pt>
                <c:pt idx="9922">
                  <c:v>0.47901937480970258</c:v>
                </c:pt>
                <c:pt idx="9923">
                  <c:v>0.87863242667104702</c:v>
                </c:pt>
                <c:pt idx="9924">
                  <c:v>0.17519506028629608</c:v>
                </c:pt>
                <c:pt idx="9925">
                  <c:v>0.50337823177845131</c:v>
                </c:pt>
                <c:pt idx="9926">
                  <c:v>0.27794150043183075</c:v>
                </c:pt>
                <c:pt idx="9927">
                  <c:v>0.36279775777961953</c:v>
                </c:pt>
                <c:pt idx="9928">
                  <c:v>0.54191500206567111</c:v>
                </c:pt>
                <c:pt idx="9929">
                  <c:v>0.965439717734903</c:v>
                </c:pt>
                <c:pt idx="9930">
                  <c:v>0.14533597051414474</c:v>
                </c:pt>
                <c:pt idx="9931">
                  <c:v>0.6616564312305564</c:v>
                </c:pt>
                <c:pt idx="9932">
                  <c:v>0.45963969196176141</c:v>
                </c:pt>
                <c:pt idx="9933">
                  <c:v>0.16430280132419561</c:v>
                </c:pt>
                <c:pt idx="9934">
                  <c:v>0.43718185575547713</c:v>
                </c:pt>
                <c:pt idx="9935">
                  <c:v>0.71544968230437933</c:v>
                </c:pt>
                <c:pt idx="9936">
                  <c:v>0.56281048970427849</c:v>
                </c:pt>
                <c:pt idx="9937">
                  <c:v>0.15590045980918243</c:v>
                </c:pt>
                <c:pt idx="9938">
                  <c:v>0.21902801292903162</c:v>
                </c:pt>
                <c:pt idx="9939">
                  <c:v>0.20381329823462913</c:v>
                </c:pt>
                <c:pt idx="9940">
                  <c:v>0.49010342941158613</c:v>
                </c:pt>
                <c:pt idx="9941">
                  <c:v>0.16833812052772293</c:v>
                </c:pt>
                <c:pt idx="9942">
                  <c:v>0.25879170943926633</c:v>
                </c:pt>
                <c:pt idx="9943">
                  <c:v>0.51226054574933855</c:v>
                </c:pt>
                <c:pt idx="9944">
                  <c:v>0.56299240913381443</c:v>
                </c:pt>
                <c:pt idx="9945">
                  <c:v>0.21342031201972642</c:v>
                </c:pt>
                <c:pt idx="9946">
                  <c:v>0.955184115541719</c:v>
                </c:pt>
                <c:pt idx="9947">
                  <c:v>0.77942990967046</c:v>
                </c:pt>
                <c:pt idx="9948">
                  <c:v>0.87849183142114984</c:v>
                </c:pt>
                <c:pt idx="9949">
                  <c:v>0.81221069526495915</c:v>
                </c:pt>
                <c:pt idx="9950">
                  <c:v>0.82515531816759857</c:v>
                </c:pt>
                <c:pt idx="9951">
                  <c:v>0.38543244282967992</c:v>
                </c:pt>
                <c:pt idx="9952">
                  <c:v>0.96306663843014584</c:v>
                </c:pt>
                <c:pt idx="9953">
                  <c:v>0.2609920954615772</c:v>
                </c:pt>
                <c:pt idx="9954">
                  <c:v>0.49414842272836174</c:v>
                </c:pt>
                <c:pt idx="9955">
                  <c:v>0.15254079557607919</c:v>
                </c:pt>
                <c:pt idx="9956">
                  <c:v>0.75315124716290793</c:v>
                </c:pt>
                <c:pt idx="9957">
                  <c:v>0.2130110669941693</c:v>
                </c:pt>
                <c:pt idx="9958">
                  <c:v>7.70029710032991E-2</c:v>
                </c:pt>
                <c:pt idx="9959">
                  <c:v>0.18893365244797136</c:v>
                </c:pt>
                <c:pt idx="9960">
                  <c:v>0.40789669305453852</c:v>
                </c:pt>
                <c:pt idx="9961">
                  <c:v>0.51972016762929041</c:v>
                </c:pt>
                <c:pt idx="9962">
                  <c:v>0.93685734548459643</c:v>
                </c:pt>
                <c:pt idx="9963">
                  <c:v>0.76140555961122991</c:v>
                </c:pt>
                <c:pt idx="9964">
                  <c:v>0.94324038594180737</c:v>
                </c:pt>
                <c:pt idx="9965">
                  <c:v>4.1166523956305594E-2</c:v>
                </c:pt>
                <c:pt idx="9966">
                  <c:v>0.88576813362807416</c:v>
                </c:pt>
                <c:pt idx="9967">
                  <c:v>0.10502188704210422</c:v>
                </c:pt>
                <c:pt idx="9968">
                  <c:v>0.10285551664552442</c:v>
                </c:pt>
                <c:pt idx="9969">
                  <c:v>0.69266826132902326</c:v>
                </c:pt>
                <c:pt idx="9970">
                  <c:v>0.6754681568944213</c:v>
                </c:pt>
                <c:pt idx="9971">
                  <c:v>0.59331292453841911</c:v>
                </c:pt>
                <c:pt idx="9972">
                  <c:v>0.81032271720949689</c:v>
                </c:pt>
                <c:pt idx="9973">
                  <c:v>9.3908140013882951E-2</c:v>
                </c:pt>
                <c:pt idx="9974">
                  <c:v>0.3141092133308338</c:v>
                </c:pt>
                <c:pt idx="9975">
                  <c:v>0.23354845132378324</c:v>
                </c:pt>
                <c:pt idx="9976">
                  <c:v>0.24882139882483584</c:v>
                </c:pt>
                <c:pt idx="9977">
                  <c:v>0.94125004901608922</c:v>
                </c:pt>
                <c:pt idx="9978">
                  <c:v>0.58957381341120874</c:v>
                </c:pt>
                <c:pt idx="9979">
                  <c:v>0.96708200218485763</c:v>
                </c:pt>
                <c:pt idx="9980">
                  <c:v>0.74721072090194129</c:v>
                </c:pt>
                <c:pt idx="9981">
                  <c:v>0.37058619892717626</c:v>
                </c:pt>
                <c:pt idx="9982">
                  <c:v>0.44224536905169737</c:v>
                </c:pt>
                <c:pt idx="9983">
                  <c:v>0.81791765187770016</c:v>
                </c:pt>
                <c:pt idx="9984">
                  <c:v>0.74197510850707771</c:v>
                </c:pt>
                <c:pt idx="9985">
                  <c:v>0.37564867845533823</c:v>
                </c:pt>
                <c:pt idx="9986">
                  <c:v>0.52733879886909329</c:v>
                </c:pt>
                <c:pt idx="9987">
                  <c:v>0.98319259285144167</c:v>
                </c:pt>
                <c:pt idx="9988">
                  <c:v>0.51790805417946917</c:v>
                </c:pt>
                <c:pt idx="9989">
                  <c:v>0.48066659433798242</c:v>
                </c:pt>
                <c:pt idx="9990">
                  <c:v>0.56345103847023614</c:v>
                </c:pt>
                <c:pt idx="9991">
                  <c:v>0.9216035692587512</c:v>
                </c:pt>
                <c:pt idx="9992">
                  <c:v>0.39118853183052898</c:v>
                </c:pt>
                <c:pt idx="9993">
                  <c:v>0.70565447570088058</c:v>
                </c:pt>
                <c:pt idx="9994">
                  <c:v>0.93477310470061992</c:v>
                </c:pt>
                <c:pt idx="9995">
                  <c:v>0.73157070331814267</c:v>
                </c:pt>
                <c:pt idx="9996">
                  <c:v>0.50881066802368069</c:v>
                </c:pt>
                <c:pt idx="9997">
                  <c:v>0.58089747400064839</c:v>
                </c:pt>
                <c:pt idx="9998">
                  <c:v>0.14384552889682611</c:v>
                </c:pt>
                <c:pt idx="9999">
                  <c:v>0.61180416895626311</c:v>
                </c:pt>
                <c:pt idx="10000">
                  <c:v>0.5926676479134092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AD-4005-8CB3-33E6C08747B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yVal>
            <c:numRef>
              <c:f>List1!$H$1:$H$10001</c:f>
              <c:numCache>
                <c:formatCode>General</c:formatCode>
                <c:ptCount val="10001"/>
                <c:pt idx="0">
                  <c:v>4.2079016585871119E-5</c:v>
                </c:pt>
                <c:pt idx="1">
                  <c:v>0.70722395773382107</c:v>
                </c:pt>
                <c:pt idx="2">
                  <c:v>0.31305955830638277</c:v>
                </c:pt>
                <c:pt idx="3">
                  <c:v>0.59199838135018867</c:v>
                </c:pt>
                <c:pt idx="4">
                  <c:v>0.71679727859645959</c:v>
                </c:pt>
                <c:pt idx="5">
                  <c:v>0.21186329667077552</c:v>
                </c:pt>
                <c:pt idx="6">
                  <c:v>0.78642907169946896</c:v>
                </c:pt>
                <c:pt idx="7">
                  <c:v>0.51340997894919016</c:v>
                </c:pt>
                <c:pt idx="8">
                  <c:v>0.88151812501322391</c:v>
                </c:pt>
                <c:pt idx="9">
                  <c:v>0.67512902322929769</c:v>
                </c:pt>
                <c:pt idx="10">
                  <c:v>0.89349534078198267</c:v>
                </c:pt>
                <c:pt idx="11">
                  <c:v>0.9761944487580072</c:v>
                </c:pt>
                <c:pt idx="12">
                  <c:v>0.90010220180270362</c:v>
                </c:pt>
                <c:pt idx="13">
                  <c:v>1.7707624015262175E-2</c:v>
                </c:pt>
                <c:pt idx="14">
                  <c:v>0.6120387504864665</c:v>
                </c:pt>
                <c:pt idx="15">
                  <c:v>0.53528135201674021</c:v>
                </c:pt>
                <c:pt idx="16">
                  <c:v>0.47368527132723726</c:v>
                </c:pt>
                <c:pt idx="17">
                  <c:v>0.22835712285170198</c:v>
                </c:pt>
                <c:pt idx="18">
                  <c:v>0.9981656945301991</c:v>
                </c:pt>
                <c:pt idx="19">
                  <c:v>0.17082989503202489</c:v>
                </c:pt>
                <c:pt idx="20">
                  <c:v>0.13804772921746958</c:v>
                </c:pt>
                <c:pt idx="21">
                  <c:v>0.16818688398608328</c:v>
                </c:pt>
                <c:pt idx="22">
                  <c:v>0.71696108007662052</c:v>
                </c:pt>
                <c:pt idx="23">
                  <c:v>0.96487477373558783</c:v>
                </c:pt>
                <c:pt idx="24">
                  <c:v>0.6503241000000034</c:v>
                </c:pt>
                <c:pt idx="25">
                  <c:v>0.99715062603221771</c:v>
                </c:pt>
                <c:pt idx="26">
                  <c:v>0.11057364945792297</c:v>
                </c:pt>
                <c:pt idx="27">
                  <c:v>0.41132836528649941</c:v>
                </c:pt>
                <c:pt idx="28">
                  <c:v>0.19583729617103809</c:v>
                </c:pt>
                <c:pt idx="29">
                  <c:v>0.43743867261215985</c:v>
                </c:pt>
                <c:pt idx="30">
                  <c:v>3.1772518545283249E-2</c:v>
                </c:pt>
                <c:pt idx="31">
                  <c:v>7.2111655060253877E-4</c:v>
                </c:pt>
                <c:pt idx="32">
                  <c:v>0.11980779195195426</c:v>
                </c:pt>
                <c:pt idx="33">
                  <c:v>0.60956126247046571</c:v>
                </c:pt>
                <c:pt idx="34">
                  <c:v>0.89614026709279992</c:v>
                </c:pt>
                <c:pt idx="35">
                  <c:v>0.42947095466287383</c:v>
                </c:pt>
                <c:pt idx="36">
                  <c:v>0.11833694489595338</c:v>
                </c:pt>
                <c:pt idx="37">
                  <c:v>0.88903479226354265</c:v>
                </c:pt>
                <c:pt idx="38">
                  <c:v>7.7554993367546701E-3</c:v>
                </c:pt>
                <c:pt idx="39">
                  <c:v>0.34667927881082489</c:v>
                </c:pt>
                <c:pt idx="40">
                  <c:v>0.63864089950855862</c:v>
                </c:pt>
                <c:pt idx="41">
                  <c:v>0.63759996632002292</c:v>
                </c:pt>
                <c:pt idx="42">
                  <c:v>0.14263586660038488</c:v>
                </c:pt>
                <c:pt idx="43">
                  <c:v>0.28101187864365607</c:v>
                </c:pt>
                <c:pt idx="44">
                  <c:v>0.96664628990304013</c:v>
                </c:pt>
                <c:pt idx="45">
                  <c:v>0.42419632637137378</c:v>
                </c:pt>
                <c:pt idx="46">
                  <c:v>0.46765924965388106</c:v>
                </c:pt>
                <c:pt idx="47">
                  <c:v>0.9490108587541668</c:v>
                </c:pt>
                <c:pt idx="48">
                  <c:v>2.5505007256523243E-2</c:v>
                </c:pt>
                <c:pt idx="49">
                  <c:v>0.6626588863612427</c:v>
                </c:pt>
                <c:pt idx="50">
                  <c:v>0.307904999380887</c:v>
                </c:pt>
                <c:pt idx="51">
                  <c:v>0.95932652054323186</c:v>
                </c:pt>
                <c:pt idx="52">
                  <c:v>0.40083269607314498</c:v>
                </c:pt>
                <c:pt idx="53">
                  <c:v>0.79512482732307388</c:v>
                </c:pt>
                <c:pt idx="54">
                  <c:v>0.66297474487823194</c:v>
                </c:pt>
                <c:pt idx="55">
                  <c:v>0.61653909441853827</c:v>
                </c:pt>
                <c:pt idx="56">
                  <c:v>0.17256181834850545</c:v>
                </c:pt>
                <c:pt idx="57">
                  <c:v>0.24648290930617736</c:v>
                </c:pt>
                <c:pt idx="58">
                  <c:v>0.63825863489800072</c:v>
                </c:pt>
                <c:pt idx="59">
                  <c:v>0.21287865667272296</c:v>
                </c:pt>
                <c:pt idx="60">
                  <c:v>0.85158462442997129</c:v>
                </c:pt>
                <c:pt idx="61">
                  <c:v>0.58278472050222785</c:v>
                </c:pt>
                <c:pt idx="62">
                  <c:v>0.86279940691906931</c:v>
                </c:pt>
                <c:pt idx="63">
                  <c:v>6.9634014773012148E-2</c:v>
                </c:pt>
                <c:pt idx="64">
                  <c:v>0.33888821599021934</c:v>
                </c:pt>
                <c:pt idx="65">
                  <c:v>0.69424807359196616</c:v>
                </c:pt>
                <c:pt idx="66">
                  <c:v>0.22737478615128193</c:v>
                </c:pt>
                <c:pt idx="67">
                  <c:v>0.48803277057038286</c:v>
                </c:pt>
                <c:pt idx="68">
                  <c:v>0.36677690239938765</c:v>
                </c:pt>
                <c:pt idx="69">
                  <c:v>0.4194005524829964</c:v>
                </c:pt>
                <c:pt idx="70">
                  <c:v>0.86508750769546605</c:v>
                </c:pt>
                <c:pt idx="71">
                  <c:v>0.52574376367299991</c:v>
                </c:pt>
                <c:pt idx="72">
                  <c:v>0.17543797808486875</c:v>
                </c:pt>
                <c:pt idx="73">
                  <c:v>0.58609959836401959</c:v>
                </c:pt>
                <c:pt idx="74">
                  <c:v>0.57595163005215655</c:v>
                </c:pt>
                <c:pt idx="75">
                  <c:v>1.9048212570626388E-2</c:v>
                </c:pt>
                <c:pt idx="76">
                  <c:v>0.14331060049278224</c:v>
                </c:pt>
                <c:pt idx="77">
                  <c:v>0.62126440816617778</c:v>
                </c:pt>
                <c:pt idx="78">
                  <c:v>0.59090997492471242</c:v>
                </c:pt>
                <c:pt idx="79">
                  <c:v>0.4239504856168993</c:v>
                </c:pt>
                <c:pt idx="80">
                  <c:v>0.33581368920198346</c:v>
                </c:pt>
                <c:pt idx="81">
                  <c:v>2.0676343711408016E-2</c:v>
                </c:pt>
                <c:pt idx="82">
                  <c:v>0.50731068360959675</c:v>
                </c:pt>
                <c:pt idx="83">
                  <c:v>0.37066135246803117</c:v>
                </c:pt>
                <c:pt idx="84">
                  <c:v>0.70535285617474131</c:v>
                </c:pt>
                <c:pt idx="85">
                  <c:v>0.8654556548527701</c:v>
                </c:pt>
                <c:pt idx="86">
                  <c:v>0.7131930364822936</c:v>
                </c:pt>
                <c:pt idx="87">
                  <c:v>0.63536608388431659</c:v>
                </c:pt>
                <c:pt idx="88">
                  <c:v>0.59777376968309925</c:v>
                </c:pt>
                <c:pt idx="89">
                  <c:v>0.7837489898240888</c:v>
                </c:pt>
                <c:pt idx="90">
                  <c:v>0.46927389943472758</c:v>
                </c:pt>
                <c:pt idx="91">
                  <c:v>8.6429725441350469E-2</c:v>
                </c:pt>
                <c:pt idx="92">
                  <c:v>0.62439741875249777</c:v>
                </c:pt>
                <c:pt idx="93">
                  <c:v>0.24741889920431137</c:v>
                </c:pt>
                <c:pt idx="94">
                  <c:v>0.36944085283644534</c:v>
                </c:pt>
                <c:pt idx="95">
                  <c:v>0.19241554811243691</c:v>
                </c:pt>
                <c:pt idx="96">
                  <c:v>0.92811905170237596</c:v>
                </c:pt>
                <c:pt idx="97">
                  <c:v>0.89690388780874386</c:v>
                </c:pt>
                <c:pt idx="98">
                  <c:v>0.26364432753233441</c:v>
                </c:pt>
                <c:pt idx="99">
                  <c:v>7.0214761919441981E-2</c:v>
                </c:pt>
                <c:pt idx="100">
                  <c:v>9.9505506036572863E-2</c:v>
                </c:pt>
                <c:pt idx="101">
                  <c:v>0.38904188265513717</c:v>
                </c:pt>
                <c:pt idx="102">
                  <c:v>0.62692371086539878</c:v>
                </c:pt>
                <c:pt idx="103">
                  <c:v>0.70681044073161226</c:v>
                </c:pt>
                <c:pt idx="104">
                  <c:v>0.36307930218199236</c:v>
                </c:pt>
                <c:pt idx="105">
                  <c:v>0.27383369872059382</c:v>
                </c:pt>
                <c:pt idx="106">
                  <c:v>0.3229763229950221</c:v>
                </c:pt>
                <c:pt idx="107">
                  <c:v>0.26306250331134651</c:v>
                </c:pt>
                <c:pt idx="108">
                  <c:v>0.29149507977603706</c:v>
                </c:pt>
                <c:pt idx="109">
                  <c:v>0.15780772182988362</c:v>
                </c:pt>
                <c:pt idx="110">
                  <c:v>0.27438272082916587</c:v>
                </c:pt>
                <c:pt idx="111">
                  <c:v>0.55039090176596817</c:v>
                </c:pt>
                <c:pt idx="112">
                  <c:v>0.4198879066016003</c:v>
                </c:pt>
                <c:pt idx="113">
                  <c:v>5.6048179071419027E-2</c:v>
                </c:pt>
                <c:pt idx="114">
                  <c:v>1.7475793146284201E-3</c:v>
                </c:pt>
                <c:pt idx="115">
                  <c:v>0.37156746693494147</c:v>
                </c:pt>
                <c:pt idx="116">
                  <c:v>0.93441870153621709</c:v>
                </c:pt>
                <c:pt idx="117">
                  <c:v>0.77511864517588103</c:v>
                </c:pt>
                <c:pt idx="118">
                  <c:v>0.41907139700794194</c:v>
                </c:pt>
                <c:pt idx="119">
                  <c:v>0.33297143845491645</c:v>
                </c:pt>
                <c:pt idx="120">
                  <c:v>0.25096803775567933</c:v>
                </c:pt>
                <c:pt idx="121">
                  <c:v>1.981248567803413E-2</c:v>
                </c:pt>
                <c:pt idx="122">
                  <c:v>0.98844871669469803</c:v>
                </c:pt>
                <c:pt idx="123">
                  <c:v>0.85758341376557179</c:v>
                </c:pt>
                <c:pt idx="124">
                  <c:v>0.4044370839392939</c:v>
                </c:pt>
                <c:pt idx="125">
                  <c:v>0.37407169368773313</c:v>
                </c:pt>
                <c:pt idx="126">
                  <c:v>2.2957735705635387E-2</c:v>
                </c:pt>
                <c:pt idx="127">
                  <c:v>0.85066593058903983</c:v>
                </c:pt>
                <c:pt idx="128">
                  <c:v>0.14229733596662866</c:v>
                </c:pt>
                <c:pt idx="129">
                  <c:v>0.59132751710309062</c:v>
                </c:pt>
                <c:pt idx="130">
                  <c:v>0.4415818776197647</c:v>
                </c:pt>
                <c:pt idx="131">
                  <c:v>0.66661908136057624</c:v>
                </c:pt>
                <c:pt idx="132">
                  <c:v>0.86690235318006126</c:v>
                </c:pt>
                <c:pt idx="133">
                  <c:v>2.7851823264663955E-2</c:v>
                </c:pt>
                <c:pt idx="134">
                  <c:v>0.10559553518220574</c:v>
                </c:pt>
                <c:pt idx="135">
                  <c:v>0.74416173330701973</c:v>
                </c:pt>
                <c:pt idx="136">
                  <c:v>0.1262536170549009</c:v>
                </c:pt>
                <c:pt idx="137">
                  <c:v>0.9445437676946371</c:v>
                </c:pt>
                <c:pt idx="138">
                  <c:v>0.94710556974034088</c:v>
                </c:pt>
                <c:pt idx="139">
                  <c:v>3.3125518836605141E-3</c:v>
                </c:pt>
                <c:pt idx="140">
                  <c:v>0.67406143465734158</c:v>
                </c:pt>
                <c:pt idx="141">
                  <c:v>0.95053421191430376</c:v>
                </c:pt>
                <c:pt idx="142">
                  <c:v>0.62850156967924053</c:v>
                </c:pt>
                <c:pt idx="143">
                  <c:v>0.22588352497009725</c:v>
                </c:pt>
                <c:pt idx="144">
                  <c:v>0.42440609839950039</c:v>
                </c:pt>
                <c:pt idx="145">
                  <c:v>0.99329772637844915</c:v>
                </c:pt>
                <c:pt idx="146">
                  <c:v>0.35488916856930086</c:v>
                </c:pt>
                <c:pt idx="147">
                  <c:v>0.62225807021477175</c:v>
                </c:pt>
                <c:pt idx="148">
                  <c:v>0.29138802564301902</c:v>
                </c:pt>
                <c:pt idx="149">
                  <c:v>0.35854890819571394</c:v>
                </c:pt>
                <c:pt idx="150">
                  <c:v>0.131501971339575</c:v>
                </c:pt>
                <c:pt idx="151">
                  <c:v>0.15363423021213815</c:v>
                </c:pt>
                <c:pt idx="152">
                  <c:v>0.13050910138083113</c:v>
                </c:pt>
                <c:pt idx="153">
                  <c:v>0.46646883360411451</c:v>
                </c:pt>
                <c:pt idx="154">
                  <c:v>0.94168831032779454</c:v>
                </c:pt>
                <c:pt idx="155">
                  <c:v>0.95543360521804244</c:v>
                </c:pt>
                <c:pt idx="156">
                  <c:v>0.97260482561430184</c:v>
                </c:pt>
                <c:pt idx="157">
                  <c:v>0.56930602554665233</c:v>
                </c:pt>
                <c:pt idx="158">
                  <c:v>0.32637328855990122</c:v>
                </c:pt>
                <c:pt idx="159">
                  <c:v>0.35586275223449931</c:v>
                </c:pt>
                <c:pt idx="160">
                  <c:v>0.98527873120516485</c:v>
                </c:pt>
                <c:pt idx="161">
                  <c:v>0.57963729117980101</c:v>
                </c:pt>
                <c:pt idx="162">
                  <c:v>0.9639547848906157</c:v>
                </c:pt>
                <c:pt idx="163">
                  <c:v>0.18807158255394157</c:v>
                </c:pt>
                <c:pt idx="164">
                  <c:v>0.91908991007091934</c:v>
                </c:pt>
                <c:pt idx="165">
                  <c:v>0.14412048791727075</c:v>
                </c:pt>
                <c:pt idx="166">
                  <c:v>0.23304235154438874</c:v>
                </c:pt>
                <c:pt idx="167">
                  <c:v>0.74280433251653066</c:v>
                </c:pt>
                <c:pt idx="168">
                  <c:v>0.31241853130628289</c:v>
                </c:pt>
                <c:pt idx="169">
                  <c:v>0.81825759067118986</c:v>
                </c:pt>
                <c:pt idx="170">
                  <c:v>0.45532833666323141</c:v>
                </c:pt>
                <c:pt idx="171">
                  <c:v>0.70335622490539973</c:v>
                </c:pt>
                <c:pt idx="172">
                  <c:v>0.30807391102801723</c:v>
                </c:pt>
                <c:pt idx="173">
                  <c:v>0.79822457386098089</c:v>
                </c:pt>
                <c:pt idx="174">
                  <c:v>0.76041480748002177</c:v>
                </c:pt>
                <c:pt idx="175">
                  <c:v>0.29167124270073663</c:v>
                </c:pt>
                <c:pt idx="176">
                  <c:v>0.1185779972554082</c:v>
                </c:pt>
                <c:pt idx="177">
                  <c:v>0.9404017976207667</c:v>
                </c:pt>
                <c:pt idx="178">
                  <c:v>0.33301453820104454</c:v>
                </c:pt>
                <c:pt idx="179">
                  <c:v>0.97534547093107615</c:v>
                </c:pt>
                <c:pt idx="180">
                  <c:v>0.63133186457275037</c:v>
                </c:pt>
                <c:pt idx="181">
                  <c:v>0.79464980019007336</c:v>
                </c:pt>
                <c:pt idx="182">
                  <c:v>0.6791937205377937</c:v>
                </c:pt>
                <c:pt idx="183">
                  <c:v>0.20886300467367425</c:v>
                </c:pt>
                <c:pt idx="184">
                  <c:v>0.36052147641802273</c:v>
                </c:pt>
                <c:pt idx="185">
                  <c:v>0.28445608368350944</c:v>
                </c:pt>
                <c:pt idx="186">
                  <c:v>0.85340039471788354</c:v>
                </c:pt>
                <c:pt idx="187">
                  <c:v>0.10043594944311117</c:v>
                </c:pt>
                <c:pt idx="188">
                  <c:v>2.7004216344563393E-2</c:v>
                </c:pt>
                <c:pt idx="189">
                  <c:v>0.85986602905200149</c:v>
                </c:pt>
                <c:pt idx="190">
                  <c:v>0.76835220296324802</c:v>
                </c:pt>
                <c:pt idx="191">
                  <c:v>0.69547712928404903</c:v>
                </c:pt>
                <c:pt idx="192">
                  <c:v>0.88411380298627251</c:v>
                </c:pt>
                <c:pt idx="193">
                  <c:v>0.30068871625731175</c:v>
                </c:pt>
                <c:pt idx="194">
                  <c:v>0.67525606261345372</c:v>
                </c:pt>
                <c:pt idx="195">
                  <c:v>2.8646270292180715E-2</c:v>
                </c:pt>
                <c:pt idx="196">
                  <c:v>0.45786672665638228</c:v>
                </c:pt>
                <c:pt idx="197">
                  <c:v>0.36607683979257793</c:v>
                </c:pt>
                <c:pt idx="198">
                  <c:v>0.65344831983253748</c:v>
                </c:pt>
                <c:pt idx="199">
                  <c:v>0.50591335143237992</c:v>
                </c:pt>
                <c:pt idx="200">
                  <c:v>0.88569944998514816</c:v>
                </c:pt>
                <c:pt idx="201">
                  <c:v>0.95065782635969009</c:v>
                </c:pt>
                <c:pt idx="202">
                  <c:v>0.70608955328636314</c:v>
                </c:pt>
                <c:pt idx="203">
                  <c:v>0.24712400988076069</c:v>
                </c:pt>
                <c:pt idx="204">
                  <c:v>0.41323599191998878</c:v>
                </c:pt>
                <c:pt idx="205">
                  <c:v>0.25731812522621739</c:v>
                </c:pt>
                <c:pt idx="206">
                  <c:v>0.74573260301059696</c:v>
                </c:pt>
                <c:pt idx="207">
                  <c:v>0.52786072507866688</c:v>
                </c:pt>
                <c:pt idx="208">
                  <c:v>0.7552083231300154</c:v>
                </c:pt>
                <c:pt idx="209">
                  <c:v>0.78628877214448933</c:v>
                </c:pt>
                <c:pt idx="210">
                  <c:v>0.15539535840758836</c:v>
                </c:pt>
                <c:pt idx="211">
                  <c:v>0.72979068231293498</c:v>
                </c:pt>
                <c:pt idx="212">
                  <c:v>0.59199955947324612</c:v>
                </c:pt>
                <c:pt idx="213">
                  <c:v>0.73659799282280636</c:v>
                </c:pt>
                <c:pt idx="214">
                  <c:v>2.4672988813683851E-3</c:v>
                </c:pt>
                <c:pt idx="215">
                  <c:v>0.46789422513353368</c:v>
                </c:pt>
                <c:pt idx="216">
                  <c:v>0.89824374527588657</c:v>
                </c:pt>
                <c:pt idx="217">
                  <c:v>0.78262877780135198</c:v>
                </c:pt>
                <c:pt idx="218">
                  <c:v>0.64187043329787929</c:v>
                </c:pt>
                <c:pt idx="219">
                  <c:v>0.91637436343188139</c:v>
                </c:pt>
                <c:pt idx="220">
                  <c:v>0.5039281256049537</c:v>
                </c:pt>
                <c:pt idx="221">
                  <c:v>0.52000896843150679</c:v>
                </c:pt>
                <c:pt idx="222">
                  <c:v>0.79073435430914829</c:v>
                </c:pt>
                <c:pt idx="223">
                  <c:v>0.87229479983090186</c:v>
                </c:pt>
                <c:pt idx="224">
                  <c:v>0.65870268394178833</c:v>
                </c:pt>
                <c:pt idx="225">
                  <c:v>0.81601093561202798</c:v>
                </c:pt>
                <c:pt idx="226">
                  <c:v>0.69579675732916069</c:v>
                </c:pt>
                <c:pt idx="227">
                  <c:v>0.25610235717897412</c:v>
                </c:pt>
                <c:pt idx="228">
                  <c:v>0.3123190329933162</c:v>
                </c:pt>
                <c:pt idx="229">
                  <c:v>0.14598944464046015</c:v>
                </c:pt>
                <c:pt idx="230">
                  <c:v>0.64459799818908703</c:v>
                </c:pt>
                <c:pt idx="231">
                  <c:v>0.75855748996071404</c:v>
                </c:pt>
                <c:pt idx="232">
                  <c:v>7.5735695695381466E-2</c:v>
                </c:pt>
                <c:pt idx="233">
                  <c:v>0.88983947825144949</c:v>
                </c:pt>
                <c:pt idx="234">
                  <c:v>0.53211289808718154</c:v>
                </c:pt>
                <c:pt idx="235">
                  <c:v>0.22148007723571736</c:v>
                </c:pt>
                <c:pt idx="236">
                  <c:v>0.41566002667679453</c:v>
                </c:pt>
                <c:pt idx="237">
                  <c:v>0.99807028286069177</c:v>
                </c:pt>
                <c:pt idx="238">
                  <c:v>0.56724596562201435</c:v>
                </c:pt>
                <c:pt idx="239">
                  <c:v>0.70294613517026705</c:v>
                </c:pt>
                <c:pt idx="240">
                  <c:v>0.41569573265299936</c:v>
                </c:pt>
                <c:pt idx="241">
                  <c:v>0.59818062493492874</c:v>
                </c:pt>
                <c:pt idx="242">
                  <c:v>0.62176520732313634</c:v>
                </c:pt>
                <c:pt idx="243">
                  <c:v>7.8414059280610664E-3</c:v>
                </c:pt>
                <c:pt idx="244">
                  <c:v>0.79051135889743984</c:v>
                </c:pt>
                <c:pt idx="245">
                  <c:v>0.1244109152464247</c:v>
                </c:pt>
                <c:pt idx="246">
                  <c:v>0.97425447263487353</c:v>
                </c:pt>
                <c:pt idx="247">
                  <c:v>0.29492350029522718</c:v>
                </c:pt>
                <c:pt idx="248">
                  <c:v>0.779271387857977</c:v>
                </c:pt>
                <c:pt idx="249">
                  <c:v>0.21421765499479029</c:v>
                </c:pt>
                <c:pt idx="250">
                  <c:v>0.35612942341534859</c:v>
                </c:pt>
                <c:pt idx="251">
                  <c:v>0.46722126773894823</c:v>
                </c:pt>
                <c:pt idx="252">
                  <c:v>0.58784881447807369</c:v>
                </c:pt>
                <c:pt idx="253">
                  <c:v>0.97502685895889385</c:v>
                </c:pt>
                <c:pt idx="254">
                  <c:v>0.27642044810411542</c:v>
                </c:pt>
                <c:pt idx="255">
                  <c:v>0.79847321184280939</c:v>
                </c:pt>
                <c:pt idx="256">
                  <c:v>0.93927336807328898</c:v>
                </c:pt>
                <c:pt idx="257">
                  <c:v>0.36749913374311249</c:v>
                </c:pt>
                <c:pt idx="258">
                  <c:v>0.55794274646693032</c:v>
                </c:pt>
                <c:pt idx="259">
                  <c:v>0.34374179567384616</c:v>
                </c:pt>
                <c:pt idx="260">
                  <c:v>0.26836181630769829</c:v>
                </c:pt>
                <c:pt idx="261">
                  <c:v>0.35704860946026101</c:v>
                </c:pt>
                <c:pt idx="262">
                  <c:v>0.91598112458176029</c:v>
                </c:pt>
                <c:pt idx="263">
                  <c:v>0.89476277162077034</c:v>
                </c:pt>
                <c:pt idx="264">
                  <c:v>0.2779045562622624</c:v>
                </c:pt>
                <c:pt idx="265">
                  <c:v>0.74187902581965504</c:v>
                </c:pt>
                <c:pt idx="266">
                  <c:v>0.76078887691758057</c:v>
                </c:pt>
                <c:pt idx="267">
                  <c:v>0.57865627975140521</c:v>
                </c:pt>
                <c:pt idx="268">
                  <c:v>0.47609570784312472</c:v>
                </c:pt>
                <c:pt idx="269">
                  <c:v>0.74056364537242969</c:v>
                </c:pt>
                <c:pt idx="270">
                  <c:v>0.65318970040101076</c:v>
                </c:pt>
                <c:pt idx="271">
                  <c:v>0.15929656576332477</c:v>
                </c:pt>
                <c:pt idx="272">
                  <c:v>0.29738271017436996</c:v>
                </c:pt>
                <c:pt idx="273">
                  <c:v>0.11121182661094323</c:v>
                </c:pt>
                <c:pt idx="274">
                  <c:v>0.13717177609781353</c:v>
                </c:pt>
                <c:pt idx="275">
                  <c:v>0.44604280192686374</c:v>
                </c:pt>
                <c:pt idx="276">
                  <c:v>0.64137391077418526</c:v>
                </c:pt>
                <c:pt idx="277">
                  <c:v>0.57132030770709752</c:v>
                </c:pt>
                <c:pt idx="278">
                  <c:v>0.18041355916318183</c:v>
                </c:pt>
                <c:pt idx="279">
                  <c:v>0.21069078157222401</c:v>
                </c:pt>
                <c:pt idx="280">
                  <c:v>7.9967810343935991E-2</c:v>
                </c:pt>
                <c:pt idx="281">
                  <c:v>1.8990376507393259E-2</c:v>
                </c:pt>
                <c:pt idx="282">
                  <c:v>0.17125988573360251</c:v>
                </c:pt>
                <c:pt idx="283">
                  <c:v>0.3649014506325598</c:v>
                </c:pt>
                <c:pt idx="284">
                  <c:v>0.89868270740782963</c:v>
                </c:pt>
                <c:pt idx="285">
                  <c:v>0.16026532936853605</c:v>
                </c:pt>
                <c:pt idx="286">
                  <c:v>0.57939262296044858</c:v>
                </c:pt>
                <c:pt idx="287">
                  <c:v>0.85181602223395181</c:v>
                </c:pt>
                <c:pt idx="288">
                  <c:v>0.47188761200378071</c:v>
                </c:pt>
                <c:pt idx="289">
                  <c:v>1.5096873517658968E-2</c:v>
                </c:pt>
                <c:pt idx="290">
                  <c:v>0.73315513726936432</c:v>
                </c:pt>
                <c:pt idx="291">
                  <c:v>0.13839401218034048</c:v>
                </c:pt>
                <c:pt idx="292">
                  <c:v>0.98816464095756629</c:v>
                </c:pt>
                <c:pt idx="293">
                  <c:v>8.3122499791496662E-2</c:v>
                </c:pt>
                <c:pt idx="294">
                  <c:v>3.9855921659551527E-2</c:v>
                </c:pt>
                <c:pt idx="295">
                  <c:v>0.85847725805755581</c:v>
                </c:pt>
                <c:pt idx="296">
                  <c:v>0.42727809931490479</c:v>
                </c:pt>
                <c:pt idx="297">
                  <c:v>0.26301711158036117</c:v>
                </c:pt>
                <c:pt idx="298">
                  <c:v>0.52859625710574731</c:v>
                </c:pt>
                <c:pt idx="299">
                  <c:v>0.11729510227092314</c:v>
                </c:pt>
                <c:pt idx="300">
                  <c:v>0.37878579338024643</c:v>
                </c:pt>
                <c:pt idx="301">
                  <c:v>0.25283126777635478</c:v>
                </c:pt>
                <c:pt idx="302">
                  <c:v>0.33511944317031628</c:v>
                </c:pt>
                <c:pt idx="303">
                  <c:v>0.35248328948043439</c:v>
                </c:pt>
                <c:pt idx="304">
                  <c:v>0.18664822363604244</c:v>
                </c:pt>
                <c:pt idx="305">
                  <c:v>0.99669657694022007</c:v>
                </c:pt>
                <c:pt idx="306">
                  <c:v>0.47937056025460856</c:v>
                </c:pt>
                <c:pt idx="307">
                  <c:v>0.78100812518084806</c:v>
                </c:pt>
                <c:pt idx="308">
                  <c:v>0.40356184048744004</c:v>
                </c:pt>
                <c:pt idx="309">
                  <c:v>0.66385499837987827</c:v>
                </c:pt>
                <c:pt idx="310">
                  <c:v>0.41095969658855336</c:v>
                </c:pt>
                <c:pt idx="311">
                  <c:v>0.99962248979118773</c:v>
                </c:pt>
                <c:pt idx="312">
                  <c:v>0.65518784646652073</c:v>
                </c:pt>
                <c:pt idx="313">
                  <c:v>0.74213748878898911</c:v>
                </c:pt>
                <c:pt idx="314">
                  <c:v>0.10477600251546874</c:v>
                </c:pt>
                <c:pt idx="315">
                  <c:v>0.97027620345832599</c:v>
                </c:pt>
                <c:pt idx="316">
                  <c:v>0.43215345006070727</c:v>
                </c:pt>
                <c:pt idx="317">
                  <c:v>0.20303709628201885</c:v>
                </c:pt>
                <c:pt idx="318">
                  <c:v>0.44447913786604959</c:v>
                </c:pt>
                <c:pt idx="319">
                  <c:v>0.36087204067077117</c:v>
                </c:pt>
                <c:pt idx="320">
                  <c:v>0.17638947962615148</c:v>
                </c:pt>
                <c:pt idx="321">
                  <c:v>0.57798600270319078</c:v>
                </c:pt>
                <c:pt idx="322">
                  <c:v>0.2107493585025656</c:v>
                </c:pt>
                <c:pt idx="323">
                  <c:v>6.4470278594861874E-2</c:v>
                </c:pt>
                <c:pt idx="324">
                  <c:v>0.55197426981850262</c:v>
                </c:pt>
                <c:pt idx="325">
                  <c:v>3.1554765548349711E-2</c:v>
                </c:pt>
                <c:pt idx="326">
                  <c:v>0.34094649708873898</c:v>
                </c:pt>
                <c:pt idx="327">
                  <c:v>0.28777849641059455</c:v>
                </c:pt>
                <c:pt idx="328">
                  <c:v>0.69319109883773655</c:v>
                </c:pt>
                <c:pt idx="329">
                  <c:v>0.46280009181369103</c:v>
                </c:pt>
                <c:pt idx="330">
                  <c:v>0.28114503867977536</c:v>
                </c:pt>
                <c:pt idx="331">
                  <c:v>0.20466701695912845</c:v>
                </c:pt>
                <c:pt idx="332">
                  <c:v>0.8385559580468368</c:v>
                </c:pt>
                <c:pt idx="333">
                  <c:v>0.60998881916049352</c:v>
                </c:pt>
                <c:pt idx="334">
                  <c:v>8.2085556388872466E-2</c:v>
                </c:pt>
                <c:pt idx="335">
                  <c:v>0.61194815375467215</c:v>
                </c:pt>
                <c:pt idx="336">
                  <c:v>1.262208074919045E-2</c:v>
                </c:pt>
                <c:pt idx="337">
                  <c:v>0.13931307761897943</c:v>
                </c:pt>
                <c:pt idx="338">
                  <c:v>0.43489746816218711</c:v>
                </c:pt>
                <c:pt idx="339">
                  <c:v>0.32174932785413662</c:v>
                </c:pt>
                <c:pt idx="340">
                  <c:v>0.64095517044931427</c:v>
                </c:pt>
                <c:pt idx="341">
                  <c:v>0.53355166759973005</c:v>
                </c:pt>
                <c:pt idx="342">
                  <c:v>0.40287927463784778</c:v>
                </c:pt>
                <c:pt idx="343">
                  <c:v>0.19197076428307722</c:v>
                </c:pt>
                <c:pt idx="344">
                  <c:v>0.45263723165385295</c:v>
                </c:pt>
                <c:pt idx="345">
                  <c:v>0.47395433228181411</c:v>
                </c:pt>
                <c:pt idx="346">
                  <c:v>0.75046458642485769</c:v>
                </c:pt>
                <c:pt idx="347">
                  <c:v>5.8305968557626923E-2</c:v>
                </c:pt>
                <c:pt idx="348">
                  <c:v>0.94841547401082493</c:v>
                </c:pt>
                <c:pt idx="349">
                  <c:v>1.8873625909385097E-2</c:v>
                </c:pt>
                <c:pt idx="350">
                  <c:v>0.20903258501041336</c:v>
                </c:pt>
                <c:pt idx="351">
                  <c:v>0.2106581959923069</c:v>
                </c:pt>
                <c:pt idx="352">
                  <c:v>0.53230196867710999</c:v>
                </c:pt>
                <c:pt idx="353">
                  <c:v>0.39918948216326045</c:v>
                </c:pt>
                <c:pt idx="354">
                  <c:v>0.17762864389346383</c:v>
                </c:pt>
                <c:pt idx="355">
                  <c:v>0.40461984342179252</c:v>
                </c:pt>
                <c:pt idx="356">
                  <c:v>0.4457103160422809</c:v>
                </c:pt>
                <c:pt idx="357">
                  <c:v>5.3283648590223699E-2</c:v>
                </c:pt>
                <c:pt idx="358">
                  <c:v>0.53828378186481252</c:v>
                </c:pt>
                <c:pt idx="359">
                  <c:v>0.93552372787870641</c:v>
                </c:pt>
                <c:pt idx="360">
                  <c:v>0.34729638339360075</c:v>
                </c:pt>
                <c:pt idx="361">
                  <c:v>1.0317622223085549E-2</c:v>
                </c:pt>
                <c:pt idx="362">
                  <c:v>0.40827862937388876</c:v>
                </c:pt>
                <c:pt idx="363">
                  <c:v>0.93892581292378052</c:v>
                </c:pt>
                <c:pt idx="364">
                  <c:v>0.52613973595487873</c:v>
                </c:pt>
                <c:pt idx="365">
                  <c:v>0.83054411962188046</c:v>
                </c:pt>
                <c:pt idx="366">
                  <c:v>0.95502041091910583</c:v>
                </c:pt>
                <c:pt idx="367">
                  <c:v>2.8048243386693414E-2</c:v>
                </c:pt>
                <c:pt idx="368">
                  <c:v>0.40682852613126325</c:v>
                </c:pt>
                <c:pt idx="369">
                  <c:v>0.5670406141164902</c:v>
                </c:pt>
                <c:pt idx="370">
                  <c:v>0.2516033818254263</c:v>
                </c:pt>
                <c:pt idx="371">
                  <c:v>0.69804026591500279</c:v>
                </c:pt>
                <c:pt idx="372">
                  <c:v>0.96275115942710598</c:v>
                </c:pt>
                <c:pt idx="373">
                  <c:v>0.95873841734544296</c:v>
                </c:pt>
                <c:pt idx="374">
                  <c:v>0.51658225083564513</c:v>
                </c:pt>
                <c:pt idx="375">
                  <c:v>0.19789172066277438</c:v>
                </c:pt>
                <c:pt idx="376">
                  <c:v>0.9661511052242252</c:v>
                </c:pt>
                <c:pt idx="377">
                  <c:v>0.10162742952891972</c:v>
                </c:pt>
                <c:pt idx="378">
                  <c:v>5.2210018528723166E-2</c:v>
                </c:pt>
                <c:pt idx="379">
                  <c:v>0.49378333822534576</c:v>
                </c:pt>
                <c:pt idx="380">
                  <c:v>1.6567479361112917E-2</c:v>
                </c:pt>
                <c:pt idx="381">
                  <c:v>0.44962754819990486</c:v>
                </c:pt>
                <c:pt idx="382">
                  <c:v>0.89020452177627218</c:v>
                </c:pt>
                <c:pt idx="383">
                  <c:v>0.66739941978240358</c:v>
                </c:pt>
                <c:pt idx="384">
                  <c:v>0.98205020883216065</c:v>
                </c:pt>
                <c:pt idx="385">
                  <c:v>0.31786176809941502</c:v>
                </c:pt>
                <c:pt idx="386">
                  <c:v>0.3027383728431251</c:v>
                </c:pt>
                <c:pt idx="387">
                  <c:v>0.12383430037826035</c:v>
                </c:pt>
                <c:pt idx="388">
                  <c:v>0.28308838339666292</c:v>
                </c:pt>
                <c:pt idx="389">
                  <c:v>0.86646167368928984</c:v>
                </c:pt>
                <c:pt idx="390">
                  <c:v>0.62135162186871828</c:v>
                </c:pt>
                <c:pt idx="391">
                  <c:v>5.6710673522535095E-2</c:v>
                </c:pt>
                <c:pt idx="392">
                  <c:v>0.13629181922240732</c:v>
                </c:pt>
                <c:pt idx="393">
                  <c:v>0.65660759697510285</c:v>
                </c:pt>
                <c:pt idx="394">
                  <c:v>0.60388428652839932</c:v>
                </c:pt>
                <c:pt idx="395">
                  <c:v>0.48320560878291985</c:v>
                </c:pt>
                <c:pt idx="396">
                  <c:v>0.23666874050938932</c:v>
                </c:pt>
                <c:pt idx="397">
                  <c:v>0.69152366728127168</c:v>
                </c:pt>
                <c:pt idx="398">
                  <c:v>0.43827792230913321</c:v>
                </c:pt>
                <c:pt idx="399">
                  <c:v>0.13704217557657611</c:v>
                </c:pt>
                <c:pt idx="400">
                  <c:v>0.26784684148982485</c:v>
                </c:pt>
                <c:pt idx="401">
                  <c:v>0.70186684546147793</c:v>
                </c:pt>
                <c:pt idx="402">
                  <c:v>0.27607359703447371</c:v>
                </c:pt>
                <c:pt idx="403">
                  <c:v>0.96894728437482713</c:v>
                </c:pt>
                <c:pt idx="404">
                  <c:v>9.7010413695597278E-2</c:v>
                </c:pt>
                <c:pt idx="405">
                  <c:v>0.45402490787861166</c:v>
                </c:pt>
                <c:pt idx="406">
                  <c:v>0.79662864180124771</c:v>
                </c:pt>
                <c:pt idx="407">
                  <c:v>0.93758467954470992</c:v>
                </c:pt>
                <c:pt idx="408">
                  <c:v>0.98571103391503501</c:v>
                </c:pt>
                <c:pt idx="409">
                  <c:v>0.84534893596793936</c:v>
                </c:pt>
                <c:pt idx="410">
                  <c:v>0.77956873913275482</c:v>
                </c:pt>
                <c:pt idx="411">
                  <c:v>0.21180053018583009</c:v>
                </c:pt>
                <c:pt idx="412">
                  <c:v>0.73151275922149084</c:v>
                </c:pt>
                <c:pt idx="413">
                  <c:v>0.5349461615713994</c:v>
                </c:pt>
                <c:pt idx="414">
                  <c:v>0.8401394564845317</c:v>
                </c:pt>
                <c:pt idx="415">
                  <c:v>0.22384706149988207</c:v>
                </c:pt>
                <c:pt idx="416">
                  <c:v>0.19756455449274021</c:v>
                </c:pt>
                <c:pt idx="417">
                  <c:v>0.46746928545994187</c:v>
                </c:pt>
                <c:pt idx="418">
                  <c:v>0.75628265121778593</c:v>
                </c:pt>
                <c:pt idx="419">
                  <c:v>0.84252094330383509</c:v>
                </c:pt>
                <c:pt idx="420">
                  <c:v>0.24949603353137897</c:v>
                </c:pt>
                <c:pt idx="421">
                  <c:v>0.27983748786143842</c:v>
                </c:pt>
                <c:pt idx="422">
                  <c:v>0.22866041317054089</c:v>
                </c:pt>
                <c:pt idx="423">
                  <c:v>9.5566083255953199E-2</c:v>
                </c:pt>
                <c:pt idx="424">
                  <c:v>0.17916320878042058</c:v>
                </c:pt>
                <c:pt idx="425">
                  <c:v>0.19605189850370022</c:v>
                </c:pt>
                <c:pt idx="426">
                  <c:v>4.4260077664749736E-2</c:v>
                </c:pt>
                <c:pt idx="427">
                  <c:v>0.87912723742384802</c:v>
                </c:pt>
                <c:pt idx="428">
                  <c:v>0.49148130858851657</c:v>
                </c:pt>
                <c:pt idx="429">
                  <c:v>0.32635537317318625</c:v>
                </c:pt>
                <c:pt idx="430">
                  <c:v>5.4758847716617792E-2</c:v>
                </c:pt>
                <c:pt idx="431">
                  <c:v>0.33195549917032735</c:v>
                </c:pt>
                <c:pt idx="432">
                  <c:v>0.17607648166645154</c:v>
                </c:pt>
                <c:pt idx="433">
                  <c:v>0.31742929402619102</c:v>
                </c:pt>
                <c:pt idx="434">
                  <c:v>3.4146624167518048E-2</c:v>
                </c:pt>
                <c:pt idx="435">
                  <c:v>0.90231430945094415</c:v>
                </c:pt>
                <c:pt idx="436">
                  <c:v>0.19660086799254681</c:v>
                </c:pt>
                <c:pt idx="437">
                  <c:v>0.27079027670938066</c:v>
                </c:pt>
                <c:pt idx="438">
                  <c:v>0.17218258053631641</c:v>
                </c:pt>
                <c:pt idx="439">
                  <c:v>0.87263299984514386</c:v>
                </c:pt>
                <c:pt idx="440">
                  <c:v>0.3428303233081616</c:v>
                </c:pt>
                <c:pt idx="441">
                  <c:v>0.94924576624727142</c:v>
                </c:pt>
                <c:pt idx="442">
                  <c:v>0.97359524386636687</c:v>
                </c:pt>
                <c:pt idx="443">
                  <c:v>0.21526558800380005</c:v>
                </c:pt>
                <c:pt idx="444">
                  <c:v>0.96873950584267243</c:v>
                </c:pt>
                <c:pt idx="445">
                  <c:v>0.60487662377063023</c:v>
                </c:pt>
                <c:pt idx="446">
                  <c:v>0.16141763895816061</c:v>
                </c:pt>
                <c:pt idx="447">
                  <c:v>0.94625989578024483</c:v>
                </c:pt>
                <c:pt idx="448">
                  <c:v>0.79007030454933191</c:v>
                </c:pt>
                <c:pt idx="449">
                  <c:v>0.71161048659664139</c:v>
                </c:pt>
                <c:pt idx="450">
                  <c:v>3.7450155726377922E-2</c:v>
                </c:pt>
                <c:pt idx="451">
                  <c:v>0.4247692192088669</c:v>
                </c:pt>
                <c:pt idx="452">
                  <c:v>9.6269169401502777E-2</c:v>
                </c:pt>
                <c:pt idx="453">
                  <c:v>0.99593205703233001</c:v>
                </c:pt>
                <c:pt idx="454">
                  <c:v>0.63008446834519716</c:v>
                </c:pt>
                <c:pt idx="455">
                  <c:v>0.82966140370334562</c:v>
                </c:pt>
                <c:pt idx="456">
                  <c:v>0.11921396810524816</c:v>
                </c:pt>
                <c:pt idx="457">
                  <c:v>0.62916387088092229</c:v>
                </c:pt>
                <c:pt idx="458">
                  <c:v>0.35717982163521456</c:v>
                </c:pt>
                <c:pt idx="459">
                  <c:v>0.12126414902567126</c:v>
                </c:pt>
                <c:pt idx="460">
                  <c:v>8.6554600431842071E-2</c:v>
                </c:pt>
                <c:pt idx="461">
                  <c:v>0.72317138394488556</c:v>
                </c:pt>
                <c:pt idx="462">
                  <c:v>0.34145188766599255</c:v>
                </c:pt>
                <c:pt idx="463">
                  <c:v>0.78187792831187974</c:v>
                </c:pt>
                <c:pt idx="464">
                  <c:v>2.2343063737425516E-2</c:v>
                </c:pt>
                <c:pt idx="465">
                  <c:v>0.51987416088575222</c:v>
                </c:pt>
                <c:pt idx="466">
                  <c:v>0.52502393281321225</c:v>
                </c:pt>
                <c:pt idx="467">
                  <c:v>7.7240717633273781E-2</c:v>
                </c:pt>
                <c:pt idx="468">
                  <c:v>0.18474318840761816</c:v>
                </c:pt>
                <c:pt idx="469">
                  <c:v>0.97876949281374437</c:v>
                </c:pt>
                <c:pt idx="470">
                  <c:v>0.17886764657630941</c:v>
                </c:pt>
                <c:pt idx="471">
                  <c:v>0.2285379340073736</c:v>
                </c:pt>
                <c:pt idx="472">
                  <c:v>3.7058787903310166E-2</c:v>
                </c:pt>
                <c:pt idx="473">
                  <c:v>0.84705021690905569</c:v>
                </c:pt>
                <c:pt idx="474">
                  <c:v>0.37299751647421975</c:v>
                </c:pt>
                <c:pt idx="475">
                  <c:v>0.9692613081863436</c:v>
                </c:pt>
                <c:pt idx="476">
                  <c:v>0.37480861385111169</c:v>
                </c:pt>
                <c:pt idx="477">
                  <c:v>0.40837492160889083</c:v>
                </c:pt>
                <c:pt idx="478">
                  <c:v>0.55730940660336492</c:v>
                </c:pt>
                <c:pt idx="479">
                  <c:v>0.69919870872944534</c:v>
                </c:pt>
                <c:pt idx="480">
                  <c:v>0.43269954176279696</c:v>
                </c:pt>
                <c:pt idx="481">
                  <c:v>0.38120033330339953</c:v>
                </c:pt>
                <c:pt idx="482">
                  <c:v>0.83400375621114098</c:v>
                </c:pt>
                <c:pt idx="483">
                  <c:v>0.10113256662205447</c:v>
                </c:pt>
                <c:pt idx="484">
                  <c:v>0.73504914284453227</c:v>
                </c:pt>
                <c:pt idx="485">
                  <c:v>0.97094571402806118</c:v>
                </c:pt>
                <c:pt idx="486">
                  <c:v>0.68461759560025182</c:v>
                </c:pt>
                <c:pt idx="487">
                  <c:v>0.36793117940795195</c:v>
                </c:pt>
                <c:pt idx="488">
                  <c:v>0.81933423542386585</c:v>
                </c:pt>
                <c:pt idx="489">
                  <c:v>0.55049669488821951</c:v>
                </c:pt>
                <c:pt idx="490">
                  <c:v>0.19795291228124542</c:v>
                </c:pt>
                <c:pt idx="491">
                  <c:v>0.99459863686682592</c:v>
                </c:pt>
                <c:pt idx="492">
                  <c:v>0.2192917467184792</c:v>
                </c:pt>
                <c:pt idx="493">
                  <c:v>0.636389023455041</c:v>
                </c:pt>
                <c:pt idx="494">
                  <c:v>0.7903191348492723</c:v>
                </c:pt>
                <c:pt idx="495">
                  <c:v>0.89370133769405136</c:v>
                </c:pt>
                <c:pt idx="496">
                  <c:v>0.43838454989641185</c:v>
                </c:pt>
                <c:pt idx="497">
                  <c:v>0.9291320349691119</c:v>
                </c:pt>
                <c:pt idx="498">
                  <c:v>0.92211365183913785</c:v>
                </c:pt>
                <c:pt idx="499">
                  <c:v>0.96414838636487177</c:v>
                </c:pt>
                <c:pt idx="500">
                  <c:v>0.44193156037569586</c:v>
                </c:pt>
                <c:pt idx="501">
                  <c:v>0.54373716029512564</c:v>
                </c:pt>
                <c:pt idx="502">
                  <c:v>0.59045500615167201</c:v>
                </c:pt>
                <c:pt idx="503">
                  <c:v>0.77729031712621932</c:v>
                </c:pt>
                <c:pt idx="504">
                  <c:v>0.91836186634300365</c:v>
                </c:pt>
                <c:pt idx="505">
                  <c:v>0.90788955283718631</c:v>
                </c:pt>
                <c:pt idx="506">
                  <c:v>0.89971646056497301</c:v>
                </c:pt>
                <c:pt idx="507">
                  <c:v>0.53455464147709064</c:v>
                </c:pt>
                <c:pt idx="508">
                  <c:v>0.25986123143688833</c:v>
                </c:pt>
                <c:pt idx="509">
                  <c:v>0.48771868575723781</c:v>
                </c:pt>
                <c:pt idx="510">
                  <c:v>8.795344787088849E-2</c:v>
                </c:pt>
                <c:pt idx="511">
                  <c:v>0.2336002919979395</c:v>
                </c:pt>
                <c:pt idx="512">
                  <c:v>0.12010953534399603</c:v>
                </c:pt>
                <c:pt idx="513">
                  <c:v>0.68096245251640797</c:v>
                </c:pt>
                <c:pt idx="514">
                  <c:v>0.93594136924293891</c:v>
                </c:pt>
                <c:pt idx="515">
                  <c:v>0.36659479204872381</c:v>
                </c:pt>
                <c:pt idx="516">
                  <c:v>0.35867188887608792</c:v>
                </c:pt>
                <c:pt idx="517">
                  <c:v>0.19843826638461942</c:v>
                </c:pt>
                <c:pt idx="518">
                  <c:v>0.15194505227354591</c:v>
                </c:pt>
                <c:pt idx="519">
                  <c:v>0.74049548746109728</c:v>
                </c:pt>
                <c:pt idx="520">
                  <c:v>0.50765968463740296</c:v>
                </c:pt>
                <c:pt idx="521">
                  <c:v>0.23632162680678145</c:v>
                </c:pt>
                <c:pt idx="522">
                  <c:v>0.85758366755097348</c:v>
                </c:pt>
                <c:pt idx="523">
                  <c:v>0.40870245518568088</c:v>
                </c:pt>
                <c:pt idx="524">
                  <c:v>6.2166231713335136E-2</c:v>
                </c:pt>
                <c:pt idx="525">
                  <c:v>0.82785833199874426</c:v>
                </c:pt>
                <c:pt idx="526">
                  <c:v>0.81498782886890131</c:v>
                </c:pt>
                <c:pt idx="527">
                  <c:v>0.50044172559885391</c:v>
                </c:pt>
                <c:pt idx="528">
                  <c:v>0.9240840659123305</c:v>
                </c:pt>
                <c:pt idx="529">
                  <c:v>8.0897714514703359E-2</c:v>
                </c:pt>
                <c:pt idx="530">
                  <c:v>0.64788977459440467</c:v>
                </c:pt>
                <c:pt idx="531">
                  <c:v>8.3443534133696706E-2</c:v>
                </c:pt>
                <c:pt idx="532">
                  <c:v>0.43548011101571849</c:v>
                </c:pt>
                <c:pt idx="533">
                  <c:v>0.11422776715561178</c:v>
                </c:pt>
                <c:pt idx="534">
                  <c:v>0.82608451034225738</c:v>
                </c:pt>
                <c:pt idx="535">
                  <c:v>2.3672482941147167E-3</c:v>
                </c:pt>
                <c:pt idx="536">
                  <c:v>0.78634400516112524</c:v>
                </c:pt>
                <c:pt idx="537">
                  <c:v>8.3696669006578933E-2</c:v>
                </c:pt>
                <c:pt idx="538">
                  <c:v>0.68991791954725878</c:v>
                </c:pt>
                <c:pt idx="539">
                  <c:v>0.45047575675438895</c:v>
                </c:pt>
                <c:pt idx="540">
                  <c:v>0.14604569698965442</c:v>
                </c:pt>
                <c:pt idx="541">
                  <c:v>0.59003123109696021</c:v>
                </c:pt>
                <c:pt idx="542">
                  <c:v>0.6549029725859421</c:v>
                </c:pt>
                <c:pt idx="543">
                  <c:v>0.9542621779042586</c:v>
                </c:pt>
                <c:pt idx="544">
                  <c:v>0.28442596284878718</c:v>
                </c:pt>
                <c:pt idx="545">
                  <c:v>0.34715952554119728</c:v>
                </c:pt>
                <c:pt idx="546">
                  <c:v>0.71014769687789847</c:v>
                </c:pt>
                <c:pt idx="547">
                  <c:v>0.4523433528152962</c:v>
                </c:pt>
                <c:pt idx="548">
                  <c:v>0.53473269265831103</c:v>
                </c:pt>
                <c:pt idx="549">
                  <c:v>0.25236743420938373</c:v>
                </c:pt>
                <c:pt idx="550">
                  <c:v>0.53946868308795093</c:v>
                </c:pt>
                <c:pt idx="551">
                  <c:v>0.8501585851657012</c:v>
                </c:pt>
                <c:pt idx="552">
                  <c:v>0.61534280591427482</c:v>
                </c:pt>
                <c:pt idx="553">
                  <c:v>6.6540927191516816E-2</c:v>
                </c:pt>
                <c:pt idx="554">
                  <c:v>0.35336523379821572</c:v>
                </c:pt>
                <c:pt idx="555">
                  <c:v>9.4863725870318587E-3</c:v>
                </c:pt>
                <c:pt idx="556">
                  <c:v>0.43746599621952792</c:v>
                </c:pt>
                <c:pt idx="557">
                  <c:v>0.49100038758059983</c:v>
                </c:pt>
                <c:pt idx="558">
                  <c:v>0.24351599311619809</c:v>
                </c:pt>
                <c:pt idx="559">
                  <c:v>0.77329822991662578</c:v>
                </c:pt>
                <c:pt idx="560">
                  <c:v>0.82335213470428814</c:v>
                </c:pt>
                <c:pt idx="561">
                  <c:v>7.9329900946156079E-2</c:v>
                </c:pt>
                <c:pt idx="562">
                  <c:v>0.2976471280202489</c:v>
                </c:pt>
                <c:pt idx="563">
                  <c:v>0.55528256229836614</c:v>
                </c:pt>
                <c:pt idx="564">
                  <c:v>0.63402647461464001</c:v>
                </c:pt>
                <c:pt idx="565">
                  <c:v>8.2960774229355522E-2</c:v>
                </c:pt>
                <c:pt idx="566">
                  <c:v>0.3217343987532586</c:v>
                </c:pt>
                <c:pt idx="567">
                  <c:v>0.39004177199212919</c:v>
                </c:pt>
                <c:pt idx="568">
                  <c:v>0.43206379769000403</c:v>
                </c:pt>
                <c:pt idx="569">
                  <c:v>0.69624970187258428</c:v>
                </c:pt>
                <c:pt idx="570">
                  <c:v>0.868741298498931</c:v>
                </c:pt>
                <c:pt idx="571">
                  <c:v>0.9350057975086411</c:v>
                </c:pt>
                <c:pt idx="572">
                  <c:v>0.64244065370524328</c:v>
                </c:pt>
                <c:pt idx="573">
                  <c:v>0.50006874999965945</c:v>
                </c:pt>
                <c:pt idx="574">
                  <c:v>0.65548317025205272</c:v>
                </c:pt>
                <c:pt idx="575">
                  <c:v>0.70564435222448985</c:v>
                </c:pt>
                <c:pt idx="576">
                  <c:v>0.76462976297579233</c:v>
                </c:pt>
                <c:pt idx="577">
                  <c:v>0.13242826011610603</c:v>
                </c:pt>
                <c:pt idx="578">
                  <c:v>0.72176969736896912</c:v>
                </c:pt>
                <c:pt idx="579">
                  <c:v>0.78330560623822065</c:v>
                </c:pt>
                <c:pt idx="580">
                  <c:v>1.7325971749297332E-2</c:v>
                </c:pt>
                <c:pt idx="581">
                  <c:v>0.19760911641531118</c:v>
                </c:pt>
                <c:pt idx="582">
                  <c:v>0.21642151810993512</c:v>
                </c:pt>
                <c:pt idx="583">
                  <c:v>0.39645679965450281</c:v>
                </c:pt>
                <c:pt idx="584">
                  <c:v>0.24943371920354371</c:v>
                </c:pt>
                <c:pt idx="585">
                  <c:v>0.23252057993436259</c:v>
                </c:pt>
                <c:pt idx="586">
                  <c:v>0.9733888828071714</c:v>
                </c:pt>
                <c:pt idx="587">
                  <c:v>0.74695526610452456</c:v>
                </c:pt>
                <c:pt idx="588">
                  <c:v>7.7159344720262729E-2</c:v>
                </c:pt>
                <c:pt idx="589">
                  <c:v>0.81710863943077094</c:v>
                </c:pt>
                <c:pt idx="590">
                  <c:v>0.14490483894241268</c:v>
                </c:pt>
                <c:pt idx="591">
                  <c:v>0.41563003110495861</c:v>
                </c:pt>
                <c:pt idx="592">
                  <c:v>0.49393470701479109</c:v>
                </c:pt>
                <c:pt idx="593">
                  <c:v>0.56062272356852083</c:v>
                </c:pt>
                <c:pt idx="594">
                  <c:v>0.38611694210493797</c:v>
                </c:pt>
                <c:pt idx="595">
                  <c:v>0.46744788366716722</c:v>
                </c:pt>
                <c:pt idx="596">
                  <c:v>0.39658272005458489</c:v>
                </c:pt>
                <c:pt idx="597">
                  <c:v>0.365777883383342</c:v>
                </c:pt>
                <c:pt idx="598">
                  <c:v>0.62888794980425755</c:v>
                </c:pt>
                <c:pt idx="599">
                  <c:v>0.71977428613220074</c:v>
                </c:pt>
                <c:pt idx="600">
                  <c:v>0.24642894987316288</c:v>
                </c:pt>
                <c:pt idx="601">
                  <c:v>0.73136244422353913</c:v>
                </c:pt>
                <c:pt idx="602">
                  <c:v>8.6019909980716135E-3</c:v>
                </c:pt>
                <c:pt idx="603">
                  <c:v>0.57366463056470485</c:v>
                </c:pt>
                <c:pt idx="604">
                  <c:v>0.58144782696918018</c:v>
                </c:pt>
                <c:pt idx="605">
                  <c:v>0.39362979698629574</c:v>
                </c:pt>
                <c:pt idx="606">
                  <c:v>0.73599987464770666</c:v>
                </c:pt>
                <c:pt idx="607">
                  <c:v>0.94989512998140191</c:v>
                </c:pt>
                <c:pt idx="608">
                  <c:v>0.8874515233968624</c:v>
                </c:pt>
                <c:pt idx="609">
                  <c:v>0.3977556570422629</c:v>
                </c:pt>
                <c:pt idx="610">
                  <c:v>7.9329835287914541E-2</c:v>
                </c:pt>
                <c:pt idx="611">
                  <c:v>0.29654360995466988</c:v>
                </c:pt>
                <c:pt idx="612">
                  <c:v>8.4544341119259757E-3</c:v>
                </c:pt>
                <c:pt idx="613">
                  <c:v>9.3676045114954948E-2</c:v>
                </c:pt>
                <c:pt idx="614">
                  <c:v>0.41329217302300603</c:v>
                </c:pt>
                <c:pt idx="615">
                  <c:v>0.20155392363739849</c:v>
                </c:pt>
                <c:pt idx="616">
                  <c:v>0.51679649973139008</c:v>
                </c:pt>
                <c:pt idx="617">
                  <c:v>0.79877291144746021</c:v>
                </c:pt>
                <c:pt idx="618">
                  <c:v>0.97632462343961213</c:v>
                </c:pt>
                <c:pt idx="619">
                  <c:v>8.7948075536614323E-2</c:v>
                </c:pt>
                <c:pt idx="620">
                  <c:v>0.1433074698519462</c:v>
                </c:pt>
                <c:pt idx="621">
                  <c:v>0.56864772763505933</c:v>
                </c:pt>
                <c:pt idx="622">
                  <c:v>0.26236028841806591</c:v>
                </c:pt>
                <c:pt idx="623">
                  <c:v>0.48936936840851297</c:v>
                </c:pt>
                <c:pt idx="624">
                  <c:v>0.83097676785242591</c:v>
                </c:pt>
                <c:pt idx="625">
                  <c:v>0.22653922169773802</c:v>
                </c:pt>
                <c:pt idx="626">
                  <c:v>0.44470099985818423</c:v>
                </c:pt>
                <c:pt idx="627">
                  <c:v>8.970654247780635E-2</c:v>
                </c:pt>
                <c:pt idx="628">
                  <c:v>0.69786135046643272</c:v>
                </c:pt>
                <c:pt idx="629">
                  <c:v>0.95571921530911663</c:v>
                </c:pt>
                <c:pt idx="630">
                  <c:v>0.77285362629818433</c:v>
                </c:pt>
                <c:pt idx="631">
                  <c:v>0.35089911955916281</c:v>
                </c:pt>
                <c:pt idx="632">
                  <c:v>0.56150435682456212</c:v>
                </c:pt>
                <c:pt idx="633">
                  <c:v>0.20372707639063106</c:v>
                </c:pt>
                <c:pt idx="634">
                  <c:v>4.0974823311425199E-2</c:v>
                </c:pt>
                <c:pt idx="635">
                  <c:v>0.66385732109838036</c:v>
                </c:pt>
                <c:pt idx="636">
                  <c:v>0.44999762645456831</c:v>
                </c:pt>
                <c:pt idx="637">
                  <c:v>0.11010974790440395</c:v>
                </c:pt>
                <c:pt idx="638">
                  <c:v>0.61453495529225788</c:v>
                </c:pt>
                <c:pt idx="639">
                  <c:v>0.48899552295403348</c:v>
                </c:pt>
                <c:pt idx="640">
                  <c:v>0.54775621441554101</c:v>
                </c:pt>
                <c:pt idx="641">
                  <c:v>0.13869760797298403</c:v>
                </c:pt>
                <c:pt idx="642">
                  <c:v>9.0699127917503536E-2</c:v>
                </c:pt>
                <c:pt idx="643">
                  <c:v>0.38024483545694726</c:v>
                </c:pt>
                <c:pt idx="644">
                  <c:v>0.77495145088757922</c:v>
                </c:pt>
                <c:pt idx="645">
                  <c:v>0.60903699351895457</c:v>
                </c:pt>
                <c:pt idx="646">
                  <c:v>8.4751999045141038E-2</c:v>
                </c:pt>
                <c:pt idx="647">
                  <c:v>0.42684987766055849</c:v>
                </c:pt>
                <c:pt idx="648">
                  <c:v>6.5895766981828849E-2</c:v>
                </c:pt>
                <c:pt idx="649">
                  <c:v>0.51015758957255519</c:v>
                </c:pt>
                <c:pt idx="650">
                  <c:v>0.21860987191023765</c:v>
                </c:pt>
                <c:pt idx="651">
                  <c:v>0.17611912133922761</c:v>
                </c:pt>
                <c:pt idx="652">
                  <c:v>3.4074274373275357E-2</c:v>
                </c:pt>
                <c:pt idx="653">
                  <c:v>0.68633131761398691</c:v>
                </c:pt>
                <c:pt idx="654">
                  <c:v>0.17045706425349091</c:v>
                </c:pt>
                <c:pt idx="655">
                  <c:v>0.87188083439687303</c:v>
                </c:pt>
                <c:pt idx="656">
                  <c:v>0.70118563422057112</c:v>
                </c:pt>
                <c:pt idx="657">
                  <c:v>0.8269562711133418</c:v>
                </c:pt>
                <c:pt idx="658">
                  <c:v>0.65405052791072549</c:v>
                </c:pt>
                <c:pt idx="659">
                  <c:v>0.62722452153788155</c:v>
                </c:pt>
                <c:pt idx="660">
                  <c:v>0.76253541315092488</c:v>
                </c:pt>
                <c:pt idx="661">
                  <c:v>0.93269075357014819</c:v>
                </c:pt>
                <c:pt idx="662">
                  <c:v>0.73349717945488968</c:v>
                </c:pt>
                <c:pt idx="663">
                  <c:v>0.88709702430623449</c:v>
                </c:pt>
                <c:pt idx="664">
                  <c:v>0.43968944085747441</c:v>
                </c:pt>
                <c:pt idx="665">
                  <c:v>0.86043441754786043</c:v>
                </c:pt>
                <c:pt idx="666">
                  <c:v>0.3212576528644458</c:v>
                </c:pt>
                <c:pt idx="667">
                  <c:v>0.37737361871515102</c:v>
                </c:pt>
                <c:pt idx="668">
                  <c:v>0.51841167151853984</c:v>
                </c:pt>
                <c:pt idx="669">
                  <c:v>0.94496513807446003</c:v>
                </c:pt>
                <c:pt idx="670">
                  <c:v>2.9077543424944181E-2</c:v>
                </c:pt>
                <c:pt idx="671">
                  <c:v>0.70627426901193069</c:v>
                </c:pt>
                <c:pt idx="672">
                  <c:v>0.35164120949415545</c:v>
                </c:pt>
                <c:pt idx="673">
                  <c:v>3.3809894245960703E-2</c:v>
                </c:pt>
                <c:pt idx="674">
                  <c:v>0.24289451783657751</c:v>
                </c:pt>
                <c:pt idx="675">
                  <c:v>0.32816320533313004</c:v>
                </c:pt>
                <c:pt idx="676">
                  <c:v>0.43899395989207268</c:v>
                </c:pt>
                <c:pt idx="677">
                  <c:v>0.17148583204089005</c:v>
                </c:pt>
                <c:pt idx="678">
                  <c:v>0.16238103721401703</c:v>
                </c:pt>
                <c:pt idx="679">
                  <c:v>0.1380943819592215</c:v>
                </c:pt>
                <c:pt idx="680">
                  <c:v>0.95227951461089755</c:v>
                </c:pt>
                <c:pt idx="681">
                  <c:v>0.96180399132976491</c:v>
                </c:pt>
                <c:pt idx="682">
                  <c:v>3.9684205334486536E-2</c:v>
                </c:pt>
                <c:pt idx="683">
                  <c:v>0.97244098269028634</c:v>
                </c:pt>
                <c:pt idx="684">
                  <c:v>0.81559800161775109</c:v>
                </c:pt>
                <c:pt idx="685">
                  <c:v>0.75561511551757121</c:v>
                </c:pt>
                <c:pt idx="686">
                  <c:v>0.62324842979351447</c:v>
                </c:pt>
                <c:pt idx="687">
                  <c:v>0.93636146557347921</c:v>
                </c:pt>
                <c:pt idx="688">
                  <c:v>0.42715381943953867</c:v>
                </c:pt>
                <c:pt idx="689">
                  <c:v>0.17424524630151933</c:v>
                </c:pt>
                <c:pt idx="690">
                  <c:v>0.53985651561052372</c:v>
                </c:pt>
                <c:pt idx="691">
                  <c:v>0.36845979204795315</c:v>
                </c:pt>
                <c:pt idx="692">
                  <c:v>0.70372687592344674</c:v>
                </c:pt>
                <c:pt idx="693">
                  <c:v>0.53760557134524245</c:v>
                </c:pt>
                <c:pt idx="694">
                  <c:v>0.53683952546531311</c:v>
                </c:pt>
                <c:pt idx="695">
                  <c:v>0.66190642149276402</c:v>
                </c:pt>
                <c:pt idx="696">
                  <c:v>0.66122795485948582</c:v>
                </c:pt>
                <c:pt idx="697">
                  <c:v>0.25823924935340847</c:v>
                </c:pt>
                <c:pt idx="698">
                  <c:v>0.22706580871113846</c:v>
                </c:pt>
                <c:pt idx="699">
                  <c:v>0.2950489340792638</c:v>
                </c:pt>
                <c:pt idx="700">
                  <c:v>0.8874369961616756</c:v>
                </c:pt>
                <c:pt idx="701">
                  <c:v>0.15359641525596213</c:v>
                </c:pt>
                <c:pt idx="702">
                  <c:v>0.49495313293065557</c:v>
                </c:pt>
                <c:pt idx="703">
                  <c:v>0.67730709150308144</c:v>
                </c:pt>
                <c:pt idx="704">
                  <c:v>0.50028881826451455</c:v>
                </c:pt>
                <c:pt idx="705">
                  <c:v>0.35417049767178038</c:v>
                </c:pt>
                <c:pt idx="706">
                  <c:v>0.5435562955884059</c:v>
                </c:pt>
                <c:pt idx="707">
                  <c:v>0.55066188031372698</c:v>
                </c:pt>
                <c:pt idx="708">
                  <c:v>0.97422435878507063</c:v>
                </c:pt>
                <c:pt idx="709">
                  <c:v>0.78880002665743232</c:v>
                </c:pt>
                <c:pt idx="710">
                  <c:v>0.36204995744025797</c:v>
                </c:pt>
                <c:pt idx="711">
                  <c:v>0.9736366243910215</c:v>
                </c:pt>
                <c:pt idx="712">
                  <c:v>0.91074806587339752</c:v>
                </c:pt>
                <c:pt idx="713">
                  <c:v>0.94274506016762227</c:v>
                </c:pt>
                <c:pt idx="714">
                  <c:v>0.71622816320333083</c:v>
                </c:pt>
                <c:pt idx="715">
                  <c:v>0.64674088435561439</c:v>
                </c:pt>
                <c:pt idx="716">
                  <c:v>0.77404529078586271</c:v>
                </c:pt>
                <c:pt idx="717">
                  <c:v>0.37920416397005513</c:v>
                </c:pt>
                <c:pt idx="718">
                  <c:v>0.28438577069173837</c:v>
                </c:pt>
                <c:pt idx="719">
                  <c:v>0.67164994202165396</c:v>
                </c:pt>
                <c:pt idx="720">
                  <c:v>0.42057748391319882</c:v>
                </c:pt>
                <c:pt idx="721">
                  <c:v>0.6457740551073915</c:v>
                </c:pt>
                <c:pt idx="722">
                  <c:v>0.52454611590343814</c:v>
                </c:pt>
                <c:pt idx="723">
                  <c:v>4.6571915059616747E-2</c:v>
                </c:pt>
                <c:pt idx="724">
                  <c:v>0.73417833295379686</c:v>
                </c:pt>
                <c:pt idx="725">
                  <c:v>0.33524388043919756</c:v>
                </c:pt>
                <c:pt idx="726">
                  <c:v>0.44390046756896212</c:v>
                </c:pt>
                <c:pt idx="727">
                  <c:v>0.63516035752145594</c:v>
                </c:pt>
                <c:pt idx="728">
                  <c:v>0.14013078908442092</c:v>
                </c:pt>
                <c:pt idx="729">
                  <c:v>0.17817406783726722</c:v>
                </c:pt>
                <c:pt idx="730">
                  <c:v>0.57156006692515693</c:v>
                </c:pt>
                <c:pt idx="731">
                  <c:v>0.21004673708698093</c:v>
                </c:pt>
                <c:pt idx="732">
                  <c:v>0.2555121468638592</c:v>
                </c:pt>
                <c:pt idx="733">
                  <c:v>0.39265426685691546</c:v>
                </c:pt>
                <c:pt idx="734">
                  <c:v>0.34026499015291456</c:v>
                </c:pt>
                <c:pt idx="735">
                  <c:v>0.83369142600972734</c:v>
                </c:pt>
                <c:pt idx="736">
                  <c:v>0.85179887146307098</c:v>
                </c:pt>
                <c:pt idx="737">
                  <c:v>0.18363460580987603</c:v>
                </c:pt>
                <c:pt idx="738">
                  <c:v>0.34682177256179125</c:v>
                </c:pt>
                <c:pt idx="739">
                  <c:v>3.3533372000573845E-2</c:v>
                </c:pt>
                <c:pt idx="740">
                  <c:v>0.59538513961964523</c:v>
                </c:pt>
                <c:pt idx="741">
                  <c:v>0.63804351335300291</c:v>
                </c:pt>
                <c:pt idx="742">
                  <c:v>0.59733084989587348</c:v>
                </c:pt>
                <c:pt idx="743">
                  <c:v>0.33959612592104643</c:v>
                </c:pt>
                <c:pt idx="744">
                  <c:v>0.59209028100226557</c:v>
                </c:pt>
                <c:pt idx="745">
                  <c:v>0.26135473105188212</c:v>
                </c:pt>
                <c:pt idx="746">
                  <c:v>0.58896671495817909</c:v>
                </c:pt>
                <c:pt idx="747">
                  <c:v>0.76358022809195347</c:v>
                </c:pt>
                <c:pt idx="748">
                  <c:v>0.49289546743635809</c:v>
                </c:pt>
                <c:pt idx="749">
                  <c:v>9.4123128845413739E-2</c:v>
                </c:pt>
                <c:pt idx="750">
                  <c:v>0.9274284308438322</c:v>
                </c:pt>
                <c:pt idx="751">
                  <c:v>0.28963911826239858</c:v>
                </c:pt>
                <c:pt idx="752">
                  <c:v>0.96466256210797585</c:v>
                </c:pt>
                <c:pt idx="753">
                  <c:v>8.3683274725304582E-2</c:v>
                </c:pt>
                <c:pt idx="754">
                  <c:v>0.46480023416914057</c:v>
                </c:pt>
                <c:pt idx="755">
                  <c:v>0.89753760672059735</c:v>
                </c:pt>
                <c:pt idx="756">
                  <c:v>0.91455807905390774</c:v>
                </c:pt>
                <c:pt idx="757">
                  <c:v>0.9776365850016645</c:v>
                </c:pt>
                <c:pt idx="758">
                  <c:v>0.13808604895048124</c:v>
                </c:pt>
                <c:pt idx="759">
                  <c:v>0.81222663671347617</c:v>
                </c:pt>
                <c:pt idx="760">
                  <c:v>9.3085169369860166E-2</c:v>
                </c:pt>
                <c:pt idx="761">
                  <c:v>0.48244352521488609</c:v>
                </c:pt>
                <c:pt idx="762">
                  <c:v>0.42833021256529269</c:v>
                </c:pt>
                <c:pt idx="763">
                  <c:v>0.94588451084954872</c:v>
                </c:pt>
                <c:pt idx="764">
                  <c:v>0.48097577434078592</c:v>
                </c:pt>
                <c:pt idx="765">
                  <c:v>0.75984127156429049</c:v>
                </c:pt>
                <c:pt idx="766">
                  <c:v>0.65225310700584815</c:v>
                </c:pt>
                <c:pt idx="767">
                  <c:v>0.41797137326466449</c:v>
                </c:pt>
                <c:pt idx="768">
                  <c:v>0.84487238519120611</c:v>
                </c:pt>
                <c:pt idx="769">
                  <c:v>0.77017983457547601</c:v>
                </c:pt>
                <c:pt idx="770">
                  <c:v>0.41248163600102145</c:v>
                </c:pt>
                <c:pt idx="771">
                  <c:v>0.57885819514228876</c:v>
                </c:pt>
                <c:pt idx="772">
                  <c:v>0.86968768242266392</c:v>
                </c:pt>
                <c:pt idx="773">
                  <c:v>0.84088040368672479</c:v>
                </c:pt>
                <c:pt idx="774">
                  <c:v>0.67694668875865016</c:v>
                </c:pt>
                <c:pt idx="775">
                  <c:v>0.44299989260872819</c:v>
                </c:pt>
                <c:pt idx="776">
                  <c:v>0.49919700087010721</c:v>
                </c:pt>
                <c:pt idx="777">
                  <c:v>3.9955498669275785E-3</c:v>
                </c:pt>
                <c:pt idx="778">
                  <c:v>0.15320853942688953</c:v>
                </c:pt>
                <c:pt idx="779">
                  <c:v>0.97592407370727696</c:v>
                </c:pt>
                <c:pt idx="780">
                  <c:v>0.35590872417944891</c:v>
                </c:pt>
                <c:pt idx="781">
                  <c:v>0.75792920997269886</c:v>
                </c:pt>
                <c:pt idx="782">
                  <c:v>0.51623393712389931</c:v>
                </c:pt>
                <c:pt idx="783">
                  <c:v>0.34378316735093628</c:v>
                </c:pt>
                <c:pt idx="784">
                  <c:v>0.96369559316136666</c:v>
                </c:pt>
                <c:pt idx="785">
                  <c:v>0.8318361890650523</c:v>
                </c:pt>
                <c:pt idx="786">
                  <c:v>0.67083154230882946</c:v>
                </c:pt>
                <c:pt idx="787">
                  <c:v>0.6657335104726877</c:v>
                </c:pt>
                <c:pt idx="788">
                  <c:v>0.98311244043666512</c:v>
                </c:pt>
                <c:pt idx="789">
                  <c:v>0.17078834500666165</c:v>
                </c:pt>
                <c:pt idx="790">
                  <c:v>0.43971645293744116</c:v>
                </c:pt>
                <c:pt idx="791">
                  <c:v>0.3144264455486212</c:v>
                </c:pt>
                <c:pt idx="792">
                  <c:v>0.56527226165182531</c:v>
                </c:pt>
                <c:pt idx="793">
                  <c:v>0.53090350820259358</c:v>
                </c:pt>
                <c:pt idx="794">
                  <c:v>0.89526428696478921</c:v>
                </c:pt>
                <c:pt idx="795">
                  <c:v>0.70687294318660765</c:v>
                </c:pt>
                <c:pt idx="796">
                  <c:v>0.4135580632898761</c:v>
                </c:pt>
                <c:pt idx="797">
                  <c:v>0.67037163892312512</c:v>
                </c:pt>
                <c:pt idx="798">
                  <c:v>0.9361373069398744</c:v>
                </c:pt>
                <c:pt idx="799">
                  <c:v>0.6597196644450164</c:v>
                </c:pt>
                <c:pt idx="800">
                  <c:v>0.90840225336533142</c:v>
                </c:pt>
                <c:pt idx="801">
                  <c:v>0.51667423710072147</c:v>
                </c:pt>
                <c:pt idx="802">
                  <c:v>0.74390487780045012</c:v>
                </c:pt>
                <c:pt idx="803">
                  <c:v>0.80928311814054987</c:v>
                </c:pt>
                <c:pt idx="804">
                  <c:v>0.62136851419758443</c:v>
                </c:pt>
                <c:pt idx="805">
                  <c:v>0.34062004477745855</c:v>
                </c:pt>
                <c:pt idx="806">
                  <c:v>0.80109450072101063</c:v>
                </c:pt>
                <c:pt idx="807">
                  <c:v>0.99527554400045215</c:v>
                </c:pt>
                <c:pt idx="808">
                  <c:v>0.59606994157474025</c:v>
                </c:pt>
                <c:pt idx="809">
                  <c:v>0.14750997263356577</c:v>
                </c:pt>
                <c:pt idx="810">
                  <c:v>0.2001119783148691</c:v>
                </c:pt>
                <c:pt idx="811">
                  <c:v>0.28202146397997696</c:v>
                </c:pt>
                <c:pt idx="812">
                  <c:v>0.9347470374474055</c:v>
                </c:pt>
                <c:pt idx="813">
                  <c:v>0.29346030451984156</c:v>
                </c:pt>
                <c:pt idx="814">
                  <c:v>0.18733999095267614</c:v>
                </c:pt>
                <c:pt idx="815">
                  <c:v>0.62322986760327126</c:v>
                </c:pt>
                <c:pt idx="816">
                  <c:v>0.6243867341542555</c:v>
                </c:pt>
                <c:pt idx="817">
                  <c:v>6.7842856546790745E-2</c:v>
                </c:pt>
                <c:pt idx="818">
                  <c:v>0.2348919078870173</c:v>
                </c:pt>
                <c:pt idx="819">
                  <c:v>0.82829778307503921</c:v>
                </c:pt>
                <c:pt idx="820">
                  <c:v>0.20084206815848224</c:v>
                </c:pt>
                <c:pt idx="821">
                  <c:v>0.55264146558597749</c:v>
                </c:pt>
                <c:pt idx="822">
                  <c:v>0.24511402949928959</c:v>
                </c:pt>
                <c:pt idx="823">
                  <c:v>0.63149572053528191</c:v>
                </c:pt>
                <c:pt idx="824">
                  <c:v>0.5485769624582385</c:v>
                </c:pt>
                <c:pt idx="825">
                  <c:v>0.93300996158877847</c:v>
                </c:pt>
                <c:pt idx="826">
                  <c:v>9.8426348575589406E-2</c:v>
                </c:pt>
                <c:pt idx="827">
                  <c:v>0.25164243590628843</c:v>
                </c:pt>
                <c:pt idx="828">
                  <c:v>0.35442220296450994</c:v>
                </c:pt>
                <c:pt idx="829">
                  <c:v>0.77396715049350973</c:v>
                </c:pt>
                <c:pt idx="830">
                  <c:v>6.5900270392140498E-2</c:v>
                </c:pt>
                <c:pt idx="831">
                  <c:v>0.58584640668046029</c:v>
                </c:pt>
                <c:pt idx="832">
                  <c:v>0.3205590044709663</c:v>
                </c:pt>
                <c:pt idx="833">
                  <c:v>0.63519006950556767</c:v>
                </c:pt>
                <c:pt idx="834">
                  <c:v>0.63950010605133145</c:v>
                </c:pt>
                <c:pt idx="835">
                  <c:v>7.8284330702519195E-2</c:v>
                </c:pt>
                <c:pt idx="836">
                  <c:v>0.72474804321525066</c:v>
                </c:pt>
                <c:pt idx="837">
                  <c:v>0.84036424469219717</c:v>
                </c:pt>
                <c:pt idx="838">
                  <c:v>1.8624677331477719E-3</c:v>
                </c:pt>
                <c:pt idx="839">
                  <c:v>0.30249711698968762</c:v>
                </c:pt>
                <c:pt idx="840">
                  <c:v>6.9047171654667325E-2</c:v>
                </c:pt>
                <c:pt idx="841">
                  <c:v>0.47581592596872518</c:v>
                </c:pt>
                <c:pt idx="842">
                  <c:v>3.8269682339518184E-2</c:v>
                </c:pt>
                <c:pt idx="843">
                  <c:v>0.19855300625718805</c:v>
                </c:pt>
                <c:pt idx="844">
                  <c:v>8.0378090534535276E-2</c:v>
                </c:pt>
                <c:pt idx="845">
                  <c:v>0.91456953990951628</c:v>
                </c:pt>
                <c:pt idx="846">
                  <c:v>0.17025918521464764</c:v>
                </c:pt>
                <c:pt idx="847">
                  <c:v>0.5461278285580351</c:v>
                </c:pt>
                <c:pt idx="848">
                  <c:v>0.77041650087126368</c:v>
                </c:pt>
                <c:pt idx="849">
                  <c:v>0.39013206930371563</c:v>
                </c:pt>
                <c:pt idx="850">
                  <c:v>0.94969071352374312</c:v>
                </c:pt>
                <c:pt idx="851">
                  <c:v>0.45182411952494833</c:v>
                </c:pt>
                <c:pt idx="852">
                  <c:v>0.80797878178208082</c:v>
                </c:pt>
                <c:pt idx="853">
                  <c:v>0.69938733740681192</c:v>
                </c:pt>
                <c:pt idx="854">
                  <c:v>0.60298172226314517</c:v>
                </c:pt>
                <c:pt idx="855">
                  <c:v>0.31380800265530495</c:v>
                </c:pt>
                <c:pt idx="856">
                  <c:v>0.17110255368570917</c:v>
                </c:pt>
                <c:pt idx="857">
                  <c:v>0.72062172168894756</c:v>
                </c:pt>
                <c:pt idx="858">
                  <c:v>0.48927835211589854</c:v>
                </c:pt>
                <c:pt idx="859">
                  <c:v>0.30126593788213374</c:v>
                </c:pt>
                <c:pt idx="860">
                  <c:v>0.37661991099669595</c:v>
                </c:pt>
                <c:pt idx="861">
                  <c:v>0.85084604744373171</c:v>
                </c:pt>
                <c:pt idx="862">
                  <c:v>0.16952131277393612</c:v>
                </c:pt>
                <c:pt idx="863">
                  <c:v>0.14470571751925429</c:v>
                </c:pt>
                <c:pt idx="864">
                  <c:v>6.8996272081973162E-2</c:v>
                </c:pt>
                <c:pt idx="865">
                  <c:v>0.62034680769794937</c:v>
                </c:pt>
                <c:pt idx="866">
                  <c:v>0.16879890541024456</c:v>
                </c:pt>
                <c:pt idx="867">
                  <c:v>3.2051559552574325E-3</c:v>
                </c:pt>
                <c:pt idx="868">
                  <c:v>0.8690580659867535</c:v>
                </c:pt>
                <c:pt idx="869">
                  <c:v>0.25891696534069114</c:v>
                </c:pt>
                <c:pt idx="870">
                  <c:v>0.6174384069710217</c:v>
                </c:pt>
                <c:pt idx="871">
                  <c:v>0.2873078879375513</c:v>
                </c:pt>
                <c:pt idx="872">
                  <c:v>0.78367449239998799</c:v>
                </c:pt>
                <c:pt idx="873">
                  <c:v>0.21719569257329949</c:v>
                </c:pt>
                <c:pt idx="874">
                  <c:v>0.4080070054195854</c:v>
                </c:pt>
                <c:pt idx="875">
                  <c:v>0.3737420129467463</c:v>
                </c:pt>
                <c:pt idx="876">
                  <c:v>0.48201352194045366</c:v>
                </c:pt>
                <c:pt idx="877">
                  <c:v>0.20126517918019796</c:v>
                </c:pt>
                <c:pt idx="878">
                  <c:v>0.6638684075623138</c:v>
                </c:pt>
                <c:pt idx="879">
                  <c:v>0.6363278257829732</c:v>
                </c:pt>
                <c:pt idx="880">
                  <c:v>0.76176986040629902</c:v>
                </c:pt>
                <c:pt idx="881">
                  <c:v>6.6045774643330724E-2</c:v>
                </c:pt>
                <c:pt idx="882">
                  <c:v>3.1336356434662059E-2</c:v>
                </c:pt>
                <c:pt idx="883">
                  <c:v>0.67014452334034469</c:v>
                </c:pt>
                <c:pt idx="884">
                  <c:v>0.11900570714799953</c:v>
                </c:pt>
                <c:pt idx="885">
                  <c:v>0.12892196240319032</c:v>
                </c:pt>
                <c:pt idx="886">
                  <c:v>0.79142403639453651</c:v>
                </c:pt>
                <c:pt idx="887">
                  <c:v>0.46378160895024501</c:v>
                </c:pt>
                <c:pt idx="888">
                  <c:v>0.77750355274300254</c:v>
                </c:pt>
                <c:pt idx="889">
                  <c:v>0.50221287761917932</c:v>
                </c:pt>
                <c:pt idx="890">
                  <c:v>0.69183607152283011</c:v>
                </c:pt>
                <c:pt idx="891">
                  <c:v>0.68885601018036535</c:v>
                </c:pt>
                <c:pt idx="892">
                  <c:v>0.60296502737466484</c:v>
                </c:pt>
                <c:pt idx="893">
                  <c:v>3.3217011966377968E-2</c:v>
                </c:pt>
                <c:pt idx="894">
                  <c:v>0.27832204488959261</c:v>
                </c:pt>
                <c:pt idx="895">
                  <c:v>0.75861038535768655</c:v>
                </c:pt>
                <c:pt idx="896">
                  <c:v>0.96474863261205546</c:v>
                </c:pt>
                <c:pt idx="897">
                  <c:v>0.53027023679123741</c:v>
                </c:pt>
                <c:pt idx="898">
                  <c:v>0.25187167630152391</c:v>
                </c:pt>
                <c:pt idx="899">
                  <c:v>0.2072655256871439</c:v>
                </c:pt>
                <c:pt idx="900">
                  <c:v>0.51169214980289901</c:v>
                </c:pt>
                <c:pt idx="901">
                  <c:v>9.9636632995510777E-3</c:v>
                </c:pt>
                <c:pt idx="902">
                  <c:v>0.45929100153003399</c:v>
                </c:pt>
                <c:pt idx="903">
                  <c:v>0.30386464125656737</c:v>
                </c:pt>
                <c:pt idx="904">
                  <c:v>5.3027525103198143E-2</c:v>
                </c:pt>
                <c:pt idx="905">
                  <c:v>0.23361633542627858</c:v>
                </c:pt>
                <c:pt idx="906">
                  <c:v>0.3897514354389866</c:v>
                </c:pt>
                <c:pt idx="907">
                  <c:v>0.55237734902295166</c:v>
                </c:pt>
                <c:pt idx="908">
                  <c:v>0.8061069547227151</c:v>
                </c:pt>
                <c:pt idx="909">
                  <c:v>0.23958995064701416</c:v>
                </c:pt>
                <c:pt idx="910">
                  <c:v>0.78830245034224466</c:v>
                </c:pt>
                <c:pt idx="911">
                  <c:v>0.99928482808139396</c:v>
                </c:pt>
                <c:pt idx="912">
                  <c:v>0.98010748996404351</c:v>
                </c:pt>
                <c:pt idx="913">
                  <c:v>0.66658575165392164</c:v>
                </c:pt>
                <c:pt idx="914">
                  <c:v>0.30672997343667319</c:v>
                </c:pt>
                <c:pt idx="915">
                  <c:v>0.21066547614087605</c:v>
                </c:pt>
                <c:pt idx="916">
                  <c:v>0.65465942567897006</c:v>
                </c:pt>
                <c:pt idx="917">
                  <c:v>0.86096931242429153</c:v>
                </c:pt>
                <c:pt idx="918">
                  <c:v>0.31123584104293761</c:v>
                </c:pt>
                <c:pt idx="919">
                  <c:v>0.94078233462794791</c:v>
                </c:pt>
                <c:pt idx="920">
                  <c:v>0.72870001789587546</c:v>
                </c:pt>
                <c:pt idx="921">
                  <c:v>0.26120270195473111</c:v>
                </c:pt>
                <c:pt idx="922">
                  <c:v>3.3813679140905703E-2</c:v>
                </c:pt>
                <c:pt idx="923">
                  <c:v>0.30650724717718886</c:v>
                </c:pt>
                <c:pt idx="924">
                  <c:v>0.46730523298834692</c:v>
                </c:pt>
                <c:pt idx="925">
                  <c:v>0.99905276112214325</c:v>
                </c:pt>
                <c:pt idx="926">
                  <c:v>7.9758105836696042E-2</c:v>
                </c:pt>
                <c:pt idx="927">
                  <c:v>0.49448672332544191</c:v>
                </c:pt>
                <c:pt idx="928">
                  <c:v>0.83836085667757354</c:v>
                </c:pt>
                <c:pt idx="929">
                  <c:v>0.3309201059541293</c:v>
                </c:pt>
                <c:pt idx="930">
                  <c:v>0.77422269702619995</c:v>
                </c:pt>
                <c:pt idx="931">
                  <c:v>0.36087084531824609</c:v>
                </c:pt>
                <c:pt idx="932">
                  <c:v>0.15629918973720594</c:v>
                </c:pt>
                <c:pt idx="933">
                  <c:v>0.92048383919544696</c:v>
                </c:pt>
                <c:pt idx="934">
                  <c:v>0.57188728385227139</c:v>
                </c:pt>
                <c:pt idx="935">
                  <c:v>0.70958163110054173</c:v>
                </c:pt>
                <c:pt idx="936">
                  <c:v>0.93847583278011337</c:v>
                </c:pt>
                <c:pt idx="937">
                  <c:v>0.96332346134042524</c:v>
                </c:pt>
                <c:pt idx="938">
                  <c:v>0.57741667450285361</c:v>
                </c:pt>
                <c:pt idx="939">
                  <c:v>0.64205029543584691</c:v>
                </c:pt>
                <c:pt idx="940">
                  <c:v>0.93931731625428294</c:v>
                </c:pt>
                <c:pt idx="941">
                  <c:v>0.1061362117091828</c:v>
                </c:pt>
                <c:pt idx="942">
                  <c:v>0.83131212221053996</c:v>
                </c:pt>
                <c:pt idx="943">
                  <c:v>0.86283991851976138</c:v>
                </c:pt>
                <c:pt idx="944">
                  <c:v>0.75051248760452149</c:v>
                </c:pt>
                <c:pt idx="945">
                  <c:v>0.86338109516696127</c:v>
                </c:pt>
                <c:pt idx="946">
                  <c:v>0.84606839709266479</c:v>
                </c:pt>
                <c:pt idx="947">
                  <c:v>0.87155186239236582</c:v>
                </c:pt>
                <c:pt idx="948">
                  <c:v>0.17215315446823518</c:v>
                </c:pt>
                <c:pt idx="949">
                  <c:v>0.37806907360352066</c:v>
                </c:pt>
                <c:pt idx="950">
                  <c:v>0.20692198034698236</c:v>
                </c:pt>
                <c:pt idx="951">
                  <c:v>0.73772561770757927</c:v>
                </c:pt>
                <c:pt idx="952">
                  <c:v>0.95445873725901298</c:v>
                </c:pt>
                <c:pt idx="953">
                  <c:v>0.58799903820641297</c:v>
                </c:pt>
                <c:pt idx="954">
                  <c:v>0.4998370611573742</c:v>
                </c:pt>
                <c:pt idx="955">
                  <c:v>0.76148879796335889</c:v>
                </c:pt>
                <c:pt idx="956">
                  <c:v>0.34222929614699876</c:v>
                </c:pt>
                <c:pt idx="957">
                  <c:v>0.84778226858367323</c:v>
                </c:pt>
                <c:pt idx="958">
                  <c:v>0.67659001177018041</c:v>
                </c:pt>
                <c:pt idx="959">
                  <c:v>0.44832974739760617</c:v>
                </c:pt>
                <c:pt idx="960">
                  <c:v>7.8066437541538122E-2</c:v>
                </c:pt>
                <c:pt idx="961">
                  <c:v>6.2617686606299919E-2</c:v>
                </c:pt>
                <c:pt idx="962">
                  <c:v>0.41546071805779855</c:v>
                </c:pt>
                <c:pt idx="963">
                  <c:v>0.64829032339541726</c:v>
                </c:pt>
                <c:pt idx="964">
                  <c:v>0.81546723275234323</c:v>
                </c:pt>
                <c:pt idx="965">
                  <c:v>0.55778279460863345</c:v>
                </c:pt>
                <c:pt idx="966">
                  <c:v>0.65543091327670544</c:v>
                </c:pt>
                <c:pt idx="967">
                  <c:v>0.82736136756248835</c:v>
                </c:pt>
                <c:pt idx="968">
                  <c:v>0.46250654871692254</c:v>
                </c:pt>
                <c:pt idx="969">
                  <c:v>0.34756621129231818</c:v>
                </c:pt>
                <c:pt idx="970">
                  <c:v>0.54531511596651516</c:v>
                </c:pt>
                <c:pt idx="971">
                  <c:v>0.11115597519611753</c:v>
                </c:pt>
                <c:pt idx="972">
                  <c:v>0.19847704712230574</c:v>
                </c:pt>
                <c:pt idx="973">
                  <c:v>0.80373291056777019</c:v>
                </c:pt>
                <c:pt idx="974">
                  <c:v>0.33902983848891677</c:v>
                </c:pt>
                <c:pt idx="975">
                  <c:v>7.4497409199596104E-2</c:v>
                </c:pt>
                <c:pt idx="976">
                  <c:v>7.7958343586865042E-2</c:v>
                </c:pt>
                <c:pt idx="977">
                  <c:v>0.24588259041583285</c:v>
                </c:pt>
                <c:pt idx="978">
                  <c:v>0.54869904487798882</c:v>
                </c:pt>
                <c:pt idx="979">
                  <c:v>0.98484919033239093</c:v>
                </c:pt>
                <c:pt idx="980">
                  <c:v>0.36034384246931589</c:v>
                </c:pt>
                <c:pt idx="981">
                  <c:v>0.29896230776745936</c:v>
                </c:pt>
                <c:pt idx="982">
                  <c:v>0.65950857366412341</c:v>
                </c:pt>
                <c:pt idx="983">
                  <c:v>0.36059949889807008</c:v>
                </c:pt>
                <c:pt idx="984">
                  <c:v>0.59577990583878937</c:v>
                </c:pt>
                <c:pt idx="985">
                  <c:v>0.2728793585081023</c:v>
                </c:pt>
                <c:pt idx="986">
                  <c:v>0.28338037165039237</c:v>
                </c:pt>
                <c:pt idx="987">
                  <c:v>0.7739082541195248</c:v>
                </c:pt>
                <c:pt idx="988">
                  <c:v>7.602891282924866E-2</c:v>
                </c:pt>
                <c:pt idx="989">
                  <c:v>0.81793984715730872</c:v>
                </c:pt>
                <c:pt idx="990">
                  <c:v>0.11501309886342524</c:v>
                </c:pt>
                <c:pt idx="991">
                  <c:v>2.5154523563177569E-2</c:v>
                </c:pt>
                <c:pt idx="992">
                  <c:v>0.77207945230048125</c:v>
                </c:pt>
                <c:pt idx="993">
                  <c:v>0.33935674016333967</c:v>
                </c:pt>
                <c:pt idx="994">
                  <c:v>0.5687338512245258</c:v>
                </c:pt>
                <c:pt idx="995">
                  <c:v>0.70983945657957315</c:v>
                </c:pt>
                <c:pt idx="996">
                  <c:v>0.2717486588618479</c:v>
                </c:pt>
                <c:pt idx="997">
                  <c:v>0.27971141705276042</c:v>
                </c:pt>
                <c:pt idx="998">
                  <c:v>0.10978833171994813</c:v>
                </c:pt>
                <c:pt idx="999">
                  <c:v>0.21249314314336196</c:v>
                </c:pt>
                <c:pt idx="1000">
                  <c:v>0.37225873645965885</c:v>
                </c:pt>
                <c:pt idx="1001">
                  <c:v>0.55258560346094221</c:v>
                </c:pt>
                <c:pt idx="1002">
                  <c:v>0.30623929403081501</c:v>
                </c:pt>
                <c:pt idx="1003">
                  <c:v>0.96381670188336477</c:v>
                </c:pt>
                <c:pt idx="1004">
                  <c:v>0.86731047968720576</c:v>
                </c:pt>
                <c:pt idx="1005">
                  <c:v>0.88723402884194347</c:v>
                </c:pt>
                <c:pt idx="1006">
                  <c:v>0.7423246725193805</c:v>
                </c:pt>
                <c:pt idx="1007">
                  <c:v>0.25077295920381926</c:v>
                </c:pt>
                <c:pt idx="1008">
                  <c:v>0.7411272645653818</c:v>
                </c:pt>
                <c:pt idx="1009">
                  <c:v>0.12593747634717145</c:v>
                </c:pt>
                <c:pt idx="1010">
                  <c:v>0.63116689288577388</c:v>
                </c:pt>
                <c:pt idx="1011">
                  <c:v>2.1970657176324473E-2</c:v>
                </c:pt>
                <c:pt idx="1012">
                  <c:v>0.26083708846049247</c:v>
                </c:pt>
                <c:pt idx="1013">
                  <c:v>0.88894768147214676</c:v>
                </c:pt>
                <c:pt idx="1014">
                  <c:v>0.54368442834526509</c:v>
                </c:pt>
                <c:pt idx="1015">
                  <c:v>0.70418912484505636</c:v>
                </c:pt>
                <c:pt idx="1016">
                  <c:v>0.3066231968377825</c:v>
                </c:pt>
                <c:pt idx="1017">
                  <c:v>0.41607117858532405</c:v>
                </c:pt>
                <c:pt idx="1018">
                  <c:v>0.90830040951645952</c:v>
                </c:pt>
                <c:pt idx="1019">
                  <c:v>0.80498466911026489</c:v>
                </c:pt>
                <c:pt idx="1020">
                  <c:v>0.37733566219794362</c:v>
                </c:pt>
                <c:pt idx="1021">
                  <c:v>0.88047648681349888</c:v>
                </c:pt>
                <c:pt idx="1022">
                  <c:v>0.16831580045088931</c:v>
                </c:pt>
                <c:pt idx="1023">
                  <c:v>0.88366010407156315</c:v>
                </c:pt>
                <c:pt idx="1024">
                  <c:v>0.67537105673708542</c:v>
                </c:pt>
                <c:pt idx="1025">
                  <c:v>0.96135250616881651</c:v>
                </c:pt>
                <c:pt idx="1026">
                  <c:v>0.45157310527356953</c:v>
                </c:pt>
                <c:pt idx="1027">
                  <c:v>0.58918225885796471</c:v>
                </c:pt>
                <c:pt idx="1028">
                  <c:v>0.38622655178710191</c:v>
                </c:pt>
                <c:pt idx="1029">
                  <c:v>0.30965781179706464</c:v>
                </c:pt>
                <c:pt idx="1030">
                  <c:v>0.41884479924051315</c:v>
                </c:pt>
                <c:pt idx="1031">
                  <c:v>0.52454276127952282</c:v>
                </c:pt>
                <c:pt idx="1032">
                  <c:v>0.99019075091471465</c:v>
                </c:pt>
                <c:pt idx="1033">
                  <c:v>0.13595254958418782</c:v>
                </c:pt>
                <c:pt idx="1034">
                  <c:v>0.95450278741982897</c:v>
                </c:pt>
                <c:pt idx="1035">
                  <c:v>0.32835009104029744</c:v>
                </c:pt>
                <c:pt idx="1036">
                  <c:v>0.57998204025439082</c:v>
                </c:pt>
                <c:pt idx="1037">
                  <c:v>0.75815248152155079</c:v>
                </c:pt>
                <c:pt idx="1038">
                  <c:v>0.26875885867921584</c:v>
                </c:pt>
                <c:pt idx="1039">
                  <c:v>3.0139747555432722E-2</c:v>
                </c:pt>
                <c:pt idx="1040">
                  <c:v>0.55873909013287126</c:v>
                </c:pt>
                <c:pt idx="1041">
                  <c:v>0.72788978914166325</c:v>
                </c:pt>
                <c:pt idx="1042">
                  <c:v>0.64368802990936114</c:v>
                </c:pt>
                <c:pt idx="1043">
                  <c:v>0.46472061260823189</c:v>
                </c:pt>
                <c:pt idx="1044">
                  <c:v>0.55933803252844982</c:v>
                </c:pt>
                <c:pt idx="1045">
                  <c:v>0.79431463163081306</c:v>
                </c:pt>
                <c:pt idx="1046">
                  <c:v>4.6015745050281165E-2</c:v>
                </c:pt>
                <c:pt idx="1047">
                  <c:v>0.3866289860506677</c:v>
                </c:pt>
                <c:pt idx="1048">
                  <c:v>7.3370479547125514E-2</c:v>
                </c:pt>
                <c:pt idx="1049">
                  <c:v>0.13765167451354288</c:v>
                </c:pt>
                <c:pt idx="1050">
                  <c:v>0.51169547509015323</c:v>
                </c:pt>
                <c:pt idx="1051">
                  <c:v>6.585176618110937E-2</c:v>
                </c:pt>
                <c:pt idx="1052">
                  <c:v>0.77063613188016977</c:v>
                </c:pt>
                <c:pt idx="1053">
                  <c:v>8.147043598884271E-2</c:v>
                </c:pt>
                <c:pt idx="1054">
                  <c:v>0.27361959045455769</c:v>
                </c:pt>
                <c:pt idx="1055">
                  <c:v>0.72445869572668276</c:v>
                </c:pt>
                <c:pt idx="1056">
                  <c:v>0.97730100433216482</c:v>
                </c:pt>
                <c:pt idx="1057">
                  <c:v>0.49798173666837708</c:v>
                </c:pt>
                <c:pt idx="1058">
                  <c:v>0.57905011138834528</c:v>
                </c:pt>
                <c:pt idx="1059">
                  <c:v>9.5224029894556861E-2</c:v>
                </c:pt>
                <c:pt idx="1060">
                  <c:v>0.43027236379230038</c:v>
                </c:pt>
                <c:pt idx="1061">
                  <c:v>0.58762018316780229</c:v>
                </c:pt>
                <c:pt idx="1062">
                  <c:v>0.13242042722758857</c:v>
                </c:pt>
                <c:pt idx="1063">
                  <c:v>0.59012234005617081</c:v>
                </c:pt>
                <c:pt idx="1064">
                  <c:v>0.18617125003886001</c:v>
                </c:pt>
                <c:pt idx="1065">
                  <c:v>0.98020132909538282</c:v>
                </c:pt>
                <c:pt idx="1066">
                  <c:v>0.24374003207485193</c:v>
                </c:pt>
                <c:pt idx="1067">
                  <c:v>0.53872100801147571</c:v>
                </c:pt>
                <c:pt idx="1068">
                  <c:v>0.2839835748467518</c:v>
                </c:pt>
                <c:pt idx="1069">
                  <c:v>0.91194437533241901</c:v>
                </c:pt>
                <c:pt idx="1070">
                  <c:v>4.9118137941285098E-2</c:v>
                </c:pt>
                <c:pt idx="1071">
                  <c:v>0.52854630515377332</c:v>
                </c:pt>
                <c:pt idx="1072">
                  <c:v>0.27775264544307843</c:v>
                </c:pt>
                <c:pt idx="1073">
                  <c:v>0.18871388779427573</c:v>
                </c:pt>
                <c:pt idx="1074">
                  <c:v>0.71431408436704147</c:v>
                </c:pt>
                <c:pt idx="1075">
                  <c:v>0.4768178828418338</c:v>
                </c:pt>
                <c:pt idx="1076">
                  <c:v>0.87815884867597316</c:v>
                </c:pt>
                <c:pt idx="1077">
                  <c:v>0.21577162305627559</c:v>
                </c:pt>
                <c:pt idx="1078">
                  <c:v>0.47367063279900262</c:v>
                </c:pt>
                <c:pt idx="1079">
                  <c:v>0.98232737881239851</c:v>
                </c:pt>
                <c:pt idx="1080">
                  <c:v>0.97625762595620824</c:v>
                </c:pt>
                <c:pt idx="1081">
                  <c:v>0.96192137196749516</c:v>
                </c:pt>
                <c:pt idx="1082">
                  <c:v>1.250058366567855E-2</c:v>
                </c:pt>
                <c:pt idx="1083">
                  <c:v>9.7311595034465001E-2</c:v>
                </c:pt>
                <c:pt idx="1084">
                  <c:v>0.51597967022842717</c:v>
                </c:pt>
                <c:pt idx="1085">
                  <c:v>7.0319455149732271E-2</c:v>
                </c:pt>
                <c:pt idx="1086">
                  <c:v>0.85908462752545467</c:v>
                </c:pt>
                <c:pt idx="1087">
                  <c:v>0.63533674629187986</c:v>
                </c:pt>
                <c:pt idx="1088">
                  <c:v>0.1046968536007669</c:v>
                </c:pt>
                <c:pt idx="1089">
                  <c:v>0.64002039406449551</c:v>
                </c:pt>
                <c:pt idx="1090">
                  <c:v>0.82276496795134846</c:v>
                </c:pt>
                <c:pt idx="1091">
                  <c:v>0.21081828428936111</c:v>
                </c:pt>
                <c:pt idx="1092">
                  <c:v>0.22290597726726252</c:v>
                </c:pt>
                <c:pt idx="1093">
                  <c:v>0.38076185685617936</c:v>
                </c:pt>
                <c:pt idx="1094">
                  <c:v>0.46453010778153786</c:v>
                </c:pt>
                <c:pt idx="1095">
                  <c:v>0.35752341028187584</c:v>
                </c:pt>
                <c:pt idx="1096">
                  <c:v>0.89595853346211762</c:v>
                </c:pt>
                <c:pt idx="1097">
                  <c:v>0.37507382378684068</c:v>
                </c:pt>
                <c:pt idx="1098">
                  <c:v>0.86575831140659676</c:v>
                </c:pt>
                <c:pt idx="1099">
                  <c:v>0.79994173664596946</c:v>
                </c:pt>
                <c:pt idx="1100">
                  <c:v>0.62076973478345654</c:v>
                </c:pt>
                <c:pt idx="1101">
                  <c:v>0.27693443152910768</c:v>
                </c:pt>
                <c:pt idx="1102">
                  <c:v>0.4369926356882754</c:v>
                </c:pt>
                <c:pt idx="1103">
                  <c:v>0.53522993881964587</c:v>
                </c:pt>
                <c:pt idx="1104">
                  <c:v>0.60958366776331496</c:v>
                </c:pt>
                <c:pt idx="1105">
                  <c:v>0.27270602401006316</c:v>
                </c:pt>
                <c:pt idx="1106">
                  <c:v>0.37014746310661895</c:v>
                </c:pt>
                <c:pt idx="1107">
                  <c:v>6.8414358919679355E-2</c:v>
                </c:pt>
                <c:pt idx="1108">
                  <c:v>0.84013228902599413</c:v>
                </c:pt>
                <c:pt idx="1109">
                  <c:v>0.10338358585880306</c:v>
                </c:pt>
                <c:pt idx="1110">
                  <c:v>0.56792945487793978</c:v>
                </c:pt>
                <c:pt idx="1111">
                  <c:v>0.19035005950850903</c:v>
                </c:pt>
                <c:pt idx="1112">
                  <c:v>0.21345208548635808</c:v>
                </c:pt>
                <c:pt idx="1113">
                  <c:v>0.48920269519519188</c:v>
                </c:pt>
                <c:pt idx="1114">
                  <c:v>2.9700071564735878E-2</c:v>
                </c:pt>
                <c:pt idx="1115">
                  <c:v>0.16910471449098768</c:v>
                </c:pt>
                <c:pt idx="1116">
                  <c:v>0.14293837600524462</c:v>
                </c:pt>
                <c:pt idx="1117">
                  <c:v>0.36528744612135339</c:v>
                </c:pt>
                <c:pt idx="1118">
                  <c:v>0.38610888756164763</c:v>
                </c:pt>
                <c:pt idx="1119">
                  <c:v>0.3320751745868824</c:v>
                </c:pt>
                <c:pt idx="1120">
                  <c:v>0.18746120770809296</c:v>
                </c:pt>
                <c:pt idx="1121">
                  <c:v>0.66051987589361139</c:v>
                </c:pt>
                <c:pt idx="1122">
                  <c:v>0.35755606990193767</c:v>
                </c:pt>
                <c:pt idx="1123">
                  <c:v>0.44486876784119234</c:v>
                </c:pt>
                <c:pt idx="1124">
                  <c:v>0.90938303289440603</c:v>
                </c:pt>
                <c:pt idx="1125">
                  <c:v>6.3578225701850944E-4</c:v>
                </c:pt>
                <c:pt idx="1126">
                  <c:v>0.68559431968517337</c:v>
                </c:pt>
                <c:pt idx="1127">
                  <c:v>0.7837328746839114</c:v>
                </c:pt>
                <c:pt idx="1128">
                  <c:v>0.19842673847378545</c:v>
                </c:pt>
                <c:pt idx="1129">
                  <c:v>0.95819545488720548</c:v>
                </c:pt>
                <c:pt idx="1130">
                  <c:v>0.39101221523760454</c:v>
                </c:pt>
                <c:pt idx="1131">
                  <c:v>0.74230342439483077</c:v>
                </c:pt>
                <c:pt idx="1132">
                  <c:v>0.89365572989622866</c:v>
                </c:pt>
                <c:pt idx="1133">
                  <c:v>0.67185429188974866</c:v>
                </c:pt>
                <c:pt idx="1134">
                  <c:v>0.85508571698101499</c:v>
                </c:pt>
                <c:pt idx="1135">
                  <c:v>0.42564722589480097</c:v>
                </c:pt>
                <c:pt idx="1136">
                  <c:v>0.8529275398947892</c:v>
                </c:pt>
                <c:pt idx="1137">
                  <c:v>0.15316493769789344</c:v>
                </c:pt>
                <c:pt idx="1138">
                  <c:v>0.24310981447021934</c:v>
                </c:pt>
                <c:pt idx="1139">
                  <c:v>0.94665372695152361</c:v>
                </c:pt>
                <c:pt idx="1140">
                  <c:v>0.40919080023150461</c:v>
                </c:pt>
                <c:pt idx="1141">
                  <c:v>0.26978141687334584</c:v>
                </c:pt>
                <c:pt idx="1142">
                  <c:v>0.21627531629813618</c:v>
                </c:pt>
                <c:pt idx="1143">
                  <c:v>0.93924294874968139</c:v>
                </c:pt>
                <c:pt idx="1144">
                  <c:v>0.85624156187113443</c:v>
                </c:pt>
                <c:pt idx="1145">
                  <c:v>0.85193229413215643</c:v>
                </c:pt>
                <c:pt idx="1146">
                  <c:v>0.42606940512828034</c:v>
                </c:pt>
                <c:pt idx="1147">
                  <c:v>0.94849391698301488</c:v>
                </c:pt>
                <c:pt idx="1148">
                  <c:v>0.33726465950592638</c:v>
                </c:pt>
                <c:pt idx="1149">
                  <c:v>0.40713424207974891</c:v>
                </c:pt>
                <c:pt idx="1150">
                  <c:v>0.70520856031459223</c:v>
                </c:pt>
                <c:pt idx="1151">
                  <c:v>0.44027513332677781</c:v>
                </c:pt>
                <c:pt idx="1152">
                  <c:v>0.7041677491293139</c:v>
                </c:pt>
                <c:pt idx="1153">
                  <c:v>0.94736154235310921</c:v>
                </c:pt>
                <c:pt idx="1154">
                  <c:v>0.30544425468214054</c:v>
                </c:pt>
                <c:pt idx="1155">
                  <c:v>0.60159036871119886</c:v>
                </c:pt>
                <c:pt idx="1156">
                  <c:v>0.92932885509418739</c:v>
                </c:pt>
                <c:pt idx="1157">
                  <c:v>0.23006949398204196</c:v>
                </c:pt>
                <c:pt idx="1158">
                  <c:v>0.77798728215414437</c:v>
                </c:pt>
                <c:pt idx="1159">
                  <c:v>0.63225309067976343</c:v>
                </c:pt>
                <c:pt idx="1160">
                  <c:v>0.27769698075842902</c:v>
                </c:pt>
                <c:pt idx="1161">
                  <c:v>0.2531575328917976</c:v>
                </c:pt>
                <c:pt idx="1162">
                  <c:v>0.81865723841761107</c:v>
                </c:pt>
                <c:pt idx="1163">
                  <c:v>0.17220801076488942</c:v>
                </c:pt>
                <c:pt idx="1164">
                  <c:v>0.30003885147163589</c:v>
                </c:pt>
                <c:pt idx="1165">
                  <c:v>0.75297860975981623</c:v>
                </c:pt>
                <c:pt idx="1166">
                  <c:v>0.31149615920684121</c:v>
                </c:pt>
                <c:pt idx="1167">
                  <c:v>0.31594971535538774</c:v>
                </c:pt>
                <c:pt idx="1168">
                  <c:v>0.16686790397710535</c:v>
                </c:pt>
                <c:pt idx="1169">
                  <c:v>0.54886406918469077</c:v>
                </c:pt>
                <c:pt idx="1170">
                  <c:v>0.75841271307245484</c:v>
                </c:pt>
                <c:pt idx="1171">
                  <c:v>0.64247053472440252</c:v>
                </c:pt>
                <c:pt idx="1172">
                  <c:v>2.2790390077415106E-3</c:v>
                </c:pt>
                <c:pt idx="1173">
                  <c:v>0.30381052908665057</c:v>
                </c:pt>
                <c:pt idx="1174">
                  <c:v>0.14356428531164503</c:v>
                </c:pt>
                <c:pt idx="1175">
                  <c:v>0.88494515879309976</c:v>
                </c:pt>
                <c:pt idx="1176">
                  <c:v>0.27328576160282164</c:v>
                </c:pt>
                <c:pt idx="1177">
                  <c:v>0.11379718459853772</c:v>
                </c:pt>
                <c:pt idx="1178">
                  <c:v>0.58928347359843714</c:v>
                </c:pt>
                <c:pt idx="1179">
                  <c:v>8.7342694908074434E-2</c:v>
                </c:pt>
                <c:pt idx="1180">
                  <c:v>0.96867524598197785</c:v>
                </c:pt>
                <c:pt idx="1181">
                  <c:v>0.52486114507767423</c:v>
                </c:pt>
                <c:pt idx="1182">
                  <c:v>0.34126724644623102</c:v>
                </c:pt>
                <c:pt idx="1183">
                  <c:v>0.67861294777999304</c:v>
                </c:pt>
                <c:pt idx="1184">
                  <c:v>0.44781526431805235</c:v>
                </c:pt>
                <c:pt idx="1185">
                  <c:v>0.4311493194807085</c:v>
                </c:pt>
                <c:pt idx="1186">
                  <c:v>0.32661443824256509</c:v>
                </c:pt>
                <c:pt idx="1187">
                  <c:v>0.4088654687669433</c:v>
                </c:pt>
                <c:pt idx="1188">
                  <c:v>0.80193549199119929</c:v>
                </c:pt>
                <c:pt idx="1189">
                  <c:v>0.12981582206199682</c:v>
                </c:pt>
                <c:pt idx="1190">
                  <c:v>0.81452332195570842</c:v>
                </c:pt>
                <c:pt idx="1191">
                  <c:v>0.69347403556735909</c:v>
                </c:pt>
                <c:pt idx="1192">
                  <c:v>0.21811770657921103</c:v>
                </c:pt>
                <c:pt idx="1193">
                  <c:v>0.90429640277488921</c:v>
                </c:pt>
                <c:pt idx="1194">
                  <c:v>0.50964336353803208</c:v>
                </c:pt>
                <c:pt idx="1195">
                  <c:v>0.57601290968061092</c:v>
                </c:pt>
                <c:pt idx="1196">
                  <c:v>4.8974928003258505E-2</c:v>
                </c:pt>
                <c:pt idx="1197">
                  <c:v>0.12161687674076151</c:v>
                </c:pt>
                <c:pt idx="1198">
                  <c:v>1.4849307953775539E-2</c:v>
                </c:pt>
                <c:pt idx="1199">
                  <c:v>0.57232070508055422</c:v>
                </c:pt>
                <c:pt idx="1200">
                  <c:v>0.99409221484982047</c:v>
                </c:pt>
                <c:pt idx="1201">
                  <c:v>0.70785690690756631</c:v>
                </c:pt>
                <c:pt idx="1202">
                  <c:v>0.95103632144212547</c:v>
                </c:pt>
                <c:pt idx="1203">
                  <c:v>6.7456403778612797E-2</c:v>
                </c:pt>
                <c:pt idx="1204">
                  <c:v>0.73978023312044339</c:v>
                </c:pt>
                <c:pt idx="1205">
                  <c:v>0.48637998126744292</c:v>
                </c:pt>
                <c:pt idx="1206">
                  <c:v>0.58834708788820878</c:v>
                </c:pt>
                <c:pt idx="1207">
                  <c:v>0.34950806309911797</c:v>
                </c:pt>
                <c:pt idx="1208">
                  <c:v>0.18201843285095806</c:v>
                </c:pt>
                <c:pt idx="1209">
                  <c:v>0.1838028520270264</c:v>
                </c:pt>
                <c:pt idx="1210">
                  <c:v>0.17453594420782101</c:v>
                </c:pt>
                <c:pt idx="1211">
                  <c:v>0.42561622682289046</c:v>
                </c:pt>
                <c:pt idx="1212">
                  <c:v>0.33192613829482631</c:v>
                </c:pt>
                <c:pt idx="1213">
                  <c:v>0.68260824712114798</c:v>
                </c:pt>
                <c:pt idx="1214">
                  <c:v>0.59681129110828568</c:v>
                </c:pt>
                <c:pt idx="1215">
                  <c:v>0.60737158293247762</c:v>
                </c:pt>
                <c:pt idx="1216">
                  <c:v>9.4196272126490371E-2</c:v>
                </c:pt>
                <c:pt idx="1217">
                  <c:v>0.15674755589885059</c:v>
                </c:pt>
                <c:pt idx="1218">
                  <c:v>0.45617391795673123</c:v>
                </c:pt>
                <c:pt idx="1219">
                  <c:v>0.91504102475710258</c:v>
                </c:pt>
                <c:pt idx="1220">
                  <c:v>9.4505018598635221E-2</c:v>
                </c:pt>
                <c:pt idx="1221">
                  <c:v>0.34584951323729451</c:v>
                </c:pt>
                <c:pt idx="1222">
                  <c:v>0.69277090518398721</c:v>
                </c:pt>
                <c:pt idx="1223">
                  <c:v>0.40060535324765617</c:v>
                </c:pt>
                <c:pt idx="1224">
                  <c:v>0.97417395933259932</c:v>
                </c:pt>
                <c:pt idx="1225">
                  <c:v>0.94173642897127963</c:v>
                </c:pt>
                <c:pt idx="1226">
                  <c:v>0.76416364627152855</c:v>
                </c:pt>
                <c:pt idx="1227">
                  <c:v>0.29840481155477688</c:v>
                </c:pt>
                <c:pt idx="1228">
                  <c:v>0.28966972711015015</c:v>
                </c:pt>
                <c:pt idx="1229">
                  <c:v>0.47910546626854011</c:v>
                </c:pt>
                <c:pt idx="1230">
                  <c:v>0.32557350132873908</c:v>
                </c:pt>
                <c:pt idx="1231">
                  <c:v>0.9138387580932299</c:v>
                </c:pt>
                <c:pt idx="1232">
                  <c:v>0.88800919888914065</c:v>
                </c:pt>
                <c:pt idx="1233">
                  <c:v>0.77060765576111512</c:v>
                </c:pt>
                <c:pt idx="1234">
                  <c:v>0.60287230303644779</c:v>
                </c:pt>
                <c:pt idx="1235">
                  <c:v>0.47479905955251261</c:v>
                </c:pt>
                <c:pt idx="1236">
                  <c:v>0.947795825054774</c:v>
                </c:pt>
                <c:pt idx="1237">
                  <c:v>0.6044336215613566</c:v>
                </c:pt>
                <c:pt idx="1238">
                  <c:v>0.7158795076961999</c:v>
                </c:pt>
                <c:pt idx="1239">
                  <c:v>0.78688777600735793</c:v>
                </c:pt>
                <c:pt idx="1240">
                  <c:v>0.22285328163898238</c:v>
                </c:pt>
                <c:pt idx="1241">
                  <c:v>0.49510643235179896</c:v>
                </c:pt>
                <c:pt idx="1242">
                  <c:v>0.2538104626600679</c:v>
                </c:pt>
                <c:pt idx="1243">
                  <c:v>0.79244785373678794</c:v>
                </c:pt>
                <c:pt idx="1244">
                  <c:v>0.67107968017043529</c:v>
                </c:pt>
                <c:pt idx="1245">
                  <c:v>0.83618655048133184</c:v>
                </c:pt>
                <c:pt idx="1246">
                  <c:v>0.78735586571849692</c:v>
                </c:pt>
                <c:pt idx="1247">
                  <c:v>9.0037056752497818E-2</c:v>
                </c:pt>
                <c:pt idx="1248">
                  <c:v>0.25281476520598622</c:v>
                </c:pt>
                <c:pt idx="1249">
                  <c:v>5.7760742985532035E-2</c:v>
                </c:pt>
                <c:pt idx="1250">
                  <c:v>0.7848092838119759</c:v>
                </c:pt>
                <c:pt idx="1251">
                  <c:v>0.28963495385350424</c:v>
                </c:pt>
                <c:pt idx="1252">
                  <c:v>0.89467134182093266</c:v>
                </c:pt>
                <c:pt idx="1253">
                  <c:v>0.74124391038960025</c:v>
                </c:pt>
                <c:pt idx="1254">
                  <c:v>8.6403843986989859E-2</c:v>
                </c:pt>
                <c:pt idx="1255">
                  <c:v>0.18940781531362227</c:v>
                </c:pt>
                <c:pt idx="1256">
                  <c:v>0.377153902024568</c:v>
                </c:pt>
                <c:pt idx="1257">
                  <c:v>0.82563325288967848</c:v>
                </c:pt>
                <c:pt idx="1258">
                  <c:v>0.4180832428010568</c:v>
                </c:pt>
                <c:pt idx="1259">
                  <c:v>0.72506368333709603</c:v>
                </c:pt>
                <c:pt idx="1260">
                  <c:v>0.14532777254717785</c:v>
                </c:pt>
                <c:pt idx="1261">
                  <c:v>0.52387512639345379</c:v>
                </c:pt>
                <c:pt idx="1262">
                  <c:v>0.76925122075213637</c:v>
                </c:pt>
                <c:pt idx="1263">
                  <c:v>0.80526910713187838</c:v>
                </c:pt>
                <c:pt idx="1264">
                  <c:v>0.15788549145585182</c:v>
                </c:pt>
                <c:pt idx="1265">
                  <c:v>0.58145682447657776</c:v>
                </c:pt>
                <c:pt idx="1266">
                  <c:v>0.54485090381691736</c:v>
                </c:pt>
                <c:pt idx="1267">
                  <c:v>0.30914237690583912</c:v>
                </c:pt>
                <c:pt idx="1268">
                  <c:v>0.7559305824134176</c:v>
                </c:pt>
                <c:pt idx="1269">
                  <c:v>0.92530054828398889</c:v>
                </c:pt>
                <c:pt idx="1270">
                  <c:v>0.52631693497594301</c:v>
                </c:pt>
                <c:pt idx="1271">
                  <c:v>0.80872806664962693</c:v>
                </c:pt>
                <c:pt idx="1272">
                  <c:v>0.29261810625559564</c:v>
                </c:pt>
                <c:pt idx="1273">
                  <c:v>3.2513763770700324E-2</c:v>
                </c:pt>
                <c:pt idx="1274">
                  <c:v>0.45882962013540307</c:v>
                </c:pt>
                <c:pt idx="1275">
                  <c:v>0.54942754169433727</c:v>
                </c:pt>
                <c:pt idx="1276">
                  <c:v>0.22869518270189648</c:v>
                </c:pt>
                <c:pt idx="1277">
                  <c:v>0.67993759674948528</c:v>
                </c:pt>
                <c:pt idx="1278">
                  <c:v>0.71119049457422945</c:v>
                </c:pt>
                <c:pt idx="1279">
                  <c:v>0.97864423504967435</c:v>
                </c:pt>
                <c:pt idx="1280">
                  <c:v>7.3660405852673763E-2</c:v>
                </c:pt>
                <c:pt idx="1281">
                  <c:v>1.0443091863041321E-2</c:v>
                </c:pt>
                <c:pt idx="1282">
                  <c:v>0.51704686811056311</c:v>
                </c:pt>
                <c:pt idx="1283">
                  <c:v>6.7142602087530588E-3</c:v>
                </c:pt>
                <c:pt idx="1284">
                  <c:v>0.84657325448774423</c:v>
                </c:pt>
                <c:pt idx="1285">
                  <c:v>0.35669010149160868</c:v>
                </c:pt>
                <c:pt idx="1286">
                  <c:v>0.89053769544257677</c:v>
                </c:pt>
                <c:pt idx="1287">
                  <c:v>0.26704922936253678</c:v>
                </c:pt>
                <c:pt idx="1288">
                  <c:v>0.29639982213098548</c:v>
                </c:pt>
                <c:pt idx="1289">
                  <c:v>0.59181248144796694</c:v>
                </c:pt>
                <c:pt idx="1290">
                  <c:v>0.59237762195634547</c:v>
                </c:pt>
                <c:pt idx="1291">
                  <c:v>9.06941462730496E-2</c:v>
                </c:pt>
                <c:pt idx="1292">
                  <c:v>0.29651833711961206</c:v>
                </c:pt>
                <c:pt idx="1293">
                  <c:v>0.58369389529511984</c:v>
                </c:pt>
                <c:pt idx="1294">
                  <c:v>0.1433001510534902</c:v>
                </c:pt>
                <c:pt idx="1295">
                  <c:v>0.44564068198466705</c:v>
                </c:pt>
                <c:pt idx="1296">
                  <c:v>0.88294404227423673</c:v>
                </c:pt>
                <c:pt idx="1297">
                  <c:v>0.64052042907128126</c:v>
                </c:pt>
                <c:pt idx="1298">
                  <c:v>0.2268533269999797</c:v>
                </c:pt>
                <c:pt idx="1299">
                  <c:v>0.72386881463409813</c:v>
                </c:pt>
                <c:pt idx="1300">
                  <c:v>6.3169481262177918E-2</c:v>
                </c:pt>
                <c:pt idx="1301">
                  <c:v>0.68947349939936464</c:v>
                </c:pt>
                <c:pt idx="1302">
                  <c:v>0.98110633109747725</c:v>
                </c:pt>
                <c:pt idx="1303">
                  <c:v>0.45410868127555992</c:v>
                </c:pt>
                <c:pt idx="1304">
                  <c:v>0.20460812431043393</c:v>
                </c:pt>
                <c:pt idx="1305">
                  <c:v>0.84874721143802034</c:v>
                </c:pt>
                <c:pt idx="1306">
                  <c:v>0.89438456478267192</c:v>
                </c:pt>
                <c:pt idx="1307">
                  <c:v>0.92138222834159722</c:v>
                </c:pt>
                <c:pt idx="1308">
                  <c:v>0.67111366319987631</c:v>
                </c:pt>
                <c:pt idx="1309">
                  <c:v>0.40733932629569403</c:v>
                </c:pt>
                <c:pt idx="1310">
                  <c:v>0.15205897770452265</c:v>
                </c:pt>
                <c:pt idx="1311">
                  <c:v>0.65524020588735132</c:v>
                </c:pt>
                <c:pt idx="1312">
                  <c:v>0.62214227468806427</c:v>
                </c:pt>
                <c:pt idx="1313">
                  <c:v>0.34521260827091177</c:v>
                </c:pt>
                <c:pt idx="1314">
                  <c:v>0.98830913518942387</c:v>
                </c:pt>
                <c:pt idx="1315">
                  <c:v>0.51163705462200426</c:v>
                </c:pt>
                <c:pt idx="1316">
                  <c:v>8.3978958001350495E-2</c:v>
                </c:pt>
                <c:pt idx="1317">
                  <c:v>0.43434905467291784</c:v>
                </c:pt>
                <c:pt idx="1318">
                  <c:v>0.10456381370525984</c:v>
                </c:pt>
                <c:pt idx="1319">
                  <c:v>0.40401887027733907</c:v>
                </c:pt>
                <c:pt idx="1320">
                  <c:v>0.34515467721277598</c:v>
                </c:pt>
                <c:pt idx="1321">
                  <c:v>1.4661841101321318E-2</c:v>
                </c:pt>
                <c:pt idx="1322">
                  <c:v>0.42156531588247292</c:v>
                </c:pt>
                <c:pt idx="1323">
                  <c:v>0.24826596269768941</c:v>
                </c:pt>
                <c:pt idx="1324">
                  <c:v>0.60603698604089995</c:v>
                </c:pt>
                <c:pt idx="1325">
                  <c:v>0.66362631538120398</c:v>
                </c:pt>
                <c:pt idx="1326">
                  <c:v>0.56748453786945185</c:v>
                </c:pt>
                <c:pt idx="1327">
                  <c:v>0.71262989785179021</c:v>
                </c:pt>
                <c:pt idx="1328">
                  <c:v>0.17069512101388309</c:v>
                </c:pt>
                <c:pt idx="1329">
                  <c:v>0.8729008063082121</c:v>
                </c:pt>
                <c:pt idx="1330">
                  <c:v>0.84385354809642465</c:v>
                </c:pt>
                <c:pt idx="1331">
                  <c:v>0.64658478258484264</c:v>
                </c:pt>
                <c:pt idx="1332">
                  <c:v>0.1504428294256529</c:v>
                </c:pt>
                <c:pt idx="1333">
                  <c:v>0.49263608292333599</c:v>
                </c:pt>
                <c:pt idx="1334">
                  <c:v>0.73464761848312221</c:v>
                </c:pt>
                <c:pt idx="1335">
                  <c:v>0.22252577181091801</c:v>
                </c:pt>
                <c:pt idx="1336">
                  <c:v>0.99064875207405945</c:v>
                </c:pt>
                <c:pt idx="1337">
                  <c:v>0.83357803469224745</c:v>
                </c:pt>
                <c:pt idx="1338">
                  <c:v>0.94603099857737827</c:v>
                </c:pt>
                <c:pt idx="1339">
                  <c:v>0.94299501597089463</c:v>
                </c:pt>
                <c:pt idx="1340">
                  <c:v>0.91723534880077251</c:v>
                </c:pt>
                <c:pt idx="1341">
                  <c:v>0.97450922055845579</c:v>
                </c:pt>
                <c:pt idx="1342">
                  <c:v>0.57647185194141781</c:v>
                </c:pt>
                <c:pt idx="1343">
                  <c:v>0.76241750538461728</c:v>
                </c:pt>
                <c:pt idx="1344">
                  <c:v>0.95101492523728637</c:v>
                </c:pt>
                <c:pt idx="1345">
                  <c:v>0.70785038904652486</c:v>
                </c:pt>
                <c:pt idx="1346">
                  <c:v>0.84149063091794529</c:v>
                </c:pt>
                <c:pt idx="1347">
                  <c:v>0.93303576388072029</c:v>
                </c:pt>
                <c:pt idx="1348">
                  <c:v>0.53208546924036249</c:v>
                </c:pt>
                <c:pt idx="1349">
                  <c:v>0.76048344874777063</c:v>
                </c:pt>
                <c:pt idx="1350">
                  <c:v>0.44532502975562821</c:v>
                </c:pt>
                <c:pt idx="1351">
                  <c:v>0.57777702881851101</c:v>
                </c:pt>
                <c:pt idx="1352">
                  <c:v>0.698525278688653</c:v>
                </c:pt>
                <c:pt idx="1353">
                  <c:v>0.11436084616666699</c:v>
                </c:pt>
                <c:pt idx="1354">
                  <c:v>6.2743449147205546E-2</c:v>
                </c:pt>
                <c:pt idx="1355">
                  <c:v>0.52915174305865154</c:v>
                </c:pt>
                <c:pt idx="1356">
                  <c:v>0.45334751273195611</c:v>
                </c:pt>
                <c:pt idx="1357">
                  <c:v>0.41164841196110863</c:v>
                </c:pt>
                <c:pt idx="1358">
                  <c:v>0.57486175632796332</c:v>
                </c:pt>
                <c:pt idx="1359">
                  <c:v>0.70154053005461603</c:v>
                </c:pt>
                <c:pt idx="1360">
                  <c:v>0.79169055390716092</c:v>
                </c:pt>
                <c:pt idx="1361">
                  <c:v>0.94314144362841801</c:v>
                </c:pt>
                <c:pt idx="1362">
                  <c:v>0.37824498879641527</c:v>
                </c:pt>
                <c:pt idx="1363">
                  <c:v>0.16352862732649251</c:v>
                </c:pt>
                <c:pt idx="1364">
                  <c:v>0.42564140233473918</c:v>
                </c:pt>
                <c:pt idx="1365">
                  <c:v>0.75505096593641252</c:v>
                </c:pt>
                <c:pt idx="1366">
                  <c:v>0.14158641926086807</c:v>
                </c:pt>
                <c:pt idx="1367">
                  <c:v>0.64295044338468021</c:v>
                </c:pt>
                <c:pt idx="1368">
                  <c:v>6.8103892294738386E-2</c:v>
                </c:pt>
                <c:pt idx="1369">
                  <c:v>0.62211972364323198</c:v>
                </c:pt>
                <c:pt idx="1370">
                  <c:v>0.96619719777544832</c:v>
                </c:pt>
                <c:pt idx="1371">
                  <c:v>0.87630493793464492</c:v>
                </c:pt>
                <c:pt idx="1372">
                  <c:v>5.7093793552878219E-2</c:v>
                </c:pt>
                <c:pt idx="1373">
                  <c:v>0.57539016919927211</c:v>
                </c:pt>
                <c:pt idx="1374">
                  <c:v>0.58257565814190337</c:v>
                </c:pt>
                <c:pt idx="1375">
                  <c:v>0.3490883169458659</c:v>
                </c:pt>
                <c:pt idx="1376">
                  <c:v>0.12734483514323125</c:v>
                </c:pt>
                <c:pt idx="1377">
                  <c:v>0.28464617826260913</c:v>
                </c:pt>
                <c:pt idx="1378">
                  <c:v>4.8319985646903506E-2</c:v>
                </c:pt>
                <c:pt idx="1379">
                  <c:v>0.11400069348234716</c:v>
                </c:pt>
                <c:pt idx="1380">
                  <c:v>9.6572837837307166E-3</c:v>
                </c:pt>
                <c:pt idx="1381">
                  <c:v>0.30997047913725045</c:v>
                </c:pt>
                <c:pt idx="1382">
                  <c:v>0.67384478574332074</c:v>
                </c:pt>
                <c:pt idx="1383">
                  <c:v>0.30931591396653835</c:v>
                </c:pt>
                <c:pt idx="1384">
                  <c:v>0.67256796158504106</c:v>
                </c:pt>
                <c:pt idx="1385">
                  <c:v>0.84973228576114979</c:v>
                </c:pt>
                <c:pt idx="1386">
                  <c:v>0.45052871361865138</c:v>
                </c:pt>
                <c:pt idx="1387">
                  <c:v>3.6091714648572595E-2</c:v>
                </c:pt>
                <c:pt idx="1388">
                  <c:v>0.59345002453469209</c:v>
                </c:pt>
                <c:pt idx="1389">
                  <c:v>0.11456428054467042</c:v>
                </c:pt>
                <c:pt idx="1390">
                  <c:v>0.48186504025099103</c:v>
                </c:pt>
                <c:pt idx="1391">
                  <c:v>0.70573342438122888</c:v>
                </c:pt>
                <c:pt idx="1392">
                  <c:v>0.26166550128798255</c:v>
                </c:pt>
                <c:pt idx="1393">
                  <c:v>0.81208207309808678</c:v>
                </c:pt>
                <c:pt idx="1394">
                  <c:v>0.66340448551969811</c:v>
                </c:pt>
                <c:pt idx="1395">
                  <c:v>0.83919005554131698</c:v>
                </c:pt>
                <c:pt idx="1396">
                  <c:v>0.26726540888997979</c:v>
                </c:pt>
                <c:pt idx="1397">
                  <c:v>0.92972913986524996</c:v>
                </c:pt>
                <c:pt idx="1398">
                  <c:v>0.95765564123059421</c:v>
                </c:pt>
                <c:pt idx="1399">
                  <c:v>0.31836408857179999</c:v>
                </c:pt>
                <c:pt idx="1400">
                  <c:v>0.74523855221701718</c:v>
                </c:pt>
                <c:pt idx="1401">
                  <c:v>0.22434903738291423</c:v>
                </c:pt>
                <c:pt idx="1402">
                  <c:v>0.63427322061465741</c:v>
                </c:pt>
                <c:pt idx="1403">
                  <c:v>0.2300207965215765</c:v>
                </c:pt>
                <c:pt idx="1404">
                  <c:v>0.95952906411119232</c:v>
                </c:pt>
                <c:pt idx="1405">
                  <c:v>0.80498244278364928</c:v>
                </c:pt>
                <c:pt idx="1406">
                  <c:v>0.33991779076862977</c:v>
                </c:pt>
                <c:pt idx="1407">
                  <c:v>0.99831137433569472</c:v>
                </c:pt>
                <c:pt idx="1408">
                  <c:v>0.6192703859970301</c:v>
                </c:pt>
                <c:pt idx="1409">
                  <c:v>7.7379378060521267E-2</c:v>
                </c:pt>
                <c:pt idx="1410">
                  <c:v>0.51520898915604174</c:v>
                </c:pt>
                <c:pt idx="1411">
                  <c:v>0.11748267156886061</c:v>
                </c:pt>
                <c:pt idx="1412">
                  <c:v>0.53126298381540127</c:v>
                </c:pt>
                <c:pt idx="1413">
                  <c:v>0.93697091142505917</c:v>
                </c:pt>
                <c:pt idx="1414">
                  <c:v>0.67011024694429255</c:v>
                </c:pt>
                <c:pt idx="1415">
                  <c:v>0.54292231870019914</c:v>
                </c:pt>
                <c:pt idx="1416">
                  <c:v>0.89541232022243189</c:v>
                </c:pt>
                <c:pt idx="1417">
                  <c:v>0.19486790438874993</c:v>
                </c:pt>
                <c:pt idx="1418">
                  <c:v>0.14487098769511608</c:v>
                </c:pt>
                <c:pt idx="1419">
                  <c:v>0.84669211779101383</c:v>
                </c:pt>
                <c:pt idx="1420">
                  <c:v>0.35442563954481188</c:v>
                </c:pt>
                <c:pt idx="1421">
                  <c:v>0.83172575562807072</c:v>
                </c:pt>
                <c:pt idx="1422">
                  <c:v>0.81477676695900814</c:v>
                </c:pt>
                <c:pt idx="1423">
                  <c:v>0.95312420602567693</c:v>
                </c:pt>
                <c:pt idx="1424">
                  <c:v>0.15853259952670551</c:v>
                </c:pt>
                <c:pt idx="1425">
                  <c:v>0.45740217131441563</c:v>
                </c:pt>
                <c:pt idx="1426">
                  <c:v>0.5582952073581029</c:v>
                </c:pt>
                <c:pt idx="1427">
                  <c:v>0.26755199361012877</c:v>
                </c:pt>
                <c:pt idx="1428">
                  <c:v>0.74635853140911024</c:v>
                </c:pt>
                <c:pt idx="1429">
                  <c:v>4.7839318890049734E-2</c:v>
                </c:pt>
                <c:pt idx="1430">
                  <c:v>3.5434511041005382E-2</c:v>
                </c:pt>
                <c:pt idx="1431">
                  <c:v>0.54782899215250691</c:v>
                </c:pt>
                <c:pt idx="1432">
                  <c:v>0.36187303315935332</c:v>
                </c:pt>
                <c:pt idx="1433">
                  <c:v>7.023522633604483E-5</c:v>
                </c:pt>
                <c:pt idx="1434">
                  <c:v>0.18044537500499067</c:v>
                </c:pt>
                <c:pt idx="1435">
                  <c:v>0.74541963485321949</c:v>
                </c:pt>
                <c:pt idx="1436">
                  <c:v>0.26780490403427037</c:v>
                </c:pt>
                <c:pt idx="1437">
                  <c:v>0.99702402995760742</c:v>
                </c:pt>
                <c:pt idx="1438">
                  <c:v>0.98287342348269813</c:v>
                </c:pt>
                <c:pt idx="1439">
                  <c:v>0.15363039968238695</c:v>
                </c:pt>
                <c:pt idx="1440">
                  <c:v>6.6129387852796068E-2</c:v>
                </c:pt>
                <c:pt idx="1441">
                  <c:v>0.4366235679186059</c:v>
                </c:pt>
                <c:pt idx="1442">
                  <c:v>0.33230793398446773</c:v>
                </c:pt>
                <c:pt idx="1443">
                  <c:v>9.94484029242063E-2</c:v>
                </c:pt>
                <c:pt idx="1444">
                  <c:v>0.42930987311029334</c:v>
                </c:pt>
                <c:pt idx="1445">
                  <c:v>0.41103929067544603</c:v>
                </c:pt>
                <c:pt idx="1446">
                  <c:v>0.33736030819702906</c:v>
                </c:pt>
                <c:pt idx="1447">
                  <c:v>1.4701793442807065E-2</c:v>
                </c:pt>
                <c:pt idx="1448">
                  <c:v>9.3044319233412068E-2</c:v>
                </c:pt>
                <c:pt idx="1449">
                  <c:v>0.79587528193177437</c:v>
                </c:pt>
                <c:pt idx="1450">
                  <c:v>0.27586535330669271</c:v>
                </c:pt>
                <c:pt idx="1451">
                  <c:v>0.46899495155969401</c:v>
                </c:pt>
                <c:pt idx="1452">
                  <c:v>0.39815278975207025</c:v>
                </c:pt>
                <c:pt idx="1453">
                  <c:v>0.75393928901941487</c:v>
                </c:pt>
                <c:pt idx="1454">
                  <c:v>0.45763247528003176</c:v>
                </c:pt>
                <c:pt idx="1455">
                  <c:v>0.42901395746926496</c:v>
                </c:pt>
                <c:pt idx="1456">
                  <c:v>0.43758511191121541</c:v>
                </c:pt>
                <c:pt idx="1457">
                  <c:v>0.49297781777241168</c:v>
                </c:pt>
                <c:pt idx="1458">
                  <c:v>0.4781852268977953</c:v>
                </c:pt>
                <c:pt idx="1459">
                  <c:v>0.85911039722110627</c:v>
                </c:pt>
                <c:pt idx="1460">
                  <c:v>6.8448021108493212E-2</c:v>
                </c:pt>
                <c:pt idx="1461">
                  <c:v>0.40589269642061215</c:v>
                </c:pt>
                <c:pt idx="1462">
                  <c:v>0.83855066720328786</c:v>
                </c:pt>
                <c:pt idx="1463">
                  <c:v>0.52106561163489973</c:v>
                </c:pt>
                <c:pt idx="1464">
                  <c:v>0.54973667373402824</c:v>
                </c:pt>
                <c:pt idx="1465">
                  <c:v>0.42427737378714486</c:v>
                </c:pt>
                <c:pt idx="1466">
                  <c:v>0.82982316651838983</c:v>
                </c:pt>
                <c:pt idx="1467">
                  <c:v>0.83796160055229518</c:v>
                </c:pt>
                <c:pt idx="1468">
                  <c:v>0.62062240839964822</c:v>
                </c:pt>
                <c:pt idx="1469">
                  <c:v>0.80081989886277349</c:v>
                </c:pt>
                <c:pt idx="1470">
                  <c:v>0.38004211260939114</c:v>
                </c:pt>
                <c:pt idx="1471">
                  <c:v>0.36778855201219607</c:v>
                </c:pt>
                <c:pt idx="1472">
                  <c:v>0.42219559495439546</c:v>
                </c:pt>
                <c:pt idx="1473">
                  <c:v>0.84136632449988569</c:v>
                </c:pt>
                <c:pt idx="1474">
                  <c:v>0.84381779555409109</c:v>
                </c:pt>
                <c:pt idx="1475">
                  <c:v>4.5691803584663106E-2</c:v>
                </c:pt>
                <c:pt idx="1476">
                  <c:v>0.9421447734079067</c:v>
                </c:pt>
                <c:pt idx="1477">
                  <c:v>0.62720859266221929</c:v>
                </c:pt>
                <c:pt idx="1478">
                  <c:v>0.49481879989375305</c:v>
                </c:pt>
                <c:pt idx="1479">
                  <c:v>0.41957174028250005</c:v>
                </c:pt>
                <c:pt idx="1480">
                  <c:v>0.74224085395328743</c:v>
                </c:pt>
                <c:pt idx="1481">
                  <c:v>0.84203431887646873</c:v>
                </c:pt>
                <c:pt idx="1482">
                  <c:v>7.0799282784945933E-2</c:v>
                </c:pt>
                <c:pt idx="1483">
                  <c:v>0.92354769256131153</c:v>
                </c:pt>
                <c:pt idx="1484">
                  <c:v>6.6070803937535172E-2</c:v>
                </c:pt>
                <c:pt idx="1485">
                  <c:v>0.45200370412878865</c:v>
                </c:pt>
                <c:pt idx="1486">
                  <c:v>0.82625721852586476</c:v>
                </c:pt>
                <c:pt idx="1487">
                  <c:v>0.90507369018396067</c:v>
                </c:pt>
                <c:pt idx="1488">
                  <c:v>0.57351284780237488</c:v>
                </c:pt>
                <c:pt idx="1489">
                  <c:v>3.0434940490142882E-2</c:v>
                </c:pt>
                <c:pt idx="1490">
                  <c:v>0.52004674380647331</c:v>
                </c:pt>
                <c:pt idx="1491">
                  <c:v>0.42562508137227273</c:v>
                </c:pt>
                <c:pt idx="1492">
                  <c:v>0.48074454976280434</c:v>
                </c:pt>
                <c:pt idx="1493">
                  <c:v>0.87364978942724403</c:v>
                </c:pt>
                <c:pt idx="1494">
                  <c:v>0.43201282966510057</c:v>
                </c:pt>
                <c:pt idx="1495">
                  <c:v>0.83963010732067289</c:v>
                </c:pt>
                <c:pt idx="1496">
                  <c:v>0.66321566452421976</c:v>
                </c:pt>
                <c:pt idx="1497">
                  <c:v>0.66567558453682607</c:v>
                </c:pt>
                <c:pt idx="1498">
                  <c:v>9.551236410416308E-3</c:v>
                </c:pt>
                <c:pt idx="1499">
                  <c:v>0.52763227584195893</c:v>
                </c:pt>
                <c:pt idx="1500">
                  <c:v>0.91566200177914558</c:v>
                </c:pt>
                <c:pt idx="1501">
                  <c:v>0.53126582807454548</c:v>
                </c:pt>
                <c:pt idx="1502">
                  <c:v>0.98477437486163077</c:v>
                </c:pt>
                <c:pt idx="1503">
                  <c:v>0.10292022540370013</c:v>
                </c:pt>
                <c:pt idx="1504">
                  <c:v>0.7802302859631508</c:v>
                </c:pt>
                <c:pt idx="1505">
                  <c:v>0.33041810865067789</c:v>
                </c:pt>
                <c:pt idx="1506">
                  <c:v>0.33715401791834926</c:v>
                </c:pt>
                <c:pt idx="1507">
                  <c:v>0.54758107967096437</c:v>
                </c:pt>
                <c:pt idx="1508">
                  <c:v>0.19520795587227119</c:v>
                </c:pt>
                <c:pt idx="1509">
                  <c:v>0.86011627123696555</c:v>
                </c:pt>
                <c:pt idx="1510">
                  <c:v>0.97417260565523645</c:v>
                </c:pt>
                <c:pt idx="1511">
                  <c:v>0.91898517353412934</c:v>
                </c:pt>
                <c:pt idx="1512">
                  <c:v>0.38381351408726233</c:v>
                </c:pt>
                <c:pt idx="1513">
                  <c:v>0.75373319059318544</c:v>
                </c:pt>
                <c:pt idx="1514">
                  <c:v>0.9937362256430724</c:v>
                </c:pt>
                <c:pt idx="1515">
                  <c:v>0.72474630909261584</c:v>
                </c:pt>
                <c:pt idx="1516">
                  <c:v>0.81121884557009616</c:v>
                </c:pt>
                <c:pt idx="1517">
                  <c:v>0.1551394225820617</c:v>
                </c:pt>
                <c:pt idx="1518">
                  <c:v>0.42827726268594957</c:v>
                </c:pt>
                <c:pt idx="1519">
                  <c:v>5.5955888729521952E-2</c:v>
                </c:pt>
                <c:pt idx="1520">
                  <c:v>0.45062380305054772</c:v>
                </c:pt>
                <c:pt idx="1521">
                  <c:v>0.63425979653106057</c:v>
                </c:pt>
                <c:pt idx="1522">
                  <c:v>4.4022235108549818E-3</c:v>
                </c:pt>
                <c:pt idx="1523">
                  <c:v>0.98817247291476118</c:v>
                </c:pt>
                <c:pt idx="1524">
                  <c:v>0.21475420436577602</c:v>
                </c:pt>
                <c:pt idx="1525">
                  <c:v>0.37391470157257967</c:v>
                </c:pt>
                <c:pt idx="1526">
                  <c:v>0.38439125632140381</c:v>
                </c:pt>
                <c:pt idx="1527">
                  <c:v>0.46384691980846549</c:v>
                </c:pt>
                <c:pt idx="1528">
                  <c:v>0.87518314685448217</c:v>
                </c:pt>
                <c:pt idx="1529">
                  <c:v>0.20315110925731766</c:v>
                </c:pt>
                <c:pt idx="1530">
                  <c:v>0.36069521371307561</c:v>
                </c:pt>
                <c:pt idx="1531">
                  <c:v>0.20445880163668598</c:v>
                </c:pt>
                <c:pt idx="1532">
                  <c:v>0.33908103375652854</c:v>
                </c:pt>
                <c:pt idx="1533">
                  <c:v>0.9349362719501072</c:v>
                </c:pt>
                <c:pt idx="1534">
                  <c:v>0.47392459142670251</c:v>
                </c:pt>
                <c:pt idx="1535">
                  <c:v>0.25061003456386272</c:v>
                </c:pt>
                <c:pt idx="1536">
                  <c:v>2.8528408160679235E-3</c:v>
                </c:pt>
                <c:pt idx="1537">
                  <c:v>0.94769752162867116</c:v>
                </c:pt>
                <c:pt idx="1538">
                  <c:v>0.95224793905031302</c:v>
                </c:pt>
                <c:pt idx="1539">
                  <c:v>0.43111354458663315</c:v>
                </c:pt>
                <c:pt idx="1540">
                  <c:v>0.72534579351793316</c:v>
                </c:pt>
                <c:pt idx="1541">
                  <c:v>0.88675358187721742</c:v>
                </c:pt>
                <c:pt idx="1542">
                  <c:v>0.66745253636848767</c:v>
                </c:pt>
                <c:pt idx="1543">
                  <c:v>0.87478067114706182</c:v>
                </c:pt>
                <c:pt idx="1544">
                  <c:v>0.43874189464316793</c:v>
                </c:pt>
                <c:pt idx="1545">
                  <c:v>0.93502519369825032</c:v>
                </c:pt>
                <c:pt idx="1546">
                  <c:v>0.9684324124680983</c:v>
                </c:pt>
                <c:pt idx="1547">
                  <c:v>0.44355827730314729</c:v>
                </c:pt>
                <c:pt idx="1548">
                  <c:v>0.8839685599710646</c:v>
                </c:pt>
                <c:pt idx="1549">
                  <c:v>0.85958935965764771</c:v>
                </c:pt>
                <c:pt idx="1550">
                  <c:v>0.11836969206033726</c:v>
                </c:pt>
                <c:pt idx="1551">
                  <c:v>0.43941638406338934</c:v>
                </c:pt>
                <c:pt idx="1552">
                  <c:v>0.27116887935957351</c:v>
                </c:pt>
                <c:pt idx="1553">
                  <c:v>0.53535732232749333</c:v>
                </c:pt>
                <c:pt idx="1554">
                  <c:v>0.75051828415622857</c:v>
                </c:pt>
                <c:pt idx="1555">
                  <c:v>0.96080373970829125</c:v>
                </c:pt>
                <c:pt idx="1556">
                  <c:v>0.22845520322604812</c:v>
                </c:pt>
                <c:pt idx="1557">
                  <c:v>0.6466025461659779</c:v>
                </c:pt>
                <c:pt idx="1558">
                  <c:v>0.44899533756496168</c:v>
                </c:pt>
                <c:pt idx="1559">
                  <c:v>0.26464038028597847</c:v>
                </c:pt>
                <c:pt idx="1560">
                  <c:v>0.81087339241563972</c:v>
                </c:pt>
                <c:pt idx="1561">
                  <c:v>0.34910825563087511</c:v>
                </c:pt>
                <c:pt idx="1562">
                  <c:v>0.46245431409331705</c:v>
                </c:pt>
                <c:pt idx="1563">
                  <c:v>0.4696588923547691</c:v>
                </c:pt>
                <c:pt idx="1564">
                  <c:v>0.55700573257962505</c:v>
                </c:pt>
                <c:pt idx="1565">
                  <c:v>0.59534939173392454</c:v>
                </c:pt>
                <c:pt idx="1566">
                  <c:v>3.7228798045417663E-2</c:v>
                </c:pt>
                <c:pt idx="1567">
                  <c:v>0.70441067530978974</c:v>
                </c:pt>
                <c:pt idx="1568">
                  <c:v>3.0221857610261933E-2</c:v>
                </c:pt>
                <c:pt idx="1569">
                  <c:v>0.93876278164738913</c:v>
                </c:pt>
                <c:pt idx="1570">
                  <c:v>0.78607307364515633</c:v>
                </c:pt>
                <c:pt idx="1571">
                  <c:v>0.53015068011831057</c:v>
                </c:pt>
                <c:pt idx="1572">
                  <c:v>0.24248267442103599</c:v>
                </c:pt>
                <c:pt idx="1573">
                  <c:v>0.4063109203271153</c:v>
                </c:pt>
                <c:pt idx="1574">
                  <c:v>0.86763986380195235</c:v>
                </c:pt>
                <c:pt idx="1575">
                  <c:v>0.42319284538887109</c:v>
                </c:pt>
                <c:pt idx="1576">
                  <c:v>0.6021543767313261</c:v>
                </c:pt>
                <c:pt idx="1577">
                  <c:v>0.40861164937196842</c:v>
                </c:pt>
                <c:pt idx="1578">
                  <c:v>0.53599292064830328</c:v>
                </c:pt>
                <c:pt idx="1579">
                  <c:v>0.43301926200884361</c:v>
                </c:pt>
                <c:pt idx="1580">
                  <c:v>0.75473850860946745</c:v>
                </c:pt>
                <c:pt idx="1581">
                  <c:v>0.89011612529406148</c:v>
                </c:pt>
                <c:pt idx="1582">
                  <c:v>0.18171974326563986</c:v>
                </c:pt>
                <c:pt idx="1583">
                  <c:v>0.16372699158439738</c:v>
                </c:pt>
                <c:pt idx="1584">
                  <c:v>0.75954948494189856</c:v>
                </c:pt>
                <c:pt idx="1585">
                  <c:v>0.7481953444649444</c:v>
                </c:pt>
                <c:pt idx="1586">
                  <c:v>0.91915634829511694</c:v>
                </c:pt>
                <c:pt idx="1587">
                  <c:v>0.26074772200581975</c:v>
                </c:pt>
                <c:pt idx="1588">
                  <c:v>0.38696567778799945</c:v>
                </c:pt>
                <c:pt idx="1589">
                  <c:v>0.73214850888221916</c:v>
                </c:pt>
                <c:pt idx="1590">
                  <c:v>0.21999070943332777</c:v>
                </c:pt>
                <c:pt idx="1591">
                  <c:v>0.38385537191473662</c:v>
                </c:pt>
                <c:pt idx="1592">
                  <c:v>0.45723769695369421</c:v>
                </c:pt>
                <c:pt idx="1593">
                  <c:v>0.79397462671342056</c:v>
                </c:pt>
                <c:pt idx="1594">
                  <c:v>0.33155309843437425</c:v>
                </c:pt>
                <c:pt idx="1595">
                  <c:v>0.4129273125030693</c:v>
                </c:pt>
                <c:pt idx="1596">
                  <c:v>6.9343165061130738E-2</c:v>
                </c:pt>
                <c:pt idx="1597">
                  <c:v>0.45057710839927995</c:v>
                </c:pt>
                <c:pt idx="1598">
                  <c:v>0.84946279267289804</c:v>
                </c:pt>
                <c:pt idx="1599">
                  <c:v>0.92115837937274869</c:v>
                </c:pt>
                <c:pt idx="1600">
                  <c:v>0.90888404376287202</c:v>
                </c:pt>
                <c:pt idx="1601">
                  <c:v>0.61412544856505724</c:v>
                </c:pt>
                <c:pt idx="1602">
                  <c:v>0.60641595889181643</c:v>
                </c:pt>
                <c:pt idx="1603">
                  <c:v>3.3023020733624238E-2</c:v>
                </c:pt>
                <c:pt idx="1604">
                  <c:v>1.7911395997699069E-2</c:v>
                </c:pt>
                <c:pt idx="1605">
                  <c:v>3.6834459303335503E-2</c:v>
                </c:pt>
                <c:pt idx="1606">
                  <c:v>7.6759437134843053E-2</c:v>
                </c:pt>
                <c:pt idx="1607">
                  <c:v>9.5861851282353444E-2</c:v>
                </c:pt>
                <c:pt idx="1608">
                  <c:v>0.1501364284894133</c:v>
                </c:pt>
                <c:pt idx="1609">
                  <c:v>0.34295554754461888</c:v>
                </c:pt>
                <c:pt idx="1610">
                  <c:v>5.3889508384228457E-2</c:v>
                </c:pt>
                <c:pt idx="1611">
                  <c:v>0.72096933970272981</c:v>
                </c:pt>
                <c:pt idx="1612">
                  <c:v>0.33169430975415481</c:v>
                </c:pt>
                <c:pt idx="1613">
                  <c:v>0.78626596405462634</c:v>
                </c:pt>
                <c:pt idx="1614">
                  <c:v>0.7720597920809219</c:v>
                </c:pt>
                <c:pt idx="1615">
                  <c:v>8.9274300303903553E-3</c:v>
                </c:pt>
                <c:pt idx="1616">
                  <c:v>4.3318446745778644E-2</c:v>
                </c:pt>
                <c:pt idx="1617">
                  <c:v>5.3136382276721475E-2</c:v>
                </c:pt>
                <c:pt idx="1618">
                  <c:v>6.3178850832944194E-2</c:v>
                </c:pt>
                <c:pt idx="1619">
                  <c:v>0.84694787526826742</c:v>
                </c:pt>
                <c:pt idx="1620">
                  <c:v>0.65294155974543722</c:v>
                </c:pt>
                <c:pt idx="1621">
                  <c:v>0.98879656753912404</c:v>
                </c:pt>
                <c:pt idx="1622">
                  <c:v>0.70391255603354075</c:v>
                </c:pt>
                <c:pt idx="1623">
                  <c:v>0.65833118169490767</c:v>
                </c:pt>
                <c:pt idx="1624">
                  <c:v>0.57217267228857271</c:v>
                </c:pt>
                <c:pt idx="1625">
                  <c:v>0.50610508001693766</c:v>
                </c:pt>
                <c:pt idx="1626">
                  <c:v>0.1080817706454926</c:v>
                </c:pt>
                <c:pt idx="1627">
                  <c:v>0.53032116476927005</c:v>
                </c:pt>
                <c:pt idx="1628">
                  <c:v>0.10781820309712468</c:v>
                </c:pt>
                <c:pt idx="1629">
                  <c:v>0.10054137934955833</c:v>
                </c:pt>
                <c:pt idx="1630">
                  <c:v>0.79896465400185657</c:v>
                </c:pt>
                <c:pt idx="1631">
                  <c:v>0.19894173517773939</c:v>
                </c:pt>
                <c:pt idx="1632">
                  <c:v>0.61374505824118153</c:v>
                </c:pt>
                <c:pt idx="1633">
                  <c:v>0.21319578551370455</c:v>
                </c:pt>
                <c:pt idx="1634">
                  <c:v>0.18156905480733562</c:v>
                </c:pt>
                <c:pt idx="1635">
                  <c:v>0.6311060728650103</c:v>
                </c:pt>
                <c:pt idx="1636">
                  <c:v>0.9997685682027454</c:v>
                </c:pt>
                <c:pt idx="1637">
                  <c:v>0.1103277095175943</c:v>
                </c:pt>
                <c:pt idx="1638">
                  <c:v>0.2778157881823442</c:v>
                </c:pt>
                <c:pt idx="1639">
                  <c:v>0.24995390663386971</c:v>
                </c:pt>
                <c:pt idx="1640">
                  <c:v>0.975310721423156</c:v>
                </c:pt>
                <c:pt idx="1641">
                  <c:v>4.7296884957373553E-2</c:v>
                </c:pt>
                <c:pt idx="1642">
                  <c:v>0.91874740455241288</c:v>
                </c:pt>
                <c:pt idx="1643">
                  <c:v>0.38763023837824828</c:v>
                </c:pt>
                <c:pt idx="1644">
                  <c:v>0.9014183491940696</c:v>
                </c:pt>
                <c:pt idx="1645">
                  <c:v>0.13819683070210592</c:v>
                </c:pt>
                <c:pt idx="1646">
                  <c:v>0.67413553626934786</c:v>
                </c:pt>
                <c:pt idx="1647">
                  <c:v>0.19596000490522011</c:v>
                </c:pt>
                <c:pt idx="1648">
                  <c:v>0.49980436800969968</c:v>
                </c:pt>
                <c:pt idx="1649">
                  <c:v>0.21201506499760556</c:v>
                </c:pt>
                <c:pt idx="1650">
                  <c:v>0.33719934073146401</c:v>
                </c:pt>
                <c:pt idx="1651">
                  <c:v>0.30932159969085904</c:v>
                </c:pt>
                <c:pt idx="1652">
                  <c:v>0.76812793024262782</c:v>
                </c:pt>
                <c:pt idx="1653">
                  <c:v>0.92612551382096742</c:v>
                </c:pt>
                <c:pt idx="1654">
                  <c:v>0.3915127149743553</c:v>
                </c:pt>
                <c:pt idx="1655">
                  <c:v>0.15420249996436877</c:v>
                </c:pt>
                <c:pt idx="1656">
                  <c:v>0.68141882712087543</c:v>
                </c:pt>
                <c:pt idx="1657">
                  <c:v>0.60622934652782479</c:v>
                </c:pt>
                <c:pt idx="1658">
                  <c:v>0.89662901912658899</c:v>
                </c:pt>
                <c:pt idx="1659">
                  <c:v>0.64392638655562251</c:v>
                </c:pt>
                <c:pt idx="1660">
                  <c:v>0.47078076632264104</c:v>
                </c:pt>
                <c:pt idx="1661">
                  <c:v>0.41234151060336338</c:v>
                </c:pt>
                <c:pt idx="1662">
                  <c:v>0.22377063670371222</c:v>
                </c:pt>
                <c:pt idx="1663">
                  <c:v>0.91309300526654957</c:v>
                </c:pt>
                <c:pt idx="1664">
                  <c:v>0.35414144087310018</c:v>
                </c:pt>
                <c:pt idx="1665">
                  <c:v>5.5198680169507248E-2</c:v>
                </c:pt>
                <c:pt idx="1666">
                  <c:v>0.72421953488337787</c:v>
                </c:pt>
                <c:pt idx="1667">
                  <c:v>0.95772471090672762</c:v>
                </c:pt>
                <c:pt idx="1668">
                  <c:v>0.47921813534536312</c:v>
                </c:pt>
                <c:pt idx="1669">
                  <c:v>0.2192026754930628</c:v>
                </c:pt>
                <c:pt idx="1670">
                  <c:v>0.13936893788136959</c:v>
                </c:pt>
                <c:pt idx="1671">
                  <c:v>0.37374089815362399</c:v>
                </c:pt>
                <c:pt idx="1672">
                  <c:v>0.46327719393338879</c:v>
                </c:pt>
                <c:pt idx="1673">
                  <c:v>0.29980036444021407</c:v>
                </c:pt>
                <c:pt idx="1674">
                  <c:v>0.74472707265276794</c:v>
                </c:pt>
                <c:pt idx="1675">
                  <c:v>0.62791200104537981</c:v>
                </c:pt>
                <c:pt idx="1676">
                  <c:v>0.31700349567318498</c:v>
                </c:pt>
                <c:pt idx="1677">
                  <c:v>0.87775370519503659</c:v>
                </c:pt>
                <c:pt idx="1678">
                  <c:v>0.40652513895487652</c:v>
                </c:pt>
                <c:pt idx="1679">
                  <c:v>0.46801234058477559</c:v>
                </c:pt>
                <c:pt idx="1680">
                  <c:v>0.88341013429845228</c:v>
                </c:pt>
                <c:pt idx="1681">
                  <c:v>0.47412908006186089</c:v>
                </c:pt>
                <c:pt idx="1682">
                  <c:v>0.68745052567098774</c:v>
                </c:pt>
                <c:pt idx="1683">
                  <c:v>0.98098687826701758</c:v>
                </c:pt>
                <c:pt idx="1684">
                  <c:v>0.44646495973992395</c:v>
                </c:pt>
                <c:pt idx="1685">
                  <c:v>0.73658027487647737</c:v>
                </c:pt>
                <c:pt idx="1686">
                  <c:v>0.70468177492948336</c:v>
                </c:pt>
                <c:pt idx="1687">
                  <c:v>0.58659316580118293</c:v>
                </c:pt>
                <c:pt idx="1688">
                  <c:v>0.87133954645662548</c:v>
                </c:pt>
                <c:pt idx="1689">
                  <c:v>0.60375922247942504</c:v>
                </c:pt>
                <c:pt idx="1690">
                  <c:v>0.38125413767120531</c:v>
                </c:pt>
                <c:pt idx="1691">
                  <c:v>0.73829376592221374</c:v>
                </c:pt>
                <c:pt idx="1692">
                  <c:v>0.50332578062234712</c:v>
                </c:pt>
                <c:pt idx="1693">
                  <c:v>0.39639684576373402</c:v>
                </c:pt>
                <c:pt idx="1694">
                  <c:v>0.24178867705249632</c:v>
                </c:pt>
                <c:pt idx="1695">
                  <c:v>0.74229714728067497</c:v>
                </c:pt>
                <c:pt idx="1696">
                  <c:v>0.7881562722791714</c:v>
                </c:pt>
                <c:pt idx="1697">
                  <c:v>0.5424701220088034</c:v>
                </c:pt>
                <c:pt idx="1698">
                  <c:v>0.29534252793311261</c:v>
                </c:pt>
                <c:pt idx="1699">
                  <c:v>0.8218688977984101</c:v>
                </c:pt>
                <c:pt idx="1700">
                  <c:v>0.15056722385369578</c:v>
                </c:pt>
                <c:pt idx="1701">
                  <c:v>0.58333323503999657</c:v>
                </c:pt>
                <c:pt idx="1702">
                  <c:v>8.1683243197241448E-2</c:v>
                </c:pt>
                <c:pt idx="1703">
                  <c:v>0.85027034201206186</c:v>
                </c:pt>
                <c:pt idx="1704">
                  <c:v>0.49364012269938368</c:v>
                </c:pt>
                <c:pt idx="1705">
                  <c:v>0.60954413451698797</c:v>
                </c:pt>
                <c:pt idx="1706">
                  <c:v>0.60827075299260702</c:v>
                </c:pt>
                <c:pt idx="1707">
                  <c:v>0.20654747272215201</c:v>
                </c:pt>
                <c:pt idx="1708">
                  <c:v>0.44337596718379108</c:v>
                </c:pt>
                <c:pt idx="1709">
                  <c:v>0.81988238395186253</c:v>
                </c:pt>
                <c:pt idx="1710">
                  <c:v>0.76322900492848311</c:v>
                </c:pt>
                <c:pt idx="1711">
                  <c:v>0.58988775899162882</c:v>
                </c:pt>
                <c:pt idx="1712">
                  <c:v>0.2435672982798737</c:v>
                </c:pt>
                <c:pt idx="1713">
                  <c:v>0.63558411581236129</c:v>
                </c:pt>
                <c:pt idx="1714">
                  <c:v>0.26223638433135876</c:v>
                </c:pt>
                <c:pt idx="1715">
                  <c:v>0.40691338312202757</c:v>
                </c:pt>
                <c:pt idx="1716">
                  <c:v>0.9932320578923598</c:v>
                </c:pt>
                <c:pt idx="1717">
                  <c:v>0.25119892286658235</c:v>
                </c:pt>
                <c:pt idx="1718">
                  <c:v>0.9002985446249594</c:v>
                </c:pt>
                <c:pt idx="1719">
                  <c:v>0.31764143766725506</c:v>
                </c:pt>
                <c:pt idx="1720">
                  <c:v>0.59964479953034078</c:v>
                </c:pt>
                <c:pt idx="1721">
                  <c:v>0.23014763241174988</c:v>
                </c:pt>
                <c:pt idx="1722">
                  <c:v>9.1259870255021316E-2</c:v>
                </c:pt>
                <c:pt idx="1723">
                  <c:v>0.80464130211837648</c:v>
                </c:pt>
                <c:pt idx="1724">
                  <c:v>0.60636662952898379</c:v>
                </c:pt>
                <c:pt idx="1725">
                  <c:v>0.20394441960563159</c:v>
                </c:pt>
                <c:pt idx="1726">
                  <c:v>0.69386223782499423</c:v>
                </c:pt>
                <c:pt idx="1727">
                  <c:v>0.74263305065344698</c:v>
                </c:pt>
                <c:pt idx="1728">
                  <c:v>0.43368425845805753</c:v>
                </c:pt>
                <c:pt idx="1729">
                  <c:v>0.93133383054814012</c:v>
                </c:pt>
                <c:pt idx="1730">
                  <c:v>0.92769194856644233</c:v>
                </c:pt>
                <c:pt idx="1731">
                  <c:v>0.71858148217135176</c:v>
                </c:pt>
                <c:pt idx="1732">
                  <c:v>0.19897277988445608</c:v>
                </c:pt>
                <c:pt idx="1733">
                  <c:v>0.13551344402856819</c:v>
                </c:pt>
                <c:pt idx="1734">
                  <c:v>0.57445571412074181</c:v>
                </c:pt>
                <c:pt idx="1735">
                  <c:v>0.87718915328252556</c:v>
                </c:pt>
                <c:pt idx="1736">
                  <c:v>0.91810114538208631</c:v>
                </c:pt>
                <c:pt idx="1737">
                  <c:v>0.52595236270034329</c:v>
                </c:pt>
                <c:pt idx="1738">
                  <c:v>0.68136183064494371</c:v>
                </c:pt>
                <c:pt idx="1739">
                  <c:v>0.64828957554338951</c:v>
                </c:pt>
                <c:pt idx="1740">
                  <c:v>0.80289808372170579</c:v>
                </c:pt>
                <c:pt idx="1741">
                  <c:v>0.30809503668364835</c:v>
                </c:pt>
                <c:pt idx="1742">
                  <c:v>0.15328346805334253</c:v>
                </c:pt>
                <c:pt idx="1743">
                  <c:v>0.2352494985029332</c:v>
                </c:pt>
                <c:pt idx="1744">
                  <c:v>0.83832326477315433</c:v>
                </c:pt>
                <c:pt idx="1745">
                  <c:v>0.69911296837921855</c:v>
                </c:pt>
                <c:pt idx="1746">
                  <c:v>0.99166147550179695</c:v>
                </c:pt>
                <c:pt idx="1747">
                  <c:v>0.85442068467588195</c:v>
                </c:pt>
                <c:pt idx="1748">
                  <c:v>0.24844927352315246</c:v>
                </c:pt>
                <c:pt idx="1749">
                  <c:v>0.68694202959860773</c:v>
                </c:pt>
                <c:pt idx="1750">
                  <c:v>0.43469338977462302</c:v>
                </c:pt>
                <c:pt idx="1751">
                  <c:v>0.89180386806456557</c:v>
                </c:pt>
                <c:pt idx="1752">
                  <c:v>0.54761248712782395</c:v>
                </c:pt>
                <c:pt idx="1753">
                  <c:v>0.72307308331275033</c:v>
                </c:pt>
                <c:pt idx="1754">
                  <c:v>0.68931316337050552</c:v>
                </c:pt>
                <c:pt idx="1755">
                  <c:v>0.28633869406131035</c:v>
                </c:pt>
                <c:pt idx="1756">
                  <c:v>0.49443301441820015</c:v>
                </c:pt>
                <c:pt idx="1757">
                  <c:v>0.93567525266468299</c:v>
                </c:pt>
                <c:pt idx="1758">
                  <c:v>0.89397346130291622</c:v>
                </c:pt>
                <c:pt idx="1759">
                  <c:v>1.1966044088809772E-2</c:v>
                </c:pt>
                <c:pt idx="1760">
                  <c:v>0.11330492660091487</c:v>
                </c:pt>
                <c:pt idx="1761">
                  <c:v>0.31590330755147306</c:v>
                </c:pt>
                <c:pt idx="1762">
                  <c:v>0.38689194358274898</c:v>
                </c:pt>
                <c:pt idx="1763">
                  <c:v>0.49289772123698972</c:v>
                </c:pt>
                <c:pt idx="1764">
                  <c:v>0.1320027560610337</c:v>
                </c:pt>
                <c:pt idx="1765">
                  <c:v>0.57032304376844456</c:v>
                </c:pt>
                <c:pt idx="1766">
                  <c:v>0.41939854222321815</c:v>
                </c:pt>
                <c:pt idx="1767">
                  <c:v>0.83130107160252564</c:v>
                </c:pt>
                <c:pt idx="1768">
                  <c:v>0.6771123496243322</c:v>
                </c:pt>
                <c:pt idx="1769">
                  <c:v>0.22726206212642699</c:v>
                </c:pt>
                <c:pt idx="1770">
                  <c:v>0.59348008483344694</c:v>
                </c:pt>
                <c:pt idx="1771">
                  <c:v>0.6197877217176313</c:v>
                </c:pt>
                <c:pt idx="1772">
                  <c:v>0.77224083420459222</c:v>
                </c:pt>
                <c:pt idx="1773">
                  <c:v>5.1702402556176488E-2</c:v>
                </c:pt>
                <c:pt idx="1774">
                  <c:v>0.9622816876332656</c:v>
                </c:pt>
                <c:pt idx="1775">
                  <c:v>6.8325978269952334E-2</c:v>
                </c:pt>
                <c:pt idx="1776">
                  <c:v>0.3547187090640509</c:v>
                </c:pt>
                <c:pt idx="1777">
                  <c:v>0.75734516547869202</c:v>
                </c:pt>
                <c:pt idx="1778">
                  <c:v>0.7001981263515531</c:v>
                </c:pt>
                <c:pt idx="1779">
                  <c:v>0.22991151652760408</c:v>
                </c:pt>
                <c:pt idx="1780">
                  <c:v>0.12286020541696818</c:v>
                </c:pt>
                <c:pt idx="1781">
                  <c:v>0.91147436895942058</c:v>
                </c:pt>
                <c:pt idx="1782">
                  <c:v>0.14972102695597383</c:v>
                </c:pt>
                <c:pt idx="1783">
                  <c:v>0.36130197502733302</c:v>
                </c:pt>
                <c:pt idx="1784">
                  <c:v>0.40229621036085123</c:v>
                </c:pt>
                <c:pt idx="1785">
                  <c:v>0.39240946080182187</c:v>
                </c:pt>
                <c:pt idx="1786">
                  <c:v>0.22580962219546066</c:v>
                </c:pt>
                <c:pt idx="1787">
                  <c:v>0.18232216508235882</c:v>
                </c:pt>
                <c:pt idx="1788">
                  <c:v>0.28863046517997537</c:v>
                </c:pt>
                <c:pt idx="1789">
                  <c:v>1.2230205820980578E-2</c:v>
                </c:pt>
                <c:pt idx="1790">
                  <c:v>0.55307115919565375</c:v>
                </c:pt>
                <c:pt idx="1791">
                  <c:v>0.46697452732686628</c:v>
                </c:pt>
                <c:pt idx="1792">
                  <c:v>0.44088270861696577</c:v>
                </c:pt>
                <c:pt idx="1793">
                  <c:v>0.91568565131895507</c:v>
                </c:pt>
                <c:pt idx="1794">
                  <c:v>0.928743643652994</c:v>
                </c:pt>
                <c:pt idx="1795">
                  <c:v>0.3944208018455751</c:v>
                </c:pt>
                <c:pt idx="1796">
                  <c:v>3.041854455620914E-2</c:v>
                </c:pt>
                <c:pt idx="1797">
                  <c:v>0.24448028218209758</c:v>
                </c:pt>
                <c:pt idx="1798">
                  <c:v>0.98010456048888361</c:v>
                </c:pt>
                <c:pt idx="1799">
                  <c:v>0.61735006264287517</c:v>
                </c:pt>
                <c:pt idx="1800">
                  <c:v>0.80250476477784327</c:v>
                </c:pt>
                <c:pt idx="1801">
                  <c:v>0.69758354718684379</c:v>
                </c:pt>
                <c:pt idx="1802">
                  <c:v>0.28667949525950454</c:v>
                </c:pt>
                <c:pt idx="1803">
                  <c:v>0.22227875246772485</c:v>
                </c:pt>
                <c:pt idx="1804">
                  <c:v>0.83899465102655568</c:v>
                </c:pt>
                <c:pt idx="1805">
                  <c:v>0.98310172929572959</c:v>
                </c:pt>
                <c:pt idx="1806">
                  <c:v>0.99076619930135379</c:v>
                </c:pt>
                <c:pt idx="1807">
                  <c:v>0.80751358382753724</c:v>
                </c:pt>
                <c:pt idx="1808">
                  <c:v>0.88080531539432949</c:v>
                </c:pt>
                <c:pt idx="1809">
                  <c:v>0.69493775847132211</c:v>
                </c:pt>
                <c:pt idx="1810">
                  <c:v>0.81890855348618163</c:v>
                </c:pt>
                <c:pt idx="1811">
                  <c:v>0.39606036823059448</c:v>
                </c:pt>
                <c:pt idx="1812">
                  <c:v>0.58661077757673841</c:v>
                </c:pt>
                <c:pt idx="1813">
                  <c:v>0.16734065821736149</c:v>
                </c:pt>
                <c:pt idx="1814">
                  <c:v>0.49444458516987255</c:v>
                </c:pt>
                <c:pt idx="1815">
                  <c:v>0.13014487602289063</c:v>
                </c:pt>
                <c:pt idx="1816">
                  <c:v>0.34493324269770331</c:v>
                </c:pt>
                <c:pt idx="1817">
                  <c:v>0.29301194627443883</c:v>
                </c:pt>
                <c:pt idx="1818">
                  <c:v>0.65178296046880213</c:v>
                </c:pt>
                <c:pt idx="1819">
                  <c:v>0.51621852513226607</c:v>
                </c:pt>
                <c:pt idx="1820">
                  <c:v>8.4753823971726844E-2</c:v>
                </c:pt>
                <c:pt idx="1821">
                  <c:v>0.45752141878824748</c:v>
                </c:pt>
                <c:pt idx="1822">
                  <c:v>0.56248750005033221</c:v>
                </c:pt>
                <c:pt idx="1823">
                  <c:v>0.72741527190777255</c:v>
                </c:pt>
                <c:pt idx="1824">
                  <c:v>0.66847687990799398</c:v>
                </c:pt>
                <c:pt idx="1825">
                  <c:v>9.092253963040306E-2</c:v>
                </c:pt>
                <c:pt idx="1826">
                  <c:v>0.13512549415935088</c:v>
                </c:pt>
                <c:pt idx="1827">
                  <c:v>5.4182262185114557E-2</c:v>
                </c:pt>
                <c:pt idx="1828">
                  <c:v>0.64128247119546056</c:v>
                </c:pt>
                <c:pt idx="1829">
                  <c:v>3.4495308079987443E-2</c:v>
                </c:pt>
                <c:pt idx="1830">
                  <c:v>0.76264482632402553</c:v>
                </c:pt>
                <c:pt idx="1831">
                  <c:v>0.77159795387256791</c:v>
                </c:pt>
                <c:pt idx="1832">
                  <c:v>0.24681266222466372</c:v>
                </c:pt>
                <c:pt idx="1833">
                  <c:v>0.18041593589839336</c:v>
                </c:pt>
                <c:pt idx="1834">
                  <c:v>0.25063657027233233</c:v>
                </c:pt>
                <c:pt idx="1835">
                  <c:v>0.44883849306443635</c:v>
                </c:pt>
                <c:pt idx="1836">
                  <c:v>0.62855485995698479</c:v>
                </c:pt>
                <c:pt idx="1837">
                  <c:v>0.12153322301876415</c:v>
                </c:pt>
                <c:pt idx="1838">
                  <c:v>0.60888120234426168</c:v>
                </c:pt>
                <c:pt idx="1839">
                  <c:v>0.4663697259809681</c:v>
                </c:pt>
                <c:pt idx="1840">
                  <c:v>0.2759864881057229</c:v>
                </c:pt>
                <c:pt idx="1841">
                  <c:v>0.50490751886037533</c:v>
                </c:pt>
                <c:pt idx="1842">
                  <c:v>0.98067141230249377</c:v>
                </c:pt>
                <c:pt idx="1843">
                  <c:v>0.14442849398796842</c:v>
                </c:pt>
                <c:pt idx="1844">
                  <c:v>0.40970038176034596</c:v>
                </c:pt>
                <c:pt idx="1845">
                  <c:v>0.83431817210946146</c:v>
                </c:pt>
                <c:pt idx="1846">
                  <c:v>0.38552056969400522</c:v>
                </c:pt>
                <c:pt idx="1847">
                  <c:v>0.44421677312078733</c:v>
                </c:pt>
                <c:pt idx="1848">
                  <c:v>0.95130776704815578</c:v>
                </c:pt>
                <c:pt idx="1849">
                  <c:v>0.62964270432928704</c:v>
                </c:pt>
                <c:pt idx="1850">
                  <c:v>0.40493358830219767</c:v>
                </c:pt>
                <c:pt idx="1851">
                  <c:v>0.71882052101139937</c:v>
                </c:pt>
                <c:pt idx="1852">
                  <c:v>0.21649856456392377</c:v>
                </c:pt>
                <c:pt idx="1853">
                  <c:v>0.69137655184202662</c:v>
                </c:pt>
                <c:pt idx="1854">
                  <c:v>0.96570873491731879</c:v>
                </c:pt>
                <c:pt idx="1855">
                  <c:v>0.66670968135199959</c:v>
                </c:pt>
                <c:pt idx="1856">
                  <c:v>0.38961640903242695</c:v>
                </c:pt>
                <c:pt idx="1857">
                  <c:v>0.2829885339750855</c:v>
                </c:pt>
                <c:pt idx="1858">
                  <c:v>0.18829244523695318</c:v>
                </c:pt>
                <c:pt idx="1859">
                  <c:v>0.63112902344722721</c:v>
                </c:pt>
                <c:pt idx="1860">
                  <c:v>0.38549900352279609</c:v>
                </c:pt>
                <c:pt idx="1861">
                  <c:v>8.1754133609009044E-2</c:v>
                </c:pt>
                <c:pt idx="1862">
                  <c:v>4.1725492589979193E-2</c:v>
                </c:pt>
                <c:pt idx="1863">
                  <c:v>0.28035588575543646</c:v>
                </c:pt>
                <c:pt idx="1864">
                  <c:v>0.94137381759536165</c:v>
                </c:pt>
                <c:pt idx="1865">
                  <c:v>0.66975425121828647</c:v>
                </c:pt>
                <c:pt idx="1866">
                  <c:v>0.55970215171561677</c:v>
                </c:pt>
                <c:pt idx="1867">
                  <c:v>0.91406581034607526</c:v>
                </c:pt>
                <c:pt idx="1868">
                  <c:v>0.70407641246173369</c:v>
                </c:pt>
                <c:pt idx="1869">
                  <c:v>0.4122661703323322</c:v>
                </c:pt>
                <c:pt idx="1870">
                  <c:v>0.95752670148272379</c:v>
                </c:pt>
                <c:pt idx="1871">
                  <c:v>0.151273746113886</c:v>
                </c:pt>
                <c:pt idx="1872">
                  <c:v>0.45785286205720754</c:v>
                </c:pt>
                <c:pt idx="1873">
                  <c:v>0.13305452146243979</c:v>
                </c:pt>
                <c:pt idx="1874">
                  <c:v>0.24734414520084119</c:v>
                </c:pt>
                <c:pt idx="1875">
                  <c:v>0.11305031651307378</c:v>
                </c:pt>
                <c:pt idx="1876">
                  <c:v>3.6671561206072366E-2</c:v>
                </c:pt>
                <c:pt idx="1877">
                  <c:v>0.33893111643331642</c:v>
                </c:pt>
                <c:pt idx="1878">
                  <c:v>0.41527582072432889</c:v>
                </c:pt>
                <c:pt idx="1879">
                  <c:v>0.54072083977084651</c:v>
                </c:pt>
                <c:pt idx="1880">
                  <c:v>0.89515595459153685</c:v>
                </c:pt>
                <c:pt idx="1881">
                  <c:v>0.88613074593531471</c:v>
                </c:pt>
                <c:pt idx="1882">
                  <c:v>0.19944886080895033</c:v>
                </c:pt>
                <c:pt idx="1883">
                  <c:v>0.13700554200308657</c:v>
                </c:pt>
                <c:pt idx="1884">
                  <c:v>0.65214637185081203</c:v>
                </c:pt>
                <c:pt idx="1885">
                  <c:v>0.62407362257320131</c:v>
                </c:pt>
                <c:pt idx="1886">
                  <c:v>0.80537651377049113</c:v>
                </c:pt>
                <c:pt idx="1887">
                  <c:v>0.96306886661940672</c:v>
                </c:pt>
                <c:pt idx="1888">
                  <c:v>0.29844319834301397</c:v>
                </c:pt>
                <c:pt idx="1889">
                  <c:v>0.93483647701090034</c:v>
                </c:pt>
                <c:pt idx="1890">
                  <c:v>0.79667104817771872</c:v>
                </c:pt>
                <c:pt idx="1891">
                  <c:v>0.65030864889282203</c:v>
                </c:pt>
                <c:pt idx="1892">
                  <c:v>0.73746386763521654</c:v>
                </c:pt>
                <c:pt idx="1893">
                  <c:v>0.55522527105883945</c:v>
                </c:pt>
                <c:pt idx="1894">
                  <c:v>0.67113261188898821</c:v>
                </c:pt>
                <c:pt idx="1895">
                  <c:v>0.72580994420024103</c:v>
                </c:pt>
                <c:pt idx="1896">
                  <c:v>0.68773409942525165</c:v>
                </c:pt>
                <c:pt idx="1897">
                  <c:v>0.74701096617943186</c:v>
                </c:pt>
                <c:pt idx="1898">
                  <c:v>1.3310503686457175E-2</c:v>
                </c:pt>
                <c:pt idx="1899">
                  <c:v>0.70963738426083578</c:v>
                </c:pt>
                <c:pt idx="1900">
                  <c:v>0.87551919784188237</c:v>
                </c:pt>
                <c:pt idx="1901">
                  <c:v>0.85116005449144172</c:v>
                </c:pt>
                <c:pt idx="1902">
                  <c:v>0.4470377636361112</c:v>
                </c:pt>
                <c:pt idx="1903">
                  <c:v>0.36369535809554876</c:v>
                </c:pt>
                <c:pt idx="1904">
                  <c:v>0.62788543786289419</c:v>
                </c:pt>
                <c:pt idx="1905">
                  <c:v>0.87055608763851045</c:v>
                </c:pt>
                <c:pt idx="1906">
                  <c:v>0.43616686641991459</c:v>
                </c:pt>
                <c:pt idx="1907">
                  <c:v>0.65652584547946502</c:v>
                </c:pt>
                <c:pt idx="1908">
                  <c:v>0.2298868993436391</c:v>
                </c:pt>
                <c:pt idx="1909">
                  <c:v>0.70911919451743322</c:v>
                </c:pt>
                <c:pt idx="1910">
                  <c:v>0.16630418047602483</c:v>
                </c:pt>
                <c:pt idx="1911">
                  <c:v>7.4363186524418728E-2</c:v>
                </c:pt>
                <c:pt idx="1912">
                  <c:v>0.82207784188076749</c:v>
                </c:pt>
                <c:pt idx="1913">
                  <c:v>0.66229041603500505</c:v>
                </c:pt>
                <c:pt idx="1914">
                  <c:v>0.11502422630555194</c:v>
                </c:pt>
                <c:pt idx="1915">
                  <c:v>0.21217344338641198</c:v>
                </c:pt>
                <c:pt idx="1916">
                  <c:v>0.99906492140100567</c:v>
                </c:pt>
                <c:pt idx="1917">
                  <c:v>0.28413591267733646</c:v>
                </c:pt>
                <c:pt idx="1918">
                  <c:v>0.47228629396869165</c:v>
                </c:pt>
                <c:pt idx="1919">
                  <c:v>0.7157446577752683</c:v>
                </c:pt>
                <c:pt idx="1920">
                  <c:v>0.52046515490881406</c:v>
                </c:pt>
                <c:pt idx="1921">
                  <c:v>0.4578604784132263</c:v>
                </c:pt>
                <c:pt idx="1922">
                  <c:v>0.2610626170696051</c:v>
                </c:pt>
                <c:pt idx="1923">
                  <c:v>0.67940701482789922</c:v>
                </c:pt>
                <c:pt idx="1924">
                  <c:v>0.79370013847653764</c:v>
                </c:pt>
                <c:pt idx="1925">
                  <c:v>0.71822930114261307</c:v>
                </c:pt>
                <c:pt idx="1926">
                  <c:v>0.27986622987308829</c:v>
                </c:pt>
                <c:pt idx="1927">
                  <c:v>0.71172740297006787</c:v>
                </c:pt>
                <c:pt idx="1928">
                  <c:v>2.4636439059226049E-3</c:v>
                </c:pt>
                <c:pt idx="1929">
                  <c:v>0.40646505281630207</c:v>
                </c:pt>
                <c:pt idx="1930">
                  <c:v>0.45814460956405134</c:v>
                </c:pt>
                <c:pt idx="1931">
                  <c:v>3.6454868985551815E-2</c:v>
                </c:pt>
                <c:pt idx="1932">
                  <c:v>0.6969849661444244</c:v>
                </c:pt>
                <c:pt idx="1933">
                  <c:v>0.22632791531566898</c:v>
                </c:pt>
                <c:pt idx="1934">
                  <c:v>0.89327463642380878</c:v>
                </c:pt>
                <c:pt idx="1935">
                  <c:v>0.2668163009299041</c:v>
                </c:pt>
                <c:pt idx="1936">
                  <c:v>0.38157165487370065</c:v>
                </c:pt>
                <c:pt idx="1937">
                  <c:v>7.480538826193911E-2</c:v>
                </c:pt>
                <c:pt idx="1938">
                  <c:v>0.25416244438577557</c:v>
                </c:pt>
                <c:pt idx="1939">
                  <c:v>0.70820471770512161</c:v>
                </c:pt>
                <c:pt idx="1940">
                  <c:v>0.79669239595378394</c:v>
                </c:pt>
                <c:pt idx="1941">
                  <c:v>9.1007212219297515E-3</c:v>
                </c:pt>
                <c:pt idx="1942">
                  <c:v>0.95582350294842544</c:v>
                </c:pt>
                <c:pt idx="1943">
                  <c:v>0.52561598016210642</c:v>
                </c:pt>
                <c:pt idx="1944">
                  <c:v>2.778051049810858E-2</c:v>
                </c:pt>
                <c:pt idx="1945">
                  <c:v>0.90704186768598938</c:v>
                </c:pt>
                <c:pt idx="1946">
                  <c:v>0.65267212439918521</c:v>
                </c:pt>
                <c:pt idx="1947">
                  <c:v>0.46039670308139019</c:v>
                </c:pt>
                <c:pt idx="1948">
                  <c:v>0.88739061490045423</c:v>
                </c:pt>
                <c:pt idx="1949">
                  <c:v>0.37406655790939303</c:v>
                </c:pt>
                <c:pt idx="1950">
                  <c:v>0.93664070914343034</c:v>
                </c:pt>
                <c:pt idx="1951">
                  <c:v>0.12040049960855417</c:v>
                </c:pt>
                <c:pt idx="1952">
                  <c:v>0.57119884694516609</c:v>
                </c:pt>
                <c:pt idx="1953">
                  <c:v>0.13902253338090262</c:v>
                </c:pt>
                <c:pt idx="1954">
                  <c:v>0.55172045880543086</c:v>
                </c:pt>
                <c:pt idx="1955">
                  <c:v>0.76575306885212335</c:v>
                </c:pt>
                <c:pt idx="1956">
                  <c:v>1.1830123612578085E-2</c:v>
                </c:pt>
                <c:pt idx="1957">
                  <c:v>0.82888948257495154</c:v>
                </c:pt>
                <c:pt idx="1958">
                  <c:v>0.14553556318652611</c:v>
                </c:pt>
                <c:pt idx="1959">
                  <c:v>1.6212401919165814E-2</c:v>
                </c:pt>
                <c:pt idx="1960">
                  <c:v>0.48184098139490977</c:v>
                </c:pt>
                <c:pt idx="1961">
                  <c:v>0.30137623022374521</c:v>
                </c:pt>
                <c:pt idx="1962">
                  <c:v>0.2303032964609113</c:v>
                </c:pt>
                <c:pt idx="1963">
                  <c:v>0.70750554451137104</c:v>
                </c:pt>
                <c:pt idx="1964">
                  <c:v>4.5688528588827944E-2</c:v>
                </c:pt>
                <c:pt idx="1965">
                  <c:v>0.88710191840636632</c:v>
                </c:pt>
                <c:pt idx="1966">
                  <c:v>0.52194458177403757</c:v>
                </c:pt>
                <c:pt idx="1967">
                  <c:v>0.32258780222506628</c:v>
                </c:pt>
                <c:pt idx="1968">
                  <c:v>0.73319392266366346</c:v>
                </c:pt>
                <c:pt idx="1969">
                  <c:v>0.79026013416715901</c:v>
                </c:pt>
                <c:pt idx="1970">
                  <c:v>0.90207687341704823</c:v>
                </c:pt>
                <c:pt idx="1971">
                  <c:v>0.20601344630402207</c:v>
                </c:pt>
                <c:pt idx="1972">
                  <c:v>0.46799395767412799</c:v>
                </c:pt>
                <c:pt idx="1973">
                  <c:v>0.57444855504410741</c:v>
                </c:pt>
                <c:pt idx="1974">
                  <c:v>0.75686655228811617</c:v>
                </c:pt>
                <c:pt idx="1975">
                  <c:v>0.65614623234427827</c:v>
                </c:pt>
                <c:pt idx="1976">
                  <c:v>0.84972893625950852</c:v>
                </c:pt>
                <c:pt idx="1977">
                  <c:v>0.39423363953560292</c:v>
                </c:pt>
                <c:pt idx="1978">
                  <c:v>0.88478160085379221</c:v>
                </c:pt>
                <c:pt idx="1979">
                  <c:v>0.52436747566068898</c:v>
                </c:pt>
                <c:pt idx="1980">
                  <c:v>4.4165355173947922E-2</c:v>
                </c:pt>
                <c:pt idx="1981">
                  <c:v>0.28712633451778735</c:v>
                </c:pt>
                <c:pt idx="1982">
                  <c:v>0.73230616642735258</c:v>
                </c:pt>
                <c:pt idx="1983">
                  <c:v>0.86974107048927851</c:v>
                </c:pt>
                <c:pt idx="1984">
                  <c:v>0.73817363927987112</c:v>
                </c:pt>
                <c:pt idx="1985">
                  <c:v>0.48435730276832234</c:v>
                </c:pt>
                <c:pt idx="1986">
                  <c:v>0.59318955316822486</c:v>
                </c:pt>
                <c:pt idx="1987">
                  <c:v>0.73682202433087962</c:v>
                </c:pt>
                <c:pt idx="1988">
                  <c:v>0.76776485506806746</c:v>
                </c:pt>
                <c:pt idx="1989">
                  <c:v>0.82392105498533741</c:v>
                </c:pt>
                <c:pt idx="1990">
                  <c:v>0.64117306454161793</c:v>
                </c:pt>
                <c:pt idx="1991">
                  <c:v>0.19569767694719958</c:v>
                </c:pt>
                <c:pt idx="1992">
                  <c:v>9.0858377558578909E-2</c:v>
                </c:pt>
                <c:pt idx="1993">
                  <c:v>5.6753553010874216E-2</c:v>
                </c:pt>
                <c:pt idx="1994">
                  <c:v>0.85696737973809589</c:v>
                </c:pt>
                <c:pt idx="1995">
                  <c:v>5.0753184152186472E-2</c:v>
                </c:pt>
                <c:pt idx="1996">
                  <c:v>8.7679717730581638E-3</c:v>
                </c:pt>
                <c:pt idx="1997">
                  <c:v>0.36330351576362901</c:v>
                </c:pt>
                <c:pt idx="1998">
                  <c:v>4.2191365287728315E-2</c:v>
                </c:pt>
                <c:pt idx="1999">
                  <c:v>0.11027831682482656</c:v>
                </c:pt>
                <c:pt idx="2000">
                  <c:v>0.44767280083506966</c:v>
                </c:pt>
                <c:pt idx="2001">
                  <c:v>3.6765560990555939E-2</c:v>
                </c:pt>
                <c:pt idx="2002">
                  <c:v>0.91878549424874856</c:v>
                </c:pt>
                <c:pt idx="2003">
                  <c:v>2.7803764691484982E-2</c:v>
                </c:pt>
                <c:pt idx="2004">
                  <c:v>0.29787509576318555</c:v>
                </c:pt>
                <c:pt idx="2005">
                  <c:v>0.38673641783498991</c:v>
                </c:pt>
                <c:pt idx="2006">
                  <c:v>0.8789764786506894</c:v>
                </c:pt>
                <c:pt idx="2007">
                  <c:v>0.95767860811095618</c:v>
                </c:pt>
                <c:pt idx="2008">
                  <c:v>0.70436844681593047</c:v>
                </c:pt>
                <c:pt idx="2009">
                  <c:v>0.32048756131925044</c:v>
                </c:pt>
                <c:pt idx="2010">
                  <c:v>0.4344450186167122</c:v>
                </c:pt>
                <c:pt idx="2011">
                  <c:v>0.71742981705694919</c:v>
                </c:pt>
                <c:pt idx="2012">
                  <c:v>0.84293720211970491</c:v>
                </c:pt>
                <c:pt idx="2013">
                  <c:v>0.24555795185526738</c:v>
                </c:pt>
                <c:pt idx="2014">
                  <c:v>9.2498757453867583E-2</c:v>
                </c:pt>
                <c:pt idx="2015">
                  <c:v>0.62661845312761999</c:v>
                </c:pt>
                <c:pt idx="2016">
                  <c:v>0.57634364188478493</c:v>
                </c:pt>
                <c:pt idx="2017">
                  <c:v>0.60759108355622327</c:v>
                </c:pt>
                <c:pt idx="2018">
                  <c:v>0.78334325541897831</c:v>
                </c:pt>
                <c:pt idx="2019">
                  <c:v>0.65009575274311737</c:v>
                </c:pt>
                <c:pt idx="2020">
                  <c:v>0.15931827954916203</c:v>
                </c:pt>
                <c:pt idx="2021">
                  <c:v>0.6623263087413862</c:v>
                </c:pt>
                <c:pt idx="2022">
                  <c:v>0.71827294245281859</c:v>
                </c:pt>
                <c:pt idx="2023">
                  <c:v>1.3345730497197122E-2</c:v>
                </c:pt>
                <c:pt idx="2024">
                  <c:v>0.30169439236712381</c:v>
                </c:pt>
                <c:pt idx="2025">
                  <c:v>0.57765444022494106</c:v>
                </c:pt>
                <c:pt idx="2026">
                  <c:v>0.63817878656004501</c:v>
                </c:pt>
                <c:pt idx="2027">
                  <c:v>0.87086764065123523</c:v>
                </c:pt>
                <c:pt idx="2028">
                  <c:v>0.67243835128491669</c:v>
                </c:pt>
                <c:pt idx="2029">
                  <c:v>0.67137197156966288</c:v>
                </c:pt>
                <c:pt idx="2030">
                  <c:v>0.74872809729945289</c:v>
                </c:pt>
                <c:pt idx="2031">
                  <c:v>0.87313323788025099</c:v>
                </c:pt>
                <c:pt idx="2032">
                  <c:v>0.75033097935390236</c:v>
                </c:pt>
                <c:pt idx="2033">
                  <c:v>0.81277192701249013</c:v>
                </c:pt>
                <c:pt idx="2034">
                  <c:v>0.25777922489576938</c:v>
                </c:pt>
                <c:pt idx="2035">
                  <c:v>0.4954347491708746</c:v>
                </c:pt>
                <c:pt idx="2036">
                  <c:v>0.77183124086439203</c:v>
                </c:pt>
                <c:pt idx="2037">
                  <c:v>0.16766713381170628</c:v>
                </c:pt>
                <c:pt idx="2038">
                  <c:v>0.98151989932242778</c:v>
                </c:pt>
                <c:pt idx="2039">
                  <c:v>0.40494983801848711</c:v>
                </c:pt>
                <c:pt idx="2040">
                  <c:v>0.99192950268831548</c:v>
                </c:pt>
                <c:pt idx="2041">
                  <c:v>0.35915360849311279</c:v>
                </c:pt>
                <c:pt idx="2042">
                  <c:v>0.29469986972152251</c:v>
                </c:pt>
                <c:pt idx="2043">
                  <c:v>2.0712335603643366E-2</c:v>
                </c:pt>
                <c:pt idx="2044">
                  <c:v>0.11222641640912109</c:v>
                </c:pt>
                <c:pt idx="2045">
                  <c:v>0.1893825140732259</c:v>
                </c:pt>
                <c:pt idx="2046">
                  <c:v>0.95191595468293688</c:v>
                </c:pt>
                <c:pt idx="2047">
                  <c:v>0.85145228209507295</c:v>
                </c:pt>
                <c:pt idx="2048">
                  <c:v>0.35850709786569102</c:v>
                </c:pt>
                <c:pt idx="2049">
                  <c:v>0.42879575464352765</c:v>
                </c:pt>
                <c:pt idx="2050">
                  <c:v>0.77025021974474672</c:v>
                </c:pt>
                <c:pt idx="2051">
                  <c:v>0.59544517593246193</c:v>
                </c:pt>
                <c:pt idx="2052">
                  <c:v>0.64707382286296866</c:v>
                </c:pt>
                <c:pt idx="2053">
                  <c:v>0.36974278388998599</c:v>
                </c:pt>
                <c:pt idx="2054">
                  <c:v>0.26697076496992761</c:v>
                </c:pt>
                <c:pt idx="2055">
                  <c:v>0.9776487755485106</c:v>
                </c:pt>
                <c:pt idx="2056">
                  <c:v>0.34297256979298429</c:v>
                </c:pt>
                <c:pt idx="2057">
                  <c:v>0.33998243666253164</c:v>
                </c:pt>
                <c:pt idx="2058">
                  <c:v>8.4814913144714621E-2</c:v>
                </c:pt>
                <c:pt idx="2059">
                  <c:v>0.48424714919377454</c:v>
                </c:pt>
                <c:pt idx="2060">
                  <c:v>0.74183842574331837</c:v>
                </c:pt>
                <c:pt idx="2061">
                  <c:v>7.8423393926780383E-2</c:v>
                </c:pt>
                <c:pt idx="2062">
                  <c:v>6.1983653373077353E-2</c:v>
                </c:pt>
                <c:pt idx="2063">
                  <c:v>0.75926416728611301</c:v>
                </c:pt>
                <c:pt idx="2064">
                  <c:v>0.95286150367598121</c:v>
                </c:pt>
                <c:pt idx="2065">
                  <c:v>0.74329420819100656</c:v>
                </c:pt>
                <c:pt idx="2066">
                  <c:v>0.54575899222202551</c:v>
                </c:pt>
                <c:pt idx="2067">
                  <c:v>0.57138420155802006</c:v>
                </c:pt>
                <c:pt idx="2068">
                  <c:v>0.25427751161822931</c:v>
                </c:pt>
                <c:pt idx="2069">
                  <c:v>0.64213969355548717</c:v>
                </c:pt>
                <c:pt idx="2070">
                  <c:v>0.44183151304807117</c:v>
                </c:pt>
                <c:pt idx="2071">
                  <c:v>0.86224172490753315</c:v>
                </c:pt>
                <c:pt idx="2072">
                  <c:v>0.69667244688452801</c:v>
                </c:pt>
                <c:pt idx="2073">
                  <c:v>0.97381671423735872</c:v>
                </c:pt>
                <c:pt idx="2074">
                  <c:v>0.9375181132636583</c:v>
                </c:pt>
                <c:pt idx="2075">
                  <c:v>0.86693154828014385</c:v>
                </c:pt>
                <c:pt idx="2076">
                  <c:v>0.51853387035361209</c:v>
                </c:pt>
                <c:pt idx="2077">
                  <c:v>0.99876095913292884</c:v>
                </c:pt>
                <c:pt idx="2078">
                  <c:v>0.17544207311023124</c:v>
                </c:pt>
                <c:pt idx="2079">
                  <c:v>0.65492468963140837</c:v>
                </c:pt>
                <c:pt idx="2080">
                  <c:v>0.3192605610560908</c:v>
                </c:pt>
                <c:pt idx="2081">
                  <c:v>0.81225159569282623</c:v>
                </c:pt>
                <c:pt idx="2082">
                  <c:v>0.51257073530581343</c:v>
                </c:pt>
                <c:pt idx="2083">
                  <c:v>0.7763502107823036</c:v>
                </c:pt>
                <c:pt idx="2084">
                  <c:v>0.11799454415123656</c:v>
                </c:pt>
                <c:pt idx="2085">
                  <c:v>0.13430547580789098</c:v>
                </c:pt>
                <c:pt idx="2086">
                  <c:v>0.27213382919883999</c:v>
                </c:pt>
                <c:pt idx="2087">
                  <c:v>0.75326927087887618</c:v>
                </c:pt>
                <c:pt idx="2088">
                  <c:v>0.19663758724771327</c:v>
                </c:pt>
                <c:pt idx="2089">
                  <c:v>0.88793079829212784</c:v>
                </c:pt>
                <c:pt idx="2090">
                  <c:v>0.45292882176718152</c:v>
                </c:pt>
                <c:pt idx="2091">
                  <c:v>0.37470936699524027</c:v>
                </c:pt>
                <c:pt idx="2092">
                  <c:v>0.74033301497825099</c:v>
                </c:pt>
                <c:pt idx="2093">
                  <c:v>0.77698466543899136</c:v>
                </c:pt>
                <c:pt idx="2094">
                  <c:v>0.78127395910270225</c:v>
                </c:pt>
                <c:pt idx="2095">
                  <c:v>0.87143256509277622</c:v>
                </c:pt>
                <c:pt idx="2096">
                  <c:v>0.16712344026524734</c:v>
                </c:pt>
                <c:pt idx="2097">
                  <c:v>0.843662463987089</c:v>
                </c:pt>
                <c:pt idx="2098">
                  <c:v>0.43503415697954323</c:v>
                </c:pt>
                <c:pt idx="2099">
                  <c:v>0.61907828115815222</c:v>
                </c:pt>
                <c:pt idx="2100">
                  <c:v>0.8486733510385609</c:v>
                </c:pt>
                <c:pt idx="2101">
                  <c:v>0.65301283106813801</c:v>
                </c:pt>
                <c:pt idx="2102">
                  <c:v>0.18665368817125153</c:v>
                </c:pt>
                <c:pt idx="2103">
                  <c:v>8.8539020199579668E-2</c:v>
                </c:pt>
                <c:pt idx="2104">
                  <c:v>7.5314420310461164E-2</c:v>
                </c:pt>
                <c:pt idx="2105">
                  <c:v>0.80946408389576896</c:v>
                </c:pt>
                <c:pt idx="2106">
                  <c:v>0.66285996216482479</c:v>
                </c:pt>
                <c:pt idx="2107">
                  <c:v>0.68738603018568178</c:v>
                </c:pt>
                <c:pt idx="2108">
                  <c:v>0.89701125672879223</c:v>
                </c:pt>
                <c:pt idx="2109">
                  <c:v>6.8193766785875784E-2</c:v>
                </c:pt>
                <c:pt idx="2110">
                  <c:v>0.13264029618941262</c:v>
                </c:pt>
                <c:pt idx="2111">
                  <c:v>0.28545998143286444</c:v>
                </c:pt>
                <c:pt idx="2112">
                  <c:v>0.72590986812762448</c:v>
                </c:pt>
                <c:pt idx="2113">
                  <c:v>0.36715554695909636</c:v>
                </c:pt>
                <c:pt idx="2114">
                  <c:v>0.78327966750752165</c:v>
                </c:pt>
                <c:pt idx="2115">
                  <c:v>0.58137372489151251</c:v>
                </c:pt>
                <c:pt idx="2116">
                  <c:v>0.14819617762612</c:v>
                </c:pt>
                <c:pt idx="2117">
                  <c:v>0.73315928817408127</c:v>
                </c:pt>
                <c:pt idx="2118">
                  <c:v>0.20815826775886037</c:v>
                </c:pt>
                <c:pt idx="2119">
                  <c:v>0.51600814914144955</c:v>
                </c:pt>
                <c:pt idx="2120">
                  <c:v>0.54896454631768377</c:v>
                </c:pt>
                <c:pt idx="2121">
                  <c:v>0.44713188728649722</c:v>
                </c:pt>
                <c:pt idx="2122">
                  <c:v>0.94563155013398803</c:v>
                </c:pt>
                <c:pt idx="2123">
                  <c:v>0.22946502791227075</c:v>
                </c:pt>
                <c:pt idx="2124">
                  <c:v>0.61872604750968796</c:v>
                </c:pt>
                <c:pt idx="2125">
                  <c:v>0.92868242130087797</c:v>
                </c:pt>
                <c:pt idx="2126">
                  <c:v>0.36545672983185234</c:v>
                </c:pt>
                <c:pt idx="2127">
                  <c:v>0.23126020991767765</c:v>
                </c:pt>
                <c:pt idx="2128">
                  <c:v>0.79035001238358671</c:v>
                </c:pt>
                <c:pt idx="2129">
                  <c:v>0.41266005691730417</c:v>
                </c:pt>
                <c:pt idx="2130">
                  <c:v>0.57757853510676815</c:v>
                </c:pt>
                <c:pt idx="2131">
                  <c:v>0.36244146542737327</c:v>
                </c:pt>
                <c:pt idx="2132">
                  <c:v>0.55371136383791986</c:v>
                </c:pt>
                <c:pt idx="2133">
                  <c:v>0.2268939498937195</c:v>
                </c:pt>
                <c:pt idx="2134">
                  <c:v>0.40661778971861012</c:v>
                </c:pt>
                <c:pt idx="2135">
                  <c:v>2.5193726655651689E-2</c:v>
                </c:pt>
                <c:pt idx="2136">
                  <c:v>0.43096582751300455</c:v>
                </c:pt>
                <c:pt idx="2137">
                  <c:v>0.24266493704294084</c:v>
                </c:pt>
                <c:pt idx="2138">
                  <c:v>0.46959880668185594</c:v>
                </c:pt>
                <c:pt idx="2139">
                  <c:v>0.54714582792816024</c:v>
                </c:pt>
                <c:pt idx="2140">
                  <c:v>0.8799319145641904</c:v>
                </c:pt>
                <c:pt idx="2141">
                  <c:v>1.5690006323014389E-2</c:v>
                </c:pt>
                <c:pt idx="2142">
                  <c:v>0.70193819687792014</c:v>
                </c:pt>
                <c:pt idx="2143">
                  <c:v>0.47527685317922236</c:v>
                </c:pt>
                <c:pt idx="2144">
                  <c:v>0.97807330916545976</c:v>
                </c:pt>
                <c:pt idx="2145">
                  <c:v>0.47810906985686585</c:v>
                </c:pt>
                <c:pt idx="2146">
                  <c:v>0.57913901031908532</c:v>
                </c:pt>
                <c:pt idx="2147">
                  <c:v>0.58934835884224079</c:v>
                </c:pt>
                <c:pt idx="2148">
                  <c:v>0.17786898751643904</c:v>
                </c:pt>
                <c:pt idx="2149">
                  <c:v>0.44407511476617079</c:v>
                </c:pt>
                <c:pt idx="2150">
                  <c:v>0.57045580100755011</c:v>
                </c:pt>
                <c:pt idx="2151">
                  <c:v>0.6506494598699033</c:v>
                </c:pt>
                <c:pt idx="2152">
                  <c:v>0.46547395943918918</c:v>
                </c:pt>
                <c:pt idx="2153">
                  <c:v>0.22083822042720311</c:v>
                </c:pt>
                <c:pt idx="2154">
                  <c:v>0.62797264597749924</c:v>
                </c:pt>
                <c:pt idx="2155">
                  <c:v>0.33626286980521997</c:v>
                </c:pt>
                <c:pt idx="2156">
                  <c:v>0.5700547423074277</c:v>
                </c:pt>
                <c:pt idx="2157">
                  <c:v>0.91005588691218564</c:v>
                </c:pt>
                <c:pt idx="2158">
                  <c:v>0.30929325907923899</c:v>
                </c:pt>
                <c:pt idx="2159">
                  <c:v>0.29180727074472573</c:v>
                </c:pt>
                <c:pt idx="2160">
                  <c:v>0.40480133258029882</c:v>
                </c:pt>
                <c:pt idx="2161">
                  <c:v>0.49599860305711563</c:v>
                </c:pt>
                <c:pt idx="2162">
                  <c:v>0.24852350691730321</c:v>
                </c:pt>
                <c:pt idx="2163">
                  <c:v>0.93458268508994147</c:v>
                </c:pt>
                <c:pt idx="2164">
                  <c:v>0.53119023262112874</c:v>
                </c:pt>
                <c:pt idx="2165">
                  <c:v>0.71424158928647707</c:v>
                </c:pt>
                <c:pt idx="2166">
                  <c:v>0.25839306379593585</c:v>
                </c:pt>
                <c:pt idx="2167">
                  <c:v>0.81222514426904968</c:v>
                </c:pt>
                <c:pt idx="2168">
                  <c:v>6.8001655893401083E-2</c:v>
                </c:pt>
                <c:pt idx="2169">
                  <c:v>0.90383252636707967</c:v>
                </c:pt>
                <c:pt idx="2170">
                  <c:v>0.71327257748379957</c:v>
                </c:pt>
                <c:pt idx="2171">
                  <c:v>0.97221169619458336</c:v>
                </c:pt>
                <c:pt idx="2172">
                  <c:v>0.96197986833843396</c:v>
                </c:pt>
                <c:pt idx="2173">
                  <c:v>0.99564909003472379</c:v>
                </c:pt>
                <c:pt idx="2174">
                  <c:v>0.8742581395778144</c:v>
                </c:pt>
                <c:pt idx="2175">
                  <c:v>0.65655381030242599</c:v>
                </c:pt>
                <c:pt idx="2176">
                  <c:v>0.69989167884918468</c:v>
                </c:pt>
                <c:pt idx="2177">
                  <c:v>7.9448344222944389E-2</c:v>
                </c:pt>
                <c:pt idx="2178">
                  <c:v>0.28832328100145016</c:v>
                </c:pt>
                <c:pt idx="2179">
                  <c:v>0.84938571734790957</c:v>
                </c:pt>
                <c:pt idx="2180">
                  <c:v>0.62575339229114046</c:v>
                </c:pt>
                <c:pt idx="2181">
                  <c:v>3.7266163172789926E-2</c:v>
                </c:pt>
                <c:pt idx="2182">
                  <c:v>0.33240637105536014</c:v>
                </c:pt>
                <c:pt idx="2183">
                  <c:v>0.75388025341270504</c:v>
                </c:pt>
                <c:pt idx="2184">
                  <c:v>0.46542103330857171</c:v>
                </c:pt>
                <c:pt idx="2185">
                  <c:v>0.331308743139407</c:v>
                </c:pt>
                <c:pt idx="2186">
                  <c:v>0.30604786998873945</c:v>
                </c:pt>
                <c:pt idx="2187">
                  <c:v>0.74655282671868473</c:v>
                </c:pt>
                <c:pt idx="2188">
                  <c:v>0.31336058690834817</c:v>
                </c:pt>
                <c:pt idx="2189">
                  <c:v>0.65138609458291252</c:v>
                </c:pt>
                <c:pt idx="2190">
                  <c:v>0.84609358098641674</c:v>
                </c:pt>
                <c:pt idx="2191">
                  <c:v>0.29481756468062176</c:v>
                </c:pt>
                <c:pt idx="2192">
                  <c:v>0.99881151318494765</c:v>
                </c:pt>
                <c:pt idx="2193">
                  <c:v>2.5104025390513252E-2</c:v>
                </c:pt>
                <c:pt idx="2194">
                  <c:v>0.92335666433133035</c:v>
                </c:pt>
                <c:pt idx="2195">
                  <c:v>0.85545934264336687</c:v>
                </c:pt>
                <c:pt idx="2196">
                  <c:v>0.70517373304123698</c:v>
                </c:pt>
                <c:pt idx="2197">
                  <c:v>0.85493315004507697</c:v>
                </c:pt>
                <c:pt idx="2198">
                  <c:v>0.86145473358289093</c:v>
                </c:pt>
                <c:pt idx="2199">
                  <c:v>0.46970925362301491</c:v>
                </c:pt>
                <c:pt idx="2200">
                  <c:v>0.40342756798650492</c:v>
                </c:pt>
                <c:pt idx="2201">
                  <c:v>0.40713707516302217</c:v>
                </c:pt>
                <c:pt idx="2202">
                  <c:v>0.75282419088893771</c:v>
                </c:pt>
                <c:pt idx="2203">
                  <c:v>0.71617819635019553</c:v>
                </c:pt>
                <c:pt idx="2204">
                  <c:v>0.80694798371146803</c:v>
                </c:pt>
                <c:pt idx="2205">
                  <c:v>0.37476416461857232</c:v>
                </c:pt>
                <c:pt idx="2206">
                  <c:v>0.66131667031967856</c:v>
                </c:pt>
                <c:pt idx="2207">
                  <c:v>0.74927998881287872</c:v>
                </c:pt>
                <c:pt idx="2208">
                  <c:v>0.14877390402777768</c:v>
                </c:pt>
                <c:pt idx="2209">
                  <c:v>0.4430069208345408</c:v>
                </c:pt>
                <c:pt idx="2210">
                  <c:v>0.61732039210261791</c:v>
                </c:pt>
                <c:pt idx="2211">
                  <c:v>0.30383199467502164</c:v>
                </c:pt>
                <c:pt idx="2212">
                  <c:v>0.50433642906338738</c:v>
                </c:pt>
                <c:pt idx="2213">
                  <c:v>0.38236519432736804</c:v>
                </c:pt>
                <c:pt idx="2214">
                  <c:v>0.41182298604949519</c:v>
                </c:pt>
                <c:pt idx="2215">
                  <c:v>0.50892845984032775</c:v>
                </c:pt>
                <c:pt idx="2216">
                  <c:v>0.5606264623629984</c:v>
                </c:pt>
                <c:pt idx="2217">
                  <c:v>0.44895486088886616</c:v>
                </c:pt>
                <c:pt idx="2218">
                  <c:v>0.58434888514892613</c:v>
                </c:pt>
                <c:pt idx="2219">
                  <c:v>0.15171462397636595</c:v>
                </c:pt>
                <c:pt idx="2220">
                  <c:v>0.86768709675766853</c:v>
                </c:pt>
                <c:pt idx="2221">
                  <c:v>0.21703713211092965</c:v>
                </c:pt>
                <c:pt idx="2222">
                  <c:v>0.74308131436960834</c:v>
                </c:pt>
                <c:pt idx="2223">
                  <c:v>0.96765253598226819</c:v>
                </c:pt>
                <c:pt idx="2224">
                  <c:v>0.33617417995639803</c:v>
                </c:pt>
                <c:pt idx="2225">
                  <c:v>7.9444453157225842E-2</c:v>
                </c:pt>
                <c:pt idx="2226">
                  <c:v>0.22292613946968975</c:v>
                </c:pt>
                <c:pt idx="2227">
                  <c:v>0.71962799305078951</c:v>
                </c:pt>
                <c:pt idx="2228">
                  <c:v>0.78768113059349409</c:v>
                </c:pt>
                <c:pt idx="2229">
                  <c:v>0.55676381083054649</c:v>
                </c:pt>
                <c:pt idx="2230">
                  <c:v>0.52937055496935292</c:v>
                </c:pt>
                <c:pt idx="2231">
                  <c:v>0.13091929588975351</c:v>
                </c:pt>
                <c:pt idx="2232">
                  <c:v>0.36060794506250321</c:v>
                </c:pt>
                <c:pt idx="2233">
                  <c:v>0.73773459146625109</c:v>
                </c:pt>
                <c:pt idx="2234">
                  <c:v>0.10528069925740394</c:v>
                </c:pt>
                <c:pt idx="2235">
                  <c:v>0.45271434516306702</c:v>
                </c:pt>
                <c:pt idx="2236">
                  <c:v>0.77000108164269532</c:v>
                </c:pt>
                <c:pt idx="2237">
                  <c:v>0.40818109475457159</c:v>
                </c:pt>
                <c:pt idx="2238">
                  <c:v>0.29966146606004868</c:v>
                </c:pt>
                <c:pt idx="2239">
                  <c:v>0.41026199721277784</c:v>
                </c:pt>
                <c:pt idx="2240">
                  <c:v>0.27338908113231375</c:v>
                </c:pt>
                <c:pt idx="2241">
                  <c:v>0.85028851677211403</c:v>
                </c:pt>
                <c:pt idx="2242">
                  <c:v>0.79910331489476527</c:v>
                </c:pt>
                <c:pt idx="2243">
                  <c:v>0.52941536229542241</c:v>
                </c:pt>
                <c:pt idx="2244">
                  <c:v>0.88399602513946407</c:v>
                </c:pt>
                <c:pt idx="2245">
                  <c:v>0.32119644494782967</c:v>
                </c:pt>
                <c:pt idx="2246">
                  <c:v>0.34865216414847044</c:v>
                </c:pt>
                <c:pt idx="2247">
                  <c:v>0.79692476931816192</c:v>
                </c:pt>
                <c:pt idx="2248">
                  <c:v>0.91459985632197927</c:v>
                </c:pt>
                <c:pt idx="2249">
                  <c:v>0.67978712948029263</c:v>
                </c:pt>
                <c:pt idx="2250">
                  <c:v>0.18228710125306952</c:v>
                </c:pt>
                <c:pt idx="2251">
                  <c:v>0.69931268631448629</c:v>
                </c:pt>
                <c:pt idx="2252">
                  <c:v>0.34832081354610661</c:v>
                </c:pt>
                <c:pt idx="2253">
                  <c:v>0.22791519538867994</c:v>
                </c:pt>
                <c:pt idx="2254">
                  <c:v>0.57069082351899281</c:v>
                </c:pt>
                <c:pt idx="2255">
                  <c:v>0.60067280968682502</c:v>
                </c:pt>
                <c:pt idx="2256">
                  <c:v>0.50791433244380835</c:v>
                </c:pt>
                <c:pt idx="2257">
                  <c:v>0.51618730906219557</c:v>
                </c:pt>
                <c:pt idx="2258">
                  <c:v>0.56010533429687159</c:v>
                </c:pt>
                <c:pt idx="2259">
                  <c:v>0.69035545349603311</c:v>
                </c:pt>
                <c:pt idx="2260">
                  <c:v>0.80410883380291465</c:v>
                </c:pt>
                <c:pt idx="2261">
                  <c:v>0.65717165156135882</c:v>
                </c:pt>
                <c:pt idx="2262">
                  <c:v>8.3949717732122967E-2</c:v>
                </c:pt>
                <c:pt idx="2263">
                  <c:v>0.94290784976580544</c:v>
                </c:pt>
                <c:pt idx="2264">
                  <c:v>0.45223293986741125</c:v>
                </c:pt>
                <c:pt idx="2265">
                  <c:v>0.6790222775559045</c:v>
                </c:pt>
                <c:pt idx="2266">
                  <c:v>0.32742080806168766</c:v>
                </c:pt>
                <c:pt idx="2267">
                  <c:v>0.96152301875945323</c:v>
                </c:pt>
                <c:pt idx="2268">
                  <c:v>0.31737821610522371</c:v>
                </c:pt>
                <c:pt idx="2269">
                  <c:v>0.17568000647038221</c:v>
                </c:pt>
                <c:pt idx="2270">
                  <c:v>0.65387067368899965</c:v>
                </c:pt>
                <c:pt idx="2271">
                  <c:v>0.60441461699289023</c:v>
                </c:pt>
                <c:pt idx="2272">
                  <c:v>0.3964697254805219</c:v>
                </c:pt>
                <c:pt idx="2273">
                  <c:v>0.4666780771066798</c:v>
                </c:pt>
                <c:pt idx="2274">
                  <c:v>0.45844385794291453</c:v>
                </c:pt>
                <c:pt idx="2275">
                  <c:v>6.5922372539491569E-2</c:v>
                </c:pt>
                <c:pt idx="2276">
                  <c:v>0.95731719720983743</c:v>
                </c:pt>
                <c:pt idx="2277">
                  <c:v>0.63013543171348774</c:v>
                </c:pt>
                <c:pt idx="2278">
                  <c:v>0.68620273456266279</c:v>
                </c:pt>
                <c:pt idx="2279">
                  <c:v>9.3617206482969791E-3</c:v>
                </c:pt>
                <c:pt idx="2280">
                  <c:v>0.34244086190240497</c:v>
                </c:pt>
                <c:pt idx="2281">
                  <c:v>0.40356791969554867</c:v>
                </c:pt>
                <c:pt idx="2282">
                  <c:v>0.76602824906167954</c:v>
                </c:pt>
                <c:pt idx="2283">
                  <c:v>0.63678390562384568</c:v>
                </c:pt>
                <c:pt idx="2284">
                  <c:v>0.42710374594996858</c:v>
                </c:pt>
                <c:pt idx="2285">
                  <c:v>0.33266010709696453</c:v>
                </c:pt>
                <c:pt idx="2286">
                  <c:v>1.8421904658163853E-2</c:v>
                </c:pt>
                <c:pt idx="2287">
                  <c:v>0.61695351573496759</c:v>
                </c:pt>
                <c:pt idx="2288">
                  <c:v>0.13774088357470041</c:v>
                </c:pt>
                <c:pt idx="2289">
                  <c:v>1.1032165964614678E-2</c:v>
                </c:pt>
                <c:pt idx="2290">
                  <c:v>0.41761529325396535</c:v>
                </c:pt>
                <c:pt idx="2291">
                  <c:v>0.86023564537066766</c:v>
                </c:pt>
                <c:pt idx="2292">
                  <c:v>0.98049367078602956</c:v>
                </c:pt>
                <c:pt idx="2293">
                  <c:v>0.15712682677299103</c:v>
                </c:pt>
                <c:pt idx="2294">
                  <c:v>0.83057949963518396</c:v>
                </c:pt>
                <c:pt idx="2295">
                  <c:v>0.54965229451174491</c:v>
                </c:pt>
                <c:pt idx="2296">
                  <c:v>6.1157848714458686E-3</c:v>
                </c:pt>
                <c:pt idx="2297">
                  <c:v>0.78799826036579823</c:v>
                </c:pt>
                <c:pt idx="2298">
                  <c:v>0.88676389394642963</c:v>
                </c:pt>
                <c:pt idx="2299">
                  <c:v>0.84076748361846776</c:v>
                </c:pt>
                <c:pt idx="2300">
                  <c:v>0.77909910156349604</c:v>
                </c:pt>
                <c:pt idx="2301">
                  <c:v>0.31860190365398389</c:v>
                </c:pt>
                <c:pt idx="2302">
                  <c:v>0.74219663848271433</c:v>
                </c:pt>
                <c:pt idx="2303">
                  <c:v>9.8904904955488121E-2</c:v>
                </c:pt>
                <c:pt idx="2304">
                  <c:v>0.29473951286391331</c:v>
                </c:pt>
                <c:pt idx="2305">
                  <c:v>0.68699462976632386</c:v>
                </c:pt>
                <c:pt idx="2306">
                  <c:v>0.3187444085808212</c:v>
                </c:pt>
                <c:pt idx="2307">
                  <c:v>0.13727694383695579</c:v>
                </c:pt>
                <c:pt idx="2308">
                  <c:v>0.21359699369110027</c:v>
                </c:pt>
                <c:pt idx="2309">
                  <c:v>0.92467489229732891</c:v>
                </c:pt>
                <c:pt idx="2310">
                  <c:v>1.0916767181324198E-2</c:v>
                </c:pt>
                <c:pt idx="2311">
                  <c:v>0.47810794249088873</c:v>
                </c:pt>
                <c:pt idx="2312">
                  <c:v>0.56019137034201594</c:v>
                </c:pt>
                <c:pt idx="2313">
                  <c:v>0.13636326423676837</c:v>
                </c:pt>
                <c:pt idx="2314">
                  <c:v>0.85738395334099604</c:v>
                </c:pt>
                <c:pt idx="2315">
                  <c:v>5.2105728095446585E-2</c:v>
                </c:pt>
                <c:pt idx="2316">
                  <c:v>0.74097402614586705</c:v>
                </c:pt>
                <c:pt idx="2317">
                  <c:v>0.55045935956316971</c:v>
                </c:pt>
                <c:pt idx="2318">
                  <c:v>0.57045810416827825</c:v>
                </c:pt>
                <c:pt idx="2319">
                  <c:v>0.68935868222702235</c:v>
                </c:pt>
                <c:pt idx="2320">
                  <c:v>5.1374115539423247E-2</c:v>
                </c:pt>
                <c:pt idx="2321">
                  <c:v>0.44476179706154473</c:v>
                </c:pt>
                <c:pt idx="2322">
                  <c:v>0.11152513935767354</c:v>
                </c:pt>
                <c:pt idx="2323">
                  <c:v>0.40301911039418498</c:v>
                </c:pt>
                <c:pt idx="2324">
                  <c:v>0.54219032104229103</c:v>
                </c:pt>
                <c:pt idx="2325">
                  <c:v>0.59272768376056462</c:v>
                </c:pt>
                <c:pt idx="2326">
                  <c:v>0.97418288978477141</c:v>
                </c:pt>
                <c:pt idx="2327">
                  <c:v>9.1830538628543984E-2</c:v>
                </c:pt>
                <c:pt idx="2328">
                  <c:v>0.39586465591372205</c:v>
                </c:pt>
                <c:pt idx="2329">
                  <c:v>0.29727386790200783</c:v>
                </c:pt>
                <c:pt idx="2330">
                  <c:v>0.28189975502057923</c:v>
                </c:pt>
                <c:pt idx="2331">
                  <c:v>0.88918455684985243</c:v>
                </c:pt>
                <c:pt idx="2332">
                  <c:v>0.52484890144544138</c:v>
                </c:pt>
                <c:pt idx="2333">
                  <c:v>0.13548851950815344</c:v>
                </c:pt>
                <c:pt idx="2334">
                  <c:v>0.15554929950998597</c:v>
                </c:pt>
                <c:pt idx="2335">
                  <c:v>0.31707879030941</c:v>
                </c:pt>
                <c:pt idx="2336">
                  <c:v>0.14323065622860132</c:v>
                </c:pt>
                <c:pt idx="2337">
                  <c:v>0.27764116007724832</c:v>
                </c:pt>
                <c:pt idx="2338">
                  <c:v>0.31497934428741192</c:v>
                </c:pt>
                <c:pt idx="2339">
                  <c:v>0.85784136450748949</c:v>
                </c:pt>
                <c:pt idx="2340">
                  <c:v>0.73981520335181394</c:v>
                </c:pt>
                <c:pt idx="2341">
                  <c:v>7.4124659911787447E-2</c:v>
                </c:pt>
                <c:pt idx="2342">
                  <c:v>0.81316106338666805</c:v>
                </c:pt>
                <c:pt idx="2343">
                  <c:v>0.79799426570441312</c:v>
                </c:pt>
                <c:pt idx="2344">
                  <c:v>0.88962562004552481</c:v>
                </c:pt>
                <c:pt idx="2345">
                  <c:v>0.93779803111115378</c:v>
                </c:pt>
                <c:pt idx="2346">
                  <c:v>0.57151081113680768</c:v>
                </c:pt>
                <c:pt idx="2347">
                  <c:v>0.38220470230197751</c:v>
                </c:pt>
                <c:pt idx="2348">
                  <c:v>0.71443351531142063</c:v>
                </c:pt>
                <c:pt idx="2349">
                  <c:v>0.4840937650222768</c:v>
                </c:pt>
                <c:pt idx="2350">
                  <c:v>0.16391065538111638</c:v>
                </c:pt>
                <c:pt idx="2351">
                  <c:v>0.84638691639825092</c:v>
                </c:pt>
                <c:pt idx="2352">
                  <c:v>0.22490583137837511</c:v>
                </c:pt>
                <c:pt idx="2353">
                  <c:v>0.99230990232541683</c:v>
                </c:pt>
                <c:pt idx="2354">
                  <c:v>0.75253030925641318</c:v>
                </c:pt>
                <c:pt idx="2355">
                  <c:v>0.77690959851113595</c:v>
                </c:pt>
                <c:pt idx="2356">
                  <c:v>0.51962410263699665</c:v>
                </c:pt>
                <c:pt idx="2357">
                  <c:v>0.3222949459786969</c:v>
                </c:pt>
                <c:pt idx="2358">
                  <c:v>0.81115898993385904</c:v>
                </c:pt>
                <c:pt idx="2359">
                  <c:v>0.14914574434475308</c:v>
                </c:pt>
                <c:pt idx="2360">
                  <c:v>0.69252712824033902</c:v>
                </c:pt>
                <c:pt idx="2361">
                  <c:v>0.30344626135353292</c:v>
                </c:pt>
                <c:pt idx="2362">
                  <c:v>2.1316494802626082E-2</c:v>
                </c:pt>
                <c:pt idx="2363">
                  <c:v>0.26633007371161604</c:v>
                </c:pt>
                <c:pt idx="2364">
                  <c:v>0.20955079710555766</c:v>
                </c:pt>
                <c:pt idx="2365">
                  <c:v>0.92024887908261688</c:v>
                </c:pt>
                <c:pt idx="2366">
                  <c:v>0.62291266751611263</c:v>
                </c:pt>
                <c:pt idx="2367">
                  <c:v>0.29320486928019901</c:v>
                </c:pt>
                <c:pt idx="2368">
                  <c:v>0.89423991827957328</c:v>
                </c:pt>
                <c:pt idx="2369">
                  <c:v>0.49030845076325741</c:v>
                </c:pt>
                <c:pt idx="2370">
                  <c:v>0.61413390404271606</c:v>
                </c:pt>
                <c:pt idx="2371">
                  <c:v>0.74852717190446671</c:v>
                </c:pt>
                <c:pt idx="2372">
                  <c:v>0.49618012434625075</c:v>
                </c:pt>
                <c:pt idx="2373">
                  <c:v>0.29935181341103828</c:v>
                </c:pt>
                <c:pt idx="2374">
                  <c:v>0.20592992529549167</c:v>
                </c:pt>
                <c:pt idx="2375">
                  <c:v>6.4256367303550416E-2</c:v>
                </c:pt>
                <c:pt idx="2376">
                  <c:v>0.95676719674690025</c:v>
                </c:pt>
                <c:pt idx="2377">
                  <c:v>0.38627765112848844</c:v>
                </c:pt>
                <c:pt idx="2378">
                  <c:v>0.16848444248013406</c:v>
                </c:pt>
                <c:pt idx="2379">
                  <c:v>0.71802668958810467</c:v>
                </c:pt>
                <c:pt idx="2380">
                  <c:v>0.87457383325070792</c:v>
                </c:pt>
                <c:pt idx="2381">
                  <c:v>0.96241737062224064</c:v>
                </c:pt>
                <c:pt idx="2382">
                  <c:v>0.34874997397360857</c:v>
                </c:pt>
                <c:pt idx="2383">
                  <c:v>0.44081450041421433</c:v>
                </c:pt>
                <c:pt idx="2384">
                  <c:v>0.76931038767532933</c:v>
                </c:pt>
                <c:pt idx="2385">
                  <c:v>0.79968758523449657</c:v>
                </c:pt>
                <c:pt idx="2386">
                  <c:v>0.34924696215859008</c:v>
                </c:pt>
                <c:pt idx="2387">
                  <c:v>0.79369492539842379</c:v>
                </c:pt>
                <c:pt idx="2388">
                  <c:v>0.63061309728334336</c:v>
                </c:pt>
                <c:pt idx="2389">
                  <c:v>0.71432796712700652</c:v>
                </c:pt>
                <c:pt idx="2390">
                  <c:v>0.71014542957308957</c:v>
                </c:pt>
                <c:pt idx="2391">
                  <c:v>0.41423676089115291</c:v>
                </c:pt>
                <c:pt idx="2392">
                  <c:v>7.7242223581877642E-2</c:v>
                </c:pt>
                <c:pt idx="2393">
                  <c:v>0.21005366659260061</c:v>
                </c:pt>
                <c:pt idx="2394">
                  <c:v>0.37197634781337174</c:v>
                </c:pt>
                <c:pt idx="2395">
                  <c:v>0.80647962531376616</c:v>
                </c:pt>
                <c:pt idx="2396">
                  <c:v>0.5030645744423683</c:v>
                </c:pt>
                <c:pt idx="2397">
                  <c:v>6.304578858569534E-3</c:v>
                </c:pt>
                <c:pt idx="2398">
                  <c:v>0.96105880195324256</c:v>
                </c:pt>
                <c:pt idx="2399">
                  <c:v>0.51528635412235113</c:v>
                </c:pt>
                <c:pt idx="2400">
                  <c:v>0.41775566032983158</c:v>
                </c:pt>
                <c:pt idx="2401">
                  <c:v>0.21938508945488608</c:v>
                </c:pt>
                <c:pt idx="2402">
                  <c:v>0.20520039424542355</c:v>
                </c:pt>
                <c:pt idx="2403">
                  <c:v>0.8030280088088606</c:v>
                </c:pt>
                <c:pt idx="2404">
                  <c:v>0.49174597649450691</c:v>
                </c:pt>
                <c:pt idx="2405">
                  <c:v>0.77462886915292073</c:v>
                </c:pt>
                <c:pt idx="2406">
                  <c:v>0.18740577911371634</c:v>
                </c:pt>
                <c:pt idx="2407">
                  <c:v>0.72893149020566206</c:v>
                </c:pt>
                <c:pt idx="2408">
                  <c:v>0.15155781253779205</c:v>
                </c:pt>
                <c:pt idx="2409">
                  <c:v>0.23215724864609411</c:v>
                </c:pt>
                <c:pt idx="2410">
                  <c:v>0.86687992087885735</c:v>
                </c:pt>
                <c:pt idx="2411">
                  <c:v>0.65083213693035402</c:v>
                </c:pt>
                <c:pt idx="2412">
                  <c:v>0.53572731443481858</c:v>
                </c:pt>
                <c:pt idx="2413">
                  <c:v>0.96897563197136649</c:v>
                </c:pt>
                <c:pt idx="2414">
                  <c:v>0.57344846873239075</c:v>
                </c:pt>
                <c:pt idx="2415">
                  <c:v>0.94841591126677394</c:v>
                </c:pt>
                <c:pt idx="2416">
                  <c:v>2.6222586643985746E-2</c:v>
                </c:pt>
                <c:pt idx="2417">
                  <c:v>0.72301565144351476</c:v>
                </c:pt>
                <c:pt idx="2418">
                  <c:v>0.72405573712850724</c:v>
                </c:pt>
                <c:pt idx="2419">
                  <c:v>0.20477584479599067</c:v>
                </c:pt>
                <c:pt idx="2420">
                  <c:v>0.66762541219015858</c:v>
                </c:pt>
                <c:pt idx="2421">
                  <c:v>0.78030460597030105</c:v>
                </c:pt>
                <c:pt idx="2422">
                  <c:v>0.57951446882426483</c:v>
                </c:pt>
                <c:pt idx="2423">
                  <c:v>0.89967945539377603</c:v>
                </c:pt>
                <c:pt idx="2424">
                  <c:v>0.91260872916905611</c:v>
                </c:pt>
                <c:pt idx="2425">
                  <c:v>0.21491307030195048</c:v>
                </c:pt>
                <c:pt idx="2426">
                  <c:v>4.397449085673992E-2</c:v>
                </c:pt>
                <c:pt idx="2427">
                  <c:v>7.9269755202936831E-2</c:v>
                </c:pt>
                <c:pt idx="2428">
                  <c:v>0.28677762173431814</c:v>
                </c:pt>
                <c:pt idx="2429">
                  <c:v>0.87149041466018673</c:v>
                </c:pt>
                <c:pt idx="2430">
                  <c:v>0.13940111973295041</c:v>
                </c:pt>
                <c:pt idx="2431">
                  <c:v>0.91462127767252799</c:v>
                </c:pt>
                <c:pt idx="2432">
                  <c:v>3.9815768152389568E-2</c:v>
                </c:pt>
                <c:pt idx="2433">
                  <c:v>0.18361726318654475</c:v>
                </c:pt>
                <c:pt idx="2434">
                  <c:v>5.5344302233003219E-2</c:v>
                </c:pt>
                <c:pt idx="2435">
                  <c:v>0.17168955606021433</c:v>
                </c:pt>
                <c:pt idx="2436">
                  <c:v>0.58637062999716527</c:v>
                </c:pt>
                <c:pt idx="2437">
                  <c:v>0.13118028833120143</c:v>
                </c:pt>
                <c:pt idx="2438">
                  <c:v>0.74710790847759134</c:v>
                </c:pt>
                <c:pt idx="2439">
                  <c:v>0.64261970885219966</c:v>
                </c:pt>
                <c:pt idx="2440">
                  <c:v>0.5094486048954765</c:v>
                </c:pt>
                <c:pt idx="2441">
                  <c:v>0.30270440424918404</c:v>
                </c:pt>
                <c:pt idx="2442">
                  <c:v>0.55292414201094031</c:v>
                </c:pt>
                <c:pt idx="2443">
                  <c:v>0.99605670384879075</c:v>
                </c:pt>
                <c:pt idx="2444">
                  <c:v>0.72502351260046638</c:v>
                </c:pt>
                <c:pt idx="2445">
                  <c:v>0.47017820201356814</c:v>
                </c:pt>
                <c:pt idx="2446">
                  <c:v>0.28504316801440116</c:v>
                </c:pt>
                <c:pt idx="2447">
                  <c:v>0.72052674401576011</c:v>
                </c:pt>
                <c:pt idx="2448">
                  <c:v>0.89298859885567272</c:v>
                </c:pt>
                <c:pt idx="2449">
                  <c:v>0.45938289326586895</c:v>
                </c:pt>
                <c:pt idx="2450">
                  <c:v>0.84828904543457972</c:v>
                </c:pt>
                <c:pt idx="2451">
                  <c:v>0.19398854495677564</c:v>
                </c:pt>
                <c:pt idx="2452">
                  <c:v>0.36547701450319819</c:v>
                </c:pt>
                <c:pt idx="2453">
                  <c:v>0.57218468122751664</c:v>
                </c:pt>
                <c:pt idx="2454">
                  <c:v>0.70793931684826472</c:v>
                </c:pt>
                <c:pt idx="2455">
                  <c:v>0.33610019475971359</c:v>
                </c:pt>
                <c:pt idx="2456">
                  <c:v>0.83597525248116589</c:v>
                </c:pt>
                <c:pt idx="2457">
                  <c:v>0.23607037693079114</c:v>
                </c:pt>
                <c:pt idx="2458">
                  <c:v>0.63482700178158791</c:v>
                </c:pt>
                <c:pt idx="2459">
                  <c:v>0.53742086912385234</c:v>
                </c:pt>
                <c:pt idx="2460">
                  <c:v>0.43254929056044167</c:v>
                </c:pt>
                <c:pt idx="2461">
                  <c:v>0.8559283753186131</c:v>
                </c:pt>
                <c:pt idx="2462">
                  <c:v>0.58820590590508925</c:v>
                </c:pt>
                <c:pt idx="2463">
                  <c:v>0.97666247281090468</c:v>
                </c:pt>
                <c:pt idx="2464">
                  <c:v>0.76618245885064007</c:v>
                </c:pt>
                <c:pt idx="2465">
                  <c:v>0.22858782868300928</c:v>
                </c:pt>
                <c:pt idx="2466">
                  <c:v>0.87563860131224547</c:v>
                </c:pt>
                <c:pt idx="2467">
                  <c:v>0.85797418088557864</c:v>
                </c:pt>
                <c:pt idx="2468">
                  <c:v>0.97206006989444604</c:v>
                </c:pt>
                <c:pt idx="2469">
                  <c:v>0.41359664193056367</c:v>
                </c:pt>
                <c:pt idx="2470">
                  <c:v>0.31876285295875878</c:v>
                </c:pt>
                <c:pt idx="2471">
                  <c:v>0.44727160383354481</c:v>
                </c:pt>
                <c:pt idx="2472">
                  <c:v>0.29384755636278892</c:v>
                </c:pt>
                <c:pt idx="2473">
                  <c:v>0.69588171536842436</c:v>
                </c:pt>
                <c:pt idx="2474">
                  <c:v>0.68399212308413915</c:v>
                </c:pt>
                <c:pt idx="2475">
                  <c:v>0.85561460110154686</c:v>
                </c:pt>
                <c:pt idx="2476">
                  <c:v>0.31460263967262703</c:v>
                </c:pt>
                <c:pt idx="2477">
                  <c:v>0.52656690381773141</c:v>
                </c:pt>
                <c:pt idx="2478">
                  <c:v>9.9543905863325993E-3</c:v>
                </c:pt>
                <c:pt idx="2479">
                  <c:v>0.30344451046709181</c:v>
                </c:pt>
                <c:pt idx="2480">
                  <c:v>0.99188934638718573</c:v>
                </c:pt>
                <c:pt idx="2481">
                  <c:v>0.68424665540654517</c:v>
                </c:pt>
                <c:pt idx="2482">
                  <c:v>0.13353934378062343</c:v>
                </c:pt>
                <c:pt idx="2483">
                  <c:v>0.3957528469132971</c:v>
                </c:pt>
                <c:pt idx="2484">
                  <c:v>0.41809999775984324</c:v>
                </c:pt>
                <c:pt idx="2485">
                  <c:v>6.6642756604888831E-3</c:v>
                </c:pt>
                <c:pt idx="2486">
                  <c:v>6.4829518117396866E-3</c:v>
                </c:pt>
                <c:pt idx="2487">
                  <c:v>0.95897302588400102</c:v>
                </c:pt>
                <c:pt idx="2488">
                  <c:v>0.45964795838093758</c:v>
                </c:pt>
                <c:pt idx="2489">
                  <c:v>0.30323843439260423</c:v>
                </c:pt>
                <c:pt idx="2490">
                  <c:v>0.52836876247467879</c:v>
                </c:pt>
                <c:pt idx="2491">
                  <c:v>0.29379283790187577</c:v>
                </c:pt>
                <c:pt idx="2492">
                  <c:v>0.7762285428010991</c:v>
                </c:pt>
                <c:pt idx="2493">
                  <c:v>7.3120784048512938E-2</c:v>
                </c:pt>
                <c:pt idx="2494">
                  <c:v>0.94101942933212013</c:v>
                </c:pt>
                <c:pt idx="2495">
                  <c:v>0.71355071091724132</c:v>
                </c:pt>
                <c:pt idx="2496">
                  <c:v>0.64680031204912825</c:v>
                </c:pt>
                <c:pt idx="2497">
                  <c:v>0.77284653567375916</c:v>
                </c:pt>
                <c:pt idx="2498">
                  <c:v>0.23172699484588904</c:v>
                </c:pt>
                <c:pt idx="2499">
                  <c:v>0.63560430083219166</c:v>
                </c:pt>
                <c:pt idx="2500">
                  <c:v>0.60148601261968071</c:v>
                </c:pt>
                <c:pt idx="2501">
                  <c:v>0.1754160249491297</c:v>
                </c:pt>
                <c:pt idx="2502">
                  <c:v>0.21713324599765857</c:v>
                </c:pt>
                <c:pt idx="2503">
                  <c:v>0.35846740862283272</c:v>
                </c:pt>
                <c:pt idx="2504">
                  <c:v>0.76173864992416396</c:v>
                </c:pt>
                <c:pt idx="2505">
                  <c:v>0.54149120139958862</c:v>
                </c:pt>
                <c:pt idx="2506">
                  <c:v>0.84262384886044261</c:v>
                </c:pt>
                <c:pt idx="2507">
                  <c:v>0.97902972343332584</c:v>
                </c:pt>
                <c:pt idx="2508">
                  <c:v>0.55256366988297723</c:v>
                </c:pt>
                <c:pt idx="2509">
                  <c:v>0.93760164917334987</c:v>
                </c:pt>
                <c:pt idx="2510">
                  <c:v>0.27091958246702308</c:v>
                </c:pt>
                <c:pt idx="2511">
                  <c:v>0.34542444923213889</c:v>
                </c:pt>
                <c:pt idx="2512">
                  <c:v>0.54872017053361988</c:v>
                </c:pt>
                <c:pt idx="2513">
                  <c:v>0.33990808452475263</c:v>
                </c:pt>
                <c:pt idx="2514">
                  <c:v>0.83517853349222737</c:v>
                </c:pt>
                <c:pt idx="2515">
                  <c:v>0.84561432983987705</c:v>
                </c:pt>
                <c:pt idx="2516">
                  <c:v>0.24004354478793383</c:v>
                </c:pt>
                <c:pt idx="2517">
                  <c:v>0.41185917677910028</c:v>
                </c:pt>
                <c:pt idx="2518">
                  <c:v>0.11718605231362676</c:v>
                </c:pt>
                <c:pt idx="2519">
                  <c:v>0.54598316110017853</c:v>
                </c:pt>
                <c:pt idx="2520">
                  <c:v>0.33899053667624973</c:v>
                </c:pt>
                <c:pt idx="2521">
                  <c:v>0.41395184370407456</c:v>
                </c:pt>
                <c:pt idx="2522">
                  <c:v>0.28863906035602049</c:v>
                </c:pt>
                <c:pt idx="2523">
                  <c:v>0.15668932961145851</c:v>
                </c:pt>
                <c:pt idx="2524">
                  <c:v>0.47756470575815285</c:v>
                </c:pt>
                <c:pt idx="2525">
                  <c:v>0.43001160325017368</c:v>
                </c:pt>
                <c:pt idx="2526">
                  <c:v>0.20501775164390809</c:v>
                </c:pt>
                <c:pt idx="2527">
                  <c:v>0.73335380513842863</c:v>
                </c:pt>
                <c:pt idx="2528">
                  <c:v>0.47740488754464538</c:v>
                </c:pt>
                <c:pt idx="2529">
                  <c:v>0.74394688883048798</c:v>
                </c:pt>
                <c:pt idx="2530">
                  <c:v>0.51536249998740968</c:v>
                </c:pt>
                <c:pt idx="2531">
                  <c:v>0.6975392143696264</c:v>
                </c:pt>
                <c:pt idx="2532">
                  <c:v>0.54157783628514866</c:v>
                </c:pt>
                <c:pt idx="2533">
                  <c:v>0.29869637046879921</c:v>
                </c:pt>
                <c:pt idx="2534">
                  <c:v>0.18990039508319478</c:v>
                </c:pt>
                <c:pt idx="2535">
                  <c:v>0.65594208922979524</c:v>
                </c:pt>
                <c:pt idx="2536">
                  <c:v>0.41869561114287729</c:v>
                </c:pt>
                <c:pt idx="2537">
                  <c:v>1.7138404314005005E-2</c:v>
                </c:pt>
                <c:pt idx="2538">
                  <c:v>4.5163231457193954E-2</c:v>
                </c:pt>
                <c:pt idx="2539">
                  <c:v>5.8433027033895732E-2</c:v>
                </c:pt>
                <c:pt idx="2540">
                  <c:v>8.3887284660659395E-2</c:v>
                </c:pt>
                <c:pt idx="2541">
                  <c:v>0.8935952176775761</c:v>
                </c:pt>
                <c:pt idx="2542">
                  <c:v>0.65482543299664997</c:v>
                </c:pt>
                <c:pt idx="2543">
                  <c:v>0.65105430067100301</c:v>
                </c:pt>
                <c:pt idx="2544">
                  <c:v>0.26963330352196158</c:v>
                </c:pt>
                <c:pt idx="2545">
                  <c:v>0.72693421958337268</c:v>
                </c:pt>
                <c:pt idx="2546">
                  <c:v>0.58343046371984786</c:v>
                </c:pt>
                <c:pt idx="2547">
                  <c:v>0.71580566545753077</c:v>
                </c:pt>
                <c:pt idx="2548">
                  <c:v>0.5458212706939416</c:v>
                </c:pt>
                <c:pt idx="2549">
                  <c:v>0.61809847905212012</c:v>
                </c:pt>
                <c:pt idx="2550">
                  <c:v>0.38113935495779822</c:v>
                </c:pt>
                <c:pt idx="2551">
                  <c:v>0.80914070168935726</c:v>
                </c:pt>
                <c:pt idx="2552">
                  <c:v>0.22777521900263392</c:v>
                </c:pt>
                <c:pt idx="2553">
                  <c:v>0.21810770324343243</c:v>
                </c:pt>
                <c:pt idx="2554">
                  <c:v>0.73617033834390821</c:v>
                </c:pt>
                <c:pt idx="2555">
                  <c:v>0.81487847204081643</c:v>
                </c:pt>
                <c:pt idx="2556">
                  <c:v>0.66248151597682459</c:v>
                </c:pt>
                <c:pt idx="2557">
                  <c:v>0.32684094846567185</c:v>
                </c:pt>
                <c:pt idx="2558">
                  <c:v>0.21582278852156495</c:v>
                </c:pt>
                <c:pt idx="2559">
                  <c:v>0.33360860791691049</c:v>
                </c:pt>
                <c:pt idx="2560">
                  <c:v>0.95987518548959638</c:v>
                </c:pt>
                <c:pt idx="2561">
                  <c:v>0.62224444962211156</c:v>
                </c:pt>
                <c:pt idx="2562">
                  <c:v>6.2466724804819899E-2</c:v>
                </c:pt>
                <c:pt idx="2563">
                  <c:v>0.87824572058312866</c:v>
                </c:pt>
                <c:pt idx="2564">
                  <c:v>0.67582776661767985</c:v>
                </c:pt>
                <c:pt idx="2565">
                  <c:v>0.63727546932048884</c:v>
                </c:pt>
                <c:pt idx="2566">
                  <c:v>0.68881479543112911</c:v>
                </c:pt>
                <c:pt idx="2567">
                  <c:v>0.91026873696142285</c:v>
                </c:pt>
                <c:pt idx="2568">
                  <c:v>0.88666403660861037</c:v>
                </c:pt>
                <c:pt idx="2569">
                  <c:v>0.16246520688872096</c:v>
                </c:pt>
                <c:pt idx="2570">
                  <c:v>0.55273410470817896</c:v>
                </c:pt>
                <c:pt idx="2571">
                  <c:v>0.80209975633868003</c:v>
                </c:pt>
                <c:pt idx="2572">
                  <c:v>0.89060671017067816</c:v>
                </c:pt>
                <c:pt idx="2573">
                  <c:v>0.42697976456348774</c:v>
                </c:pt>
                <c:pt idx="2574">
                  <c:v>0.24890494451341449</c:v>
                </c:pt>
                <c:pt idx="2575">
                  <c:v>0.34540436293250154</c:v>
                </c:pt>
                <c:pt idx="2576">
                  <c:v>0.21112973252829617</c:v>
                </c:pt>
                <c:pt idx="2577">
                  <c:v>0.45741652904889385</c:v>
                </c:pt>
                <c:pt idx="2578">
                  <c:v>0.79960565073397272</c:v>
                </c:pt>
                <c:pt idx="2579">
                  <c:v>0.97217381185487561</c:v>
                </c:pt>
                <c:pt idx="2580">
                  <c:v>0.32525777086860397</c:v>
                </c:pt>
                <c:pt idx="2581">
                  <c:v>0.60735691460192065</c:v>
                </c:pt>
                <c:pt idx="2582">
                  <c:v>0.84766564045458359</c:v>
                </c:pt>
                <c:pt idx="2583">
                  <c:v>0.71642104616222024</c:v>
                </c:pt>
                <c:pt idx="2584">
                  <c:v>0.88852477441007494</c:v>
                </c:pt>
                <c:pt idx="2585">
                  <c:v>0.43588543610455721</c:v>
                </c:pt>
                <c:pt idx="2586">
                  <c:v>0.92652653526818685</c:v>
                </c:pt>
                <c:pt idx="2587">
                  <c:v>0.13148017839131884</c:v>
                </c:pt>
                <c:pt idx="2588">
                  <c:v>0.78736014887101957</c:v>
                </c:pt>
                <c:pt idx="2589">
                  <c:v>0.1620240012006946</c:v>
                </c:pt>
                <c:pt idx="2590">
                  <c:v>0.13739010604908228</c:v>
                </c:pt>
                <c:pt idx="2591">
                  <c:v>0.11551429290115567</c:v>
                </c:pt>
                <c:pt idx="2592">
                  <c:v>0.44872271569851913</c:v>
                </c:pt>
                <c:pt idx="2593">
                  <c:v>0.68268467098599517</c:v>
                </c:pt>
                <c:pt idx="2594">
                  <c:v>0.88126718759595746</c:v>
                </c:pt>
                <c:pt idx="2595">
                  <c:v>0.45762385123298682</c:v>
                </c:pt>
                <c:pt idx="2596">
                  <c:v>0.28406959878470267</c:v>
                </c:pt>
                <c:pt idx="2597">
                  <c:v>0.35774870047240925</c:v>
                </c:pt>
                <c:pt idx="2598">
                  <c:v>0.68241076575704418</c:v>
                </c:pt>
                <c:pt idx="2599">
                  <c:v>0.27774200461699722</c:v>
                </c:pt>
                <c:pt idx="2600">
                  <c:v>9.8735238471410816E-3</c:v>
                </c:pt>
                <c:pt idx="2601">
                  <c:v>0.94431722487524028</c:v>
                </c:pt>
                <c:pt idx="2602">
                  <c:v>0.13960040413755942</c:v>
                </c:pt>
                <c:pt idx="2603">
                  <c:v>0.26399426593631237</c:v>
                </c:pt>
                <c:pt idx="2604">
                  <c:v>0.95162951757741598</c:v>
                </c:pt>
                <c:pt idx="2605">
                  <c:v>3.7303849606450577E-2</c:v>
                </c:pt>
                <c:pt idx="2606">
                  <c:v>0.96580226158993421</c:v>
                </c:pt>
                <c:pt idx="2607">
                  <c:v>0.23861246799985528</c:v>
                </c:pt>
                <c:pt idx="2608">
                  <c:v>0.35975159954268093</c:v>
                </c:pt>
                <c:pt idx="2609">
                  <c:v>0.34513543981366579</c:v>
                </c:pt>
                <c:pt idx="2610">
                  <c:v>0.69133887425593044</c:v>
                </c:pt>
                <c:pt idx="2611">
                  <c:v>0.33246154539867379</c:v>
                </c:pt>
                <c:pt idx="2612">
                  <c:v>0.68119544148500799</c:v>
                </c:pt>
                <c:pt idx="2613">
                  <c:v>0.85178696450394897</c:v>
                </c:pt>
                <c:pt idx="2614">
                  <c:v>0.98351434384636316</c:v>
                </c:pt>
                <c:pt idx="2615">
                  <c:v>0.92557895180097738</c:v>
                </c:pt>
                <c:pt idx="2616">
                  <c:v>0.20544484500095475</c:v>
                </c:pt>
                <c:pt idx="2617">
                  <c:v>0.91151185702137272</c:v>
                </c:pt>
                <c:pt idx="2618">
                  <c:v>0.77978288418603259</c:v>
                </c:pt>
                <c:pt idx="2619">
                  <c:v>0.81093644062566406</c:v>
                </c:pt>
                <c:pt idx="2620">
                  <c:v>0.40875952151080569</c:v>
                </c:pt>
                <c:pt idx="2621">
                  <c:v>2.1279958086684328E-2</c:v>
                </c:pt>
                <c:pt idx="2622">
                  <c:v>0.65225748887856372</c:v>
                </c:pt>
                <c:pt idx="2623">
                  <c:v>0.49161750799585952</c:v>
                </c:pt>
                <c:pt idx="2624">
                  <c:v>0.61545881238554545</c:v>
                </c:pt>
                <c:pt idx="2625">
                  <c:v>1.6261689838143852E-2</c:v>
                </c:pt>
                <c:pt idx="2626">
                  <c:v>0.31022303565881354</c:v>
                </c:pt>
                <c:pt idx="2627">
                  <c:v>0.91856224365465444</c:v>
                </c:pt>
                <c:pt idx="2628">
                  <c:v>0.27563102975284265</c:v>
                </c:pt>
                <c:pt idx="2629">
                  <c:v>0.53071898200117007</c:v>
                </c:pt>
                <c:pt idx="2630">
                  <c:v>0.79393241963998062</c:v>
                </c:pt>
                <c:pt idx="2631">
                  <c:v>0.62217881512929629</c:v>
                </c:pt>
                <c:pt idx="2632">
                  <c:v>0.95934780405803943</c:v>
                </c:pt>
                <c:pt idx="2633">
                  <c:v>0.75854472944445195</c:v>
                </c:pt>
                <c:pt idx="2634">
                  <c:v>0.86126969887934146</c:v>
                </c:pt>
                <c:pt idx="2635">
                  <c:v>0.35983099106691357</c:v>
                </c:pt>
                <c:pt idx="2636">
                  <c:v>0.67946878759165708</c:v>
                </c:pt>
                <c:pt idx="2637">
                  <c:v>0.83191497895490141</c:v>
                </c:pt>
                <c:pt idx="2638">
                  <c:v>0.99505322100364291</c:v>
                </c:pt>
                <c:pt idx="2639">
                  <c:v>0.85948733420087364</c:v>
                </c:pt>
                <c:pt idx="2640">
                  <c:v>0.40362784005870478</c:v>
                </c:pt>
                <c:pt idx="2641">
                  <c:v>0.77310979262604829</c:v>
                </c:pt>
                <c:pt idx="2642">
                  <c:v>0.65628659196956385</c:v>
                </c:pt>
                <c:pt idx="2643">
                  <c:v>0.20875315843557621</c:v>
                </c:pt>
                <c:pt idx="2644">
                  <c:v>0.51433575270433718</c:v>
                </c:pt>
                <c:pt idx="2645">
                  <c:v>0.4409976277691301</c:v>
                </c:pt>
                <c:pt idx="2646">
                  <c:v>0.84713184174482326</c:v>
                </c:pt>
                <c:pt idx="2647">
                  <c:v>0.74486613122041623</c:v>
                </c:pt>
                <c:pt idx="2648">
                  <c:v>0.96506934751061224</c:v>
                </c:pt>
                <c:pt idx="2649">
                  <c:v>0.92052553683543836</c:v>
                </c:pt>
                <c:pt idx="2650">
                  <c:v>0.27269951918753771</c:v>
                </c:pt>
                <c:pt idx="2651">
                  <c:v>0.26082091092170256</c:v>
                </c:pt>
                <c:pt idx="2652">
                  <c:v>0.61705178703044161</c:v>
                </c:pt>
                <c:pt idx="2653">
                  <c:v>0.7893865466068436</c:v>
                </c:pt>
                <c:pt idx="2654">
                  <c:v>0.21969074719571077</c:v>
                </c:pt>
                <c:pt idx="2655">
                  <c:v>0.34239004428609743</c:v>
                </c:pt>
                <c:pt idx="2656">
                  <c:v>0.54947624241443171</c:v>
                </c:pt>
                <c:pt idx="2657">
                  <c:v>4.7208185329664587E-2</c:v>
                </c:pt>
                <c:pt idx="2658">
                  <c:v>0.4279727616477631</c:v>
                </c:pt>
                <c:pt idx="2659">
                  <c:v>0.9382069399292613</c:v>
                </c:pt>
                <c:pt idx="2660">
                  <c:v>0.44404131706992228</c:v>
                </c:pt>
                <c:pt idx="2661">
                  <c:v>2.4179201584392787E-3</c:v>
                </c:pt>
                <c:pt idx="2662">
                  <c:v>0.63798602886404188</c:v>
                </c:pt>
                <c:pt idx="2663">
                  <c:v>0.63118904392756014</c:v>
                </c:pt>
                <c:pt idx="2664">
                  <c:v>0.39426321647794138</c:v>
                </c:pt>
                <c:pt idx="2665">
                  <c:v>0.38188127073546929</c:v>
                </c:pt>
                <c:pt idx="2666">
                  <c:v>0.27851917700773066</c:v>
                </c:pt>
                <c:pt idx="2667">
                  <c:v>7.1809894904405758E-2</c:v>
                </c:pt>
                <c:pt idx="2668">
                  <c:v>0.90890558432271029</c:v>
                </c:pt>
                <c:pt idx="2669">
                  <c:v>0.97615763776756714</c:v>
                </c:pt>
                <c:pt idx="2670">
                  <c:v>0.28141988547584967</c:v>
                </c:pt>
                <c:pt idx="2671">
                  <c:v>0.8240171185806473</c:v>
                </c:pt>
                <c:pt idx="2672">
                  <c:v>0.25571391091482432</c:v>
                </c:pt>
                <c:pt idx="2673">
                  <c:v>0.78370267142714123</c:v>
                </c:pt>
                <c:pt idx="2674">
                  <c:v>0.69080060193818094</c:v>
                </c:pt>
                <c:pt idx="2675">
                  <c:v>0.28571870098156793</c:v>
                </c:pt>
                <c:pt idx="2676">
                  <c:v>7.4209323187456155E-2</c:v>
                </c:pt>
                <c:pt idx="2677">
                  <c:v>0.23609673755061661</c:v>
                </c:pt>
                <c:pt idx="2678">
                  <c:v>7.7869939188412368E-2</c:v>
                </c:pt>
                <c:pt idx="2679">
                  <c:v>0.7600698656216589</c:v>
                </c:pt>
                <c:pt idx="2680">
                  <c:v>0.49423342919639934</c:v>
                </c:pt>
                <c:pt idx="2681">
                  <c:v>0.58124642985930963</c:v>
                </c:pt>
                <c:pt idx="2682">
                  <c:v>8.7485713924973143E-3</c:v>
                </c:pt>
                <c:pt idx="2683">
                  <c:v>3.7241319677439204E-2</c:v>
                </c:pt>
                <c:pt idx="2684">
                  <c:v>0.91486174469574433</c:v>
                </c:pt>
                <c:pt idx="2685">
                  <c:v>8.1345027350515603E-2</c:v>
                </c:pt>
                <c:pt idx="2686">
                  <c:v>0.16587660609086818</c:v>
                </c:pt>
                <c:pt idx="2687">
                  <c:v>0.88812049519648795</c:v>
                </c:pt>
                <c:pt idx="2688">
                  <c:v>0.64116469334865211</c:v>
                </c:pt>
                <c:pt idx="2689">
                  <c:v>5.500303677050538E-2</c:v>
                </c:pt>
                <c:pt idx="2690">
                  <c:v>0.43604092785904225</c:v>
                </c:pt>
                <c:pt idx="2691">
                  <c:v>0.53987645289854913</c:v>
                </c:pt>
                <c:pt idx="2692">
                  <c:v>0.70354579189026067</c:v>
                </c:pt>
                <c:pt idx="2693">
                  <c:v>0.49412622558610803</c:v>
                </c:pt>
                <c:pt idx="2694">
                  <c:v>0.77947535169286442</c:v>
                </c:pt>
                <c:pt idx="2695">
                  <c:v>0.64223782794654272</c:v>
                </c:pt>
                <c:pt idx="2696">
                  <c:v>9.1176223517943272E-2</c:v>
                </c:pt>
                <c:pt idx="2697">
                  <c:v>0.39879059204775402</c:v>
                </c:pt>
                <c:pt idx="2698">
                  <c:v>0.4734824725768913</c:v>
                </c:pt>
                <c:pt idx="2699">
                  <c:v>0.8199185257870325</c:v>
                </c:pt>
                <c:pt idx="2700">
                  <c:v>0.37066482862954253</c:v>
                </c:pt>
                <c:pt idx="2701">
                  <c:v>0.76377670269635356</c:v>
                </c:pt>
                <c:pt idx="2702">
                  <c:v>0.7950441435887684</c:v>
                </c:pt>
                <c:pt idx="2703">
                  <c:v>0.30692322240533459</c:v>
                </c:pt>
                <c:pt idx="2704">
                  <c:v>0.45860089243324514</c:v>
                </c:pt>
                <c:pt idx="2705">
                  <c:v>0.70520105152633095</c:v>
                </c:pt>
                <c:pt idx="2706">
                  <c:v>0.31407492901853978</c:v>
                </c:pt>
                <c:pt idx="2707">
                  <c:v>0.65733394057365779</c:v>
                </c:pt>
                <c:pt idx="2708">
                  <c:v>0.81154114744232086</c:v>
                </c:pt>
                <c:pt idx="2709">
                  <c:v>0.57206698906238518</c:v>
                </c:pt>
                <c:pt idx="2710">
                  <c:v>0.7298870974825169</c:v>
                </c:pt>
                <c:pt idx="2711">
                  <c:v>0.21244931463731886</c:v>
                </c:pt>
                <c:pt idx="2712">
                  <c:v>0.63563303539326088</c:v>
                </c:pt>
                <c:pt idx="2713">
                  <c:v>8.4427780511056899E-2</c:v>
                </c:pt>
                <c:pt idx="2714">
                  <c:v>0.97770897530843925</c:v>
                </c:pt>
                <c:pt idx="2715">
                  <c:v>0.35474993491300844</c:v>
                </c:pt>
                <c:pt idx="2716">
                  <c:v>0.28215800890799519</c:v>
                </c:pt>
                <c:pt idx="2717">
                  <c:v>0.22965764265025856</c:v>
                </c:pt>
                <c:pt idx="2718">
                  <c:v>0.85600194887071934</c:v>
                </c:pt>
                <c:pt idx="2719">
                  <c:v>0.82475659615581698</c:v>
                </c:pt>
                <c:pt idx="2720">
                  <c:v>0.6841135167908452</c:v>
                </c:pt>
                <c:pt idx="2721">
                  <c:v>0.89587862971046872</c:v>
                </c:pt>
                <c:pt idx="2722">
                  <c:v>3.2131469823481265E-2</c:v>
                </c:pt>
                <c:pt idx="2723">
                  <c:v>3.3615249224759287E-2</c:v>
                </c:pt>
                <c:pt idx="2724">
                  <c:v>0.97149564650445042</c:v>
                </c:pt>
                <c:pt idx="2725">
                  <c:v>0.92733272627337493</c:v>
                </c:pt>
                <c:pt idx="2726">
                  <c:v>0.68113240258820928</c:v>
                </c:pt>
                <c:pt idx="2727">
                  <c:v>0.7922922260092069</c:v>
                </c:pt>
                <c:pt idx="2728">
                  <c:v>5.5444462716320746E-2</c:v>
                </c:pt>
                <c:pt idx="2729">
                  <c:v>0.85508679917784725</c:v>
                </c:pt>
                <c:pt idx="2730">
                  <c:v>0.44383570805370609</c:v>
                </c:pt>
                <c:pt idx="2731">
                  <c:v>0.54674718461313621</c:v>
                </c:pt>
                <c:pt idx="2732">
                  <c:v>0.17993371895511343</c:v>
                </c:pt>
                <c:pt idx="2733">
                  <c:v>0.1460164045663627</c:v>
                </c:pt>
                <c:pt idx="2734">
                  <c:v>9.7713472832792192E-2</c:v>
                </c:pt>
                <c:pt idx="2735">
                  <c:v>0.2703398267134744</c:v>
                </c:pt>
                <c:pt idx="2736">
                  <c:v>0.60146949933910254</c:v>
                </c:pt>
                <c:pt idx="2737">
                  <c:v>0.89787731827137862</c:v>
                </c:pt>
                <c:pt idx="2738">
                  <c:v>0.62409011303637651</c:v>
                </c:pt>
                <c:pt idx="2739">
                  <c:v>8.2531728354530279E-2</c:v>
                </c:pt>
                <c:pt idx="2740">
                  <c:v>0.11076038056554291</c:v>
                </c:pt>
                <c:pt idx="2741">
                  <c:v>0.54971809105468827</c:v>
                </c:pt>
                <c:pt idx="2742">
                  <c:v>0.11195828212050642</c:v>
                </c:pt>
                <c:pt idx="2743">
                  <c:v>0.68284952532632714</c:v>
                </c:pt>
                <c:pt idx="2744">
                  <c:v>0.65197408555633118</c:v>
                </c:pt>
                <c:pt idx="2745">
                  <c:v>0.72845787123239503</c:v>
                </c:pt>
                <c:pt idx="2746">
                  <c:v>0.1914437288378569</c:v>
                </c:pt>
                <c:pt idx="2747">
                  <c:v>0.59475250383594658</c:v>
                </c:pt>
                <c:pt idx="2748">
                  <c:v>5.333896728853647E-3</c:v>
                </c:pt>
                <c:pt idx="2749">
                  <c:v>0.64680424781833046</c:v>
                </c:pt>
                <c:pt idx="2750">
                  <c:v>0.83899500865442445</c:v>
                </c:pt>
                <c:pt idx="2751">
                  <c:v>0.9891123808869684</c:v>
                </c:pt>
                <c:pt idx="2752">
                  <c:v>1.1787493253027784E-2</c:v>
                </c:pt>
                <c:pt idx="2753">
                  <c:v>0.11240102961305577</c:v>
                </c:pt>
                <c:pt idx="2754">
                  <c:v>0.12410663260338206</c:v>
                </c:pt>
                <c:pt idx="2755">
                  <c:v>0.86017609101728354</c:v>
                </c:pt>
                <c:pt idx="2756">
                  <c:v>0.97956365345956931</c:v>
                </c:pt>
                <c:pt idx="2757">
                  <c:v>0.52632562095593927</c:v>
                </c:pt>
                <c:pt idx="2758">
                  <c:v>0.9547133324456929</c:v>
                </c:pt>
                <c:pt idx="2759">
                  <c:v>0.866980340735512</c:v>
                </c:pt>
                <c:pt idx="2760">
                  <c:v>0.33858866772548701</c:v>
                </c:pt>
                <c:pt idx="2761">
                  <c:v>0.6597403882349564</c:v>
                </c:pt>
                <c:pt idx="2762">
                  <c:v>0.25670699088680882</c:v>
                </c:pt>
                <c:pt idx="2763">
                  <c:v>0.47439776057116584</c:v>
                </c:pt>
                <c:pt idx="2764">
                  <c:v>0.20316384555919276</c:v>
                </c:pt>
                <c:pt idx="2765">
                  <c:v>0.57475423932762548</c:v>
                </c:pt>
                <c:pt idx="2766">
                  <c:v>0.89450230537657738</c:v>
                </c:pt>
                <c:pt idx="2767">
                  <c:v>0.9002483901103252</c:v>
                </c:pt>
                <c:pt idx="2768">
                  <c:v>0.47469451021156017</c:v>
                </c:pt>
                <c:pt idx="2769">
                  <c:v>0.19063505166705466</c:v>
                </c:pt>
                <c:pt idx="2770">
                  <c:v>3.3152941629827461E-3</c:v>
                </c:pt>
                <c:pt idx="2771">
                  <c:v>0.72015092322609897</c:v>
                </c:pt>
                <c:pt idx="2772">
                  <c:v>0.57656858702030434</c:v>
                </c:pt>
                <c:pt idx="2773">
                  <c:v>0.38824397622991541</c:v>
                </c:pt>
                <c:pt idx="2774">
                  <c:v>0.2165104221629493</c:v>
                </c:pt>
                <c:pt idx="2775">
                  <c:v>0.89066721866404042</c:v>
                </c:pt>
                <c:pt idx="2776">
                  <c:v>0.44394601250251103</c:v>
                </c:pt>
                <c:pt idx="2777">
                  <c:v>0.40063405567809662</c:v>
                </c:pt>
                <c:pt idx="2778">
                  <c:v>0.45657570774507511</c:v>
                </c:pt>
                <c:pt idx="2779">
                  <c:v>0.66792199745211844</c:v>
                </c:pt>
                <c:pt idx="2780">
                  <c:v>0.76501310372958575</c:v>
                </c:pt>
                <c:pt idx="2781">
                  <c:v>0.57523630912193857</c:v>
                </c:pt>
                <c:pt idx="2782">
                  <c:v>0.99664933839656844</c:v>
                </c:pt>
                <c:pt idx="2783">
                  <c:v>0.68543235710143691</c:v>
                </c:pt>
                <c:pt idx="2784">
                  <c:v>6.1627729824570814E-2</c:v>
                </c:pt>
                <c:pt idx="2785">
                  <c:v>0.77725708753674161</c:v>
                </c:pt>
                <c:pt idx="2786">
                  <c:v>0.35987215599039202</c:v>
                </c:pt>
                <c:pt idx="2787">
                  <c:v>0.37132765649414046</c:v>
                </c:pt>
                <c:pt idx="2788">
                  <c:v>0.90392462299388121</c:v>
                </c:pt>
                <c:pt idx="2789">
                  <c:v>0.2611405841359592</c:v>
                </c:pt>
                <c:pt idx="2790">
                  <c:v>0.98979949904130748</c:v>
                </c:pt>
                <c:pt idx="2791">
                  <c:v>0.56018231322997358</c:v>
                </c:pt>
                <c:pt idx="2792">
                  <c:v>0.98414038214094024</c:v>
                </c:pt>
                <c:pt idx="2793">
                  <c:v>0.44740456875758461</c:v>
                </c:pt>
                <c:pt idx="2794">
                  <c:v>0.52858903469917784</c:v>
                </c:pt>
                <c:pt idx="2795">
                  <c:v>0.99590811505723187</c:v>
                </c:pt>
                <c:pt idx="2796">
                  <c:v>0.22769169287182936</c:v>
                </c:pt>
                <c:pt idx="2797">
                  <c:v>0.81428402281100121</c:v>
                </c:pt>
                <c:pt idx="2798">
                  <c:v>0.67157331047187252</c:v>
                </c:pt>
                <c:pt idx="2799">
                  <c:v>0.13263102673582314</c:v>
                </c:pt>
                <c:pt idx="2800">
                  <c:v>0.12966827495473823</c:v>
                </c:pt>
                <c:pt idx="2801">
                  <c:v>0.33469909026040651</c:v>
                </c:pt>
                <c:pt idx="2802">
                  <c:v>0.28761193262767604</c:v>
                </c:pt>
                <c:pt idx="2803">
                  <c:v>0.89375359932601151</c:v>
                </c:pt>
                <c:pt idx="2804">
                  <c:v>0.31674579825100757</c:v>
                </c:pt>
                <c:pt idx="2805">
                  <c:v>0.54663313065964414</c:v>
                </c:pt>
                <c:pt idx="2806">
                  <c:v>0.263028922613258</c:v>
                </c:pt>
                <c:pt idx="2807">
                  <c:v>0.72710428700181851</c:v>
                </c:pt>
                <c:pt idx="2808">
                  <c:v>0.44175356553949113</c:v>
                </c:pt>
                <c:pt idx="2809">
                  <c:v>0.55217794820302069</c:v>
                </c:pt>
                <c:pt idx="2810">
                  <c:v>0.45477737414407421</c:v>
                </c:pt>
                <c:pt idx="2811">
                  <c:v>0.44332916543042716</c:v>
                </c:pt>
                <c:pt idx="2812">
                  <c:v>3.3285315164032075E-2</c:v>
                </c:pt>
                <c:pt idx="2813">
                  <c:v>0.42629388786214117</c:v>
                </c:pt>
                <c:pt idx="2814">
                  <c:v>0.72137522498209738</c:v>
                </c:pt>
                <c:pt idx="2815">
                  <c:v>0.15340820008581887</c:v>
                </c:pt>
                <c:pt idx="2816">
                  <c:v>0.33162076833267734</c:v>
                </c:pt>
                <c:pt idx="2817">
                  <c:v>0.5502552932827991</c:v>
                </c:pt>
                <c:pt idx="2818">
                  <c:v>0.14071612997945218</c:v>
                </c:pt>
                <c:pt idx="2819">
                  <c:v>1.5998490627854359E-2</c:v>
                </c:pt>
                <c:pt idx="2820">
                  <c:v>0.88663390832330746</c:v>
                </c:pt>
                <c:pt idx="2821">
                  <c:v>0.65609911580388391</c:v>
                </c:pt>
                <c:pt idx="2822">
                  <c:v>5.7841241852306408E-2</c:v>
                </c:pt>
                <c:pt idx="2823">
                  <c:v>0.13775373768888122</c:v>
                </c:pt>
                <c:pt idx="2824">
                  <c:v>0.22707126300179925</c:v>
                </c:pt>
                <c:pt idx="2825">
                  <c:v>0.38671919721491599</c:v>
                </c:pt>
                <c:pt idx="2826">
                  <c:v>0.58954951706787084</c:v>
                </c:pt>
                <c:pt idx="2827">
                  <c:v>0.55873528568015218</c:v>
                </c:pt>
                <c:pt idx="2828">
                  <c:v>0.66394835229215599</c:v>
                </c:pt>
                <c:pt idx="2829">
                  <c:v>0.97995890024116217</c:v>
                </c:pt>
                <c:pt idx="2830">
                  <c:v>0.16923827918676579</c:v>
                </c:pt>
                <c:pt idx="2831">
                  <c:v>0.38776021794777371</c:v>
                </c:pt>
                <c:pt idx="2832">
                  <c:v>8.5984974208280898E-2</c:v>
                </c:pt>
                <c:pt idx="2833">
                  <c:v>0.14946344455213445</c:v>
                </c:pt>
                <c:pt idx="2834">
                  <c:v>3.2114513699018639E-2</c:v>
                </c:pt>
                <c:pt idx="2835">
                  <c:v>0.7486336653812945</c:v>
                </c:pt>
                <c:pt idx="2836">
                  <c:v>0.28601598939207196</c:v>
                </c:pt>
                <c:pt idx="2837">
                  <c:v>7.0735638528473505E-2</c:v>
                </c:pt>
                <c:pt idx="2838">
                  <c:v>0.85387867402931616</c:v>
                </c:pt>
                <c:pt idx="2839">
                  <c:v>0.13887633669137783</c:v>
                </c:pt>
                <c:pt idx="2840">
                  <c:v>9.4592697962463224E-2</c:v>
                </c:pt>
                <c:pt idx="2841">
                  <c:v>0.8194765810945428</c:v>
                </c:pt>
                <c:pt idx="2842">
                  <c:v>0.94290038195573744</c:v>
                </c:pt>
                <c:pt idx="2843">
                  <c:v>0.32672145605400271</c:v>
                </c:pt>
                <c:pt idx="2844">
                  <c:v>0.20751382559887777</c:v>
                </c:pt>
                <c:pt idx="2845">
                  <c:v>0.68486876631382332</c:v>
                </c:pt>
                <c:pt idx="2846">
                  <c:v>0.58935736240323511</c:v>
                </c:pt>
                <c:pt idx="2847">
                  <c:v>0.32919183714743322</c:v>
                </c:pt>
                <c:pt idx="2848">
                  <c:v>0.72720886288546438</c:v>
                </c:pt>
                <c:pt idx="2849">
                  <c:v>0.19936044197499772</c:v>
                </c:pt>
                <c:pt idx="2850">
                  <c:v>0.65095019976187041</c:v>
                </c:pt>
                <c:pt idx="2851">
                  <c:v>0.52000932373106912</c:v>
                </c:pt>
                <c:pt idx="2852">
                  <c:v>0.7967058740540901</c:v>
                </c:pt>
                <c:pt idx="2853">
                  <c:v>0.23562715306674464</c:v>
                </c:pt>
                <c:pt idx="2854">
                  <c:v>0.18556351875214069</c:v>
                </c:pt>
                <c:pt idx="2855">
                  <c:v>0.76606159320383405</c:v>
                </c:pt>
                <c:pt idx="2856">
                  <c:v>0.19719890281427602</c:v>
                </c:pt>
                <c:pt idx="2857">
                  <c:v>0.32196152551190999</c:v>
                </c:pt>
                <c:pt idx="2858">
                  <c:v>0.20736120464623031</c:v>
                </c:pt>
                <c:pt idx="2859">
                  <c:v>0.1197684151678199</c:v>
                </c:pt>
                <c:pt idx="2860">
                  <c:v>0.94775565152417662</c:v>
                </c:pt>
                <c:pt idx="2861">
                  <c:v>0.92923709281219036</c:v>
                </c:pt>
                <c:pt idx="2862">
                  <c:v>0.68782082045814996</c:v>
                </c:pt>
                <c:pt idx="2863">
                  <c:v>0.20453136610078224</c:v>
                </c:pt>
                <c:pt idx="2864">
                  <c:v>0.55867198182208089</c:v>
                </c:pt>
                <c:pt idx="2865">
                  <c:v>0.60000040968880075</c:v>
                </c:pt>
                <c:pt idx="2866">
                  <c:v>0.20688756564952784</c:v>
                </c:pt>
                <c:pt idx="2867">
                  <c:v>0.15931779758972944</c:v>
                </c:pt>
                <c:pt idx="2868">
                  <c:v>0.65422601655788071</c:v>
                </c:pt>
                <c:pt idx="2869">
                  <c:v>0.57666221427575792</c:v>
                </c:pt>
                <c:pt idx="2870">
                  <c:v>0.961837258637807</c:v>
                </c:pt>
                <c:pt idx="2871">
                  <c:v>0.59880785159711158</c:v>
                </c:pt>
                <c:pt idx="2872">
                  <c:v>0.16356371862979779</c:v>
                </c:pt>
                <c:pt idx="2873">
                  <c:v>1.5420936986534361E-2</c:v>
                </c:pt>
                <c:pt idx="2874">
                  <c:v>0.17968985865809484</c:v>
                </c:pt>
                <c:pt idx="2875">
                  <c:v>4.7456392574802227E-2</c:v>
                </c:pt>
                <c:pt idx="2876">
                  <c:v>0.59959193067606165</c:v>
                </c:pt>
                <c:pt idx="2877">
                  <c:v>0.34158079854286311</c:v>
                </c:pt>
                <c:pt idx="2878">
                  <c:v>0.94848303587570926</c:v>
                </c:pt>
                <c:pt idx="2879">
                  <c:v>0.15438588902092812</c:v>
                </c:pt>
                <c:pt idx="2880">
                  <c:v>0.76363870071416662</c:v>
                </c:pt>
                <c:pt idx="2881">
                  <c:v>0.47564482897317262</c:v>
                </c:pt>
                <c:pt idx="2882">
                  <c:v>0.16264247808728483</c:v>
                </c:pt>
                <c:pt idx="2883">
                  <c:v>0.53213113897113651</c:v>
                </c:pt>
                <c:pt idx="2884">
                  <c:v>0.52805461386593744</c:v>
                </c:pt>
                <c:pt idx="2885">
                  <c:v>1.3897170784835317E-2</c:v>
                </c:pt>
                <c:pt idx="2886">
                  <c:v>0.56975130670226704</c:v>
                </c:pt>
                <c:pt idx="2887">
                  <c:v>0.81021367097749075</c:v>
                </c:pt>
                <c:pt idx="2888">
                  <c:v>0.26117004466297572</c:v>
                </c:pt>
                <c:pt idx="2889">
                  <c:v>0.48494257660812817</c:v>
                </c:pt>
                <c:pt idx="2890">
                  <c:v>0.42988697878545473</c:v>
                </c:pt>
                <c:pt idx="2891">
                  <c:v>0.11045437311309128</c:v>
                </c:pt>
                <c:pt idx="2892">
                  <c:v>0.40665083770018573</c:v>
                </c:pt>
                <c:pt idx="2893">
                  <c:v>0.58063115299708734</c:v>
                </c:pt>
                <c:pt idx="2894">
                  <c:v>0.66779034802121595</c:v>
                </c:pt>
                <c:pt idx="2895">
                  <c:v>0.55238111855107408</c:v>
                </c:pt>
                <c:pt idx="2896">
                  <c:v>0.86946141387776532</c:v>
                </c:pt>
                <c:pt idx="2897">
                  <c:v>3.7984969577745054E-2</c:v>
                </c:pt>
                <c:pt idx="2898">
                  <c:v>0.41338561913621874</c:v>
                </c:pt>
                <c:pt idx="2899">
                  <c:v>0.77210274840337356</c:v>
                </c:pt>
                <c:pt idx="2900">
                  <c:v>0.7308943414738841</c:v>
                </c:pt>
                <c:pt idx="2901">
                  <c:v>0.14119907754529223</c:v>
                </c:pt>
                <c:pt idx="2902">
                  <c:v>0.13289822970186277</c:v>
                </c:pt>
                <c:pt idx="2903">
                  <c:v>0.62054852518278569</c:v>
                </c:pt>
                <c:pt idx="2904">
                  <c:v>0.55906467305452778</c:v>
                </c:pt>
                <c:pt idx="2905">
                  <c:v>0.19996195342389958</c:v>
                </c:pt>
                <c:pt idx="2906">
                  <c:v>0.76055312145527132</c:v>
                </c:pt>
                <c:pt idx="2907">
                  <c:v>0.61631422472014752</c:v>
                </c:pt>
                <c:pt idx="2908">
                  <c:v>0.39317679749484025</c:v>
                </c:pt>
                <c:pt idx="2909">
                  <c:v>0.12243742175513758</c:v>
                </c:pt>
                <c:pt idx="2910">
                  <c:v>0.80574936457246049</c:v>
                </c:pt>
                <c:pt idx="2911">
                  <c:v>0.22957229531815848</c:v>
                </c:pt>
                <c:pt idx="2912">
                  <c:v>0.42156933826467458</c:v>
                </c:pt>
                <c:pt idx="2913">
                  <c:v>0.31587014036060784</c:v>
                </c:pt>
                <c:pt idx="2914">
                  <c:v>0.82945096671090046</c:v>
                </c:pt>
                <c:pt idx="2915">
                  <c:v>0.58239943607822031</c:v>
                </c:pt>
                <c:pt idx="2916">
                  <c:v>0.38732409262439427</c:v>
                </c:pt>
                <c:pt idx="2917">
                  <c:v>0.75602666416951769</c:v>
                </c:pt>
                <c:pt idx="2918">
                  <c:v>0.54014662305831285</c:v>
                </c:pt>
                <c:pt idx="2919">
                  <c:v>0.24429566703936814</c:v>
                </c:pt>
                <c:pt idx="2920">
                  <c:v>0.87727785663552482</c:v>
                </c:pt>
                <c:pt idx="2921">
                  <c:v>0.40893839924081155</c:v>
                </c:pt>
                <c:pt idx="2922">
                  <c:v>2.7677966294660218E-2</c:v>
                </c:pt>
                <c:pt idx="2923">
                  <c:v>0.18358144032935678</c:v>
                </c:pt>
                <c:pt idx="2924">
                  <c:v>0.45326954147465043</c:v>
                </c:pt>
                <c:pt idx="2925">
                  <c:v>0.1011854904243655</c:v>
                </c:pt>
                <c:pt idx="2926">
                  <c:v>0.62453948828603112</c:v>
                </c:pt>
                <c:pt idx="2927">
                  <c:v>0.63518154930098991</c:v>
                </c:pt>
                <c:pt idx="2928">
                  <c:v>0.49630102771162105</c:v>
                </c:pt>
                <c:pt idx="2929">
                  <c:v>0.33137467518978503</c:v>
                </c:pt>
                <c:pt idx="2930">
                  <c:v>0.41416784069229284</c:v>
                </c:pt>
                <c:pt idx="2931">
                  <c:v>0.91890044134059012</c:v>
                </c:pt>
                <c:pt idx="2932">
                  <c:v>0.9597195372729187</c:v>
                </c:pt>
                <c:pt idx="2933">
                  <c:v>6.2648719205823135E-3</c:v>
                </c:pt>
                <c:pt idx="2934">
                  <c:v>0.29370429520202068</c:v>
                </c:pt>
                <c:pt idx="2935">
                  <c:v>0.28809138633687581</c:v>
                </c:pt>
                <c:pt idx="2936">
                  <c:v>0.95193208984654964</c:v>
                </c:pt>
                <c:pt idx="2937">
                  <c:v>0.12263597693417035</c:v>
                </c:pt>
                <c:pt idx="2938">
                  <c:v>0.1428662585759844</c:v>
                </c:pt>
                <c:pt idx="2939">
                  <c:v>0.15320981254484961</c:v>
                </c:pt>
                <c:pt idx="2940">
                  <c:v>0.99732136726254661</c:v>
                </c:pt>
                <c:pt idx="2941">
                  <c:v>0.98022150759595517</c:v>
                </c:pt>
                <c:pt idx="2942">
                  <c:v>0.58288009119354189</c:v>
                </c:pt>
                <c:pt idx="2943">
                  <c:v>0.46569461583425042</c:v>
                </c:pt>
                <c:pt idx="2944">
                  <c:v>0.92941025222158535</c:v>
                </c:pt>
                <c:pt idx="2945">
                  <c:v>0.59811101416037926</c:v>
                </c:pt>
                <c:pt idx="2946">
                  <c:v>0.45181691947012065</c:v>
                </c:pt>
                <c:pt idx="2947">
                  <c:v>0.68696746029284195</c:v>
                </c:pt>
                <c:pt idx="2948">
                  <c:v>0.86210706777037449</c:v>
                </c:pt>
                <c:pt idx="2949">
                  <c:v>0.4334899426593864</c:v>
                </c:pt>
                <c:pt idx="2950">
                  <c:v>0.66546820228242698</c:v>
                </c:pt>
                <c:pt idx="2951">
                  <c:v>0.52407768672522048</c:v>
                </c:pt>
                <c:pt idx="2952">
                  <c:v>0.17368271675598002</c:v>
                </c:pt>
                <c:pt idx="2953">
                  <c:v>8.5422443731419023E-2</c:v>
                </c:pt>
                <c:pt idx="2954">
                  <c:v>0.69501371993451089</c:v>
                </c:pt>
                <c:pt idx="2955">
                  <c:v>9.5592865299243879E-2</c:v>
                </c:pt>
                <c:pt idx="2956">
                  <c:v>0.62928901036702511</c:v>
                </c:pt>
                <c:pt idx="2957">
                  <c:v>0.46039916456695607</c:v>
                </c:pt>
                <c:pt idx="2958">
                  <c:v>0.928760802805778</c:v>
                </c:pt>
                <c:pt idx="2959">
                  <c:v>0.68281468268614942</c:v>
                </c:pt>
                <c:pt idx="2960">
                  <c:v>6.6373832089069218E-2</c:v>
                </c:pt>
                <c:pt idx="2961">
                  <c:v>0.54499784696148612</c:v>
                </c:pt>
                <c:pt idx="2962">
                  <c:v>0.77881580767166603</c:v>
                </c:pt>
                <c:pt idx="2963">
                  <c:v>0.55728146366648446</c:v>
                </c:pt>
                <c:pt idx="2964">
                  <c:v>0.22956176857909269</c:v>
                </c:pt>
                <c:pt idx="2965">
                  <c:v>0.24464643478609921</c:v>
                </c:pt>
                <c:pt idx="2966">
                  <c:v>0.7726313759445359</c:v>
                </c:pt>
                <c:pt idx="2967">
                  <c:v>0.61553742578976667</c:v>
                </c:pt>
                <c:pt idx="2968">
                  <c:v>0.33751717458363489</c:v>
                </c:pt>
                <c:pt idx="2969">
                  <c:v>0.65115515312699379</c:v>
                </c:pt>
                <c:pt idx="2970">
                  <c:v>0.96466053135910101</c:v>
                </c:pt>
                <c:pt idx="2971">
                  <c:v>4.9552478384949493E-2</c:v>
                </c:pt>
                <c:pt idx="2972">
                  <c:v>0.82850614182115823</c:v>
                </c:pt>
                <c:pt idx="2973">
                  <c:v>0.70272751418069357</c:v>
                </c:pt>
                <c:pt idx="2974">
                  <c:v>0.74133276089156641</c:v>
                </c:pt>
                <c:pt idx="2975">
                  <c:v>0.57971423053169358</c:v>
                </c:pt>
                <c:pt idx="2976">
                  <c:v>0.25707447214847173</c:v>
                </c:pt>
                <c:pt idx="2977">
                  <c:v>0.65065532533948089</c:v>
                </c:pt>
                <c:pt idx="2978">
                  <c:v>0.56405490663091418</c:v>
                </c:pt>
                <c:pt idx="2979">
                  <c:v>7.0817671749190278E-2</c:v>
                </c:pt>
                <c:pt idx="2980">
                  <c:v>0.23261101461602887</c:v>
                </c:pt>
                <c:pt idx="2981">
                  <c:v>0.49332457757244097</c:v>
                </c:pt>
                <c:pt idx="2982">
                  <c:v>0.30617718599093013</c:v>
                </c:pt>
                <c:pt idx="2983">
                  <c:v>0.91996687553821455</c:v>
                </c:pt>
                <c:pt idx="2984">
                  <c:v>0.88327909674648153</c:v>
                </c:pt>
                <c:pt idx="2985">
                  <c:v>0.27178094409023457</c:v>
                </c:pt>
                <c:pt idx="2986">
                  <c:v>0.82232925054725692</c:v>
                </c:pt>
                <c:pt idx="2987">
                  <c:v>0.88771587372185468</c:v>
                </c:pt>
                <c:pt idx="2988">
                  <c:v>0.84069156918706911</c:v>
                </c:pt>
                <c:pt idx="2989">
                  <c:v>0.5032052530456359</c:v>
                </c:pt>
                <c:pt idx="2990">
                  <c:v>0.37068986397734371</c:v>
                </c:pt>
                <c:pt idx="2991">
                  <c:v>0.18454579319085265</c:v>
                </c:pt>
                <c:pt idx="2992">
                  <c:v>0.66114808463544961</c:v>
                </c:pt>
                <c:pt idx="2993">
                  <c:v>0.91586039397672769</c:v>
                </c:pt>
                <c:pt idx="2994">
                  <c:v>0.86564349283727049</c:v>
                </c:pt>
                <c:pt idx="2995">
                  <c:v>0.87018604198013716</c:v>
                </c:pt>
                <c:pt idx="2996">
                  <c:v>0.21680948613994266</c:v>
                </c:pt>
                <c:pt idx="2997">
                  <c:v>0.91703547999124768</c:v>
                </c:pt>
                <c:pt idx="2998">
                  <c:v>0.61531413887409225</c:v>
                </c:pt>
                <c:pt idx="2999">
                  <c:v>0.58473398284275735</c:v>
                </c:pt>
                <c:pt idx="3000">
                  <c:v>0.62405156419801133</c:v>
                </c:pt>
                <c:pt idx="3001">
                  <c:v>0.43464140195149992</c:v>
                </c:pt>
                <c:pt idx="3002">
                  <c:v>1.8044524834512046E-2</c:v>
                </c:pt>
                <c:pt idx="3003">
                  <c:v>0.27433081961904227</c:v>
                </c:pt>
                <c:pt idx="3004">
                  <c:v>0.67808726321816781</c:v>
                </c:pt>
                <c:pt idx="3005">
                  <c:v>0.61263483372173966</c:v>
                </c:pt>
                <c:pt idx="3006">
                  <c:v>0.55365228725301674</c:v>
                </c:pt>
                <c:pt idx="3007">
                  <c:v>0.23399378742742993</c:v>
                </c:pt>
                <c:pt idx="3008">
                  <c:v>0.7335872187901229</c:v>
                </c:pt>
                <c:pt idx="3009">
                  <c:v>0.40038813157025172</c:v>
                </c:pt>
                <c:pt idx="3010">
                  <c:v>0.32332922719574031</c:v>
                </c:pt>
                <c:pt idx="3011">
                  <c:v>0.19432340478260229</c:v>
                </c:pt>
                <c:pt idx="3012">
                  <c:v>0.99346610717171158</c:v>
                </c:pt>
                <c:pt idx="3013">
                  <c:v>0.18486516093130465</c:v>
                </c:pt>
                <c:pt idx="3014">
                  <c:v>2.876169841213231E-2</c:v>
                </c:pt>
                <c:pt idx="3015">
                  <c:v>0.39786713868280271</c:v>
                </c:pt>
                <c:pt idx="3016">
                  <c:v>0.9530017678407029</c:v>
                </c:pt>
                <c:pt idx="3017">
                  <c:v>0.10071402466889193</c:v>
                </c:pt>
                <c:pt idx="3018">
                  <c:v>0.70061453604168</c:v>
                </c:pt>
                <c:pt idx="3019">
                  <c:v>0.22850917849154639</c:v>
                </c:pt>
                <c:pt idx="3020">
                  <c:v>0.55376483339525984</c:v>
                </c:pt>
                <c:pt idx="3021">
                  <c:v>0.12555680010726528</c:v>
                </c:pt>
                <c:pt idx="3022">
                  <c:v>0.23314132878237465</c:v>
                </c:pt>
                <c:pt idx="3023">
                  <c:v>0.40631477134596311</c:v>
                </c:pt>
                <c:pt idx="3024">
                  <c:v>0.93236393757740221</c:v>
                </c:pt>
                <c:pt idx="3025">
                  <c:v>0.24070078937369435</c:v>
                </c:pt>
                <c:pt idx="3026">
                  <c:v>0.45816892965611489</c:v>
                </c:pt>
                <c:pt idx="3027">
                  <c:v>0.44520265629757322</c:v>
                </c:pt>
                <c:pt idx="3028">
                  <c:v>0.52104631928775758</c:v>
                </c:pt>
                <c:pt idx="3029">
                  <c:v>0.22549019531602515</c:v>
                </c:pt>
                <c:pt idx="3030">
                  <c:v>0.81371460240972904</c:v>
                </c:pt>
                <c:pt idx="3031">
                  <c:v>0.10132462629178754</c:v>
                </c:pt>
                <c:pt idx="3032">
                  <c:v>0.9629960120483283</c:v>
                </c:pt>
                <c:pt idx="3033">
                  <c:v>7.3976422228839447E-2</c:v>
                </c:pt>
                <c:pt idx="3034">
                  <c:v>0.32173032607963792</c:v>
                </c:pt>
                <c:pt idx="3035">
                  <c:v>0.32159234644919277</c:v>
                </c:pt>
                <c:pt idx="3036">
                  <c:v>2.5686975580494374E-3</c:v>
                </c:pt>
                <c:pt idx="3037">
                  <c:v>0.17210178411197932</c:v>
                </c:pt>
                <c:pt idx="3038">
                  <c:v>0.51468749601146557</c:v>
                </c:pt>
                <c:pt idx="3039">
                  <c:v>0.35274739067663785</c:v>
                </c:pt>
                <c:pt idx="3040">
                  <c:v>0.6253970282270559</c:v>
                </c:pt>
                <c:pt idx="3041">
                  <c:v>4.7855338104001867E-2</c:v>
                </c:pt>
                <c:pt idx="3042">
                  <c:v>0.30466943993450585</c:v>
                </c:pt>
                <c:pt idx="3043">
                  <c:v>0.57927890521440606</c:v>
                </c:pt>
                <c:pt idx="3044">
                  <c:v>0.94056186449740165</c:v>
                </c:pt>
                <c:pt idx="3045">
                  <c:v>2.3258533805263479E-2</c:v>
                </c:pt>
                <c:pt idx="3046">
                  <c:v>0.906179591038348</c:v>
                </c:pt>
                <c:pt idx="3047">
                  <c:v>0.16038850748929592</c:v>
                </c:pt>
                <c:pt idx="3048">
                  <c:v>0.6496472985714894</c:v>
                </c:pt>
                <c:pt idx="3049">
                  <c:v>0.6221490169978463</c:v>
                </c:pt>
                <c:pt idx="3050">
                  <c:v>0.45853060877813523</c:v>
                </c:pt>
                <c:pt idx="3051">
                  <c:v>0.52394366009344517</c:v>
                </c:pt>
                <c:pt idx="3052">
                  <c:v>0.92109711650810067</c:v>
                </c:pt>
                <c:pt idx="3053">
                  <c:v>0.87923907762357922</c:v>
                </c:pt>
                <c:pt idx="3054">
                  <c:v>0.37117954547106269</c:v>
                </c:pt>
                <c:pt idx="3055">
                  <c:v>0.41462265812541482</c:v>
                </c:pt>
                <c:pt idx="3056">
                  <c:v>0.56301703982195683</c:v>
                </c:pt>
                <c:pt idx="3057">
                  <c:v>0.62739021360286984</c:v>
                </c:pt>
                <c:pt idx="3058">
                  <c:v>0.54732194940900525</c:v>
                </c:pt>
                <c:pt idx="3059">
                  <c:v>0.84000564312562609</c:v>
                </c:pt>
                <c:pt idx="3060">
                  <c:v>0.97484593837281963</c:v>
                </c:pt>
                <c:pt idx="3061">
                  <c:v>0.23568815795503936</c:v>
                </c:pt>
                <c:pt idx="3062">
                  <c:v>0.21087267632171169</c:v>
                </c:pt>
                <c:pt idx="3063">
                  <c:v>0.13707286498373042</c:v>
                </c:pt>
                <c:pt idx="3064">
                  <c:v>0.78364370753226975</c:v>
                </c:pt>
                <c:pt idx="3065">
                  <c:v>0.6997944208326724</c:v>
                </c:pt>
                <c:pt idx="3066">
                  <c:v>0.44483286069931127</c:v>
                </c:pt>
                <c:pt idx="3067">
                  <c:v>0.30589169930009719</c:v>
                </c:pt>
                <c:pt idx="3068">
                  <c:v>0.12179206270807984</c:v>
                </c:pt>
                <c:pt idx="3069">
                  <c:v>0.95919986067302521</c:v>
                </c:pt>
                <c:pt idx="3070">
                  <c:v>0.27206025750937884</c:v>
                </c:pt>
                <c:pt idx="3071">
                  <c:v>0.51674988610518624</c:v>
                </c:pt>
                <c:pt idx="3072">
                  <c:v>1.5337695840437754E-2</c:v>
                </c:pt>
                <c:pt idx="3073">
                  <c:v>0.78065591621243202</c:v>
                </c:pt>
                <c:pt idx="3074">
                  <c:v>0.48398570832050669</c:v>
                </c:pt>
                <c:pt idx="3075">
                  <c:v>0.34780166873140339</c:v>
                </c:pt>
                <c:pt idx="3076">
                  <c:v>0.50264829467174055</c:v>
                </c:pt>
                <c:pt idx="3077">
                  <c:v>9.8904739180069763E-3</c:v>
                </c:pt>
                <c:pt idx="3078">
                  <c:v>0.22919706591833247</c:v>
                </c:pt>
                <c:pt idx="3079">
                  <c:v>0.11508881538877674</c:v>
                </c:pt>
                <c:pt idx="3080">
                  <c:v>0.29772216514578193</c:v>
                </c:pt>
                <c:pt idx="3081">
                  <c:v>0.81643153113146849</c:v>
                </c:pt>
                <c:pt idx="3082">
                  <c:v>0.76474565256607985</c:v>
                </c:pt>
                <c:pt idx="3083">
                  <c:v>8.018460407861723E-2</c:v>
                </c:pt>
                <c:pt idx="3084">
                  <c:v>0.66264267529484011</c:v>
                </c:pt>
                <c:pt idx="3085">
                  <c:v>3.5445606352503226E-2</c:v>
                </c:pt>
                <c:pt idx="3086">
                  <c:v>0.73430789249684103</c:v>
                </c:pt>
                <c:pt idx="3087">
                  <c:v>0.51275112038140702</c:v>
                </c:pt>
                <c:pt idx="3088">
                  <c:v>0.80808217628304013</c:v>
                </c:pt>
                <c:pt idx="3089">
                  <c:v>0.4371387150311557</c:v>
                </c:pt>
                <c:pt idx="3090">
                  <c:v>0.99038545460923832</c:v>
                </c:pt>
                <c:pt idx="3091">
                  <c:v>0.40833754344300255</c:v>
                </c:pt>
                <c:pt idx="3092">
                  <c:v>0.92909457251853056</c:v>
                </c:pt>
                <c:pt idx="3093">
                  <c:v>0.29248224491834746</c:v>
                </c:pt>
                <c:pt idx="3094">
                  <c:v>0.74909226864068412</c:v>
                </c:pt>
                <c:pt idx="3095">
                  <c:v>0.99376096995256891</c:v>
                </c:pt>
                <c:pt idx="3096">
                  <c:v>0.14062391879997399</c:v>
                </c:pt>
                <c:pt idx="3097">
                  <c:v>0.46620519713787606</c:v>
                </c:pt>
                <c:pt idx="3098">
                  <c:v>0.51075022225768785</c:v>
                </c:pt>
                <c:pt idx="3099">
                  <c:v>0.17898741093417042</c:v>
                </c:pt>
                <c:pt idx="3100">
                  <c:v>0.24141749657756531</c:v>
                </c:pt>
                <c:pt idx="3101">
                  <c:v>0.50386690511548282</c:v>
                </c:pt>
                <c:pt idx="3102">
                  <c:v>0.49107620189482171</c:v>
                </c:pt>
                <c:pt idx="3103">
                  <c:v>0.5177271722432818</c:v>
                </c:pt>
                <c:pt idx="3104">
                  <c:v>0.4405858188125239</c:v>
                </c:pt>
                <c:pt idx="3105">
                  <c:v>0.92585870806400605</c:v>
                </c:pt>
                <c:pt idx="3106">
                  <c:v>0.90730835772459784</c:v>
                </c:pt>
                <c:pt idx="3107">
                  <c:v>0.13157020329105212</c:v>
                </c:pt>
                <c:pt idx="3108">
                  <c:v>0.30040863868799461</c:v>
                </c:pt>
                <c:pt idx="3109">
                  <c:v>0.96799235510080694</c:v>
                </c:pt>
                <c:pt idx="3110">
                  <c:v>4.751410523779416E-2</c:v>
                </c:pt>
                <c:pt idx="3111">
                  <c:v>0.56956865758149355</c:v>
                </c:pt>
                <c:pt idx="3112">
                  <c:v>0.74042989813742688</c:v>
                </c:pt>
                <c:pt idx="3113">
                  <c:v>0.40529992170878681</c:v>
                </c:pt>
                <c:pt idx="3114">
                  <c:v>0.8757860855552303</c:v>
                </c:pt>
                <c:pt idx="3115">
                  <c:v>0.33674185273085805</c:v>
                </c:pt>
                <c:pt idx="3116">
                  <c:v>0.62032077350668646</c:v>
                </c:pt>
                <c:pt idx="3117">
                  <c:v>0.73124225285427746</c:v>
                </c:pt>
                <c:pt idx="3118">
                  <c:v>0.98854564781698662</c:v>
                </c:pt>
                <c:pt idx="3119">
                  <c:v>0.48670478606908807</c:v>
                </c:pt>
                <c:pt idx="3120">
                  <c:v>4.7341389137944855E-2</c:v>
                </c:pt>
                <c:pt idx="3121">
                  <c:v>0.66672916741423738</c:v>
                </c:pt>
                <c:pt idx="3122">
                  <c:v>0.71711865706235112</c:v>
                </c:pt>
                <c:pt idx="3123">
                  <c:v>0.61327117290965805</c:v>
                </c:pt>
                <c:pt idx="3124">
                  <c:v>0.24860501859737794</c:v>
                </c:pt>
                <c:pt idx="3125">
                  <c:v>0.3045494921060975</c:v>
                </c:pt>
                <c:pt idx="3126">
                  <c:v>0.56331575315600069</c:v>
                </c:pt>
                <c:pt idx="3127">
                  <c:v>0.64786521887772963</c:v>
                </c:pt>
                <c:pt idx="3128">
                  <c:v>0.67073560397640597</c:v>
                </c:pt>
                <c:pt idx="3129">
                  <c:v>5.3297957430266753E-2</c:v>
                </c:pt>
                <c:pt idx="3130">
                  <c:v>0.77877245646844262</c:v>
                </c:pt>
                <c:pt idx="3131">
                  <c:v>0.82867779109099782</c:v>
                </c:pt>
                <c:pt idx="3132">
                  <c:v>0.58763679237460564</c:v>
                </c:pt>
                <c:pt idx="3133">
                  <c:v>0.41157136597278127</c:v>
                </c:pt>
                <c:pt idx="3134">
                  <c:v>0.27994983050969885</c:v>
                </c:pt>
                <c:pt idx="3135">
                  <c:v>0.11680330248400722</c:v>
                </c:pt>
                <c:pt idx="3136">
                  <c:v>0.11310677468455713</c:v>
                </c:pt>
                <c:pt idx="3137">
                  <c:v>0.98556404932661168</c:v>
                </c:pt>
                <c:pt idx="3138">
                  <c:v>0.37497895833802358</c:v>
                </c:pt>
                <c:pt idx="3139">
                  <c:v>0.27135471313789239</c:v>
                </c:pt>
                <c:pt idx="3140">
                  <c:v>0.65866563453276905</c:v>
                </c:pt>
                <c:pt idx="3141">
                  <c:v>0.19332151822434809</c:v>
                </c:pt>
                <c:pt idx="3142">
                  <c:v>0.15475872259342985</c:v>
                </c:pt>
                <c:pt idx="3143">
                  <c:v>2.9852553750319664E-2</c:v>
                </c:pt>
                <c:pt idx="3144">
                  <c:v>0.73187280759768225</c:v>
                </c:pt>
                <c:pt idx="3145">
                  <c:v>0.58627922022076284</c:v>
                </c:pt>
                <c:pt idx="3146">
                  <c:v>0.59485617633669463</c:v>
                </c:pt>
                <c:pt idx="3147">
                  <c:v>0.74775761680107455</c:v>
                </c:pt>
                <c:pt idx="3148">
                  <c:v>0.56226750163467021</c:v>
                </c:pt>
                <c:pt idx="3149">
                  <c:v>2.9901899876958644E-2</c:v>
                </c:pt>
                <c:pt idx="3150">
                  <c:v>0.56123315801901419</c:v>
                </c:pt>
                <c:pt idx="3151">
                  <c:v>0.64568875154745242</c:v>
                </c:pt>
                <c:pt idx="3152">
                  <c:v>9.0849184007779318E-2</c:v>
                </c:pt>
                <c:pt idx="3153">
                  <c:v>0.90223754472203443</c:v>
                </c:pt>
                <c:pt idx="3154">
                  <c:v>0.90641606920697548</c:v>
                </c:pt>
                <c:pt idx="3155">
                  <c:v>0.13487708761118217</c:v>
                </c:pt>
                <c:pt idx="3156">
                  <c:v>0.87921340711378182</c:v>
                </c:pt>
                <c:pt idx="3157">
                  <c:v>0.93973528730670697</c:v>
                </c:pt>
                <c:pt idx="3158">
                  <c:v>0.13097568979997917</c:v>
                </c:pt>
                <c:pt idx="3159">
                  <c:v>0.30842039422524181</c:v>
                </c:pt>
                <c:pt idx="3160">
                  <c:v>0.62156766961401688</c:v>
                </c:pt>
                <c:pt idx="3161">
                  <c:v>0.68782512875638213</c:v>
                </c:pt>
                <c:pt idx="3162">
                  <c:v>0.27694093448898799</c:v>
                </c:pt>
                <c:pt idx="3163">
                  <c:v>0.546287882396154</c:v>
                </c:pt>
                <c:pt idx="3164">
                  <c:v>0.46044135813621867</c:v>
                </c:pt>
                <c:pt idx="3165">
                  <c:v>0.63790812140233266</c:v>
                </c:pt>
                <c:pt idx="3166">
                  <c:v>0.32179833497935828</c:v>
                </c:pt>
                <c:pt idx="3167">
                  <c:v>0.46461792404978441</c:v>
                </c:pt>
                <c:pt idx="3168">
                  <c:v>0.83345143070139527</c:v>
                </c:pt>
                <c:pt idx="3169">
                  <c:v>0.81819772432474314</c:v>
                </c:pt>
                <c:pt idx="3170">
                  <c:v>0.44915465193295601</c:v>
                </c:pt>
                <c:pt idx="3171">
                  <c:v>0.94223696316696559</c:v>
                </c:pt>
                <c:pt idx="3172">
                  <c:v>0.17664187316626398</c:v>
                </c:pt>
                <c:pt idx="3173">
                  <c:v>0.81996423137372554</c:v>
                </c:pt>
                <c:pt idx="3174">
                  <c:v>0.1388386241806851</c:v>
                </c:pt>
                <c:pt idx="3175">
                  <c:v>0.46075853074936129</c:v>
                </c:pt>
                <c:pt idx="3176">
                  <c:v>0.96862823049008295</c:v>
                </c:pt>
                <c:pt idx="3177">
                  <c:v>0.73467177279976748</c:v>
                </c:pt>
                <c:pt idx="3178">
                  <c:v>0.62848737166658386</c:v>
                </c:pt>
                <c:pt idx="3179">
                  <c:v>0.98725752625021035</c:v>
                </c:pt>
                <c:pt idx="3180">
                  <c:v>0.83724561326077473</c:v>
                </c:pt>
                <c:pt idx="3181">
                  <c:v>0.58702399981535225</c:v>
                </c:pt>
                <c:pt idx="3182">
                  <c:v>0.1123668226005355</c:v>
                </c:pt>
                <c:pt idx="3183">
                  <c:v>0.54918937317523608</c:v>
                </c:pt>
                <c:pt idx="3184">
                  <c:v>0.22579688216829527</c:v>
                </c:pt>
                <c:pt idx="3185">
                  <c:v>0.9682005285137335</c:v>
                </c:pt>
                <c:pt idx="3186">
                  <c:v>0.54628465629475409</c:v>
                </c:pt>
                <c:pt idx="3187">
                  <c:v>0.40622027190691806</c:v>
                </c:pt>
                <c:pt idx="3188">
                  <c:v>0.34411186554660644</c:v>
                </c:pt>
                <c:pt idx="3189">
                  <c:v>0.48812616778916035</c:v>
                </c:pt>
                <c:pt idx="3190">
                  <c:v>0.93650395839312295</c:v>
                </c:pt>
                <c:pt idx="3191">
                  <c:v>0.82203063919303498</c:v>
                </c:pt>
                <c:pt idx="3192">
                  <c:v>0.86895484331480921</c:v>
                </c:pt>
                <c:pt idx="3193">
                  <c:v>0.52405351797307542</c:v>
                </c:pt>
                <c:pt idx="3194">
                  <c:v>0.76747849945327196</c:v>
                </c:pt>
                <c:pt idx="3195">
                  <c:v>1.1142237117114588E-2</c:v>
                </c:pt>
                <c:pt idx="3196">
                  <c:v>0.26758115331995352</c:v>
                </c:pt>
                <c:pt idx="3197">
                  <c:v>0.23644577443434195</c:v>
                </c:pt>
                <c:pt idx="3198">
                  <c:v>0.94413284396013841</c:v>
                </c:pt>
                <c:pt idx="3199">
                  <c:v>4.0710364021691661E-2</c:v>
                </c:pt>
                <c:pt idx="3200">
                  <c:v>0.21909003854686862</c:v>
                </c:pt>
                <c:pt idx="3201">
                  <c:v>0.24627978319594626</c:v>
                </c:pt>
                <c:pt idx="3202">
                  <c:v>0.22431810024395496</c:v>
                </c:pt>
                <c:pt idx="3203">
                  <c:v>0.11431272612619807</c:v>
                </c:pt>
                <c:pt idx="3204">
                  <c:v>0.25398992898594119</c:v>
                </c:pt>
                <c:pt idx="3205">
                  <c:v>0.80873839268867787</c:v>
                </c:pt>
                <c:pt idx="3206">
                  <c:v>0.46616784458335853</c:v>
                </c:pt>
                <c:pt idx="3207">
                  <c:v>0.88296583848212185</c:v>
                </c:pt>
                <c:pt idx="3208">
                  <c:v>6.8492949972158738E-3</c:v>
                </c:pt>
                <c:pt idx="3209">
                  <c:v>0.11610294418227995</c:v>
                </c:pt>
                <c:pt idx="3210">
                  <c:v>0.34218479755436293</c:v>
                </c:pt>
                <c:pt idx="3211">
                  <c:v>9.9894422152961806E-2</c:v>
                </c:pt>
                <c:pt idx="3212">
                  <c:v>0.92555505080407252</c:v>
                </c:pt>
                <c:pt idx="3213">
                  <c:v>0.80374079002241638</c:v>
                </c:pt>
                <c:pt idx="3214">
                  <c:v>0.47145983272765757</c:v>
                </c:pt>
                <c:pt idx="3215">
                  <c:v>0.82541057971558096</c:v>
                </c:pt>
                <c:pt idx="3216">
                  <c:v>0.67561520574410228</c:v>
                </c:pt>
                <c:pt idx="3217">
                  <c:v>6.4764867101220813E-2</c:v>
                </c:pt>
                <c:pt idx="3218">
                  <c:v>0.50312329619337026</c:v>
                </c:pt>
                <c:pt idx="3219">
                  <c:v>0.99324104794917678</c:v>
                </c:pt>
                <c:pt idx="3220">
                  <c:v>0.40229480778905319</c:v>
                </c:pt>
                <c:pt idx="3221">
                  <c:v>0.36883643659243193</c:v>
                </c:pt>
                <c:pt idx="3222">
                  <c:v>3.3991734978739051E-2</c:v>
                </c:pt>
                <c:pt idx="3223">
                  <c:v>0.29909171364227854</c:v>
                </c:pt>
                <c:pt idx="3224">
                  <c:v>0.83443311175072243</c:v>
                </c:pt>
                <c:pt idx="3225">
                  <c:v>0.3173111203672882</c:v>
                </c:pt>
                <c:pt idx="3226">
                  <c:v>4.8001938987524223E-2</c:v>
                </c:pt>
                <c:pt idx="3227">
                  <c:v>0.7685904892946549</c:v>
                </c:pt>
                <c:pt idx="3228">
                  <c:v>0.70035550124028489</c:v>
                </c:pt>
                <c:pt idx="3229">
                  <c:v>0.87491127144308356</c:v>
                </c:pt>
                <c:pt idx="3230">
                  <c:v>0.63374106988019363</c:v>
                </c:pt>
                <c:pt idx="3231">
                  <c:v>0.28616340238887977</c:v>
                </c:pt>
                <c:pt idx="3232">
                  <c:v>0.54830587587706092</c:v>
                </c:pt>
                <c:pt idx="3233">
                  <c:v>0.37685779173712142</c:v>
                </c:pt>
                <c:pt idx="3234">
                  <c:v>0.84890765177500793</c:v>
                </c:pt>
                <c:pt idx="3235">
                  <c:v>0.59090530853295009</c:v>
                </c:pt>
                <c:pt idx="3236">
                  <c:v>0.34552243926819526</c:v>
                </c:pt>
                <c:pt idx="3237">
                  <c:v>0.19563870653307006</c:v>
                </c:pt>
                <c:pt idx="3238">
                  <c:v>9.9742627283438398E-2</c:v>
                </c:pt>
                <c:pt idx="3239">
                  <c:v>0.37433867872429016</c:v>
                </c:pt>
                <c:pt idx="3240">
                  <c:v>0.51017524512027168</c:v>
                </c:pt>
                <c:pt idx="3241">
                  <c:v>0.51534666238135973</c:v>
                </c:pt>
                <c:pt idx="3242">
                  <c:v>0.43135656948730189</c:v>
                </c:pt>
                <c:pt idx="3243">
                  <c:v>0.80986529905808402</c:v>
                </c:pt>
                <c:pt idx="3244">
                  <c:v>0.40608319519370945</c:v>
                </c:pt>
                <c:pt idx="3245">
                  <c:v>4.0263546649489342E-2</c:v>
                </c:pt>
                <c:pt idx="3246">
                  <c:v>0.70943046394243392</c:v>
                </c:pt>
                <c:pt idx="3247">
                  <c:v>0.39780940646203672</c:v>
                </c:pt>
                <c:pt idx="3248">
                  <c:v>0.98269633342637508</c:v>
                </c:pt>
                <c:pt idx="3249">
                  <c:v>0.17727782306134598</c:v>
                </c:pt>
                <c:pt idx="3250">
                  <c:v>0.508374118017207</c:v>
                </c:pt>
                <c:pt idx="3251">
                  <c:v>0.24380344117237415</c:v>
                </c:pt>
                <c:pt idx="3252">
                  <c:v>0.60443771006746116</c:v>
                </c:pt>
                <c:pt idx="3253">
                  <c:v>0.78459502979395679</c:v>
                </c:pt>
                <c:pt idx="3254">
                  <c:v>0.68866767300696474</c:v>
                </c:pt>
                <c:pt idx="3255">
                  <c:v>0.43758215403071704</c:v>
                </c:pt>
                <c:pt idx="3256">
                  <c:v>0.44326472023654018</c:v>
                </c:pt>
                <c:pt idx="3257">
                  <c:v>0.95015494150582469</c:v>
                </c:pt>
                <c:pt idx="3258">
                  <c:v>0.2541038143700472</c:v>
                </c:pt>
                <c:pt idx="3259">
                  <c:v>0.7228100433586212</c:v>
                </c:pt>
                <c:pt idx="3260">
                  <c:v>0.268400654321723</c:v>
                </c:pt>
                <c:pt idx="3261">
                  <c:v>9.7991111733946538E-3</c:v>
                </c:pt>
                <c:pt idx="3262">
                  <c:v>0.69366341721902758</c:v>
                </c:pt>
                <c:pt idx="3263">
                  <c:v>0.40105512617205041</c:v>
                </c:pt>
                <c:pt idx="3264">
                  <c:v>0.53350749962660837</c:v>
                </c:pt>
                <c:pt idx="3265">
                  <c:v>0.66054815038132864</c:v>
                </c:pt>
                <c:pt idx="3266">
                  <c:v>0.8327653849650013</c:v>
                </c:pt>
                <c:pt idx="3267">
                  <c:v>0.28782703275225452</c:v>
                </c:pt>
                <c:pt idx="3268">
                  <c:v>0.50894139311692743</c:v>
                </c:pt>
                <c:pt idx="3269">
                  <c:v>0.77799604217428531</c:v>
                </c:pt>
                <c:pt idx="3270">
                  <c:v>0.77948274918807803</c:v>
                </c:pt>
                <c:pt idx="3271">
                  <c:v>0.76656753000177791</c:v>
                </c:pt>
                <c:pt idx="3272">
                  <c:v>0.70047866585686736</c:v>
                </c:pt>
                <c:pt idx="3273">
                  <c:v>0.94493898234560103</c:v>
                </c:pt>
                <c:pt idx="3274">
                  <c:v>0.58947820849226706</c:v>
                </c:pt>
                <c:pt idx="3275">
                  <c:v>0.36025205550727063</c:v>
                </c:pt>
                <c:pt idx="3276">
                  <c:v>0.75629883667281772</c:v>
                </c:pt>
                <c:pt idx="3277">
                  <c:v>0.11454988602295046</c:v>
                </c:pt>
                <c:pt idx="3278">
                  <c:v>0.23993631370362653</c:v>
                </c:pt>
                <c:pt idx="3279">
                  <c:v>0.60962634282634887</c:v>
                </c:pt>
                <c:pt idx="3280">
                  <c:v>0.98994580842086388</c:v>
                </c:pt>
                <c:pt idx="3281">
                  <c:v>1.920405543372224E-2</c:v>
                </c:pt>
                <c:pt idx="3282">
                  <c:v>0.76256160054475142</c:v>
                </c:pt>
                <c:pt idx="3283">
                  <c:v>0.37282228161246622</c:v>
                </c:pt>
                <c:pt idx="3284">
                  <c:v>2.4088986694854212E-2</c:v>
                </c:pt>
                <c:pt idx="3285">
                  <c:v>0.86360130638983157</c:v>
                </c:pt>
                <c:pt idx="3286">
                  <c:v>0.54715841987503622</c:v>
                </c:pt>
                <c:pt idx="3287">
                  <c:v>9.1564765708318341E-2</c:v>
                </c:pt>
                <c:pt idx="3288">
                  <c:v>0.92901918568137065</c:v>
                </c:pt>
                <c:pt idx="3289">
                  <c:v>2.5455672771416454E-2</c:v>
                </c:pt>
                <c:pt idx="3290">
                  <c:v>0.83349419517139633</c:v>
                </c:pt>
                <c:pt idx="3291">
                  <c:v>0.5369401716333535</c:v>
                </c:pt>
                <c:pt idx="3292">
                  <c:v>0.3534665677479778</c:v>
                </c:pt>
                <c:pt idx="3293">
                  <c:v>0.71260606623841727</c:v>
                </c:pt>
                <c:pt idx="3294">
                  <c:v>0.77015719505499913</c:v>
                </c:pt>
                <c:pt idx="3295">
                  <c:v>3.1979215346267083E-2</c:v>
                </c:pt>
                <c:pt idx="3296">
                  <c:v>0.47467425068592384</c:v>
                </c:pt>
                <c:pt idx="3297">
                  <c:v>0.85013320429722461</c:v>
                </c:pt>
                <c:pt idx="3298">
                  <c:v>0.18876654942928187</c:v>
                </c:pt>
                <c:pt idx="3299">
                  <c:v>0.59939818391548383</c:v>
                </c:pt>
                <c:pt idx="3300">
                  <c:v>8.5278993512168055E-2</c:v>
                </c:pt>
                <c:pt idx="3301">
                  <c:v>0.28404588498363548</c:v>
                </c:pt>
                <c:pt idx="3302">
                  <c:v>0.95919084593616</c:v>
                </c:pt>
                <c:pt idx="3303">
                  <c:v>0.12054957501615844</c:v>
                </c:pt>
                <c:pt idx="3304">
                  <c:v>7.6709222549902839E-2</c:v>
                </c:pt>
                <c:pt idx="3305">
                  <c:v>0.25190532219219269</c:v>
                </c:pt>
                <c:pt idx="3306">
                  <c:v>0.77275201015768202</c:v>
                </c:pt>
                <c:pt idx="3307">
                  <c:v>0.64303664613656542</c:v>
                </c:pt>
                <c:pt idx="3308">
                  <c:v>0.5169135432303481</c:v>
                </c:pt>
                <c:pt idx="3309">
                  <c:v>0.76592299843482814</c:v>
                </c:pt>
                <c:pt idx="3310">
                  <c:v>0.86783662013143148</c:v>
                </c:pt>
                <c:pt idx="3311">
                  <c:v>0.73007647494323391</c:v>
                </c:pt>
                <c:pt idx="3312">
                  <c:v>0.39531629690682341</c:v>
                </c:pt>
                <c:pt idx="3313">
                  <c:v>8.1004038956483851E-2</c:v>
                </c:pt>
                <c:pt idx="3314">
                  <c:v>0.43488466759905436</c:v>
                </c:pt>
                <c:pt idx="3315">
                  <c:v>0.10661026328178601</c:v>
                </c:pt>
                <c:pt idx="3316">
                  <c:v>0.79869690295248152</c:v>
                </c:pt>
                <c:pt idx="3317">
                  <c:v>0.698849848331348</c:v>
                </c:pt>
                <c:pt idx="3318">
                  <c:v>0.56940283094039323</c:v>
                </c:pt>
                <c:pt idx="3319">
                  <c:v>0.95338154116337259</c:v>
                </c:pt>
                <c:pt idx="3320">
                  <c:v>0.48356425877826487</c:v>
                </c:pt>
                <c:pt idx="3321">
                  <c:v>0.26449921227269768</c:v>
                </c:pt>
                <c:pt idx="3322">
                  <c:v>0.43826259320520916</c:v>
                </c:pt>
                <c:pt idx="3323">
                  <c:v>0.87940592592554445</c:v>
                </c:pt>
                <c:pt idx="3324">
                  <c:v>0.17539895660029675</c:v>
                </c:pt>
                <c:pt idx="3325">
                  <c:v>0.9302655071626722</c:v>
                </c:pt>
                <c:pt idx="3326">
                  <c:v>0.97238080900738988</c:v>
                </c:pt>
                <c:pt idx="3327">
                  <c:v>0.80425891317625475</c:v>
                </c:pt>
                <c:pt idx="3328">
                  <c:v>0.17955567928941718</c:v>
                </c:pt>
                <c:pt idx="3329">
                  <c:v>0.79230374320983132</c:v>
                </c:pt>
                <c:pt idx="3330">
                  <c:v>0.24901405360969439</c:v>
                </c:pt>
                <c:pt idx="3331">
                  <c:v>0.17920094410851642</c:v>
                </c:pt>
                <c:pt idx="3332">
                  <c:v>0.83026955781051404</c:v>
                </c:pt>
                <c:pt idx="3333">
                  <c:v>0.34046004728435542</c:v>
                </c:pt>
                <c:pt idx="3334">
                  <c:v>0.11201663413644612</c:v>
                </c:pt>
                <c:pt idx="3335">
                  <c:v>0.66357185722495049</c:v>
                </c:pt>
                <c:pt idx="3336">
                  <c:v>0.65220630571814553</c:v>
                </c:pt>
                <c:pt idx="3337">
                  <c:v>0.63138213084609351</c:v>
                </c:pt>
                <c:pt idx="3338">
                  <c:v>0.63947505626803036</c:v>
                </c:pt>
                <c:pt idx="3339">
                  <c:v>0.65727262276097786</c:v>
                </c:pt>
                <c:pt idx="3340">
                  <c:v>0.7809726697304159</c:v>
                </c:pt>
                <c:pt idx="3341">
                  <c:v>0.80766208507477399</c:v>
                </c:pt>
                <c:pt idx="3342">
                  <c:v>0.37666577770219456</c:v>
                </c:pt>
                <c:pt idx="3343">
                  <c:v>0.6217277667586355</c:v>
                </c:pt>
                <c:pt idx="3344">
                  <c:v>0.37857783836246367</c:v>
                </c:pt>
                <c:pt idx="3345">
                  <c:v>0.75773128390206546</c:v>
                </c:pt>
                <c:pt idx="3346">
                  <c:v>0.18969046798985939</c:v>
                </c:pt>
                <c:pt idx="3347">
                  <c:v>0.12769743154183841</c:v>
                </c:pt>
                <c:pt idx="3348">
                  <c:v>0.21073384965338457</c:v>
                </c:pt>
                <c:pt idx="3349">
                  <c:v>0.80381305040969186</c:v>
                </c:pt>
                <c:pt idx="3350">
                  <c:v>0.68594016166680505</c:v>
                </c:pt>
                <c:pt idx="3351">
                  <c:v>0.59629905996671839</c:v>
                </c:pt>
                <c:pt idx="3352">
                  <c:v>0.9983027866102302</c:v>
                </c:pt>
                <c:pt idx="3353">
                  <c:v>0.47493648411470302</c:v>
                </c:pt>
                <c:pt idx="3354">
                  <c:v>0.25749044178868197</c:v>
                </c:pt>
                <c:pt idx="3355">
                  <c:v>0.64185706835326606</c:v>
                </c:pt>
                <c:pt idx="3356">
                  <c:v>0.69174973931710693</c:v>
                </c:pt>
                <c:pt idx="3357">
                  <c:v>0.23787062859063532</c:v>
                </c:pt>
                <c:pt idx="3358">
                  <c:v>0.89165664878285333</c:v>
                </c:pt>
                <c:pt idx="3359">
                  <c:v>7.3298019391157668E-2</c:v>
                </c:pt>
                <c:pt idx="3360">
                  <c:v>0.91981383316210186</c:v>
                </c:pt>
                <c:pt idx="3361">
                  <c:v>0.31109588142069794</c:v>
                </c:pt>
                <c:pt idx="3362">
                  <c:v>0.58848096364572688</c:v>
                </c:pt>
                <c:pt idx="3363">
                  <c:v>0.59955791970694339</c:v>
                </c:pt>
                <c:pt idx="3364">
                  <c:v>0.76995844057293539</c:v>
                </c:pt>
                <c:pt idx="3365">
                  <c:v>0.69151263529970897</c:v>
                </c:pt>
                <c:pt idx="3366">
                  <c:v>0.25286340818408104</c:v>
                </c:pt>
                <c:pt idx="3367">
                  <c:v>0.87530327582513134</c:v>
                </c:pt>
                <c:pt idx="3368">
                  <c:v>0.22215871895763964</c:v>
                </c:pt>
                <c:pt idx="3369">
                  <c:v>0.82159144702441589</c:v>
                </c:pt>
                <c:pt idx="3370">
                  <c:v>0.48745206533346885</c:v>
                </c:pt>
                <c:pt idx="3371">
                  <c:v>0.60686398558638244</c:v>
                </c:pt>
                <c:pt idx="3372">
                  <c:v>0.56300767630478721</c:v>
                </c:pt>
                <c:pt idx="3373">
                  <c:v>0.47001758053433967</c:v>
                </c:pt>
                <c:pt idx="3374">
                  <c:v>0.58547796662220641</c:v>
                </c:pt>
                <c:pt idx="3375">
                  <c:v>0.12818694539749387</c:v>
                </c:pt>
                <c:pt idx="3376">
                  <c:v>0.43799322165455351</c:v>
                </c:pt>
                <c:pt idx="3377">
                  <c:v>0.35207827405635189</c:v>
                </c:pt>
                <c:pt idx="3378">
                  <c:v>0.37955399108098542</c:v>
                </c:pt>
                <c:pt idx="3379">
                  <c:v>0.16393002409670968</c:v>
                </c:pt>
                <c:pt idx="3380">
                  <c:v>0.17191691937479978</c:v>
                </c:pt>
                <c:pt idx="3381">
                  <c:v>0.40766585823505458</c:v>
                </c:pt>
                <c:pt idx="3382">
                  <c:v>0.64008128253746832</c:v>
                </c:pt>
                <c:pt idx="3383">
                  <c:v>0.84611753320606309</c:v>
                </c:pt>
                <c:pt idx="3384">
                  <c:v>0.69738252027769687</c:v>
                </c:pt>
                <c:pt idx="3385">
                  <c:v>0.90802023322694947</c:v>
                </c:pt>
                <c:pt idx="3386">
                  <c:v>9.6061771314619931E-2</c:v>
                </c:pt>
                <c:pt idx="3387">
                  <c:v>0.5101924107923137</c:v>
                </c:pt>
                <c:pt idx="3388">
                  <c:v>0.80385011239156601</c:v>
                </c:pt>
                <c:pt idx="3389">
                  <c:v>0.30884089102448936</c:v>
                </c:pt>
                <c:pt idx="3390">
                  <c:v>0.68885737456793772</c:v>
                </c:pt>
                <c:pt idx="3391">
                  <c:v>0.62589628930478181</c:v>
                </c:pt>
                <c:pt idx="3392">
                  <c:v>0.4389362714434677</c:v>
                </c:pt>
                <c:pt idx="3393">
                  <c:v>0.20191607633694825</c:v>
                </c:pt>
                <c:pt idx="3394">
                  <c:v>0.60349692106409791</c:v>
                </c:pt>
                <c:pt idx="3395">
                  <c:v>0.97275425026787177</c:v>
                </c:pt>
                <c:pt idx="3396">
                  <c:v>8.068617809595828E-2</c:v>
                </c:pt>
                <c:pt idx="3397">
                  <c:v>9.2597184745872946E-2</c:v>
                </c:pt>
                <c:pt idx="3398">
                  <c:v>0.28088594986167081</c:v>
                </c:pt>
                <c:pt idx="3399">
                  <c:v>0.85016125107657226</c:v>
                </c:pt>
                <c:pt idx="3400">
                  <c:v>0.66014876992448646</c:v>
                </c:pt>
                <c:pt idx="3401">
                  <c:v>0.12037804681825361</c:v>
                </c:pt>
                <c:pt idx="3402">
                  <c:v>0.19383480036344136</c:v>
                </c:pt>
                <c:pt idx="3403">
                  <c:v>0.78149163433420077</c:v>
                </c:pt>
                <c:pt idx="3404">
                  <c:v>0.5299001808883157</c:v>
                </c:pt>
                <c:pt idx="3405">
                  <c:v>3.2342115897844602E-2</c:v>
                </c:pt>
                <c:pt idx="3406">
                  <c:v>0.57394382104926922</c:v>
                </c:pt>
                <c:pt idx="3407">
                  <c:v>0.27380230104262115</c:v>
                </c:pt>
                <c:pt idx="3408">
                  <c:v>0.7952755493089908</c:v>
                </c:pt>
                <c:pt idx="3409">
                  <c:v>0.19615916218429766</c:v>
                </c:pt>
                <c:pt idx="3410">
                  <c:v>0.84704075746566088</c:v>
                </c:pt>
                <c:pt idx="3411">
                  <c:v>0.21401265133824787</c:v>
                </c:pt>
                <c:pt idx="3412">
                  <c:v>0.91063296790729886</c:v>
                </c:pt>
                <c:pt idx="3413">
                  <c:v>8.293543946134645E-3</c:v>
                </c:pt>
                <c:pt idx="3414">
                  <c:v>0.38959502866007156</c:v>
                </c:pt>
                <c:pt idx="3415">
                  <c:v>0.92364861579781798</c:v>
                </c:pt>
                <c:pt idx="3416">
                  <c:v>0.76228763990210724</c:v>
                </c:pt>
                <c:pt idx="3417">
                  <c:v>0.76836576069163431</c:v>
                </c:pt>
                <c:pt idx="3418">
                  <c:v>0.92334187027222558</c:v>
                </c:pt>
                <c:pt idx="3419">
                  <c:v>0.60681559127141516</c:v>
                </c:pt>
                <c:pt idx="3420">
                  <c:v>0.74964442464972125</c:v>
                </c:pt>
                <c:pt idx="3421">
                  <c:v>0.27384701383944926</c:v>
                </c:pt>
                <c:pt idx="3422">
                  <c:v>0.54676352559903796</c:v>
                </c:pt>
                <c:pt idx="3423">
                  <c:v>0.45457666900687693</c:v>
                </c:pt>
                <c:pt idx="3424">
                  <c:v>7.0077924556135165E-2</c:v>
                </c:pt>
                <c:pt idx="3425">
                  <c:v>0.79967994093880057</c:v>
                </c:pt>
                <c:pt idx="3426">
                  <c:v>0.22076928439585924</c:v>
                </c:pt>
                <c:pt idx="3427">
                  <c:v>0.46936476718139125</c:v>
                </c:pt>
                <c:pt idx="3428">
                  <c:v>0.61364394361788588</c:v>
                </c:pt>
                <c:pt idx="3429">
                  <c:v>0.51376231178350851</c:v>
                </c:pt>
                <c:pt idx="3430">
                  <c:v>0.80317607140316449</c:v>
                </c:pt>
                <c:pt idx="3431">
                  <c:v>0.98023399895999297</c:v>
                </c:pt>
                <c:pt idx="3432">
                  <c:v>0.7928224465776339</c:v>
                </c:pt>
                <c:pt idx="3433">
                  <c:v>0.9668615562686983</c:v>
                </c:pt>
                <c:pt idx="3434">
                  <c:v>4.2178133987904591E-2</c:v>
                </c:pt>
                <c:pt idx="3435">
                  <c:v>0.88789986068750726</c:v>
                </c:pt>
                <c:pt idx="3436">
                  <c:v>0.93296050090946281</c:v>
                </c:pt>
                <c:pt idx="3437">
                  <c:v>0.26714071131643874</c:v>
                </c:pt>
                <c:pt idx="3438">
                  <c:v>0.83393702136070325</c:v>
                </c:pt>
                <c:pt idx="3439">
                  <c:v>0.97951993531525128</c:v>
                </c:pt>
                <c:pt idx="3440">
                  <c:v>0.79155476940402514</c:v>
                </c:pt>
                <c:pt idx="3441">
                  <c:v>0.66101129942620696</c:v>
                </c:pt>
                <c:pt idx="3442">
                  <c:v>0.61691138223601105</c:v>
                </c:pt>
                <c:pt idx="3443">
                  <c:v>0.42960316661261172</c:v>
                </c:pt>
                <c:pt idx="3444">
                  <c:v>0.34042318413985112</c:v>
                </c:pt>
                <c:pt idx="3445">
                  <c:v>0.49245776445253647</c:v>
                </c:pt>
                <c:pt idx="3446">
                  <c:v>0.73764907975571647</c:v>
                </c:pt>
                <c:pt idx="3447">
                  <c:v>0.66808538030278186</c:v>
                </c:pt>
                <c:pt idx="3448">
                  <c:v>0.51098867483017441</c:v>
                </c:pt>
                <c:pt idx="3449">
                  <c:v>0.18665979671602129</c:v>
                </c:pt>
                <c:pt idx="3450">
                  <c:v>0.19120533214472482</c:v>
                </c:pt>
                <c:pt idx="3451">
                  <c:v>0.58801928236522683</c:v>
                </c:pt>
                <c:pt idx="3452">
                  <c:v>0.84008063834164326</c:v>
                </c:pt>
                <c:pt idx="3453">
                  <c:v>0.23529053397257371</c:v>
                </c:pt>
                <c:pt idx="3454">
                  <c:v>0.52800640302151736</c:v>
                </c:pt>
                <c:pt idx="3455">
                  <c:v>0.20361750861798297</c:v>
                </c:pt>
                <c:pt idx="3456">
                  <c:v>0.19946926841487608</c:v>
                </c:pt>
                <c:pt idx="3457">
                  <c:v>0.47999617479741397</c:v>
                </c:pt>
                <c:pt idx="3458">
                  <c:v>0.29571174611137796</c:v>
                </c:pt>
                <c:pt idx="3459">
                  <c:v>2.7318819904382723E-2</c:v>
                </c:pt>
                <c:pt idx="3460">
                  <c:v>0.14740805893550071</c:v>
                </c:pt>
                <c:pt idx="3461">
                  <c:v>0.48724845493549873</c:v>
                </c:pt>
                <c:pt idx="3462">
                  <c:v>0.18478402690253409</c:v>
                </c:pt>
                <c:pt idx="3463">
                  <c:v>0.66514207686537041</c:v>
                </c:pt>
                <c:pt idx="3464">
                  <c:v>4.2887802255753338E-2</c:v>
                </c:pt>
                <c:pt idx="3465">
                  <c:v>0.8152944384213977</c:v>
                </c:pt>
                <c:pt idx="3466">
                  <c:v>0.65362847440579375</c:v>
                </c:pt>
                <c:pt idx="3467">
                  <c:v>0.53377126414970089</c:v>
                </c:pt>
                <c:pt idx="3468">
                  <c:v>9.363848999777738E-2</c:v>
                </c:pt>
                <c:pt idx="3469">
                  <c:v>0.78210331861958993</c:v>
                </c:pt>
                <c:pt idx="3470">
                  <c:v>0.81047796542312855</c:v>
                </c:pt>
                <c:pt idx="3471">
                  <c:v>0.70316679249665082</c:v>
                </c:pt>
                <c:pt idx="3472">
                  <c:v>0.12428341718590045</c:v>
                </c:pt>
                <c:pt idx="3473">
                  <c:v>0.83139456940414136</c:v>
                </c:pt>
                <c:pt idx="3474">
                  <c:v>0.24852990137810349</c:v>
                </c:pt>
                <c:pt idx="3475">
                  <c:v>4.2054387760373943E-2</c:v>
                </c:pt>
                <c:pt idx="3476">
                  <c:v>0.80809701457996719</c:v>
                </c:pt>
                <c:pt idx="3477">
                  <c:v>0.68652597148275285</c:v>
                </c:pt>
                <c:pt idx="3478">
                  <c:v>0.4420046366015471</c:v>
                </c:pt>
                <c:pt idx="3479">
                  <c:v>0.77192928817678674</c:v>
                </c:pt>
                <c:pt idx="3480">
                  <c:v>0.81554831323006582</c:v>
                </c:pt>
                <c:pt idx="3481">
                  <c:v>0.92050238369056137</c:v>
                </c:pt>
                <c:pt idx="3482">
                  <c:v>0.88356461323963698</c:v>
                </c:pt>
                <c:pt idx="3483">
                  <c:v>7.0456644552972472E-2</c:v>
                </c:pt>
                <c:pt idx="3484">
                  <c:v>0.16482692778335276</c:v>
                </c:pt>
                <c:pt idx="3485">
                  <c:v>0.24617718078483697</c:v>
                </c:pt>
                <c:pt idx="3486">
                  <c:v>0.49987937672989413</c:v>
                </c:pt>
                <c:pt idx="3487">
                  <c:v>0.47268662530588296</c:v>
                </c:pt>
                <c:pt idx="3488">
                  <c:v>0.4441134419497631</c:v>
                </c:pt>
                <c:pt idx="3489">
                  <c:v>0.21462077564309387</c:v>
                </c:pt>
                <c:pt idx="3490">
                  <c:v>0.13137815945380282</c:v>
                </c:pt>
                <c:pt idx="3491">
                  <c:v>7.2727866039019012E-2</c:v>
                </c:pt>
                <c:pt idx="3492">
                  <c:v>0.33724644376768098</c:v>
                </c:pt>
                <c:pt idx="3493">
                  <c:v>0.10098232938953784</c:v>
                </c:pt>
                <c:pt idx="3494">
                  <c:v>0.21001197593752852</c:v>
                </c:pt>
                <c:pt idx="3495">
                  <c:v>0.67128150801699682</c:v>
                </c:pt>
                <c:pt idx="3496">
                  <c:v>0.22830716764009892</c:v>
                </c:pt>
                <c:pt idx="3497">
                  <c:v>0.15856845311753845</c:v>
                </c:pt>
                <c:pt idx="3498">
                  <c:v>5.9993472443890514E-2</c:v>
                </c:pt>
                <c:pt idx="3499">
                  <c:v>0.3102932904429237</c:v>
                </c:pt>
                <c:pt idx="3500">
                  <c:v>9.933440019345581E-2</c:v>
                </c:pt>
                <c:pt idx="3501">
                  <c:v>0.51326597738697477</c:v>
                </c:pt>
                <c:pt idx="3502">
                  <c:v>0.46128386885918859</c:v>
                </c:pt>
                <c:pt idx="3503">
                  <c:v>0.79798584235738301</c:v>
                </c:pt>
                <c:pt idx="3504">
                  <c:v>0.74805442651177501</c:v>
                </c:pt>
                <c:pt idx="3505">
                  <c:v>0.55074830937699804</c:v>
                </c:pt>
                <c:pt idx="3506">
                  <c:v>0.42683762518076118</c:v>
                </c:pt>
                <c:pt idx="3507">
                  <c:v>0.85996833902782222</c:v>
                </c:pt>
                <c:pt idx="3508">
                  <c:v>0.48787596658238952</c:v>
                </c:pt>
                <c:pt idx="3509">
                  <c:v>0.73137227619596401</c:v>
                </c:pt>
                <c:pt idx="3510">
                  <c:v>0.17384795154158397</c:v>
                </c:pt>
                <c:pt idx="3511">
                  <c:v>0.86252348537674339</c:v>
                </c:pt>
                <c:pt idx="3512">
                  <c:v>0.43222065290073897</c:v>
                </c:pt>
                <c:pt idx="3513">
                  <c:v>0.33251522869454475</c:v>
                </c:pt>
                <c:pt idx="3514">
                  <c:v>0.58345059518863007</c:v>
                </c:pt>
                <c:pt idx="3515">
                  <c:v>5.4155261281018732E-2</c:v>
                </c:pt>
                <c:pt idx="3516">
                  <c:v>0.18747827605692591</c:v>
                </c:pt>
                <c:pt idx="3517">
                  <c:v>0.94738761472859778</c:v>
                </c:pt>
                <c:pt idx="3518">
                  <c:v>0.74364266951738045</c:v>
                </c:pt>
                <c:pt idx="3519">
                  <c:v>0.40234850458910154</c:v>
                </c:pt>
                <c:pt idx="3520">
                  <c:v>0.27131855500457741</c:v>
                </c:pt>
                <c:pt idx="3521">
                  <c:v>5.0955887907629782E-2</c:v>
                </c:pt>
                <c:pt idx="3522">
                  <c:v>0.41560998950880484</c:v>
                </c:pt>
                <c:pt idx="3523">
                  <c:v>0.1570956004583722</c:v>
                </c:pt>
                <c:pt idx="3524">
                  <c:v>0.30575882983662134</c:v>
                </c:pt>
                <c:pt idx="3525">
                  <c:v>0.88865499006987314</c:v>
                </c:pt>
                <c:pt idx="3526">
                  <c:v>0.62442003033329729</c:v>
                </c:pt>
                <c:pt idx="3527">
                  <c:v>0.62745173770350016</c:v>
                </c:pt>
                <c:pt idx="3528">
                  <c:v>0.58135750870283576</c:v>
                </c:pt>
                <c:pt idx="3529">
                  <c:v>0.87565069453588251</c:v>
                </c:pt>
                <c:pt idx="3530">
                  <c:v>6.1224990552861708E-2</c:v>
                </c:pt>
                <c:pt idx="3531">
                  <c:v>8.4181479217569095E-3</c:v>
                </c:pt>
                <c:pt idx="3532">
                  <c:v>0.48381404694347363</c:v>
                </c:pt>
                <c:pt idx="3533">
                  <c:v>0.46268890493674619</c:v>
                </c:pt>
                <c:pt idx="3534">
                  <c:v>0.41242719786820337</c:v>
                </c:pt>
                <c:pt idx="3535">
                  <c:v>0.66391649686913778</c:v>
                </c:pt>
                <c:pt idx="3536">
                  <c:v>0.44456480557311551</c:v>
                </c:pt>
                <c:pt idx="3537">
                  <c:v>0.80068919332730082</c:v>
                </c:pt>
                <c:pt idx="3538">
                  <c:v>0.18327417791973527</c:v>
                </c:pt>
                <c:pt idx="3539">
                  <c:v>0.28911022296599587</c:v>
                </c:pt>
                <c:pt idx="3540">
                  <c:v>7.5519315467923565E-2</c:v>
                </c:pt>
                <c:pt idx="3541">
                  <c:v>0.25313699536637263</c:v>
                </c:pt>
                <c:pt idx="3542">
                  <c:v>0.47348304859990398</c:v>
                </c:pt>
                <c:pt idx="3543">
                  <c:v>0.82959974456094199</c:v>
                </c:pt>
                <c:pt idx="3544">
                  <c:v>8.2908761726184166E-2</c:v>
                </c:pt>
                <c:pt idx="3545">
                  <c:v>0.44756025795245558</c:v>
                </c:pt>
                <c:pt idx="3546">
                  <c:v>0.14525733289553661</c:v>
                </c:pt>
                <c:pt idx="3547">
                  <c:v>0.33999590125866042</c:v>
                </c:pt>
                <c:pt idx="3548">
                  <c:v>0.31111438028100619</c:v>
                </c:pt>
                <c:pt idx="3549">
                  <c:v>0.89939130884566876</c:v>
                </c:pt>
                <c:pt idx="3550">
                  <c:v>6.9729695129082392E-2</c:v>
                </c:pt>
                <c:pt idx="3551">
                  <c:v>0.94698796046291844</c:v>
                </c:pt>
                <c:pt idx="3552">
                  <c:v>2.6653426246090524E-2</c:v>
                </c:pt>
                <c:pt idx="3553">
                  <c:v>0.96413684401853794</c:v>
                </c:pt>
                <c:pt idx="3554">
                  <c:v>0.24793934554231323</c:v>
                </c:pt>
                <c:pt idx="3555">
                  <c:v>0.11658245563347938</c:v>
                </c:pt>
                <c:pt idx="3556">
                  <c:v>0.4013337578630698</c:v>
                </c:pt>
                <c:pt idx="3557">
                  <c:v>0.21647033058873857</c:v>
                </c:pt>
                <c:pt idx="3558">
                  <c:v>0.21684813090453303</c:v>
                </c:pt>
                <c:pt idx="3559">
                  <c:v>0.56653803846171968</c:v>
                </c:pt>
                <c:pt idx="3560">
                  <c:v>0.80481435209736896</c:v>
                </c:pt>
                <c:pt idx="3561">
                  <c:v>0.5148176264552482</c:v>
                </c:pt>
                <c:pt idx="3562">
                  <c:v>0.53984975933090307</c:v>
                </c:pt>
                <c:pt idx="3563">
                  <c:v>0.25490700046294695</c:v>
                </c:pt>
                <c:pt idx="3564">
                  <c:v>0.22195870672443821</c:v>
                </c:pt>
                <c:pt idx="3565">
                  <c:v>0.45998584360814926</c:v>
                </c:pt>
                <c:pt idx="3566">
                  <c:v>0.98207544813960579</c:v>
                </c:pt>
                <c:pt idx="3567">
                  <c:v>0.74205880832954252</c:v>
                </c:pt>
                <c:pt idx="3568">
                  <c:v>0.78239352059662037</c:v>
                </c:pt>
                <c:pt idx="3569">
                  <c:v>0.68790259337420701</c:v>
                </c:pt>
                <c:pt idx="3570">
                  <c:v>0.57888876627147601</c:v>
                </c:pt>
                <c:pt idx="3571">
                  <c:v>0.38349665067321465</c:v>
                </c:pt>
                <c:pt idx="3572">
                  <c:v>0.42820979069369369</c:v>
                </c:pt>
                <c:pt idx="3573">
                  <c:v>0.92195411488504808</c:v>
                </c:pt>
                <c:pt idx="3574">
                  <c:v>0.28281079897787925</c:v>
                </c:pt>
                <c:pt idx="3575">
                  <c:v>0.20110034719160774</c:v>
                </c:pt>
                <c:pt idx="3576">
                  <c:v>0.89353717532639265</c:v>
                </c:pt>
                <c:pt idx="3577">
                  <c:v>0.67930763665554472</c:v>
                </c:pt>
                <c:pt idx="3578">
                  <c:v>0.12345119571473971</c:v>
                </c:pt>
                <c:pt idx="3579">
                  <c:v>0.84424830360535918</c:v>
                </c:pt>
                <c:pt idx="3580">
                  <c:v>0.28124062124697519</c:v>
                </c:pt>
                <c:pt idx="3581">
                  <c:v>0.81112322388734814</c:v>
                </c:pt>
                <c:pt idx="3582">
                  <c:v>0.54802580063605022</c:v>
                </c:pt>
                <c:pt idx="3583">
                  <c:v>0.66963321607077175</c:v>
                </c:pt>
                <c:pt idx="3584">
                  <c:v>0.52546442743645261</c:v>
                </c:pt>
                <c:pt idx="3585">
                  <c:v>0.48063385043322754</c:v>
                </c:pt>
                <c:pt idx="3586">
                  <c:v>1.3126157230290657E-2</c:v>
                </c:pt>
                <c:pt idx="3587">
                  <c:v>0.61132649547016549</c:v>
                </c:pt>
                <c:pt idx="3588">
                  <c:v>0.56441129304674054</c:v>
                </c:pt>
                <c:pt idx="3589">
                  <c:v>6.0604162542430763E-2</c:v>
                </c:pt>
                <c:pt idx="3590">
                  <c:v>0.57416177660886281</c:v>
                </c:pt>
                <c:pt idx="3591">
                  <c:v>0.93698139113233492</c:v>
                </c:pt>
                <c:pt idx="3592">
                  <c:v>0.84624268712766593</c:v>
                </c:pt>
                <c:pt idx="3593">
                  <c:v>0.80084448065648062</c:v>
                </c:pt>
                <c:pt idx="3594">
                  <c:v>0.79318831944520973</c:v>
                </c:pt>
                <c:pt idx="3595">
                  <c:v>0.11608684161495736</c:v>
                </c:pt>
                <c:pt idx="3596">
                  <c:v>7.1548948563425308E-2</c:v>
                </c:pt>
                <c:pt idx="3597">
                  <c:v>0.52318043146430537</c:v>
                </c:pt>
                <c:pt idx="3598">
                  <c:v>9.3513546555076515E-2</c:v>
                </c:pt>
                <c:pt idx="3599">
                  <c:v>0.68217887714606662</c:v>
                </c:pt>
                <c:pt idx="3600">
                  <c:v>0.38039011991600979</c:v>
                </c:pt>
                <c:pt idx="3601">
                  <c:v>0.21674735435133211</c:v>
                </c:pt>
                <c:pt idx="3602">
                  <c:v>0.87278650881386666</c:v>
                </c:pt>
                <c:pt idx="3603">
                  <c:v>0.92285556063188967</c:v>
                </c:pt>
                <c:pt idx="3604">
                  <c:v>0.43340946614435383</c:v>
                </c:pt>
                <c:pt idx="3605">
                  <c:v>0.31289941412997407</c:v>
                </c:pt>
                <c:pt idx="3606">
                  <c:v>0.90045520844890514</c:v>
                </c:pt>
                <c:pt idx="3607">
                  <c:v>0.95069032672359155</c:v>
                </c:pt>
                <c:pt idx="3608">
                  <c:v>0.25232316937871424</c:v>
                </c:pt>
                <c:pt idx="3609">
                  <c:v>0.79550967402547113</c:v>
                </c:pt>
                <c:pt idx="3610">
                  <c:v>0.13109327206904686</c:v>
                </c:pt>
                <c:pt idx="3611">
                  <c:v>0.28462559044576513</c:v>
                </c:pt>
                <c:pt idx="3612">
                  <c:v>0.7023005479491784</c:v>
                </c:pt>
                <c:pt idx="3613">
                  <c:v>0.56531130781644545</c:v>
                </c:pt>
                <c:pt idx="3614">
                  <c:v>0.18715239697469044</c:v>
                </c:pt>
                <c:pt idx="3615">
                  <c:v>0.47033787959736673</c:v>
                </c:pt>
                <c:pt idx="3616">
                  <c:v>0.96874431891774027</c:v>
                </c:pt>
                <c:pt idx="3617">
                  <c:v>0.68576997643605342</c:v>
                </c:pt>
                <c:pt idx="3618">
                  <c:v>0.73599588672444027</c:v>
                </c:pt>
                <c:pt idx="3619">
                  <c:v>0.88287010364368101</c:v>
                </c:pt>
                <c:pt idx="3620">
                  <c:v>0.39783386532116394</c:v>
                </c:pt>
                <c:pt idx="3621">
                  <c:v>0.39377637877770533</c:v>
                </c:pt>
                <c:pt idx="3622">
                  <c:v>0.19960004286821934</c:v>
                </c:pt>
                <c:pt idx="3623">
                  <c:v>0.67792241213746485</c:v>
                </c:pt>
                <c:pt idx="3624">
                  <c:v>0.84198272034618193</c:v>
                </c:pt>
                <c:pt idx="3625">
                  <c:v>0.20358278425577225</c:v>
                </c:pt>
                <c:pt idx="3626">
                  <c:v>0.61585691273950827</c:v>
                </c:pt>
                <c:pt idx="3627">
                  <c:v>0.70713433889073052</c:v>
                </c:pt>
                <c:pt idx="3628">
                  <c:v>0.80683566248362681</c:v>
                </c:pt>
                <c:pt idx="3629">
                  <c:v>0.48698128829103954</c:v>
                </c:pt>
                <c:pt idx="3630">
                  <c:v>0.69451423347672181</c:v>
                </c:pt>
                <c:pt idx="3631">
                  <c:v>0.700723969238216</c:v>
                </c:pt>
                <c:pt idx="3632">
                  <c:v>6.775291267212151E-2</c:v>
                </c:pt>
                <c:pt idx="3633">
                  <c:v>0.72320520632118224</c:v>
                </c:pt>
                <c:pt idx="3634">
                  <c:v>0.90990456608585291</c:v>
                </c:pt>
                <c:pt idx="3635">
                  <c:v>0.7660441309055519</c:v>
                </c:pt>
                <c:pt idx="3636">
                  <c:v>0.90371005558581563</c:v>
                </c:pt>
                <c:pt idx="3637">
                  <c:v>0.65490615677782626</c:v>
                </c:pt>
                <c:pt idx="3638">
                  <c:v>7.7788909002108921E-3</c:v>
                </c:pt>
                <c:pt idx="3639">
                  <c:v>0.73982128581955153</c:v>
                </c:pt>
                <c:pt idx="3640">
                  <c:v>0.17635269517840477</c:v>
                </c:pt>
                <c:pt idx="3641">
                  <c:v>0.95974978942412403</c:v>
                </c:pt>
                <c:pt idx="3642">
                  <c:v>0.51471277722842657</c:v>
                </c:pt>
                <c:pt idx="3643">
                  <c:v>0.77764880414011361</c:v>
                </c:pt>
                <c:pt idx="3644">
                  <c:v>0.94345310886551303</c:v>
                </c:pt>
                <c:pt idx="3645">
                  <c:v>0.61640262865293893</c:v>
                </c:pt>
                <c:pt idx="3646">
                  <c:v>0.87898169591975472</c:v>
                </c:pt>
                <c:pt idx="3647">
                  <c:v>4.5365249293560742E-2</c:v>
                </c:pt>
                <c:pt idx="3648">
                  <c:v>0.4537468028505085</c:v>
                </c:pt>
                <c:pt idx="3649">
                  <c:v>0.12251743447152778</c:v>
                </c:pt>
                <c:pt idx="3650">
                  <c:v>0.15052308894252547</c:v>
                </c:pt>
                <c:pt idx="3651">
                  <c:v>0.84155778300089656</c:v>
                </c:pt>
                <c:pt idx="3652">
                  <c:v>6.1660822043968749E-2</c:v>
                </c:pt>
                <c:pt idx="3653">
                  <c:v>0.3334380189578226</c:v>
                </c:pt>
                <c:pt idx="3654">
                  <c:v>9.2786550099396403E-2</c:v>
                </c:pt>
                <c:pt idx="3655">
                  <c:v>0.46354944653043034</c:v>
                </c:pt>
                <c:pt idx="3656">
                  <c:v>0.87554976291747288</c:v>
                </c:pt>
                <c:pt idx="3657">
                  <c:v>0.36486727994161999</c:v>
                </c:pt>
                <c:pt idx="3658">
                  <c:v>0.32437590478191891</c:v>
                </c:pt>
                <c:pt idx="3659">
                  <c:v>0.78583359568651467</c:v>
                </c:pt>
                <c:pt idx="3660">
                  <c:v>0.50524462922720459</c:v>
                </c:pt>
                <c:pt idx="3661">
                  <c:v>0.64648534760181109</c:v>
                </c:pt>
                <c:pt idx="3662">
                  <c:v>0.47923906961420509</c:v>
                </c:pt>
                <c:pt idx="3663">
                  <c:v>0.57104493191980055</c:v>
                </c:pt>
                <c:pt idx="3664">
                  <c:v>0.55217270206295543</c:v>
                </c:pt>
                <c:pt idx="3665">
                  <c:v>0.36660549806738529</c:v>
                </c:pt>
                <c:pt idx="3666">
                  <c:v>0.53860794451954208</c:v>
                </c:pt>
                <c:pt idx="3667">
                  <c:v>0.38372546591969464</c:v>
                </c:pt>
                <c:pt idx="3668">
                  <c:v>0.27390763828247211</c:v>
                </c:pt>
                <c:pt idx="3669">
                  <c:v>0.56567853948365832</c:v>
                </c:pt>
                <c:pt idx="3670">
                  <c:v>0.3592150278199534</c:v>
                </c:pt>
                <c:pt idx="3671">
                  <c:v>0.3269744959319823</c:v>
                </c:pt>
                <c:pt idx="3672">
                  <c:v>0.4603550548014953</c:v>
                </c:pt>
                <c:pt idx="3673">
                  <c:v>0.18740797470668702</c:v>
                </c:pt>
                <c:pt idx="3674">
                  <c:v>0.76583282126385388</c:v>
                </c:pt>
                <c:pt idx="3675">
                  <c:v>0.35222890756662417</c:v>
                </c:pt>
                <c:pt idx="3676">
                  <c:v>0.91125139822776025</c:v>
                </c:pt>
                <c:pt idx="3677">
                  <c:v>0.40225193994224628</c:v>
                </c:pt>
                <c:pt idx="3678">
                  <c:v>0.64835653530822901</c:v>
                </c:pt>
                <c:pt idx="3679">
                  <c:v>0.92829085138081147</c:v>
                </c:pt>
                <c:pt idx="3680">
                  <c:v>0.78434108327345042</c:v>
                </c:pt>
                <c:pt idx="3681">
                  <c:v>0.42058850285624549</c:v>
                </c:pt>
                <c:pt idx="3682">
                  <c:v>0.83096943089317965</c:v>
                </c:pt>
                <c:pt idx="3683">
                  <c:v>0.10322694764622811</c:v>
                </c:pt>
                <c:pt idx="3684">
                  <c:v>0.93531101613087164</c:v>
                </c:pt>
                <c:pt idx="3685">
                  <c:v>0.77225003753427879</c:v>
                </c:pt>
                <c:pt idx="3686">
                  <c:v>0.20638276459946425</c:v>
                </c:pt>
                <c:pt idx="3687">
                  <c:v>0.67512654917087711</c:v>
                </c:pt>
                <c:pt idx="3688">
                  <c:v>0.85191384090665445</c:v>
                </c:pt>
                <c:pt idx="3689">
                  <c:v>0.11592604411576225</c:v>
                </c:pt>
                <c:pt idx="3690">
                  <c:v>0.3690253795911676</c:v>
                </c:pt>
                <c:pt idx="3691">
                  <c:v>0.20955671472919951</c:v>
                </c:pt>
                <c:pt idx="3692">
                  <c:v>1.9706379631397493E-2</c:v>
                </c:pt>
                <c:pt idx="3693">
                  <c:v>0.20512439087271894</c:v>
                </c:pt>
                <c:pt idx="3694">
                  <c:v>0.52563932376245004</c:v>
                </c:pt>
                <c:pt idx="3695">
                  <c:v>0.42011640147311446</c:v>
                </c:pt>
                <c:pt idx="3696">
                  <c:v>0.89636148460971266</c:v>
                </c:pt>
                <c:pt idx="3697">
                  <c:v>0.14747376141486399</c:v>
                </c:pt>
                <c:pt idx="3698">
                  <c:v>0.59151002559415533</c:v>
                </c:pt>
                <c:pt idx="3699">
                  <c:v>0.50900208694348203</c:v>
                </c:pt>
                <c:pt idx="3700">
                  <c:v>0.79807718507855996</c:v>
                </c:pt>
                <c:pt idx="3701">
                  <c:v>0.28325154133292452</c:v>
                </c:pt>
                <c:pt idx="3702">
                  <c:v>0.60865710843757592</c:v>
                </c:pt>
                <c:pt idx="3703">
                  <c:v>0.70002343631350594</c:v>
                </c:pt>
                <c:pt idx="3704">
                  <c:v>0.29389604706964273</c:v>
                </c:pt>
                <c:pt idx="3705">
                  <c:v>0.51086502546019152</c:v>
                </c:pt>
                <c:pt idx="3706">
                  <c:v>0.10848483541444169</c:v>
                </c:pt>
                <c:pt idx="3707">
                  <c:v>0.30463073649659322</c:v>
                </c:pt>
                <c:pt idx="3708">
                  <c:v>0.92879022421724644</c:v>
                </c:pt>
                <c:pt idx="3709">
                  <c:v>0.1773003452351784</c:v>
                </c:pt>
                <c:pt idx="3710">
                  <c:v>0.88690429361858603</c:v>
                </c:pt>
                <c:pt idx="3711">
                  <c:v>0.20046477355084605</c:v>
                </c:pt>
                <c:pt idx="3712">
                  <c:v>0.21145099504452711</c:v>
                </c:pt>
                <c:pt idx="3713">
                  <c:v>0.85687563934217936</c:v>
                </c:pt>
                <c:pt idx="3714">
                  <c:v>0.5088723499834874</c:v>
                </c:pt>
                <c:pt idx="3715">
                  <c:v>0.61758809844850937</c:v>
                </c:pt>
                <c:pt idx="3716">
                  <c:v>0.80317255007250821</c:v>
                </c:pt>
                <c:pt idx="3717">
                  <c:v>0.92105099462021656</c:v>
                </c:pt>
                <c:pt idx="3718">
                  <c:v>0.10406850795451017</c:v>
                </c:pt>
                <c:pt idx="3719">
                  <c:v>7.9415117427434359E-2</c:v>
                </c:pt>
                <c:pt idx="3720">
                  <c:v>0.72988052886439514</c:v>
                </c:pt>
                <c:pt idx="3721">
                  <c:v>0.1020505498638612</c:v>
                </c:pt>
                <c:pt idx="3722">
                  <c:v>0.16359348789024794</c:v>
                </c:pt>
                <c:pt idx="3723">
                  <c:v>0.51575289737235419</c:v>
                </c:pt>
                <c:pt idx="3724">
                  <c:v>0.25894806313279461</c:v>
                </c:pt>
                <c:pt idx="3725">
                  <c:v>0.14009899885398289</c:v>
                </c:pt>
                <c:pt idx="3726">
                  <c:v>0.64387566486554015</c:v>
                </c:pt>
                <c:pt idx="3727">
                  <c:v>0.61830132110896585</c:v>
                </c:pt>
                <c:pt idx="3728">
                  <c:v>0.79030580436359432</c:v>
                </c:pt>
                <c:pt idx="3729">
                  <c:v>0.66965586490447437</c:v>
                </c:pt>
                <c:pt idx="3730">
                  <c:v>0.90612337547639543</c:v>
                </c:pt>
                <c:pt idx="3731">
                  <c:v>0.21557355775291731</c:v>
                </c:pt>
                <c:pt idx="3732">
                  <c:v>0.14478707925639445</c:v>
                </c:pt>
                <c:pt idx="3733">
                  <c:v>0.43644298819659416</c:v>
                </c:pt>
                <c:pt idx="3734">
                  <c:v>0.29730454613329121</c:v>
                </c:pt>
                <c:pt idx="3735">
                  <c:v>0.79750878820079785</c:v>
                </c:pt>
                <c:pt idx="3736">
                  <c:v>0.73020521678505712</c:v>
                </c:pt>
                <c:pt idx="3737">
                  <c:v>0.55908043242948147</c:v>
                </c:pt>
                <c:pt idx="3738">
                  <c:v>0.46482976827064054</c:v>
                </c:pt>
                <c:pt idx="3739">
                  <c:v>0.39391725063040722</c:v>
                </c:pt>
                <c:pt idx="3740">
                  <c:v>0.56723327122965517</c:v>
                </c:pt>
                <c:pt idx="3741">
                  <c:v>0.48959148278906545</c:v>
                </c:pt>
                <c:pt idx="3742">
                  <c:v>0.56405316179806975</c:v>
                </c:pt>
                <c:pt idx="3743">
                  <c:v>4.1492266134122512E-2</c:v>
                </c:pt>
                <c:pt idx="3744">
                  <c:v>0.36051884217211921</c:v>
                </c:pt>
                <c:pt idx="3745">
                  <c:v>0.24018231278293875</c:v>
                </c:pt>
                <c:pt idx="3746">
                  <c:v>0.74413286882645113</c:v>
                </c:pt>
                <c:pt idx="3747">
                  <c:v>0.641128292140145</c:v>
                </c:pt>
                <c:pt idx="3748">
                  <c:v>0.44320792539194598</c:v>
                </c:pt>
                <c:pt idx="3749">
                  <c:v>0.99560398841072062</c:v>
                </c:pt>
                <c:pt idx="3750">
                  <c:v>0.1162351449561469</c:v>
                </c:pt>
                <c:pt idx="3751">
                  <c:v>0.56408320393603439</c:v>
                </c:pt>
                <c:pt idx="3752">
                  <c:v>0.54641047890596584</c:v>
                </c:pt>
                <c:pt idx="3753">
                  <c:v>0.520920898542237</c:v>
                </c:pt>
                <c:pt idx="3754">
                  <c:v>0.11754372535159054</c:v>
                </c:pt>
                <c:pt idx="3755">
                  <c:v>0.55739391015721207</c:v>
                </c:pt>
                <c:pt idx="3756">
                  <c:v>0.11944993823741094</c:v>
                </c:pt>
                <c:pt idx="3757">
                  <c:v>0.59511388214077521</c:v>
                </c:pt>
                <c:pt idx="3758">
                  <c:v>7.9019065983136683E-2</c:v>
                </c:pt>
                <c:pt idx="3759">
                  <c:v>7.3443904553281106E-2</c:v>
                </c:pt>
                <c:pt idx="3760">
                  <c:v>0.37170575297051378</c:v>
                </c:pt>
                <c:pt idx="3761">
                  <c:v>0.2585921014000625</c:v>
                </c:pt>
                <c:pt idx="3762">
                  <c:v>0.15745015682533856</c:v>
                </c:pt>
                <c:pt idx="3763">
                  <c:v>0.26478768944031916</c:v>
                </c:pt>
                <c:pt idx="3764">
                  <c:v>0.28669834941937511</c:v>
                </c:pt>
                <c:pt idx="3765">
                  <c:v>0.53916061741260846</c:v>
                </c:pt>
                <c:pt idx="3766">
                  <c:v>0.67249877968453742</c:v>
                </c:pt>
                <c:pt idx="3767">
                  <c:v>0.68699208399606504</c:v>
                </c:pt>
                <c:pt idx="3768">
                  <c:v>0.27595764783954141</c:v>
                </c:pt>
                <c:pt idx="3769">
                  <c:v>2.01891651471095E-2</c:v>
                </c:pt>
                <c:pt idx="3770">
                  <c:v>0.31930055344444724</c:v>
                </c:pt>
                <c:pt idx="3771">
                  <c:v>0.48440366680007596</c:v>
                </c:pt>
                <c:pt idx="3772">
                  <c:v>0.37242983485219527</c:v>
                </c:pt>
                <c:pt idx="3773">
                  <c:v>0.42823628682095383</c:v>
                </c:pt>
                <c:pt idx="3774">
                  <c:v>0.36727452574636532</c:v>
                </c:pt>
                <c:pt idx="3775">
                  <c:v>0.78295614513706235</c:v>
                </c:pt>
                <c:pt idx="3776">
                  <c:v>0.14393324458223453</c:v>
                </c:pt>
                <c:pt idx="3777">
                  <c:v>8.6043619590831746E-2</c:v>
                </c:pt>
                <c:pt idx="3778">
                  <c:v>0.1351163890841959</c:v>
                </c:pt>
                <c:pt idx="3779">
                  <c:v>0.90115326405556562</c:v>
                </c:pt>
                <c:pt idx="3780">
                  <c:v>0.68291090786592612</c:v>
                </c:pt>
                <c:pt idx="3781">
                  <c:v>0.68363042859529632</c:v>
                </c:pt>
                <c:pt idx="3782">
                  <c:v>0.77661532712011383</c:v>
                </c:pt>
                <c:pt idx="3783">
                  <c:v>0.57380483372779789</c:v>
                </c:pt>
                <c:pt idx="3784">
                  <c:v>0.9378423890740808</c:v>
                </c:pt>
                <c:pt idx="3785">
                  <c:v>0.31703509405117253</c:v>
                </c:pt>
                <c:pt idx="3786">
                  <c:v>0.40882764403188027</c:v>
                </c:pt>
                <c:pt idx="3787">
                  <c:v>0.1662151697865758</c:v>
                </c:pt>
                <c:pt idx="3788">
                  <c:v>0.57836052895447265</c:v>
                </c:pt>
                <c:pt idx="3789">
                  <c:v>0.50541206379673076</c:v>
                </c:pt>
                <c:pt idx="3790">
                  <c:v>0.46055815762866203</c:v>
                </c:pt>
                <c:pt idx="3791">
                  <c:v>0.60095719089776145</c:v>
                </c:pt>
                <c:pt idx="3792">
                  <c:v>0.28750934465206662</c:v>
                </c:pt>
                <c:pt idx="3793">
                  <c:v>0.16955749325899291</c:v>
                </c:pt>
                <c:pt idx="3794">
                  <c:v>0.752791129868846</c:v>
                </c:pt>
                <c:pt idx="3795">
                  <c:v>0.16052163166949601</c:v>
                </c:pt>
                <c:pt idx="3796">
                  <c:v>0.88706539519460192</c:v>
                </c:pt>
                <c:pt idx="3797">
                  <c:v>0.90809896164950865</c:v>
                </c:pt>
                <c:pt idx="3798">
                  <c:v>0.41925036926718912</c:v>
                </c:pt>
                <c:pt idx="3799">
                  <c:v>0.34095819962255575</c:v>
                </c:pt>
                <c:pt idx="3800">
                  <c:v>0.48446298226921958</c:v>
                </c:pt>
                <c:pt idx="3801">
                  <c:v>0.36934492474857017</c:v>
                </c:pt>
                <c:pt idx="3802">
                  <c:v>0.58015217519372342</c:v>
                </c:pt>
                <c:pt idx="3803">
                  <c:v>0.61761040688381086</c:v>
                </c:pt>
                <c:pt idx="3804">
                  <c:v>0.17811042218381093</c:v>
                </c:pt>
                <c:pt idx="3805">
                  <c:v>0.50186756928538323</c:v>
                </c:pt>
                <c:pt idx="3806">
                  <c:v>0.88823890541132489</c:v>
                </c:pt>
                <c:pt idx="3807">
                  <c:v>0.63128517411243412</c:v>
                </c:pt>
                <c:pt idx="3808">
                  <c:v>9.9232336552456182E-3</c:v>
                </c:pt>
                <c:pt idx="3809">
                  <c:v>0.77978996968818359</c:v>
                </c:pt>
                <c:pt idx="3810">
                  <c:v>0.93002247527708415</c:v>
                </c:pt>
                <c:pt idx="3811">
                  <c:v>0.88774390792834756</c:v>
                </c:pt>
                <c:pt idx="3812">
                  <c:v>0.31186247771226916</c:v>
                </c:pt>
                <c:pt idx="3813">
                  <c:v>0.47266483608291709</c:v>
                </c:pt>
                <c:pt idx="3814">
                  <c:v>7.7901971562719885E-2</c:v>
                </c:pt>
                <c:pt idx="3815">
                  <c:v>0.29843798060828725</c:v>
                </c:pt>
                <c:pt idx="3816">
                  <c:v>0.84714200945903639</c:v>
                </c:pt>
                <c:pt idx="3817">
                  <c:v>0.91575490399997439</c:v>
                </c:pt>
                <c:pt idx="3818">
                  <c:v>9.2673453545511444E-2</c:v>
                </c:pt>
                <c:pt idx="3819">
                  <c:v>0.56273566538595388</c:v>
                </c:pt>
                <c:pt idx="3820">
                  <c:v>0.89833006770272272</c:v>
                </c:pt>
                <c:pt idx="3821">
                  <c:v>0.23344980563663403</c:v>
                </c:pt>
                <c:pt idx="3822">
                  <c:v>0.59088526088319959</c:v>
                </c:pt>
                <c:pt idx="3823">
                  <c:v>8.5815899114038748E-3</c:v>
                </c:pt>
                <c:pt idx="3824">
                  <c:v>0.2307835669400094</c:v>
                </c:pt>
                <c:pt idx="3825">
                  <c:v>0.77941148671294169</c:v>
                </c:pt>
                <c:pt idx="3826">
                  <c:v>0.56885911038557957</c:v>
                </c:pt>
                <c:pt idx="3827">
                  <c:v>0.81507017641098711</c:v>
                </c:pt>
                <c:pt idx="3828">
                  <c:v>0.88445686543567892</c:v>
                </c:pt>
                <c:pt idx="3829">
                  <c:v>6.6539303430607225E-2</c:v>
                </c:pt>
                <c:pt idx="3830">
                  <c:v>0.32607468419059865</c:v>
                </c:pt>
                <c:pt idx="3831">
                  <c:v>0.33721911736634519</c:v>
                </c:pt>
                <c:pt idx="3832">
                  <c:v>0.64170750213866468</c:v>
                </c:pt>
                <c:pt idx="3833">
                  <c:v>0.17799037051293551</c:v>
                </c:pt>
                <c:pt idx="3834">
                  <c:v>0.48415913688212592</c:v>
                </c:pt>
                <c:pt idx="3835">
                  <c:v>0.2626155038655808</c:v>
                </c:pt>
                <c:pt idx="3836">
                  <c:v>0.77877539479116697</c:v>
                </c:pt>
                <c:pt idx="3837">
                  <c:v>0.87806218111797341</c:v>
                </c:pt>
                <c:pt idx="3838">
                  <c:v>0.59107997575359417</c:v>
                </c:pt>
                <c:pt idx="3839">
                  <c:v>0.28115441663244478</c:v>
                </c:pt>
                <c:pt idx="3840">
                  <c:v>0.36228226747470083</c:v>
                </c:pt>
                <c:pt idx="3841">
                  <c:v>0.87807137327178908</c:v>
                </c:pt>
                <c:pt idx="3842">
                  <c:v>0.74557250493465577</c:v>
                </c:pt>
                <c:pt idx="3843">
                  <c:v>0.83709236273406651</c:v>
                </c:pt>
                <c:pt idx="3844">
                  <c:v>1.1342397430605441E-2</c:v>
                </c:pt>
                <c:pt idx="3845">
                  <c:v>0.63167554216071753</c:v>
                </c:pt>
                <c:pt idx="3846">
                  <c:v>0.57083902115507001</c:v>
                </c:pt>
                <c:pt idx="3847">
                  <c:v>9.1430479237544576E-2</c:v>
                </c:pt>
                <c:pt idx="3848">
                  <c:v>0.67206647138673181</c:v>
                </c:pt>
                <c:pt idx="3849">
                  <c:v>0.42118652277681351</c:v>
                </c:pt>
                <c:pt idx="3850">
                  <c:v>0.8818902358794074</c:v>
                </c:pt>
                <c:pt idx="3851">
                  <c:v>0.92919635117482224</c:v>
                </c:pt>
                <c:pt idx="3852">
                  <c:v>3.0761212124843715E-3</c:v>
                </c:pt>
                <c:pt idx="3853">
                  <c:v>0.70037114419991664</c:v>
                </c:pt>
                <c:pt idx="3854">
                  <c:v>0.1378224939749681</c:v>
                </c:pt>
                <c:pt idx="3855">
                  <c:v>0.38265816326376895</c:v>
                </c:pt>
                <c:pt idx="3856">
                  <c:v>0.33575190014008055</c:v>
                </c:pt>
                <c:pt idx="3857">
                  <c:v>0.98218758030896425</c:v>
                </c:pt>
                <c:pt idx="3858">
                  <c:v>0.62666417873774849</c:v>
                </c:pt>
                <c:pt idx="3859">
                  <c:v>0.34485397131408285</c:v>
                </c:pt>
                <c:pt idx="3860">
                  <c:v>0.96069780176537944</c:v>
                </c:pt>
                <c:pt idx="3861">
                  <c:v>0.44795619670672165</c:v>
                </c:pt>
                <c:pt idx="3862">
                  <c:v>0.79979997584586959</c:v>
                </c:pt>
                <c:pt idx="3863">
                  <c:v>0.23819596750577723</c:v>
                </c:pt>
                <c:pt idx="3864">
                  <c:v>0.35962779557315067</c:v>
                </c:pt>
                <c:pt idx="3865">
                  <c:v>0.26436212391795688</c:v>
                </c:pt>
                <c:pt idx="3866">
                  <c:v>0.13421861507660646</c:v>
                </c:pt>
                <c:pt idx="3867">
                  <c:v>0.812265518499662</c:v>
                </c:pt>
                <c:pt idx="3868">
                  <c:v>0.7465713497933798</c:v>
                </c:pt>
                <c:pt idx="3869">
                  <c:v>0.62467790330978012</c:v>
                </c:pt>
                <c:pt idx="3870">
                  <c:v>0.96152285344969612</c:v>
                </c:pt>
                <c:pt idx="3871">
                  <c:v>0.31459985501812765</c:v>
                </c:pt>
                <c:pt idx="3872">
                  <c:v>0.47976521564636621</c:v>
                </c:pt>
                <c:pt idx="3873">
                  <c:v>0.41398129445220405</c:v>
                </c:pt>
                <c:pt idx="3874">
                  <c:v>0.78361778416839323</c:v>
                </c:pt>
                <c:pt idx="3875">
                  <c:v>0.26410044416044859</c:v>
                </c:pt>
                <c:pt idx="3876">
                  <c:v>0.73616693063460614</c:v>
                </c:pt>
                <c:pt idx="3877">
                  <c:v>0.7576051018003398</c:v>
                </c:pt>
                <c:pt idx="3878">
                  <c:v>6.8947884286263902E-2</c:v>
                </c:pt>
                <c:pt idx="3879">
                  <c:v>0.80709312521251531</c:v>
                </c:pt>
                <c:pt idx="3880">
                  <c:v>0.81415737271968158</c:v>
                </c:pt>
                <c:pt idx="3881">
                  <c:v>0.54296522566255423</c:v>
                </c:pt>
                <c:pt idx="3882">
                  <c:v>0.61654963652442663</c:v>
                </c:pt>
                <c:pt idx="3883">
                  <c:v>0.34974299201264186</c:v>
                </c:pt>
                <c:pt idx="3884">
                  <c:v>0.13046868244673529</c:v>
                </c:pt>
                <c:pt idx="3885">
                  <c:v>0.7871478082552309</c:v>
                </c:pt>
                <c:pt idx="3886">
                  <c:v>0.59321527164113486</c:v>
                </c:pt>
                <c:pt idx="3887">
                  <c:v>0.16907239852895606</c:v>
                </c:pt>
                <c:pt idx="3888">
                  <c:v>0.59980400213962604</c:v>
                </c:pt>
                <c:pt idx="3889">
                  <c:v>0.90586588667047485</c:v>
                </c:pt>
                <c:pt idx="3890">
                  <c:v>0.88795919664574752</c:v>
                </c:pt>
                <c:pt idx="3891">
                  <c:v>0.93021995105325239</c:v>
                </c:pt>
                <c:pt idx="3892">
                  <c:v>0.20671927798852291</c:v>
                </c:pt>
                <c:pt idx="3893">
                  <c:v>0.33090707907961081</c:v>
                </c:pt>
                <c:pt idx="3894">
                  <c:v>0.5552800169937685</c:v>
                </c:pt>
                <c:pt idx="3895">
                  <c:v>0.59124754024261961</c:v>
                </c:pt>
                <c:pt idx="3896">
                  <c:v>9.7410783682675472E-2</c:v>
                </c:pt>
                <c:pt idx="3897">
                  <c:v>0.18304328070163881</c:v>
                </c:pt>
                <c:pt idx="3898">
                  <c:v>0.40842067841832558</c:v>
                </c:pt>
                <c:pt idx="3899">
                  <c:v>0.32634410277304432</c:v>
                </c:pt>
                <c:pt idx="3900">
                  <c:v>0.86533723253073969</c:v>
                </c:pt>
                <c:pt idx="3901">
                  <c:v>0.72286907011776658</c:v>
                </c:pt>
                <c:pt idx="3902">
                  <c:v>0.26046339527725398</c:v>
                </c:pt>
                <c:pt idx="3903">
                  <c:v>0.60828635078309401</c:v>
                </c:pt>
                <c:pt idx="3904">
                  <c:v>0.46869953743587228</c:v>
                </c:pt>
                <c:pt idx="3905">
                  <c:v>0.43312761068024097</c:v>
                </c:pt>
                <c:pt idx="3906">
                  <c:v>0.57575462878484029</c:v>
                </c:pt>
                <c:pt idx="3907">
                  <c:v>0.7080479127858057</c:v>
                </c:pt>
                <c:pt idx="3908">
                  <c:v>0.16127211701184144</c:v>
                </c:pt>
                <c:pt idx="3909">
                  <c:v>0.50047254399418484</c:v>
                </c:pt>
                <c:pt idx="3910">
                  <c:v>0.44204883623963631</c:v>
                </c:pt>
                <c:pt idx="3911">
                  <c:v>0.51479260554294692</c:v>
                </c:pt>
                <c:pt idx="3912">
                  <c:v>0.11932328628344614</c:v>
                </c:pt>
                <c:pt idx="3913">
                  <c:v>0.46647449185441925</c:v>
                </c:pt>
                <c:pt idx="3914">
                  <c:v>3.6786523199075147E-2</c:v>
                </c:pt>
                <c:pt idx="3915">
                  <c:v>0.27109733283105181</c:v>
                </c:pt>
                <c:pt idx="3916">
                  <c:v>0.33287481746304537</c:v>
                </c:pt>
                <c:pt idx="3917">
                  <c:v>0.62705902737894048</c:v>
                </c:pt>
                <c:pt idx="3918">
                  <c:v>0.98107508382810049</c:v>
                </c:pt>
                <c:pt idx="3919">
                  <c:v>0.92893582486032311</c:v>
                </c:pt>
                <c:pt idx="3920">
                  <c:v>0.62441035342608131</c:v>
                </c:pt>
                <c:pt idx="3921">
                  <c:v>0.46481195812337656</c:v>
                </c:pt>
                <c:pt idx="3922">
                  <c:v>9.4582105565155908E-2</c:v>
                </c:pt>
                <c:pt idx="3923">
                  <c:v>0.64145015955038842</c:v>
                </c:pt>
                <c:pt idx="3924">
                  <c:v>0.85283348935322534</c:v>
                </c:pt>
                <c:pt idx="3925">
                  <c:v>0.57245748563318399</c:v>
                </c:pt>
                <c:pt idx="3926">
                  <c:v>0.29296296289794282</c:v>
                </c:pt>
                <c:pt idx="3927">
                  <c:v>0.82851935170056268</c:v>
                </c:pt>
                <c:pt idx="3928">
                  <c:v>0.92474595733207932</c:v>
                </c:pt>
                <c:pt idx="3929">
                  <c:v>0.20530680623152611</c:v>
                </c:pt>
                <c:pt idx="3930">
                  <c:v>0.59149425923428234</c:v>
                </c:pt>
                <c:pt idx="3931">
                  <c:v>0.24401687655784976</c:v>
                </c:pt>
                <c:pt idx="3932">
                  <c:v>0.19164623375593043</c:v>
                </c:pt>
                <c:pt idx="3933">
                  <c:v>0.9982526618979185</c:v>
                </c:pt>
                <c:pt idx="3934">
                  <c:v>0.63249044429161139</c:v>
                </c:pt>
                <c:pt idx="3935">
                  <c:v>0.26689913508803542</c:v>
                </c:pt>
                <c:pt idx="3936">
                  <c:v>0.77376535058662543</c:v>
                </c:pt>
                <c:pt idx="3937">
                  <c:v>0.67424923538893888</c:v>
                </c:pt>
                <c:pt idx="3938">
                  <c:v>0.10690110787139326</c:v>
                </c:pt>
                <c:pt idx="3939">
                  <c:v>0.68692192048156719</c:v>
                </c:pt>
                <c:pt idx="3940">
                  <c:v>9.6719459675587469E-2</c:v>
                </c:pt>
                <c:pt idx="3941">
                  <c:v>0.56396069357356093</c:v>
                </c:pt>
                <c:pt idx="3942">
                  <c:v>0.48737881681294126</c:v>
                </c:pt>
                <c:pt idx="3943">
                  <c:v>0.37577610107873383</c:v>
                </c:pt>
                <c:pt idx="3944">
                  <c:v>0.6689327562548838</c:v>
                </c:pt>
                <c:pt idx="3945">
                  <c:v>0.75283630180770356</c:v>
                </c:pt>
                <c:pt idx="3946">
                  <c:v>0.91972640804933681</c:v>
                </c:pt>
                <c:pt idx="3947">
                  <c:v>0.84174201117909608</c:v>
                </c:pt>
                <c:pt idx="3948">
                  <c:v>0.15798381304274492</c:v>
                </c:pt>
                <c:pt idx="3949">
                  <c:v>0.23394773538873892</c:v>
                </c:pt>
                <c:pt idx="3950">
                  <c:v>0.95959060450996769</c:v>
                </c:pt>
                <c:pt idx="3951">
                  <c:v>0.83929192500155969</c:v>
                </c:pt>
                <c:pt idx="3952">
                  <c:v>0.97938542718970467</c:v>
                </c:pt>
                <c:pt idx="3953">
                  <c:v>0.53087670334189974</c:v>
                </c:pt>
                <c:pt idx="3954">
                  <c:v>0.44475499328447271</c:v>
                </c:pt>
                <c:pt idx="3955">
                  <c:v>0.99717405810820592</c:v>
                </c:pt>
                <c:pt idx="3956">
                  <c:v>0.50439655059221966</c:v>
                </c:pt>
                <c:pt idx="3957">
                  <c:v>0.39282772941180866</c:v>
                </c:pt>
                <c:pt idx="3958">
                  <c:v>0.25565015024303001</c:v>
                </c:pt>
                <c:pt idx="3959">
                  <c:v>0.71207706058028952</c:v>
                </c:pt>
                <c:pt idx="3960">
                  <c:v>0.87915909890046307</c:v>
                </c:pt>
                <c:pt idx="3961">
                  <c:v>2.6977146056935724E-2</c:v>
                </c:pt>
                <c:pt idx="3962">
                  <c:v>0.40489570489381238</c:v>
                </c:pt>
                <c:pt idx="3963">
                  <c:v>8.2114076280088197E-2</c:v>
                </c:pt>
                <c:pt idx="3964">
                  <c:v>9.1281965417453079E-2</c:v>
                </c:pt>
                <c:pt idx="3965">
                  <c:v>0.17599469710886231</c:v>
                </c:pt>
                <c:pt idx="3966">
                  <c:v>0.9428762346240116</c:v>
                </c:pt>
                <c:pt idx="3967">
                  <c:v>0.92087725173722823</c:v>
                </c:pt>
                <c:pt idx="3968">
                  <c:v>0.18397187357022049</c:v>
                </c:pt>
                <c:pt idx="3969">
                  <c:v>1.5281020670794426E-2</c:v>
                </c:pt>
                <c:pt idx="3970">
                  <c:v>0.82811634001700041</c:v>
                </c:pt>
                <c:pt idx="3971">
                  <c:v>0.15132859170033064</c:v>
                </c:pt>
                <c:pt idx="3972">
                  <c:v>0.37964263343235599</c:v>
                </c:pt>
                <c:pt idx="3973">
                  <c:v>0.65374202358245015</c:v>
                </c:pt>
                <c:pt idx="3974">
                  <c:v>0.44219227621433899</c:v>
                </c:pt>
                <c:pt idx="3975">
                  <c:v>0.92558826037011499</c:v>
                </c:pt>
                <c:pt idx="3976">
                  <c:v>0.36189396649687272</c:v>
                </c:pt>
                <c:pt idx="3977">
                  <c:v>0.35189683891455498</c:v>
                </c:pt>
                <c:pt idx="3978">
                  <c:v>0.33017356290024408</c:v>
                </c:pt>
                <c:pt idx="3979">
                  <c:v>0.2270735903769143</c:v>
                </c:pt>
                <c:pt idx="3980">
                  <c:v>0.42583539077352517</c:v>
                </c:pt>
                <c:pt idx="3981">
                  <c:v>1.5414656612749517E-2</c:v>
                </c:pt>
                <c:pt idx="3982">
                  <c:v>7.4135616456221617E-2</c:v>
                </c:pt>
                <c:pt idx="3983">
                  <c:v>0.99730770569169325</c:v>
                </c:pt>
                <c:pt idx="3984">
                  <c:v>0.75061148626292662</c:v>
                </c:pt>
                <c:pt idx="3985">
                  <c:v>0.52725154698232723</c:v>
                </c:pt>
                <c:pt idx="3986">
                  <c:v>0.51675205794943124</c:v>
                </c:pt>
                <c:pt idx="3987">
                  <c:v>5.1839882066398807E-2</c:v>
                </c:pt>
                <c:pt idx="3988">
                  <c:v>0.27289981593978585</c:v>
                </c:pt>
                <c:pt idx="3989">
                  <c:v>0.62720842595547832</c:v>
                </c:pt>
                <c:pt idx="3990">
                  <c:v>0.49201695969887865</c:v>
                </c:pt>
                <c:pt idx="3991">
                  <c:v>0.32904358502898534</c:v>
                </c:pt>
                <c:pt idx="3992">
                  <c:v>0.23553550813139207</c:v>
                </c:pt>
                <c:pt idx="3993">
                  <c:v>0.6452870902816239</c:v>
                </c:pt>
                <c:pt idx="3994">
                  <c:v>0.34012828922836497</c:v>
                </c:pt>
                <c:pt idx="3995">
                  <c:v>0.53615898710496679</c:v>
                </c:pt>
                <c:pt idx="3996">
                  <c:v>0.22409819915150209</c:v>
                </c:pt>
                <c:pt idx="3997">
                  <c:v>0.41843506527060415</c:v>
                </c:pt>
                <c:pt idx="3998">
                  <c:v>0.63814392901870609</c:v>
                </c:pt>
                <c:pt idx="3999">
                  <c:v>0.28501694336767164</c:v>
                </c:pt>
                <c:pt idx="4000">
                  <c:v>0.27976910643268799</c:v>
                </c:pt>
                <c:pt idx="4001">
                  <c:v>7.9373740162408793E-2</c:v>
                </c:pt>
                <c:pt idx="4002">
                  <c:v>3.4452835579613615E-2</c:v>
                </c:pt>
                <c:pt idx="4003">
                  <c:v>4.8809512541075011E-2</c:v>
                </c:pt>
                <c:pt idx="4004">
                  <c:v>0.34147920382278002</c:v>
                </c:pt>
                <c:pt idx="4005">
                  <c:v>0.24098057543904547</c:v>
                </c:pt>
                <c:pt idx="4006">
                  <c:v>0.1605333300123612</c:v>
                </c:pt>
                <c:pt idx="4007">
                  <c:v>8.3679443729892111E-2</c:v>
                </c:pt>
                <c:pt idx="4008">
                  <c:v>0.40041269427184606</c:v>
                </c:pt>
                <c:pt idx="4009">
                  <c:v>0.73615455289192244</c:v>
                </c:pt>
                <c:pt idx="4010">
                  <c:v>0.54957238051554769</c:v>
                </c:pt>
                <c:pt idx="4011">
                  <c:v>0.6630012507843791</c:v>
                </c:pt>
                <c:pt idx="4012">
                  <c:v>6.2023859034303512E-2</c:v>
                </c:pt>
                <c:pt idx="4013">
                  <c:v>0.43500071551417963</c:v>
                </c:pt>
                <c:pt idx="4014">
                  <c:v>5.7027572792501924E-2</c:v>
                </c:pt>
                <c:pt idx="4015">
                  <c:v>0.46241784955487486</c:v>
                </c:pt>
                <c:pt idx="4016">
                  <c:v>0.85679939475692779</c:v>
                </c:pt>
                <c:pt idx="4017">
                  <c:v>0.22742960566069448</c:v>
                </c:pt>
                <c:pt idx="4018">
                  <c:v>0.40938426526700344</c:v>
                </c:pt>
                <c:pt idx="4019">
                  <c:v>0.52134826850208837</c:v>
                </c:pt>
                <c:pt idx="4020">
                  <c:v>0.30035064057463345</c:v>
                </c:pt>
                <c:pt idx="4021">
                  <c:v>0.99321806383934708</c:v>
                </c:pt>
                <c:pt idx="4022">
                  <c:v>1.6000873882323911E-2</c:v>
                </c:pt>
                <c:pt idx="4023">
                  <c:v>0.9266892661930477</c:v>
                </c:pt>
                <c:pt idx="4024">
                  <c:v>0.86649883252871174</c:v>
                </c:pt>
                <c:pt idx="4025">
                  <c:v>0.24588023603236314</c:v>
                </c:pt>
                <c:pt idx="4026">
                  <c:v>0.50912892190233283</c:v>
                </c:pt>
                <c:pt idx="4027">
                  <c:v>0.92979233848387022</c:v>
                </c:pt>
                <c:pt idx="4028">
                  <c:v>1.9834824381319258E-2</c:v>
                </c:pt>
                <c:pt idx="4029">
                  <c:v>0.36389530280786347</c:v>
                </c:pt>
                <c:pt idx="4030">
                  <c:v>0.98835621773654414</c:v>
                </c:pt>
                <c:pt idx="4031">
                  <c:v>0.30295342407326842</c:v>
                </c:pt>
                <c:pt idx="4032">
                  <c:v>0.73820032539693659</c:v>
                </c:pt>
                <c:pt idx="4033">
                  <c:v>0.93287087228748522</c:v>
                </c:pt>
                <c:pt idx="4034">
                  <c:v>0.76075246173923483</c:v>
                </c:pt>
                <c:pt idx="4035">
                  <c:v>0.96662637729506307</c:v>
                </c:pt>
                <c:pt idx="4036">
                  <c:v>8.9525124099815792E-2</c:v>
                </c:pt>
                <c:pt idx="4037">
                  <c:v>0.64876267157903067</c:v>
                </c:pt>
                <c:pt idx="4038">
                  <c:v>0.75422315474330592</c:v>
                </c:pt>
                <c:pt idx="4039">
                  <c:v>0.22856369671810592</c:v>
                </c:pt>
                <c:pt idx="4040">
                  <c:v>0.47005266718103211</c:v>
                </c:pt>
                <c:pt idx="4041">
                  <c:v>0.1751792375814073</c:v>
                </c:pt>
                <c:pt idx="4042">
                  <c:v>0.23744795668751373</c:v>
                </c:pt>
                <c:pt idx="4043">
                  <c:v>0.78780997301815547</c:v>
                </c:pt>
                <c:pt idx="4044">
                  <c:v>0.72221844211324049</c:v>
                </c:pt>
                <c:pt idx="4045">
                  <c:v>0.32535852320741793</c:v>
                </c:pt>
                <c:pt idx="4046">
                  <c:v>0.30070147304828349</c:v>
                </c:pt>
                <c:pt idx="4047">
                  <c:v>0.88965944847541834</c:v>
                </c:pt>
                <c:pt idx="4048">
                  <c:v>0.5063524523313867</c:v>
                </c:pt>
                <c:pt idx="4049">
                  <c:v>0.26566825959164103</c:v>
                </c:pt>
                <c:pt idx="4050">
                  <c:v>8.6440882685799567E-2</c:v>
                </c:pt>
                <c:pt idx="4051">
                  <c:v>0.8119172262083354</c:v>
                </c:pt>
                <c:pt idx="4052">
                  <c:v>0.89282280946747528</c:v>
                </c:pt>
                <c:pt idx="4053">
                  <c:v>0.67296064583256876</c:v>
                </c:pt>
                <c:pt idx="4054">
                  <c:v>0.44957643395735714</c:v>
                </c:pt>
                <c:pt idx="4055">
                  <c:v>3.1127447276901195E-2</c:v>
                </c:pt>
                <c:pt idx="4056">
                  <c:v>0.15900830885349229</c:v>
                </c:pt>
                <c:pt idx="4057">
                  <c:v>0.45264882661991235</c:v>
                </c:pt>
                <c:pt idx="4058">
                  <c:v>0.6688309268415118</c:v>
                </c:pt>
                <c:pt idx="4059">
                  <c:v>4.1389351264289276E-2</c:v>
                </c:pt>
                <c:pt idx="4060">
                  <c:v>0.63082862488498381</c:v>
                </c:pt>
                <c:pt idx="4061">
                  <c:v>0.33670036789807506</c:v>
                </c:pt>
                <c:pt idx="4062">
                  <c:v>0.92308518892297764</c:v>
                </c:pt>
                <c:pt idx="4063">
                  <c:v>0.29277215446008936</c:v>
                </c:pt>
                <c:pt idx="4064">
                  <c:v>0.62160193669684316</c:v>
                </c:pt>
                <c:pt idx="4065">
                  <c:v>0.26375198981899395</c:v>
                </c:pt>
                <c:pt idx="4066">
                  <c:v>0.87969481380642145</c:v>
                </c:pt>
                <c:pt idx="4067">
                  <c:v>3.0737570501276092E-2</c:v>
                </c:pt>
                <c:pt idx="4068">
                  <c:v>0.60634934092236181</c:v>
                </c:pt>
                <c:pt idx="4069">
                  <c:v>0.91337480811093696</c:v>
                </c:pt>
                <c:pt idx="4070">
                  <c:v>9.0401846491918833E-2</c:v>
                </c:pt>
                <c:pt idx="4071">
                  <c:v>0.38383591565482128</c:v>
                </c:pt>
                <c:pt idx="4072">
                  <c:v>0.13023633655637332</c:v>
                </c:pt>
                <c:pt idx="4073">
                  <c:v>0.8821104289414875</c:v>
                </c:pt>
                <c:pt idx="4074">
                  <c:v>0.62998114555607598</c:v>
                </c:pt>
                <c:pt idx="4075">
                  <c:v>9.3115286944953399E-2</c:v>
                </c:pt>
                <c:pt idx="4076">
                  <c:v>0.98862960980675629</c:v>
                </c:pt>
                <c:pt idx="4077">
                  <c:v>0.89785394812834163</c:v>
                </c:pt>
                <c:pt idx="4078">
                  <c:v>0.23130811901358334</c:v>
                </c:pt>
                <c:pt idx="4079">
                  <c:v>0.59555818727033127</c:v>
                </c:pt>
                <c:pt idx="4080">
                  <c:v>0.54645537843297021</c:v>
                </c:pt>
                <c:pt idx="4081">
                  <c:v>0.27554724890531379</c:v>
                </c:pt>
                <c:pt idx="4082">
                  <c:v>0.12261427758383298</c:v>
                </c:pt>
                <c:pt idx="4083">
                  <c:v>0.77816527745601038</c:v>
                </c:pt>
                <c:pt idx="4084">
                  <c:v>0.62382012914112772</c:v>
                </c:pt>
                <c:pt idx="4085">
                  <c:v>0.54491240090919302</c:v>
                </c:pt>
                <c:pt idx="4086">
                  <c:v>0.34272400678262299</c:v>
                </c:pt>
                <c:pt idx="4087">
                  <c:v>0.16238392152003195</c:v>
                </c:pt>
                <c:pt idx="4088">
                  <c:v>0.18657091315210375</c:v>
                </c:pt>
                <c:pt idx="4089">
                  <c:v>0.69733927338260193</c:v>
                </c:pt>
                <c:pt idx="4090">
                  <c:v>0.18116966736557413</c:v>
                </c:pt>
                <c:pt idx="4091">
                  <c:v>0.91860133917937115</c:v>
                </c:pt>
                <c:pt idx="4092">
                  <c:v>0.93270951366643862</c:v>
                </c:pt>
                <c:pt idx="4093">
                  <c:v>4.8798117809369282E-2</c:v>
                </c:pt>
                <c:pt idx="4094">
                  <c:v>0.14996794804463534</c:v>
                </c:pt>
                <c:pt idx="4095">
                  <c:v>0.51130471216109796</c:v>
                </c:pt>
                <c:pt idx="4096">
                  <c:v>0.49829921754929202</c:v>
                </c:pt>
                <c:pt idx="4097">
                  <c:v>0.91495127692583544</c:v>
                </c:pt>
                <c:pt idx="4098">
                  <c:v>0.58611321849101838</c:v>
                </c:pt>
                <c:pt idx="4099">
                  <c:v>0.80486510452109628</c:v>
                </c:pt>
                <c:pt idx="4100">
                  <c:v>0.36781361204004548</c:v>
                </c:pt>
                <c:pt idx="4101">
                  <c:v>0.84337948301964416</c:v>
                </c:pt>
                <c:pt idx="4102">
                  <c:v>0.67897303713437773</c:v>
                </c:pt>
                <c:pt idx="4103">
                  <c:v>0.49983704346224528</c:v>
                </c:pt>
                <c:pt idx="4104">
                  <c:v>0.76119139593150065</c:v>
                </c:pt>
                <c:pt idx="4105">
                  <c:v>0.3437933467066816</c:v>
                </c:pt>
                <c:pt idx="4106">
                  <c:v>0.13478002517241056</c:v>
                </c:pt>
                <c:pt idx="4107">
                  <c:v>0.24788499867910752</c:v>
                </c:pt>
                <c:pt idx="4108">
                  <c:v>0.20317472573517575</c:v>
                </c:pt>
                <c:pt idx="4109">
                  <c:v>0.75761735707410494</c:v>
                </c:pt>
                <c:pt idx="4110">
                  <c:v>0.27492227045582712</c:v>
                </c:pt>
                <c:pt idx="4111">
                  <c:v>0.61860147706167845</c:v>
                </c:pt>
                <c:pt idx="4112">
                  <c:v>0.8350269016041546</c:v>
                </c:pt>
                <c:pt idx="4113">
                  <c:v>0.29713718700089359</c:v>
                </c:pt>
                <c:pt idx="4114">
                  <c:v>0.98470384999397387</c:v>
                </c:pt>
                <c:pt idx="4115">
                  <c:v>0.91760877469443192</c:v>
                </c:pt>
                <c:pt idx="4116">
                  <c:v>0.25067821529259821</c:v>
                </c:pt>
                <c:pt idx="4117">
                  <c:v>0.14876634867338759</c:v>
                </c:pt>
                <c:pt idx="4118">
                  <c:v>0.31602407960036027</c:v>
                </c:pt>
                <c:pt idx="4119">
                  <c:v>0.4167077692303377</c:v>
                </c:pt>
                <c:pt idx="4120">
                  <c:v>0.60747938026091053</c:v>
                </c:pt>
                <c:pt idx="4121">
                  <c:v>0.90594597109870334</c:v>
                </c:pt>
                <c:pt idx="4122">
                  <c:v>0.23393818188176405</c:v>
                </c:pt>
                <c:pt idx="4123">
                  <c:v>0.79902481278359183</c:v>
                </c:pt>
                <c:pt idx="4124">
                  <c:v>0.21003037980293407</c:v>
                </c:pt>
                <c:pt idx="4125">
                  <c:v>0.98059527388801582</c:v>
                </c:pt>
                <c:pt idx="4126">
                  <c:v>0.86477016185632449</c:v>
                </c:pt>
                <c:pt idx="4127">
                  <c:v>0.19211224522074324</c:v>
                </c:pt>
                <c:pt idx="4128">
                  <c:v>0.83050735100661743</c:v>
                </c:pt>
                <c:pt idx="4129">
                  <c:v>0.3370502941948596</c:v>
                </c:pt>
                <c:pt idx="4130">
                  <c:v>0.80429645898020663</c:v>
                </c:pt>
                <c:pt idx="4131">
                  <c:v>0.81058800630764483</c:v>
                </c:pt>
                <c:pt idx="4132">
                  <c:v>0.55262393856077641</c:v>
                </c:pt>
                <c:pt idx="4133">
                  <c:v>0.95053731694376897</c:v>
                </c:pt>
                <c:pt idx="4134">
                  <c:v>0.68068779990109052</c:v>
                </c:pt>
                <c:pt idx="4135">
                  <c:v>0.31985486360260046</c:v>
                </c:pt>
                <c:pt idx="4136">
                  <c:v>0.80069449488105926</c:v>
                </c:pt>
                <c:pt idx="4137">
                  <c:v>0.27237739193829585</c:v>
                </c:pt>
                <c:pt idx="4138">
                  <c:v>0.84682823291366371</c:v>
                </c:pt>
                <c:pt idx="4139">
                  <c:v>0.64211250592121505</c:v>
                </c:pt>
                <c:pt idx="4140">
                  <c:v>0.98488894383650694</c:v>
                </c:pt>
                <c:pt idx="4141">
                  <c:v>2.8480986146480303E-2</c:v>
                </c:pt>
                <c:pt idx="4142">
                  <c:v>0.67993608986955889</c:v>
                </c:pt>
                <c:pt idx="4143">
                  <c:v>0.68586436365072823</c:v>
                </c:pt>
                <c:pt idx="4144">
                  <c:v>0.32236180376371454</c:v>
                </c:pt>
                <c:pt idx="4145">
                  <c:v>0.93483778272515061</c:v>
                </c:pt>
                <c:pt idx="4146">
                  <c:v>0.81861618758114807</c:v>
                </c:pt>
                <c:pt idx="4147">
                  <c:v>0.48226660233096524</c:v>
                </c:pt>
                <c:pt idx="4148">
                  <c:v>0.4547873025083855</c:v>
                </c:pt>
                <c:pt idx="4149">
                  <c:v>0.61019518441064058</c:v>
                </c:pt>
                <c:pt idx="4150">
                  <c:v>0.55046631561148274</c:v>
                </c:pt>
                <c:pt idx="4151">
                  <c:v>0.68736840816557798</c:v>
                </c:pt>
                <c:pt idx="4152">
                  <c:v>0.60083796484434882</c:v>
                </c:pt>
                <c:pt idx="4153">
                  <c:v>0.28367706494577094</c:v>
                </c:pt>
                <c:pt idx="4154">
                  <c:v>0.76043246954699628</c:v>
                </c:pt>
                <c:pt idx="4155">
                  <c:v>0.58851760234149064</c:v>
                </c:pt>
                <c:pt idx="4156">
                  <c:v>0.2153444794078099</c:v>
                </c:pt>
                <c:pt idx="4157">
                  <c:v>0.29466733303604059</c:v>
                </c:pt>
                <c:pt idx="4158">
                  <c:v>0.47386826270905708</c:v>
                </c:pt>
                <c:pt idx="4159">
                  <c:v>0.30389327709744374</c:v>
                </c:pt>
                <c:pt idx="4160">
                  <c:v>0.53431010271157608</c:v>
                </c:pt>
                <c:pt idx="4161">
                  <c:v>0.14989819943434474</c:v>
                </c:pt>
                <c:pt idx="4162">
                  <c:v>0.3390398190072923</c:v>
                </c:pt>
                <c:pt idx="4163">
                  <c:v>0.24223998153686521</c:v>
                </c:pt>
                <c:pt idx="4164">
                  <c:v>0.32737161606893483</c:v>
                </c:pt>
                <c:pt idx="4165">
                  <c:v>0.13475319656299109</c:v>
                </c:pt>
                <c:pt idx="4166">
                  <c:v>0.79697656016656038</c:v>
                </c:pt>
                <c:pt idx="4167">
                  <c:v>0.78504864535529573</c:v>
                </c:pt>
                <c:pt idx="4168">
                  <c:v>0.31258441242975388</c:v>
                </c:pt>
                <c:pt idx="4169">
                  <c:v>0.60622163284859698</c:v>
                </c:pt>
                <c:pt idx="4170">
                  <c:v>0.76698521234420369</c:v>
                </c:pt>
                <c:pt idx="4171">
                  <c:v>0.72046579500681995</c:v>
                </c:pt>
                <c:pt idx="4172">
                  <c:v>0.8686186055972327</c:v>
                </c:pt>
                <c:pt idx="4173">
                  <c:v>0.87290619866592167</c:v>
                </c:pt>
                <c:pt idx="4174">
                  <c:v>0.93448290412057322</c:v>
                </c:pt>
                <c:pt idx="4175">
                  <c:v>0.85417148044992774</c:v>
                </c:pt>
                <c:pt idx="4176">
                  <c:v>6.0073847910423694E-2</c:v>
                </c:pt>
                <c:pt idx="4177">
                  <c:v>0.66116375646608128</c:v>
                </c:pt>
                <c:pt idx="4178">
                  <c:v>0.17925685140269662</c:v>
                </c:pt>
                <c:pt idx="4179">
                  <c:v>0.76990345109715286</c:v>
                </c:pt>
                <c:pt idx="4180">
                  <c:v>0.76730451582339798</c:v>
                </c:pt>
                <c:pt idx="4181">
                  <c:v>8.6999369825701861E-2</c:v>
                </c:pt>
                <c:pt idx="4182">
                  <c:v>0.19841058654636637</c:v>
                </c:pt>
                <c:pt idx="4183">
                  <c:v>0.68673001075476869</c:v>
                </c:pt>
                <c:pt idx="4184">
                  <c:v>0.87129268137332638</c:v>
                </c:pt>
                <c:pt idx="4185">
                  <c:v>0.81609776747231266</c:v>
                </c:pt>
                <c:pt idx="4186">
                  <c:v>0.15517983313425437</c:v>
                </c:pt>
                <c:pt idx="4187">
                  <c:v>0.1074574133881635</c:v>
                </c:pt>
                <c:pt idx="4188">
                  <c:v>3.6748740839189262E-2</c:v>
                </c:pt>
                <c:pt idx="4189">
                  <c:v>0.63608921022903608</c:v>
                </c:pt>
                <c:pt idx="4190">
                  <c:v>0.75135824538364926</c:v>
                </c:pt>
                <c:pt idx="4191">
                  <c:v>7.803208896798644E-2</c:v>
                </c:pt>
                <c:pt idx="4192">
                  <c:v>0.48532121092328856</c:v>
                </c:pt>
                <c:pt idx="4193">
                  <c:v>0.79359391368627263</c:v>
                </c:pt>
                <c:pt idx="4194">
                  <c:v>0.93290925115948042</c:v>
                </c:pt>
                <c:pt idx="4195">
                  <c:v>0.40578616336257484</c:v>
                </c:pt>
                <c:pt idx="4196">
                  <c:v>4.8049560770415493E-2</c:v>
                </c:pt>
                <c:pt idx="4197">
                  <c:v>0.56896979434833383</c:v>
                </c:pt>
                <c:pt idx="4198">
                  <c:v>0.67533553842237948</c:v>
                </c:pt>
                <c:pt idx="4199">
                  <c:v>0.36439619090612801</c:v>
                </c:pt>
                <c:pt idx="4200">
                  <c:v>0.40678248526844313</c:v>
                </c:pt>
                <c:pt idx="4201">
                  <c:v>0.79323183269856112</c:v>
                </c:pt>
                <c:pt idx="4202">
                  <c:v>0.84741409069272411</c:v>
                </c:pt>
                <c:pt idx="4203">
                  <c:v>0.48862419858976464</c:v>
                </c:pt>
                <c:pt idx="4204">
                  <c:v>0.30690762414918638</c:v>
                </c:pt>
                <c:pt idx="4205">
                  <c:v>0.19644100135026546</c:v>
                </c:pt>
                <c:pt idx="4206">
                  <c:v>0.58391161988671481</c:v>
                </c:pt>
                <c:pt idx="4207">
                  <c:v>0.80259736199052878</c:v>
                </c:pt>
                <c:pt idx="4208">
                  <c:v>0.25386490079288598</c:v>
                </c:pt>
                <c:pt idx="4209">
                  <c:v>0.70738955200993903</c:v>
                </c:pt>
                <c:pt idx="4210">
                  <c:v>9.6202557019983675E-2</c:v>
                </c:pt>
                <c:pt idx="4211">
                  <c:v>0.8763777608407558</c:v>
                </c:pt>
                <c:pt idx="4212">
                  <c:v>0.28102837655741181</c:v>
                </c:pt>
                <c:pt idx="4213">
                  <c:v>0.24392672639523014</c:v>
                </c:pt>
                <c:pt idx="4214">
                  <c:v>0.67649245060816987</c:v>
                </c:pt>
                <c:pt idx="4215">
                  <c:v>0.80861929748608696</c:v>
                </c:pt>
                <c:pt idx="4216">
                  <c:v>0.46453477463896142</c:v>
                </c:pt>
                <c:pt idx="4217">
                  <c:v>0.43595928299983933</c:v>
                </c:pt>
                <c:pt idx="4218">
                  <c:v>0.16767130427419735</c:v>
                </c:pt>
                <c:pt idx="4219">
                  <c:v>5.1612862409843537E-2</c:v>
                </c:pt>
                <c:pt idx="4220">
                  <c:v>0.45738044821535256</c:v>
                </c:pt>
                <c:pt idx="4221">
                  <c:v>0.19319508140589814</c:v>
                </c:pt>
                <c:pt idx="4222">
                  <c:v>2.9735114904928542E-2</c:v>
                </c:pt>
                <c:pt idx="4223">
                  <c:v>0.75807813310906202</c:v>
                </c:pt>
                <c:pt idx="4224">
                  <c:v>1.9185089980803937E-2</c:v>
                </c:pt>
                <c:pt idx="4225">
                  <c:v>0.44380923334686517</c:v>
                </c:pt>
                <c:pt idx="4226">
                  <c:v>0.10178678673775252</c:v>
                </c:pt>
                <c:pt idx="4227">
                  <c:v>0.73052662738157748</c:v>
                </c:pt>
                <c:pt idx="4228">
                  <c:v>0.96102832814726435</c:v>
                </c:pt>
                <c:pt idx="4229">
                  <c:v>3.1130970470202609E-3</c:v>
                </c:pt>
                <c:pt idx="4230">
                  <c:v>0.32182399524460731</c:v>
                </c:pt>
                <c:pt idx="4231">
                  <c:v>0.89589000209043268</c:v>
                </c:pt>
                <c:pt idx="4232">
                  <c:v>0.22326705987717355</c:v>
                </c:pt>
                <c:pt idx="4233">
                  <c:v>0.44947728163072714</c:v>
                </c:pt>
                <c:pt idx="4234">
                  <c:v>0.36467429360592474</c:v>
                </c:pt>
                <c:pt idx="4235">
                  <c:v>8.0854560751865881E-2</c:v>
                </c:pt>
                <c:pt idx="4236">
                  <c:v>0.92260448258491445</c:v>
                </c:pt>
                <c:pt idx="4237">
                  <c:v>0.2135407306316964</c:v>
                </c:pt>
                <c:pt idx="4238">
                  <c:v>0.97906165289648883</c:v>
                </c:pt>
                <c:pt idx="4239">
                  <c:v>8.9202157263272519E-2</c:v>
                </c:pt>
                <c:pt idx="4240">
                  <c:v>0.22065904979624743</c:v>
                </c:pt>
                <c:pt idx="4241">
                  <c:v>0.61665185150534463</c:v>
                </c:pt>
                <c:pt idx="4242">
                  <c:v>6.7670176302860569E-2</c:v>
                </c:pt>
                <c:pt idx="4243">
                  <c:v>0.33265504815273689</c:v>
                </c:pt>
                <c:pt idx="4244">
                  <c:v>0.93339622902376407</c:v>
                </c:pt>
                <c:pt idx="4245">
                  <c:v>0.59042312837691191</c:v>
                </c:pt>
                <c:pt idx="4246">
                  <c:v>0.24152055673372028</c:v>
                </c:pt>
                <c:pt idx="4247">
                  <c:v>0.23599894961155901</c:v>
                </c:pt>
                <c:pt idx="4248">
                  <c:v>0.43434804744755295</c:v>
                </c:pt>
                <c:pt idx="4249">
                  <c:v>8.7635376997122247E-2</c:v>
                </c:pt>
                <c:pt idx="4250">
                  <c:v>0.88778311660875708</c:v>
                </c:pt>
                <c:pt idx="4251">
                  <c:v>0.97084276935590563</c:v>
                </c:pt>
                <c:pt idx="4252">
                  <c:v>0.95442649068051322</c:v>
                </c:pt>
                <c:pt idx="4253">
                  <c:v>4.603079336044881E-2</c:v>
                </c:pt>
                <c:pt idx="4254">
                  <c:v>0.63954593503826573</c:v>
                </c:pt>
                <c:pt idx="4255">
                  <c:v>0.84853211410740959</c:v>
                </c:pt>
                <c:pt idx="4256">
                  <c:v>0.27924372920731255</c:v>
                </c:pt>
                <c:pt idx="4257">
                  <c:v>0.24935871327731698</c:v>
                </c:pt>
                <c:pt idx="4258">
                  <c:v>0.97189597784164172</c:v>
                </c:pt>
                <c:pt idx="4259">
                  <c:v>0.65570151044786973</c:v>
                </c:pt>
                <c:pt idx="4260">
                  <c:v>0.37528802332248912</c:v>
                </c:pt>
                <c:pt idx="4261">
                  <c:v>0.46580990704978348</c:v>
                </c:pt>
                <c:pt idx="4262">
                  <c:v>0.8671097116857347</c:v>
                </c:pt>
                <c:pt idx="4263">
                  <c:v>0.51292622811762911</c:v>
                </c:pt>
                <c:pt idx="4264">
                  <c:v>0.75111789896670633</c:v>
                </c:pt>
                <c:pt idx="4265">
                  <c:v>3.8529859408051641E-2</c:v>
                </c:pt>
                <c:pt idx="4266">
                  <c:v>0.57134899709902187</c:v>
                </c:pt>
                <c:pt idx="4267">
                  <c:v>0.66259616923639375</c:v>
                </c:pt>
                <c:pt idx="4268">
                  <c:v>0.25381828204440804</c:v>
                </c:pt>
                <c:pt idx="4269">
                  <c:v>0.92386824634106279</c:v>
                </c:pt>
                <c:pt idx="4270">
                  <c:v>0.4536181802179749</c:v>
                </c:pt>
                <c:pt idx="4271">
                  <c:v>0.96075684947928264</c:v>
                </c:pt>
                <c:pt idx="4272">
                  <c:v>0.44037112427892683</c:v>
                </c:pt>
                <c:pt idx="4273">
                  <c:v>0.31748768189804988</c:v>
                </c:pt>
                <c:pt idx="4274">
                  <c:v>1.5471586499117122E-2</c:v>
                </c:pt>
                <c:pt idx="4275">
                  <c:v>3.0956216636559095E-2</c:v>
                </c:pt>
                <c:pt idx="4276">
                  <c:v>0.28113493662380379</c:v>
                </c:pt>
                <c:pt idx="4277">
                  <c:v>3.4881762245149238E-2</c:v>
                </c:pt>
                <c:pt idx="4278">
                  <c:v>0.25777998019837772</c:v>
                </c:pt>
                <c:pt idx="4279">
                  <c:v>0.50812912010966294</c:v>
                </c:pt>
                <c:pt idx="4280">
                  <c:v>0.12612360908003692</c:v>
                </c:pt>
                <c:pt idx="4281">
                  <c:v>0.75949973415560079</c:v>
                </c:pt>
                <c:pt idx="4282">
                  <c:v>0.91203387915717149</c:v>
                </c:pt>
                <c:pt idx="4283">
                  <c:v>0.55340892055696289</c:v>
                </c:pt>
                <c:pt idx="4284">
                  <c:v>0.14372972685086063</c:v>
                </c:pt>
                <c:pt idx="4285">
                  <c:v>0.6655211083896091</c:v>
                </c:pt>
                <c:pt idx="4286">
                  <c:v>0.41327063013486126</c:v>
                </c:pt>
                <c:pt idx="4287">
                  <c:v>0.83948260258859142</c:v>
                </c:pt>
                <c:pt idx="4288">
                  <c:v>0.18410363243152555</c:v>
                </c:pt>
                <c:pt idx="4289">
                  <c:v>0.22975220262527102</c:v>
                </c:pt>
                <c:pt idx="4290">
                  <c:v>0.44527144890524051</c:v>
                </c:pt>
                <c:pt idx="4291">
                  <c:v>0.67724367635196248</c:v>
                </c:pt>
                <c:pt idx="4292">
                  <c:v>0.43447037340815664</c:v>
                </c:pt>
                <c:pt idx="4293">
                  <c:v>0.14356779686341425</c:v>
                </c:pt>
                <c:pt idx="4294">
                  <c:v>0.94396380937842828</c:v>
                </c:pt>
                <c:pt idx="4295">
                  <c:v>0.19974614921945433</c:v>
                </c:pt>
                <c:pt idx="4296">
                  <c:v>0.13353185734410392</c:v>
                </c:pt>
                <c:pt idx="4297">
                  <c:v>0.26992830832951159</c:v>
                </c:pt>
                <c:pt idx="4298">
                  <c:v>0.68508002007616686</c:v>
                </c:pt>
                <c:pt idx="4299">
                  <c:v>0.13989934611129545</c:v>
                </c:pt>
                <c:pt idx="4300">
                  <c:v>0.28831201851755012</c:v>
                </c:pt>
                <c:pt idx="4301">
                  <c:v>0.66009715043944173</c:v>
                </c:pt>
                <c:pt idx="4302">
                  <c:v>0.25280936167240581</c:v>
                </c:pt>
                <c:pt idx="4303">
                  <c:v>0.96694355409915722</c:v>
                </c:pt>
                <c:pt idx="4304">
                  <c:v>0.42031567051090096</c:v>
                </c:pt>
                <c:pt idx="4305">
                  <c:v>0.24547620268793599</c:v>
                </c:pt>
                <c:pt idx="4306">
                  <c:v>0.71854050211540443</c:v>
                </c:pt>
                <c:pt idx="4307">
                  <c:v>0.51022097957796464</c:v>
                </c:pt>
                <c:pt idx="4308">
                  <c:v>0.28400569282658661</c:v>
                </c:pt>
                <c:pt idx="4309">
                  <c:v>0.28368126241661668</c:v>
                </c:pt>
                <c:pt idx="4310">
                  <c:v>0.83097936205145873</c:v>
                </c:pt>
                <c:pt idx="4311">
                  <c:v>0.27013992484199811</c:v>
                </c:pt>
                <c:pt idx="4312">
                  <c:v>0.24171874543731975</c:v>
                </c:pt>
                <c:pt idx="4313">
                  <c:v>0.56695649100791501</c:v>
                </c:pt>
                <c:pt idx="4314">
                  <c:v>0.83774629600241146</c:v>
                </c:pt>
                <c:pt idx="4315">
                  <c:v>1.9988385038444954E-3</c:v>
                </c:pt>
                <c:pt idx="4316">
                  <c:v>0.5944806600895155</c:v>
                </c:pt>
                <c:pt idx="4317">
                  <c:v>0.43645605046137054</c:v>
                </c:pt>
                <c:pt idx="4318">
                  <c:v>0.51684203022943909</c:v>
                </c:pt>
                <c:pt idx="4319">
                  <c:v>0.56400399215705876</c:v>
                </c:pt>
                <c:pt idx="4320">
                  <c:v>0.21509810966211282</c:v>
                </c:pt>
                <c:pt idx="4321">
                  <c:v>0.1539310171054355</c:v>
                </c:pt>
                <c:pt idx="4322">
                  <c:v>0.11860641702944712</c:v>
                </c:pt>
                <c:pt idx="4323">
                  <c:v>0.41805293989277115</c:v>
                </c:pt>
                <c:pt idx="4324">
                  <c:v>0.21576270377997434</c:v>
                </c:pt>
                <c:pt idx="4325">
                  <c:v>0.32376435600396447</c:v>
                </c:pt>
                <c:pt idx="4326">
                  <c:v>0.50753328460619473</c:v>
                </c:pt>
                <c:pt idx="4327">
                  <c:v>0.11191630228977478</c:v>
                </c:pt>
                <c:pt idx="4328">
                  <c:v>0.97729451021984892</c:v>
                </c:pt>
                <c:pt idx="4329">
                  <c:v>0.38883519097642749</c:v>
                </c:pt>
                <c:pt idx="4330">
                  <c:v>0.15305666679193111</c:v>
                </c:pt>
                <c:pt idx="4331">
                  <c:v>0.42340069796117052</c:v>
                </c:pt>
                <c:pt idx="4332">
                  <c:v>9.5532559368541728E-2</c:v>
                </c:pt>
                <c:pt idx="4333">
                  <c:v>0.61572723305585197</c:v>
                </c:pt>
                <c:pt idx="4334">
                  <c:v>0.52760789567958932</c:v>
                </c:pt>
                <c:pt idx="4335">
                  <c:v>0.50590461283265831</c:v>
                </c:pt>
                <c:pt idx="4336">
                  <c:v>0.73882980446276714</c:v>
                </c:pt>
                <c:pt idx="4337">
                  <c:v>0.51252553170198833</c:v>
                </c:pt>
                <c:pt idx="4338">
                  <c:v>1.6613241292821823E-2</c:v>
                </c:pt>
                <c:pt idx="4339">
                  <c:v>0.21874833443143793</c:v>
                </c:pt>
                <c:pt idx="4340">
                  <c:v>0.50325871515239529</c:v>
                </c:pt>
                <c:pt idx="4341">
                  <c:v>0.26922749228273868</c:v>
                </c:pt>
                <c:pt idx="4342">
                  <c:v>0.90646472196395733</c:v>
                </c:pt>
                <c:pt idx="4343">
                  <c:v>0.95258397420522944</c:v>
                </c:pt>
                <c:pt idx="4344">
                  <c:v>7.88563932659367E-2</c:v>
                </c:pt>
                <c:pt idx="4345">
                  <c:v>0.33940354657331645</c:v>
                </c:pt>
                <c:pt idx="4346">
                  <c:v>0.35540918370495045</c:v>
                </c:pt>
                <c:pt idx="4347">
                  <c:v>0.3621524550775776</c:v>
                </c:pt>
                <c:pt idx="4348">
                  <c:v>0.69631441482171152</c:v>
                </c:pt>
                <c:pt idx="4349">
                  <c:v>0.95637183448130814</c:v>
                </c:pt>
                <c:pt idx="4350">
                  <c:v>0.74142405332132433</c:v>
                </c:pt>
                <c:pt idx="4351">
                  <c:v>0.11406609747282513</c:v>
                </c:pt>
                <c:pt idx="4352">
                  <c:v>0.10890215174709547</c:v>
                </c:pt>
                <c:pt idx="4353">
                  <c:v>0.31846633940863717</c:v>
                </c:pt>
                <c:pt idx="4354">
                  <c:v>0.46376836694021167</c:v>
                </c:pt>
                <c:pt idx="4355">
                  <c:v>0.55494509011271642</c:v>
                </c:pt>
                <c:pt idx="4356">
                  <c:v>0.96213145040074899</c:v>
                </c:pt>
                <c:pt idx="4357">
                  <c:v>0.5432888113629486</c:v>
                </c:pt>
                <c:pt idx="4358">
                  <c:v>5.505450305298646E-2</c:v>
                </c:pt>
                <c:pt idx="4359">
                  <c:v>0.30103473751853904</c:v>
                </c:pt>
                <c:pt idx="4360">
                  <c:v>0.49083540006113957</c:v>
                </c:pt>
                <c:pt idx="4361">
                  <c:v>0.47057075354762878</c:v>
                </c:pt>
                <c:pt idx="4362">
                  <c:v>0.88265680097167232</c:v>
                </c:pt>
                <c:pt idx="4363">
                  <c:v>0.81285585687163098</c:v>
                </c:pt>
                <c:pt idx="4364">
                  <c:v>0.66838836747612262</c:v>
                </c:pt>
                <c:pt idx="4365">
                  <c:v>0.60329409716804239</c:v>
                </c:pt>
                <c:pt idx="4366">
                  <c:v>0.56389302926319329</c:v>
                </c:pt>
                <c:pt idx="4367">
                  <c:v>0.35014475246432458</c:v>
                </c:pt>
                <c:pt idx="4368">
                  <c:v>0.88285659387840731</c:v>
                </c:pt>
                <c:pt idx="4369">
                  <c:v>0.17077524036670813</c:v>
                </c:pt>
                <c:pt idx="4370">
                  <c:v>0.21946676923868561</c:v>
                </c:pt>
                <c:pt idx="4371">
                  <c:v>0.57799252056423223</c:v>
                </c:pt>
                <c:pt idx="4372">
                  <c:v>0.32029504902674588</c:v>
                </c:pt>
                <c:pt idx="4373">
                  <c:v>0.19889091849275442</c:v>
                </c:pt>
                <c:pt idx="4374">
                  <c:v>0.75966903369858352</c:v>
                </c:pt>
                <c:pt idx="4375">
                  <c:v>0.75745129806802203</c:v>
                </c:pt>
                <c:pt idx="4376">
                  <c:v>0.48396855522131943</c:v>
                </c:pt>
                <c:pt idx="4377">
                  <c:v>5.950953069120158E-2</c:v>
                </c:pt>
                <c:pt idx="4378">
                  <c:v>0.17668425300004159</c:v>
                </c:pt>
                <c:pt idx="4379">
                  <c:v>0.5322420976740504</c:v>
                </c:pt>
                <c:pt idx="4380">
                  <c:v>0.39293753374039081</c:v>
                </c:pt>
                <c:pt idx="4381">
                  <c:v>0.10113150072336732</c:v>
                </c:pt>
                <c:pt idx="4382">
                  <c:v>0.71713458360970694</c:v>
                </c:pt>
                <c:pt idx="4383">
                  <c:v>0.88094865432053271</c:v>
                </c:pt>
                <c:pt idx="4384">
                  <c:v>0.10403509116919482</c:v>
                </c:pt>
                <c:pt idx="4385">
                  <c:v>0.51777920663253363</c:v>
                </c:pt>
                <c:pt idx="4386">
                  <c:v>0.31512779896851995</c:v>
                </c:pt>
                <c:pt idx="4387">
                  <c:v>0.35291918988941201</c:v>
                </c:pt>
                <c:pt idx="4388">
                  <c:v>0.51282639732250312</c:v>
                </c:pt>
                <c:pt idx="4389">
                  <c:v>7.3261725284746726E-2</c:v>
                </c:pt>
                <c:pt idx="4390">
                  <c:v>0.30981878671321028</c:v>
                </c:pt>
                <c:pt idx="4391">
                  <c:v>0.124350214900612</c:v>
                </c:pt>
                <c:pt idx="4392">
                  <c:v>0.95406376056096687</c:v>
                </c:pt>
                <c:pt idx="4393">
                  <c:v>0.94962567414605326</c:v>
                </c:pt>
                <c:pt idx="4394">
                  <c:v>0.35870729869171386</c:v>
                </c:pt>
                <c:pt idx="4395">
                  <c:v>0.7935710376098617</c:v>
                </c:pt>
                <c:pt idx="4396">
                  <c:v>0.54843103492093781</c:v>
                </c:pt>
                <c:pt idx="4397">
                  <c:v>0.48040584217775884</c:v>
                </c:pt>
                <c:pt idx="4398">
                  <c:v>0.18099140756809684</c:v>
                </c:pt>
                <c:pt idx="4399">
                  <c:v>0.92258892297865303</c:v>
                </c:pt>
                <c:pt idx="4400">
                  <c:v>0.95203042819724903</c:v>
                </c:pt>
                <c:pt idx="4401">
                  <c:v>0.7754086371396709</c:v>
                </c:pt>
                <c:pt idx="4402">
                  <c:v>0.29296633242301939</c:v>
                </c:pt>
                <c:pt idx="4403">
                  <c:v>0.88515095966176638</c:v>
                </c:pt>
                <c:pt idx="4404">
                  <c:v>0.73218096128300814</c:v>
                </c:pt>
                <c:pt idx="4405">
                  <c:v>0.76541820949195805</c:v>
                </c:pt>
                <c:pt idx="4406">
                  <c:v>0.38384885731332419</c:v>
                </c:pt>
                <c:pt idx="4407">
                  <c:v>0.34774679101432993</c:v>
                </c:pt>
                <c:pt idx="4408">
                  <c:v>0.58031850381769168</c:v>
                </c:pt>
                <c:pt idx="4409">
                  <c:v>0.41309558991952594</c:v>
                </c:pt>
                <c:pt idx="4410">
                  <c:v>0.89758170344754207</c:v>
                </c:pt>
                <c:pt idx="4411">
                  <c:v>0.65569176881373481</c:v>
                </c:pt>
                <c:pt idx="4412">
                  <c:v>0.21156037841530534</c:v>
                </c:pt>
                <c:pt idx="4413">
                  <c:v>0.69528195201199594</c:v>
                </c:pt>
                <c:pt idx="4414">
                  <c:v>0.60376939159062193</c:v>
                </c:pt>
                <c:pt idx="4415">
                  <c:v>0.5521663895585418</c:v>
                </c:pt>
                <c:pt idx="4416">
                  <c:v>0.26051123638661172</c:v>
                </c:pt>
                <c:pt idx="4417">
                  <c:v>0.41235187575796239</c:v>
                </c:pt>
                <c:pt idx="4418">
                  <c:v>0.39797779004926692</c:v>
                </c:pt>
                <c:pt idx="4419">
                  <c:v>0.81271928400393545</c:v>
                </c:pt>
                <c:pt idx="4420">
                  <c:v>0.37300818011770404</c:v>
                </c:pt>
                <c:pt idx="4421">
                  <c:v>0.14848516422719005</c:v>
                </c:pt>
                <c:pt idx="4422">
                  <c:v>0.5901570923580588</c:v>
                </c:pt>
                <c:pt idx="4423">
                  <c:v>0.77025318786979335</c:v>
                </c:pt>
                <c:pt idx="4424">
                  <c:v>0.64533045359204078</c:v>
                </c:pt>
                <c:pt idx="4425">
                  <c:v>6.89354474045967E-2</c:v>
                </c:pt>
                <c:pt idx="4426">
                  <c:v>0.59806645503177613</c:v>
                </c:pt>
                <c:pt idx="4427">
                  <c:v>0.70291164503568393</c:v>
                </c:pt>
                <c:pt idx="4428">
                  <c:v>0.83602004071512259</c:v>
                </c:pt>
                <c:pt idx="4429">
                  <c:v>0.98882622504086526</c:v>
                </c:pt>
                <c:pt idx="4430">
                  <c:v>0.2023661877970985</c:v>
                </c:pt>
                <c:pt idx="4431">
                  <c:v>0.16852023180970932</c:v>
                </c:pt>
                <c:pt idx="4432">
                  <c:v>0.31953795175977889</c:v>
                </c:pt>
                <c:pt idx="4433">
                  <c:v>0.47435715257858724</c:v>
                </c:pt>
                <c:pt idx="4434">
                  <c:v>0.5206653142909824</c:v>
                </c:pt>
                <c:pt idx="4435">
                  <c:v>0.82193921451547147</c:v>
                </c:pt>
                <c:pt idx="4436">
                  <c:v>0.33238028750400073</c:v>
                </c:pt>
                <c:pt idx="4437">
                  <c:v>0.31549400571523889</c:v>
                </c:pt>
                <c:pt idx="4438">
                  <c:v>0.5077559819946792</c:v>
                </c:pt>
                <c:pt idx="4439">
                  <c:v>0.85479131054821955</c:v>
                </c:pt>
                <c:pt idx="4440">
                  <c:v>0.47755830990036868</c:v>
                </c:pt>
                <c:pt idx="4441">
                  <c:v>0.32251642147196291</c:v>
                </c:pt>
                <c:pt idx="4442">
                  <c:v>0.53349760525557099</c:v>
                </c:pt>
                <c:pt idx="4443">
                  <c:v>0.4942534563570532</c:v>
                </c:pt>
                <c:pt idx="4444">
                  <c:v>0.91784291896868631</c:v>
                </c:pt>
                <c:pt idx="4445">
                  <c:v>0.18594103268624332</c:v>
                </c:pt>
                <c:pt idx="4446">
                  <c:v>0.11093828366647394</c:v>
                </c:pt>
                <c:pt idx="4447">
                  <c:v>0.53973550840268636</c:v>
                </c:pt>
                <c:pt idx="4448">
                  <c:v>0.33469164992435446</c:v>
                </c:pt>
                <c:pt idx="4449">
                  <c:v>0.16256220460057361</c:v>
                </c:pt>
                <c:pt idx="4450">
                  <c:v>0.18297464781579312</c:v>
                </c:pt>
                <c:pt idx="4451">
                  <c:v>0.25490776601010362</c:v>
                </c:pt>
                <c:pt idx="4452">
                  <c:v>0.23482525778693392</c:v>
                </c:pt>
                <c:pt idx="4453">
                  <c:v>0.70810955097345152</c:v>
                </c:pt>
                <c:pt idx="4454">
                  <c:v>0.19722513677423129</c:v>
                </c:pt>
                <c:pt idx="4455">
                  <c:v>0.76287569048017068</c:v>
                </c:pt>
                <c:pt idx="4456">
                  <c:v>0.651731826202819</c:v>
                </c:pt>
                <c:pt idx="4457">
                  <c:v>0.65680491675473973</c:v>
                </c:pt>
                <c:pt idx="4458">
                  <c:v>0.92023782288666711</c:v>
                </c:pt>
                <c:pt idx="4459">
                  <c:v>0.43709118218957038</c:v>
                </c:pt>
                <c:pt idx="4460">
                  <c:v>0.19150098608410962</c:v>
                </c:pt>
                <c:pt idx="4461">
                  <c:v>0.55707504160566024</c:v>
                </c:pt>
                <c:pt idx="4462">
                  <c:v>0.76022619230683253</c:v>
                </c:pt>
                <c:pt idx="4463">
                  <c:v>0.12161602690891178</c:v>
                </c:pt>
                <c:pt idx="4464">
                  <c:v>5.6618405532379824E-4</c:v>
                </c:pt>
                <c:pt idx="4465">
                  <c:v>0.51585734380216219</c:v>
                </c:pt>
                <c:pt idx="4466">
                  <c:v>1.437920891418085E-2</c:v>
                </c:pt>
                <c:pt idx="4467">
                  <c:v>0.67136614661261729</c:v>
                </c:pt>
                <c:pt idx="4468">
                  <c:v>0.65082804423329799</c:v>
                </c:pt>
                <c:pt idx="4469">
                  <c:v>0.46694135501372691</c:v>
                </c:pt>
                <c:pt idx="4470">
                  <c:v>0.88335564168326353</c:v>
                </c:pt>
                <c:pt idx="4471">
                  <c:v>0.55827169658535702</c:v>
                </c:pt>
                <c:pt idx="4472">
                  <c:v>0.87240643607098911</c:v>
                </c:pt>
                <c:pt idx="4473">
                  <c:v>0.53497297108870601</c:v>
                </c:pt>
                <c:pt idx="4474">
                  <c:v>0.29072701385744243</c:v>
                </c:pt>
                <c:pt idx="4475">
                  <c:v>0.2489238280099462</c:v>
                </c:pt>
                <c:pt idx="4476">
                  <c:v>0.66277928914072892</c:v>
                </c:pt>
                <c:pt idx="4477">
                  <c:v>0.33151451420575123</c:v>
                </c:pt>
                <c:pt idx="4478">
                  <c:v>0.76444218203632264</c:v>
                </c:pt>
                <c:pt idx="4479">
                  <c:v>0.97975541044946546</c:v>
                </c:pt>
                <c:pt idx="4480">
                  <c:v>0.74918535014110865</c:v>
                </c:pt>
                <c:pt idx="4481">
                  <c:v>0.55818174758841366</c:v>
                </c:pt>
                <c:pt idx="4482">
                  <c:v>0.36063364444330037</c:v>
                </c:pt>
                <c:pt idx="4483">
                  <c:v>0.16966408452469114</c:v>
                </c:pt>
                <c:pt idx="4484">
                  <c:v>0.54427053245914658</c:v>
                </c:pt>
                <c:pt idx="4485">
                  <c:v>0.55484096685184214</c:v>
                </c:pt>
                <c:pt idx="4486">
                  <c:v>0.21213180488540409</c:v>
                </c:pt>
                <c:pt idx="4487">
                  <c:v>0.29924663496168641</c:v>
                </c:pt>
                <c:pt idx="4488">
                  <c:v>0.43819572703828835</c:v>
                </c:pt>
                <c:pt idx="4489">
                  <c:v>0.75558625848758321</c:v>
                </c:pt>
                <c:pt idx="4490">
                  <c:v>0.1382483267869094</c:v>
                </c:pt>
                <c:pt idx="4491">
                  <c:v>0.5396302335614479</c:v>
                </c:pt>
                <c:pt idx="4492">
                  <c:v>0.56533739323045007</c:v>
                </c:pt>
                <c:pt idx="4493">
                  <c:v>0.62556995014919436</c:v>
                </c:pt>
                <c:pt idx="4494">
                  <c:v>0.95415408348392416</c:v>
                </c:pt>
                <c:pt idx="4495">
                  <c:v>0.46768304028906071</c:v>
                </c:pt>
                <c:pt idx="4496">
                  <c:v>0.34886006421822124</c:v>
                </c:pt>
                <c:pt idx="4497">
                  <c:v>0.29110124161983897</c:v>
                </c:pt>
                <c:pt idx="4498">
                  <c:v>0.53856983060881958</c:v>
                </c:pt>
                <c:pt idx="4499">
                  <c:v>0.7431449684049678</c:v>
                </c:pt>
                <c:pt idx="4500">
                  <c:v>3.7485908268711489E-2</c:v>
                </c:pt>
                <c:pt idx="4501">
                  <c:v>2.5662198209046479E-2</c:v>
                </c:pt>
                <c:pt idx="4502">
                  <c:v>0.30456722541924902</c:v>
                </c:pt>
                <c:pt idx="4503">
                  <c:v>0.86135954729344677</c:v>
                </c:pt>
                <c:pt idx="4504">
                  <c:v>0.86991328693456638</c:v>
                </c:pt>
                <c:pt idx="4505">
                  <c:v>0.63261543523176356</c:v>
                </c:pt>
                <c:pt idx="4506">
                  <c:v>0.36762186622602022</c:v>
                </c:pt>
                <c:pt idx="4507">
                  <c:v>0.6207075866967009</c:v>
                </c:pt>
                <c:pt idx="4508">
                  <c:v>0.23241153742764684</c:v>
                </c:pt>
                <c:pt idx="4509">
                  <c:v>0.14071147243525436</c:v>
                </c:pt>
                <c:pt idx="4510">
                  <c:v>0.93771914529507938</c:v>
                </c:pt>
                <c:pt idx="4511">
                  <c:v>0.24567690037455264</c:v>
                </c:pt>
                <c:pt idx="4512">
                  <c:v>9.1666521081545632E-2</c:v>
                </c:pt>
                <c:pt idx="4513">
                  <c:v>0.63922174351253624</c:v>
                </c:pt>
                <c:pt idx="4514">
                  <c:v>0.39984514117233694</c:v>
                </c:pt>
                <c:pt idx="4515">
                  <c:v>0.1972896094421342</c:v>
                </c:pt>
                <c:pt idx="4516">
                  <c:v>0.84646781992468412</c:v>
                </c:pt>
                <c:pt idx="4517">
                  <c:v>0.58465140014172134</c:v>
                </c:pt>
                <c:pt idx="4518">
                  <c:v>0.23608410788517636</c:v>
                </c:pt>
                <c:pt idx="4519">
                  <c:v>0.86560315213427097</c:v>
                </c:pt>
                <c:pt idx="4520">
                  <c:v>0.19217984666683705</c:v>
                </c:pt>
                <c:pt idx="4521">
                  <c:v>0.96668485550521166</c:v>
                </c:pt>
                <c:pt idx="4522">
                  <c:v>7.2368402067743434E-2</c:v>
                </c:pt>
                <c:pt idx="4523">
                  <c:v>0.29573547853889665</c:v>
                </c:pt>
                <c:pt idx="4524">
                  <c:v>0.42618972921100901</c:v>
                </c:pt>
                <c:pt idx="4525">
                  <c:v>0.9707807754030362</c:v>
                </c:pt>
                <c:pt idx="4526">
                  <c:v>0.91249412480392222</c:v>
                </c:pt>
                <c:pt idx="4527">
                  <c:v>0.28875750549545398</c:v>
                </c:pt>
                <c:pt idx="4528">
                  <c:v>0.14739678806969747</c:v>
                </c:pt>
                <c:pt idx="4529">
                  <c:v>0.29781901338036126</c:v>
                </c:pt>
                <c:pt idx="4530">
                  <c:v>0.44415980970680707</c:v>
                </c:pt>
                <c:pt idx="4531">
                  <c:v>0.99392366828113965</c:v>
                </c:pt>
                <c:pt idx="4532">
                  <c:v>0.87509472708920699</c:v>
                </c:pt>
                <c:pt idx="4533">
                  <c:v>0.71708011427758267</c:v>
                </c:pt>
                <c:pt idx="4534">
                  <c:v>0.96548258930700015</c:v>
                </c:pt>
                <c:pt idx="4535">
                  <c:v>0.86588040872750827</c:v>
                </c:pt>
                <c:pt idx="4536">
                  <c:v>0.85203140920588349</c:v>
                </c:pt>
                <c:pt idx="4537">
                  <c:v>9.189644925850278E-2</c:v>
                </c:pt>
                <c:pt idx="4538">
                  <c:v>0.50362461363134192</c:v>
                </c:pt>
                <c:pt idx="4539">
                  <c:v>0.4188832279382661</c:v>
                </c:pt>
                <c:pt idx="4540">
                  <c:v>0.17041388441362135</c:v>
                </c:pt>
                <c:pt idx="4541">
                  <c:v>0.14615726570885501</c:v>
                </c:pt>
                <c:pt idx="4542">
                  <c:v>0.46516669470126121</c:v>
                </c:pt>
                <c:pt idx="4543">
                  <c:v>5.6639770072251454E-2</c:v>
                </c:pt>
                <c:pt idx="4544">
                  <c:v>0.94461753030522611</c:v>
                </c:pt>
                <c:pt idx="4545">
                  <c:v>0.1868337659103953</c:v>
                </c:pt>
                <c:pt idx="4546">
                  <c:v>0.11510558198909535</c:v>
                </c:pt>
                <c:pt idx="4547">
                  <c:v>0.5795184167006604</c:v>
                </c:pt>
                <c:pt idx="4548">
                  <c:v>0.96603141397518633</c:v>
                </c:pt>
                <c:pt idx="4549">
                  <c:v>8.997660693245782E-2</c:v>
                </c:pt>
                <c:pt idx="4550">
                  <c:v>0.23683463979365055</c:v>
                </c:pt>
                <c:pt idx="4551">
                  <c:v>0.47979293785979643</c:v>
                </c:pt>
                <c:pt idx="4552">
                  <c:v>0.87990853557358895</c:v>
                </c:pt>
                <c:pt idx="4553">
                  <c:v>0.62275931128429218</c:v>
                </c:pt>
                <c:pt idx="4554">
                  <c:v>0.71574668107356254</c:v>
                </c:pt>
                <c:pt idx="4555">
                  <c:v>0.55447072934101838</c:v>
                </c:pt>
                <c:pt idx="4556">
                  <c:v>0.98954996047054877</c:v>
                </c:pt>
                <c:pt idx="4557">
                  <c:v>0.36618755448897722</c:v>
                </c:pt>
                <c:pt idx="4558">
                  <c:v>0.51423022221505188</c:v>
                </c:pt>
                <c:pt idx="4559">
                  <c:v>0.66734669435180105</c:v>
                </c:pt>
                <c:pt idx="4560">
                  <c:v>9.5893896695177019E-2</c:v>
                </c:pt>
                <c:pt idx="4561">
                  <c:v>0.68872368181530552</c:v>
                </c:pt>
                <c:pt idx="4562">
                  <c:v>0.37892219581591069</c:v>
                </c:pt>
                <c:pt idx="4563">
                  <c:v>0.54534700398582359</c:v>
                </c:pt>
                <c:pt idx="4564">
                  <c:v>0.64709791571232389</c:v>
                </c:pt>
                <c:pt idx="4565">
                  <c:v>0.7746713030034077</c:v>
                </c:pt>
                <c:pt idx="4566">
                  <c:v>0.90059150424813461</c:v>
                </c:pt>
                <c:pt idx="4567">
                  <c:v>0.24141382437265191</c:v>
                </c:pt>
                <c:pt idx="4568">
                  <c:v>0.44214815713565248</c:v>
                </c:pt>
                <c:pt idx="4569">
                  <c:v>0.18407890488583545</c:v>
                </c:pt>
                <c:pt idx="4570">
                  <c:v>0.81415634221125222</c:v>
                </c:pt>
                <c:pt idx="4571">
                  <c:v>0.52564547049144539</c:v>
                </c:pt>
                <c:pt idx="4572">
                  <c:v>0.52342447569753248</c:v>
                </c:pt>
                <c:pt idx="4573">
                  <c:v>0.1951649744041101</c:v>
                </c:pt>
                <c:pt idx="4574">
                  <c:v>0.13772673585346282</c:v>
                </c:pt>
                <c:pt idx="4575">
                  <c:v>0.77325141512474582</c:v>
                </c:pt>
                <c:pt idx="4576">
                  <c:v>3.6535927577193796E-2</c:v>
                </c:pt>
                <c:pt idx="4577">
                  <c:v>5.9336715871159323E-2</c:v>
                </c:pt>
                <c:pt idx="4578">
                  <c:v>0.27218557254978715</c:v>
                </c:pt>
                <c:pt idx="4579">
                  <c:v>0.62291977024773126</c:v>
                </c:pt>
                <c:pt idx="4580">
                  <c:v>0.41258047959421784</c:v>
                </c:pt>
                <c:pt idx="4581">
                  <c:v>0.24012246599426607</c:v>
                </c:pt>
                <c:pt idx="4582">
                  <c:v>0.73828789160507169</c:v>
                </c:pt>
                <c:pt idx="4583">
                  <c:v>0.40459613241469305</c:v>
                </c:pt>
                <c:pt idx="4584">
                  <c:v>4.7199419721588219E-2</c:v>
                </c:pt>
                <c:pt idx="4585">
                  <c:v>0.28064918670833539</c:v>
                </c:pt>
                <c:pt idx="4586">
                  <c:v>0.87088293296791752</c:v>
                </c:pt>
                <c:pt idx="4587">
                  <c:v>0.9294563177644537</c:v>
                </c:pt>
                <c:pt idx="4588">
                  <c:v>0.37233459314905787</c:v>
                </c:pt>
                <c:pt idx="4589">
                  <c:v>0.82750898219063362</c:v>
                </c:pt>
                <c:pt idx="4590">
                  <c:v>0.94346560395484125</c:v>
                </c:pt>
                <c:pt idx="4591">
                  <c:v>0.82640759499110639</c:v>
                </c:pt>
                <c:pt idx="4592">
                  <c:v>0.43245094149953262</c:v>
                </c:pt>
                <c:pt idx="4593">
                  <c:v>0.20297570862014577</c:v>
                </c:pt>
                <c:pt idx="4594">
                  <c:v>0.41273670476523072</c:v>
                </c:pt>
                <c:pt idx="4595">
                  <c:v>0.86579891520822372</c:v>
                </c:pt>
                <c:pt idx="4596">
                  <c:v>0.48236983059084498</c:v>
                </c:pt>
                <c:pt idx="4597">
                  <c:v>0.18974466630711437</c:v>
                </c:pt>
                <c:pt idx="4598">
                  <c:v>3.8608549646385271E-2</c:v>
                </c:pt>
                <c:pt idx="4599">
                  <c:v>0.89389583277231821</c:v>
                </c:pt>
                <c:pt idx="4600">
                  <c:v>0.70726333032700384</c:v>
                </c:pt>
                <c:pt idx="4601">
                  <c:v>0.97479473192933697</c:v>
                </c:pt>
                <c:pt idx="4602">
                  <c:v>0.37506146234230209</c:v>
                </c:pt>
                <c:pt idx="4603">
                  <c:v>0.65799951304588444</c:v>
                </c:pt>
                <c:pt idx="4604">
                  <c:v>0.99781768815490313</c:v>
                </c:pt>
                <c:pt idx="4605">
                  <c:v>0.32188674543140772</c:v>
                </c:pt>
                <c:pt idx="4606">
                  <c:v>0.9505323916443309</c:v>
                </c:pt>
                <c:pt idx="4607">
                  <c:v>0.59790829224414577</c:v>
                </c:pt>
                <c:pt idx="4608">
                  <c:v>4.4669673333256353E-2</c:v>
                </c:pt>
                <c:pt idx="4609">
                  <c:v>0.76320163801461538</c:v>
                </c:pt>
                <c:pt idx="4610">
                  <c:v>0.12993203761518562</c:v>
                </c:pt>
                <c:pt idx="4611">
                  <c:v>0.76775812439981761</c:v>
                </c:pt>
                <c:pt idx="4612">
                  <c:v>0.71079871370959968</c:v>
                </c:pt>
                <c:pt idx="4613">
                  <c:v>0.39398324321675265</c:v>
                </c:pt>
                <c:pt idx="4614">
                  <c:v>0.67637066993693384</c:v>
                </c:pt>
                <c:pt idx="4615">
                  <c:v>0.76185155602258237</c:v>
                </c:pt>
                <c:pt idx="4616">
                  <c:v>0.43910399751695989</c:v>
                </c:pt>
                <c:pt idx="4617">
                  <c:v>2.0888193520199598E-2</c:v>
                </c:pt>
                <c:pt idx="4618">
                  <c:v>6.7870419969721887E-2</c:v>
                </c:pt>
                <c:pt idx="4619">
                  <c:v>0.69815035709093809</c:v>
                </c:pt>
                <c:pt idx="4620">
                  <c:v>0.81305355337124952</c:v>
                </c:pt>
                <c:pt idx="4621">
                  <c:v>0.9910734365652657</c:v>
                </c:pt>
                <c:pt idx="4622">
                  <c:v>0.97125027839618283</c:v>
                </c:pt>
                <c:pt idx="4623">
                  <c:v>0.80343093061979443</c:v>
                </c:pt>
                <c:pt idx="4624">
                  <c:v>0.26365285285918638</c:v>
                </c:pt>
                <c:pt idx="4625">
                  <c:v>0.21349993032100606</c:v>
                </c:pt>
                <c:pt idx="4626">
                  <c:v>0.29333083112413566</c:v>
                </c:pt>
                <c:pt idx="4627">
                  <c:v>1.1280629323460455E-2</c:v>
                </c:pt>
                <c:pt idx="4628">
                  <c:v>0.59353896537494799</c:v>
                </c:pt>
                <c:pt idx="4629">
                  <c:v>0.60939298272570264</c:v>
                </c:pt>
                <c:pt idx="4630">
                  <c:v>6.7862596860091481E-2</c:v>
                </c:pt>
                <c:pt idx="4631">
                  <c:v>0.56666735353258779</c:v>
                </c:pt>
                <c:pt idx="4632">
                  <c:v>0.97821274817838</c:v>
                </c:pt>
                <c:pt idx="4633">
                  <c:v>0.82166056000704901</c:v>
                </c:pt>
                <c:pt idx="4634">
                  <c:v>0.64903396444815864</c:v>
                </c:pt>
                <c:pt idx="4635">
                  <c:v>0.31384240617688858</c:v>
                </c:pt>
                <c:pt idx="4636">
                  <c:v>0.74932254094133277</c:v>
                </c:pt>
                <c:pt idx="4637">
                  <c:v>0.86394752695409005</c:v>
                </c:pt>
                <c:pt idx="4638">
                  <c:v>0.36608744336575616</c:v>
                </c:pt>
                <c:pt idx="4639">
                  <c:v>0.8316625742389181</c:v>
                </c:pt>
                <c:pt idx="4640">
                  <c:v>0.75288715947088192</c:v>
                </c:pt>
                <c:pt idx="4641">
                  <c:v>0.77449115308676431</c:v>
                </c:pt>
                <c:pt idx="4642">
                  <c:v>0.87281185522340787</c:v>
                </c:pt>
                <c:pt idx="4643">
                  <c:v>0.34885266579168506</c:v>
                </c:pt>
                <c:pt idx="4644">
                  <c:v>0.16675588682608489</c:v>
                </c:pt>
                <c:pt idx="4645">
                  <c:v>0.66619181198356292</c:v>
                </c:pt>
                <c:pt idx="4646">
                  <c:v>0.68578593371705432</c:v>
                </c:pt>
                <c:pt idx="4647">
                  <c:v>4.1899085064371622E-3</c:v>
                </c:pt>
                <c:pt idx="4648">
                  <c:v>0.41979419366446985</c:v>
                </c:pt>
                <c:pt idx="4649">
                  <c:v>0.48101484471979311</c:v>
                </c:pt>
                <c:pt idx="4650">
                  <c:v>0.41649713153787754</c:v>
                </c:pt>
                <c:pt idx="4651">
                  <c:v>6.7291683083070292E-2</c:v>
                </c:pt>
                <c:pt idx="4652">
                  <c:v>0.97131950313752491</c:v>
                </c:pt>
                <c:pt idx="4653">
                  <c:v>0.96689115835674622</c:v>
                </c:pt>
                <c:pt idx="4654">
                  <c:v>0.53970042780959071</c:v>
                </c:pt>
                <c:pt idx="4655">
                  <c:v>0.74509212176552608</c:v>
                </c:pt>
                <c:pt idx="4656">
                  <c:v>0.76329243917171496</c:v>
                </c:pt>
                <c:pt idx="4657">
                  <c:v>0.65602708498762319</c:v>
                </c:pt>
                <c:pt idx="4658">
                  <c:v>0.84721931295805575</c:v>
                </c:pt>
                <c:pt idx="4659">
                  <c:v>0.21499481201870124</c:v>
                </c:pt>
                <c:pt idx="4660">
                  <c:v>0.41780752428705226</c:v>
                </c:pt>
                <c:pt idx="4661">
                  <c:v>9.1062618461932338E-2</c:v>
                </c:pt>
                <c:pt idx="4662">
                  <c:v>0.48943041567198486</c:v>
                </c:pt>
                <c:pt idx="4663">
                  <c:v>0.85699812502460471</c:v>
                </c:pt>
                <c:pt idx="4664">
                  <c:v>0.5674892145057624</c:v>
                </c:pt>
                <c:pt idx="4665">
                  <c:v>0.7912301243242017</c:v>
                </c:pt>
                <c:pt idx="4666">
                  <c:v>0.20470144283245384</c:v>
                </c:pt>
                <c:pt idx="4667">
                  <c:v>0.41715161102691273</c:v>
                </c:pt>
                <c:pt idx="4668">
                  <c:v>6.7128455297615588E-2</c:v>
                </c:pt>
                <c:pt idx="4669">
                  <c:v>0.22795011300032497</c:v>
                </c:pt>
                <c:pt idx="4670">
                  <c:v>0.15755112243702221</c:v>
                </c:pt>
                <c:pt idx="4671">
                  <c:v>0.96171672500749894</c:v>
                </c:pt>
                <c:pt idx="4672">
                  <c:v>0.57299912701034883</c:v>
                </c:pt>
                <c:pt idx="4673">
                  <c:v>0.39632958890699299</c:v>
                </c:pt>
                <c:pt idx="4674">
                  <c:v>0.11140268580587706</c:v>
                </c:pt>
                <c:pt idx="4675">
                  <c:v>0.34494226535081035</c:v>
                </c:pt>
                <c:pt idx="4676">
                  <c:v>0.44465567704506948</c:v>
                </c:pt>
                <c:pt idx="4677">
                  <c:v>0.32796602245791162</c:v>
                </c:pt>
                <c:pt idx="4678">
                  <c:v>0.12494137609607604</c:v>
                </c:pt>
                <c:pt idx="4679">
                  <c:v>0.88970997272511476</c:v>
                </c:pt>
                <c:pt idx="4680">
                  <c:v>0.35551351697906552</c:v>
                </c:pt>
                <c:pt idx="4681">
                  <c:v>0.11568179312892342</c:v>
                </c:pt>
                <c:pt idx="4682">
                  <c:v>0.26389904379094908</c:v>
                </c:pt>
                <c:pt idx="4683">
                  <c:v>0.35123092045599175</c:v>
                </c:pt>
                <c:pt idx="4684">
                  <c:v>0.13808202982790863</c:v>
                </c:pt>
                <c:pt idx="4685">
                  <c:v>0.7446772436353738</c:v>
                </c:pt>
                <c:pt idx="4686">
                  <c:v>0.79043570570202348</c:v>
                </c:pt>
                <c:pt idx="4687">
                  <c:v>0.85290765988310224</c:v>
                </c:pt>
                <c:pt idx="4688">
                  <c:v>0.81904158127449522</c:v>
                </c:pt>
                <c:pt idx="4689">
                  <c:v>0.63185840641700586</c:v>
                </c:pt>
                <c:pt idx="4690">
                  <c:v>0.64423857659298855</c:v>
                </c:pt>
                <c:pt idx="4691">
                  <c:v>0.71775872433453736</c:v>
                </c:pt>
                <c:pt idx="4692">
                  <c:v>0.37088181654498065</c:v>
                </c:pt>
                <c:pt idx="4693">
                  <c:v>0.41069259746498082</c:v>
                </c:pt>
                <c:pt idx="4694">
                  <c:v>0.51048751990799213</c:v>
                </c:pt>
                <c:pt idx="4695">
                  <c:v>0.76374901959847152</c:v>
                </c:pt>
                <c:pt idx="4696">
                  <c:v>0.32977431748517522</c:v>
                </c:pt>
                <c:pt idx="4697">
                  <c:v>0.51695589931539998</c:v>
                </c:pt>
                <c:pt idx="4698">
                  <c:v>0.47780171990292225</c:v>
                </c:pt>
                <c:pt idx="4699">
                  <c:v>0.41350833438965878</c:v>
                </c:pt>
                <c:pt idx="4700">
                  <c:v>0.83457801297054535</c:v>
                </c:pt>
                <c:pt idx="4701">
                  <c:v>0.75266592193053383</c:v>
                </c:pt>
                <c:pt idx="4702">
                  <c:v>5.6151812456618905E-2</c:v>
                </c:pt>
                <c:pt idx="4703">
                  <c:v>0.74351388436905752</c:v>
                </c:pt>
                <c:pt idx="4704">
                  <c:v>0.23785651672531688</c:v>
                </c:pt>
                <c:pt idx="4705">
                  <c:v>0.65447852837596021</c:v>
                </c:pt>
                <c:pt idx="4706">
                  <c:v>0.8206283407381868</c:v>
                </c:pt>
                <c:pt idx="4707">
                  <c:v>0.30052471268015202</c:v>
                </c:pt>
                <c:pt idx="4708">
                  <c:v>0.91884794129005076</c:v>
                </c:pt>
                <c:pt idx="4709">
                  <c:v>7.7351187857497103E-2</c:v>
                </c:pt>
                <c:pt idx="4710">
                  <c:v>4.1416246928934121E-2</c:v>
                </c:pt>
                <c:pt idx="4711">
                  <c:v>8.2864060570888243E-2</c:v>
                </c:pt>
                <c:pt idx="4712">
                  <c:v>0.69626794089389399</c:v>
                </c:pt>
                <c:pt idx="4713">
                  <c:v>0.17528452965211333</c:v>
                </c:pt>
                <c:pt idx="4714">
                  <c:v>7.0917890440168737E-3</c:v>
                </c:pt>
                <c:pt idx="4715">
                  <c:v>0.19170038876668569</c:v>
                </c:pt>
                <c:pt idx="4716">
                  <c:v>0.90843592766133874</c:v>
                </c:pt>
                <c:pt idx="4717">
                  <c:v>8.2638130096084506E-2</c:v>
                </c:pt>
                <c:pt idx="4718">
                  <c:v>0.89905445086725733</c:v>
                </c:pt>
                <c:pt idx="4719">
                  <c:v>0.40815765196837378</c:v>
                </c:pt>
                <c:pt idx="4720">
                  <c:v>0.90565855843278509</c:v>
                </c:pt>
                <c:pt idx="4721">
                  <c:v>0.40339350579464506</c:v>
                </c:pt>
                <c:pt idx="4722">
                  <c:v>0.83465381657455762</c:v>
                </c:pt>
                <c:pt idx="4723">
                  <c:v>2.6697094564650716E-2</c:v>
                </c:pt>
                <c:pt idx="4724">
                  <c:v>0.69807027405969346</c:v>
                </c:pt>
                <c:pt idx="4725">
                  <c:v>0.46709804724301118</c:v>
                </c:pt>
                <c:pt idx="4726">
                  <c:v>0.51688193926442505</c:v>
                </c:pt>
                <c:pt idx="4727">
                  <c:v>0.23475514316687135</c:v>
                </c:pt>
                <c:pt idx="4728">
                  <c:v>0.52969313158173725</c:v>
                </c:pt>
                <c:pt idx="4729">
                  <c:v>0.55246442023313813</c:v>
                </c:pt>
                <c:pt idx="4730">
                  <c:v>0.26951278432715348</c:v>
                </c:pt>
                <c:pt idx="4731">
                  <c:v>0.70136811244365205</c:v>
                </c:pt>
                <c:pt idx="4732">
                  <c:v>0.8938677664351965</c:v>
                </c:pt>
                <c:pt idx="4733">
                  <c:v>0.23555240232290348</c:v>
                </c:pt>
                <c:pt idx="4734">
                  <c:v>0.92922776701358512</c:v>
                </c:pt>
                <c:pt idx="4735">
                  <c:v>0.53108212329963322</c:v>
                </c:pt>
                <c:pt idx="4736">
                  <c:v>0.89724822291044903</c:v>
                </c:pt>
                <c:pt idx="4737">
                  <c:v>5.0884381891640081E-2</c:v>
                </c:pt>
                <c:pt idx="4738">
                  <c:v>0.21380837876992689</c:v>
                </c:pt>
                <c:pt idx="4739">
                  <c:v>0.47742391213654722</c:v>
                </c:pt>
                <c:pt idx="4740">
                  <c:v>6.3693204924321359E-2</c:v>
                </c:pt>
                <c:pt idx="4741">
                  <c:v>0.49169708904423615</c:v>
                </c:pt>
                <c:pt idx="4742">
                  <c:v>0.95297749245212293</c:v>
                </c:pt>
                <c:pt idx="4743">
                  <c:v>0.6927175688057754</c:v>
                </c:pt>
                <c:pt idx="4744">
                  <c:v>0.50418084464230617</c:v>
                </c:pt>
                <c:pt idx="4745">
                  <c:v>0.76745782921437999</c:v>
                </c:pt>
                <c:pt idx="4746">
                  <c:v>0.66373753206047115</c:v>
                </c:pt>
                <c:pt idx="4747">
                  <c:v>0.43670326631362705</c:v>
                </c:pt>
                <c:pt idx="4748">
                  <c:v>0.6717988591044205</c:v>
                </c:pt>
                <c:pt idx="4749">
                  <c:v>0.92342689396973088</c:v>
                </c:pt>
                <c:pt idx="4750">
                  <c:v>3.5808875242159179E-2</c:v>
                </c:pt>
                <c:pt idx="4751">
                  <c:v>0.83976812094439202</c:v>
                </c:pt>
                <c:pt idx="4752">
                  <c:v>0.98281063837130123</c:v>
                </c:pt>
                <c:pt idx="4753">
                  <c:v>9.8401032434031852E-2</c:v>
                </c:pt>
                <c:pt idx="4754">
                  <c:v>0.82615404474835563</c:v>
                </c:pt>
                <c:pt idx="4755">
                  <c:v>0.17103201158858464</c:v>
                </c:pt>
                <c:pt idx="4756">
                  <c:v>0.53502069531708052</c:v>
                </c:pt>
                <c:pt idx="4757">
                  <c:v>9.2828120148195012E-2</c:v>
                </c:pt>
                <c:pt idx="4758">
                  <c:v>0.16221725668861403</c:v>
                </c:pt>
                <c:pt idx="4759">
                  <c:v>0.38543509151108335</c:v>
                </c:pt>
                <c:pt idx="4760">
                  <c:v>7.5849527528439433E-3</c:v>
                </c:pt>
                <c:pt idx="4761">
                  <c:v>0.48030284302323256</c:v>
                </c:pt>
                <c:pt idx="4762">
                  <c:v>0.44988461744500541</c:v>
                </c:pt>
                <c:pt idx="4763">
                  <c:v>0.21076732418069957</c:v>
                </c:pt>
                <c:pt idx="4764">
                  <c:v>0.36641943099276136</c:v>
                </c:pt>
                <c:pt idx="4765">
                  <c:v>0.41137862131529424</c:v>
                </c:pt>
                <c:pt idx="4766">
                  <c:v>4.0490372125287714E-2</c:v>
                </c:pt>
                <c:pt idx="4767">
                  <c:v>0.52168623568568673</c:v>
                </c:pt>
                <c:pt idx="4768">
                  <c:v>0.98056509531129388</c:v>
                </c:pt>
                <c:pt idx="4769">
                  <c:v>0.35755882289146951</c:v>
                </c:pt>
                <c:pt idx="4770">
                  <c:v>0.49113826290291651</c:v>
                </c:pt>
                <c:pt idx="4771">
                  <c:v>0.56078653529323008</c:v>
                </c:pt>
                <c:pt idx="4772">
                  <c:v>0.13930059929345762</c:v>
                </c:pt>
                <c:pt idx="4773">
                  <c:v>0.22517425111735903</c:v>
                </c:pt>
                <c:pt idx="4774">
                  <c:v>0.50364045542834346</c:v>
                </c:pt>
                <c:pt idx="4775">
                  <c:v>0.6851363101439254</c:v>
                </c:pt>
                <c:pt idx="4776">
                  <c:v>8.5966514929182142E-2</c:v>
                </c:pt>
                <c:pt idx="4777">
                  <c:v>0.83921834073924384</c:v>
                </c:pt>
                <c:pt idx="4778">
                  <c:v>0.74265473044601027</c:v>
                </c:pt>
                <c:pt idx="4779">
                  <c:v>0.79805653206913574</c:v>
                </c:pt>
                <c:pt idx="4780">
                  <c:v>0.93613641193887986</c:v>
                </c:pt>
                <c:pt idx="4781">
                  <c:v>0.64467738272840036</c:v>
                </c:pt>
                <c:pt idx="4782">
                  <c:v>9.2773442199813871E-2</c:v>
                </c:pt>
                <c:pt idx="4783">
                  <c:v>0.24324497824685881</c:v>
                </c:pt>
                <c:pt idx="4784">
                  <c:v>0.21835132093092022</c:v>
                </c:pt>
                <c:pt idx="4785">
                  <c:v>0.83065281195130791</c:v>
                </c:pt>
                <c:pt idx="4786">
                  <c:v>0.78181239160793481</c:v>
                </c:pt>
                <c:pt idx="4787">
                  <c:v>0.92086768053512447</c:v>
                </c:pt>
                <c:pt idx="4788">
                  <c:v>2.3108679811986482E-2</c:v>
                </c:pt>
                <c:pt idx="4789">
                  <c:v>0.38758352603185153</c:v>
                </c:pt>
                <c:pt idx="4790">
                  <c:v>0.11632394330404883</c:v>
                </c:pt>
                <c:pt idx="4791">
                  <c:v>5.6517037123682459E-2</c:v>
                </c:pt>
                <c:pt idx="4792">
                  <c:v>0.88184486370619608</c:v>
                </c:pt>
                <c:pt idx="4793">
                  <c:v>0.16662623601342841</c:v>
                </c:pt>
                <c:pt idx="4794">
                  <c:v>0.48715060366650603</c:v>
                </c:pt>
                <c:pt idx="4795">
                  <c:v>0.54019774894239281</c:v>
                </c:pt>
                <c:pt idx="4796">
                  <c:v>0.10356840077022482</c:v>
                </c:pt>
                <c:pt idx="4797">
                  <c:v>0.67411367114359222</c:v>
                </c:pt>
                <c:pt idx="4798">
                  <c:v>0.82847283632889057</c:v>
                </c:pt>
                <c:pt idx="4799">
                  <c:v>0.14296210563879558</c:v>
                </c:pt>
                <c:pt idx="4800">
                  <c:v>0.76411139721242305</c:v>
                </c:pt>
                <c:pt idx="4801">
                  <c:v>0.42025487517018562</c:v>
                </c:pt>
                <c:pt idx="4802">
                  <c:v>0.22368891128510651</c:v>
                </c:pt>
                <c:pt idx="4803">
                  <c:v>0.5395338947603171</c:v>
                </c:pt>
                <c:pt idx="4804">
                  <c:v>0.94617116262492307</c:v>
                </c:pt>
                <c:pt idx="4805">
                  <c:v>0.29873216305800349</c:v>
                </c:pt>
                <c:pt idx="4806">
                  <c:v>0.79146644183968495</c:v>
                </c:pt>
                <c:pt idx="4807">
                  <c:v>0.17648992555983828</c:v>
                </c:pt>
                <c:pt idx="4808">
                  <c:v>0.26618081017685158</c:v>
                </c:pt>
                <c:pt idx="4809">
                  <c:v>0.70087856832001294</c:v>
                </c:pt>
                <c:pt idx="4810">
                  <c:v>0.66609968043216494</c:v>
                </c:pt>
                <c:pt idx="4811">
                  <c:v>0.13733094937043774</c:v>
                </c:pt>
                <c:pt idx="4812">
                  <c:v>0.12126799492224492</c:v>
                </c:pt>
                <c:pt idx="4813">
                  <c:v>0.15119258414543821</c:v>
                </c:pt>
                <c:pt idx="4814">
                  <c:v>9.3763658354880125E-2</c:v>
                </c:pt>
                <c:pt idx="4815">
                  <c:v>0.88580789644541591</c:v>
                </c:pt>
                <c:pt idx="4816">
                  <c:v>0.77331748407954237</c:v>
                </c:pt>
                <c:pt idx="4817">
                  <c:v>0.14695685084301832</c:v>
                </c:pt>
                <c:pt idx="4818">
                  <c:v>0.90379404458393997</c:v>
                </c:pt>
                <c:pt idx="4819">
                  <c:v>6.6509248254126518E-2</c:v>
                </c:pt>
                <c:pt idx="4820">
                  <c:v>0.82093733307949146</c:v>
                </c:pt>
                <c:pt idx="4821">
                  <c:v>0.4937589929875727</c:v>
                </c:pt>
                <c:pt idx="4822">
                  <c:v>0.60739706810908256</c:v>
                </c:pt>
                <c:pt idx="4823">
                  <c:v>0.5225256353255946</c:v>
                </c:pt>
                <c:pt idx="4824">
                  <c:v>8.8354843244121808E-2</c:v>
                </c:pt>
                <c:pt idx="4825">
                  <c:v>0.97985232993022187</c:v>
                </c:pt>
                <c:pt idx="4826">
                  <c:v>0.37811106321313931</c:v>
                </c:pt>
                <c:pt idx="4827">
                  <c:v>0.91264134920790851</c:v>
                </c:pt>
                <c:pt idx="4828">
                  <c:v>0.76315806329397395</c:v>
                </c:pt>
                <c:pt idx="4829">
                  <c:v>0.39757170779517464</c:v>
                </c:pt>
                <c:pt idx="4830">
                  <c:v>0.98769483947553427</c:v>
                </c:pt>
                <c:pt idx="4831">
                  <c:v>0.18716899128033268</c:v>
                </c:pt>
                <c:pt idx="4832">
                  <c:v>0.74923837452625786</c:v>
                </c:pt>
                <c:pt idx="4833">
                  <c:v>0.44936258878994856</c:v>
                </c:pt>
                <c:pt idx="4834">
                  <c:v>0.43703171864013735</c:v>
                </c:pt>
                <c:pt idx="4835">
                  <c:v>0.19209711076323741</c:v>
                </c:pt>
                <c:pt idx="4836">
                  <c:v>0.5761425237060257</c:v>
                </c:pt>
                <c:pt idx="4837">
                  <c:v>0.22739785314882074</c:v>
                </c:pt>
                <c:pt idx="4838">
                  <c:v>0.87571979820528989</c:v>
                </c:pt>
                <c:pt idx="4839">
                  <c:v>0.22265036228236293</c:v>
                </c:pt>
                <c:pt idx="4840">
                  <c:v>8.4640805648938194E-2</c:v>
                </c:pt>
                <c:pt idx="4841">
                  <c:v>0.55802246767935459</c:v>
                </c:pt>
                <c:pt idx="4842">
                  <c:v>0.68361621288751073</c:v>
                </c:pt>
                <c:pt idx="4843">
                  <c:v>0.53769192636836871</c:v>
                </c:pt>
                <c:pt idx="4844">
                  <c:v>0.98820839914875491</c:v>
                </c:pt>
                <c:pt idx="4845">
                  <c:v>0.81856641909972128</c:v>
                </c:pt>
                <c:pt idx="4846">
                  <c:v>0.64580773499133426</c:v>
                </c:pt>
                <c:pt idx="4847">
                  <c:v>9.0603925329914278E-2</c:v>
                </c:pt>
                <c:pt idx="4848">
                  <c:v>0.78017494584441882</c:v>
                </c:pt>
                <c:pt idx="4849">
                  <c:v>0.40031673312201943</c:v>
                </c:pt>
                <c:pt idx="4850">
                  <c:v>0.12333550775578968</c:v>
                </c:pt>
                <c:pt idx="4851">
                  <c:v>0.89988077753217932</c:v>
                </c:pt>
                <c:pt idx="4852">
                  <c:v>0.29622990931208709</c:v>
                </c:pt>
                <c:pt idx="4853">
                  <c:v>0.73608773422245299</c:v>
                </c:pt>
                <c:pt idx="4854">
                  <c:v>0.42655100274204788</c:v>
                </c:pt>
                <c:pt idx="4855">
                  <c:v>4.2705011573948438E-2</c:v>
                </c:pt>
                <c:pt idx="4856">
                  <c:v>0.74313144932646835</c:v>
                </c:pt>
                <c:pt idx="4857">
                  <c:v>0.81027075592906717</c:v>
                </c:pt>
                <c:pt idx="4858">
                  <c:v>0.22059682580670195</c:v>
                </c:pt>
                <c:pt idx="4859">
                  <c:v>0.5708532592145974</c:v>
                </c:pt>
                <c:pt idx="4860">
                  <c:v>0.33072954571374208</c:v>
                </c:pt>
                <c:pt idx="4861">
                  <c:v>0.57147673683775435</c:v>
                </c:pt>
                <c:pt idx="4862">
                  <c:v>0.80951795811276783</c:v>
                </c:pt>
                <c:pt idx="4863">
                  <c:v>0.5683239272648114</c:v>
                </c:pt>
                <c:pt idx="4864">
                  <c:v>0.82024746566091078</c:v>
                </c:pt>
                <c:pt idx="4865">
                  <c:v>0.89915728890297808</c:v>
                </c:pt>
                <c:pt idx="4866">
                  <c:v>0.13655651832770394</c:v>
                </c:pt>
                <c:pt idx="4867">
                  <c:v>0.10540545969521881</c:v>
                </c:pt>
                <c:pt idx="4868">
                  <c:v>0.54956302351763608</c:v>
                </c:pt>
                <c:pt idx="4869">
                  <c:v>0.50573818688548089</c:v>
                </c:pt>
                <c:pt idx="4870">
                  <c:v>0.94170891025183201</c:v>
                </c:pt>
                <c:pt idx="4871">
                  <c:v>0.30165652851651259</c:v>
                </c:pt>
                <c:pt idx="4872">
                  <c:v>0.94127670300252586</c:v>
                </c:pt>
                <c:pt idx="4873">
                  <c:v>3.7549289426556456E-2</c:v>
                </c:pt>
                <c:pt idx="4874">
                  <c:v>9.0909318109466383E-2</c:v>
                </c:pt>
                <c:pt idx="4875">
                  <c:v>0.91291139177647951</c:v>
                </c:pt>
                <c:pt idx="4876">
                  <c:v>0.30176351326599882</c:v>
                </c:pt>
                <c:pt idx="4877">
                  <c:v>0.73936938761704107</c:v>
                </c:pt>
                <c:pt idx="4878">
                  <c:v>0.58129960558437721</c:v>
                </c:pt>
                <c:pt idx="4879">
                  <c:v>0.90247298260334552</c:v>
                </c:pt>
                <c:pt idx="4880">
                  <c:v>0.86342054040330485</c:v>
                </c:pt>
                <c:pt idx="4881">
                  <c:v>0.5090244843200894</c:v>
                </c:pt>
                <c:pt idx="4882">
                  <c:v>0.17450989371841302</c:v>
                </c:pt>
                <c:pt idx="4883">
                  <c:v>0.98778565134284346</c:v>
                </c:pt>
                <c:pt idx="4884">
                  <c:v>0.713444045145737</c:v>
                </c:pt>
                <c:pt idx="4885">
                  <c:v>0.85406869037731958</c:v>
                </c:pt>
                <c:pt idx="4886">
                  <c:v>0.33248109758481437</c:v>
                </c:pt>
                <c:pt idx="4887">
                  <c:v>9.8090339497705157E-3</c:v>
                </c:pt>
                <c:pt idx="4888">
                  <c:v>0.86043551976812793</c:v>
                </c:pt>
                <c:pt idx="4889">
                  <c:v>0.33978266890150621</c:v>
                </c:pt>
                <c:pt idx="4890">
                  <c:v>0.72731815358964635</c:v>
                </c:pt>
                <c:pt idx="4891">
                  <c:v>3.6209307162188599E-2</c:v>
                </c:pt>
                <c:pt idx="4892">
                  <c:v>0.5698274008789227</c:v>
                </c:pt>
                <c:pt idx="4893">
                  <c:v>8.91284980294893E-2</c:v>
                </c:pt>
                <c:pt idx="4894">
                  <c:v>0.98266830760178547</c:v>
                </c:pt>
                <c:pt idx="4895">
                  <c:v>0.70624778918281561</c:v>
                </c:pt>
                <c:pt idx="4896">
                  <c:v>0.90659472155691812</c:v>
                </c:pt>
                <c:pt idx="4897">
                  <c:v>0.13748713309759605</c:v>
                </c:pt>
                <c:pt idx="4898">
                  <c:v>0.74624789727211371</c:v>
                </c:pt>
                <c:pt idx="4899">
                  <c:v>0.18841137838941596</c:v>
                </c:pt>
                <c:pt idx="4900">
                  <c:v>0.6300385168893442</c:v>
                </c:pt>
                <c:pt idx="4901">
                  <c:v>5.7355285183226357E-2</c:v>
                </c:pt>
                <c:pt idx="4902">
                  <c:v>0.97028000046046448</c:v>
                </c:pt>
                <c:pt idx="4903">
                  <c:v>0.49596966500206369</c:v>
                </c:pt>
                <c:pt idx="4904">
                  <c:v>0.76216161565955809</c:v>
                </c:pt>
                <c:pt idx="4905">
                  <c:v>0.65027631616698411</c:v>
                </c:pt>
                <c:pt idx="4906">
                  <c:v>0.19404774447625864</c:v>
                </c:pt>
                <c:pt idx="4907">
                  <c:v>0.36044333845397614</c:v>
                </c:pt>
                <c:pt idx="4908">
                  <c:v>0.97119132195189195</c:v>
                </c:pt>
                <c:pt idx="4909">
                  <c:v>0.81254997142243668</c:v>
                </c:pt>
                <c:pt idx="4910">
                  <c:v>0.52737162286758965</c:v>
                </c:pt>
                <c:pt idx="4911">
                  <c:v>0.53486746155417875</c:v>
                </c:pt>
                <c:pt idx="4912">
                  <c:v>0.51742826705678746</c:v>
                </c:pt>
                <c:pt idx="4913">
                  <c:v>0.4168863494027808</c:v>
                </c:pt>
                <c:pt idx="4914">
                  <c:v>0.60887633851211342</c:v>
                </c:pt>
                <c:pt idx="4915">
                  <c:v>0.38462329906626758</c:v>
                </c:pt>
                <c:pt idx="4916">
                  <c:v>0.36378933273432279</c:v>
                </c:pt>
                <c:pt idx="4917">
                  <c:v>0.20731719173831734</c:v>
                </c:pt>
                <c:pt idx="4918">
                  <c:v>0.38004347187468945</c:v>
                </c:pt>
                <c:pt idx="4919">
                  <c:v>0.39063372388045942</c:v>
                </c:pt>
                <c:pt idx="4920">
                  <c:v>0.38099918485665657</c:v>
                </c:pt>
                <c:pt idx="4921">
                  <c:v>0.45330181180187584</c:v>
                </c:pt>
                <c:pt idx="4922">
                  <c:v>0.64355288010256029</c:v>
                </c:pt>
                <c:pt idx="4923">
                  <c:v>0.19325780970661799</c:v>
                </c:pt>
                <c:pt idx="4924">
                  <c:v>8.4009665103633738E-2</c:v>
                </c:pt>
                <c:pt idx="4925">
                  <c:v>0.95044332274722088</c:v>
                </c:pt>
                <c:pt idx="4926">
                  <c:v>0.10092733851677149</c:v>
                </c:pt>
                <c:pt idx="4927">
                  <c:v>0.28578037735343931</c:v>
                </c:pt>
                <c:pt idx="4928">
                  <c:v>0.11080410522911889</c:v>
                </c:pt>
                <c:pt idx="4929">
                  <c:v>0.28459851177623424</c:v>
                </c:pt>
                <c:pt idx="4930">
                  <c:v>0.2471893491443197</c:v>
                </c:pt>
                <c:pt idx="4931">
                  <c:v>0.51139299455629339</c:v>
                </c:pt>
                <c:pt idx="4932">
                  <c:v>0.98206143359749642</c:v>
                </c:pt>
                <c:pt idx="4933">
                  <c:v>0.50651639909786939</c:v>
                </c:pt>
                <c:pt idx="4934">
                  <c:v>2.1121563865394127E-2</c:v>
                </c:pt>
                <c:pt idx="4935">
                  <c:v>0.99012581165420166</c:v>
                </c:pt>
                <c:pt idx="4936">
                  <c:v>4.451839814172983E-2</c:v>
                </c:pt>
                <c:pt idx="4937">
                  <c:v>0.22071949402835198</c:v>
                </c:pt>
                <c:pt idx="4938">
                  <c:v>0.63253806048656724</c:v>
                </c:pt>
                <c:pt idx="4939">
                  <c:v>6.7184523710601282E-2</c:v>
                </c:pt>
                <c:pt idx="4940">
                  <c:v>0.17029193005072507</c:v>
                </c:pt>
                <c:pt idx="4941">
                  <c:v>9.6470288511584651E-2</c:v>
                </c:pt>
                <c:pt idx="4942">
                  <c:v>0.37614094017825134</c:v>
                </c:pt>
                <c:pt idx="4943">
                  <c:v>0.80078350184521796</c:v>
                </c:pt>
                <c:pt idx="4944">
                  <c:v>0.76831743855416657</c:v>
                </c:pt>
                <c:pt idx="4945">
                  <c:v>0.11119170585237058</c:v>
                </c:pt>
                <c:pt idx="4946">
                  <c:v>0.79900218676729229</c:v>
                </c:pt>
                <c:pt idx="4947">
                  <c:v>0.82975492385670302</c:v>
                </c:pt>
                <c:pt idx="4948">
                  <c:v>0.69100718558347185</c:v>
                </c:pt>
                <c:pt idx="4949">
                  <c:v>0.75777002738684884</c:v>
                </c:pt>
                <c:pt idx="4950">
                  <c:v>0.84085221674332966</c:v>
                </c:pt>
                <c:pt idx="4951">
                  <c:v>0.20320873111635854</c:v>
                </c:pt>
                <c:pt idx="4952">
                  <c:v>0.32914579861291954</c:v>
                </c:pt>
                <c:pt idx="4953">
                  <c:v>0.95343921331383252</c:v>
                </c:pt>
                <c:pt idx="4954">
                  <c:v>0.45286009155812679</c:v>
                </c:pt>
                <c:pt idx="4955">
                  <c:v>0.21956074341179838</c:v>
                </c:pt>
                <c:pt idx="4956">
                  <c:v>0.15741644807039595</c:v>
                </c:pt>
                <c:pt idx="4957">
                  <c:v>0.69824464511975859</c:v>
                </c:pt>
                <c:pt idx="4958">
                  <c:v>0.39775245375826601</c:v>
                </c:pt>
                <c:pt idx="4959">
                  <c:v>2.5492241152325758E-2</c:v>
                </c:pt>
                <c:pt idx="4960">
                  <c:v>0.44809897311408958</c:v>
                </c:pt>
                <c:pt idx="4961">
                  <c:v>0.19944305447835617</c:v>
                </c:pt>
                <c:pt idx="4962">
                  <c:v>3.9418543707308615E-2</c:v>
                </c:pt>
                <c:pt idx="4963">
                  <c:v>0.50746601471093766</c:v>
                </c:pt>
                <c:pt idx="4964">
                  <c:v>0.98131117270389157</c:v>
                </c:pt>
                <c:pt idx="4965">
                  <c:v>0.89688156028132959</c:v>
                </c:pt>
                <c:pt idx="4966">
                  <c:v>0.8883855742813952</c:v>
                </c:pt>
                <c:pt idx="4967">
                  <c:v>9.6348873384459355E-2</c:v>
                </c:pt>
                <c:pt idx="4968">
                  <c:v>0.33551689858339584</c:v>
                </c:pt>
                <c:pt idx="4969">
                  <c:v>3.2516417108716639E-2</c:v>
                </c:pt>
                <c:pt idx="4970">
                  <c:v>0.50342427217561014</c:v>
                </c:pt>
                <c:pt idx="4971">
                  <c:v>5.1744381455585541E-2</c:v>
                </c:pt>
                <c:pt idx="4972">
                  <c:v>0.66782105000122505</c:v>
                </c:pt>
                <c:pt idx="4973">
                  <c:v>6.8389296563523494E-2</c:v>
                </c:pt>
                <c:pt idx="4974">
                  <c:v>0.41890926911444837</c:v>
                </c:pt>
                <c:pt idx="4975">
                  <c:v>0.60808793250847981</c:v>
                </c:pt>
                <c:pt idx="4976">
                  <c:v>0.13388359599461946</c:v>
                </c:pt>
                <c:pt idx="4977">
                  <c:v>0.18159980754442503</c:v>
                </c:pt>
                <c:pt idx="4978">
                  <c:v>0.14796732512673705</c:v>
                </c:pt>
                <c:pt idx="4979">
                  <c:v>0.88683533104454881</c:v>
                </c:pt>
                <c:pt idx="4980">
                  <c:v>4.1410791706950771E-2</c:v>
                </c:pt>
                <c:pt idx="4981">
                  <c:v>0.99117814469671717</c:v>
                </c:pt>
                <c:pt idx="4982">
                  <c:v>0.73107984370136625</c:v>
                </c:pt>
                <c:pt idx="4983">
                  <c:v>0.25893501483785686</c:v>
                </c:pt>
                <c:pt idx="4984">
                  <c:v>0.92079630583561789</c:v>
                </c:pt>
                <c:pt idx="4985">
                  <c:v>0.8235141052042666</c:v>
                </c:pt>
                <c:pt idx="4986">
                  <c:v>0.80156809408290686</c:v>
                </c:pt>
                <c:pt idx="4987">
                  <c:v>0.95495917739111891</c:v>
                </c:pt>
                <c:pt idx="4988">
                  <c:v>0.99889633851074444</c:v>
                </c:pt>
                <c:pt idx="4989">
                  <c:v>0.45076327605674193</c:v>
                </c:pt>
                <c:pt idx="4990">
                  <c:v>0.97838261163718188</c:v>
                </c:pt>
                <c:pt idx="4991">
                  <c:v>0.67655571209106391</c:v>
                </c:pt>
                <c:pt idx="4992">
                  <c:v>0.87185504048683449</c:v>
                </c:pt>
                <c:pt idx="4993">
                  <c:v>0.26766738820246766</c:v>
                </c:pt>
                <c:pt idx="4994">
                  <c:v>0.68579544484885202</c:v>
                </c:pt>
                <c:pt idx="4995">
                  <c:v>0.16404350063020526</c:v>
                </c:pt>
                <c:pt idx="4996">
                  <c:v>7.9117017834967482E-2</c:v>
                </c:pt>
                <c:pt idx="4997">
                  <c:v>0.71972067827345831</c:v>
                </c:pt>
                <c:pt idx="4998">
                  <c:v>0.34544166798956771</c:v>
                </c:pt>
                <c:pt idx="4999">
                  <c:v>0.83811582663940076</c:v>
                </c:pt>
                <c:pt idx="5000">
                  <c:v>0.2127002543828917</c:v>
                </c:pt>
                <c:pt idx="5001">
                  <c:v>0.85317733923586891</c:v>
                </c:pt>
                <c:pt idx="5002">
                  <c:v>0.35154246322416816</c:v>
                </c:pt>
                <c:pt idx="5003">
                  <c:v>0.37418133456920338</c:v>
                </c:pt>
                <c:pt idx="5004">
                  <c:v>0.86569203057591437</c:v>
                </c:pt>
                <c:pt idx="5005">
                  <c:v>0.68595981536710626</c:v>
                </c:pt>
                <c:pt idx="5006">
                  <c:v>0.92661880093003568</c:v>
                </c:pt>
                <c:pt idx="5007">
                  <c:v>0.68218915708465</c:v>
                </c:pt>
                <c:pt idx="5008">
                  <c:v>0.55316504768708952</c:v>
                </c:pt>
                <c:pt idx="5009">
                  <c:v>4.4958402889295666E-2</c:v>
                </c:pt>
                <c:pt idx="5010">
                  <c:v>0.61587928636738998</c:v>
                </c:pt>
                <c:pt idx="5011">
                  <c:v>8.3167902698352891E-2</c:v>
                </c:pt>
                <c:pt idx="5012">
                  <c:v>0.80294257719206741</c:v>
                </c:pt>
                <c:pt idx="5013">
                  <c:v>5.5896793052506069E-2</c:v>
                </c:pt>
                <c:pt idx="5014">
                  <c:v>0.45740275944462172</c:v>
                </c:pt>
                <c:pt idx="5015">
                  <c:v>0.56817991173275739</c:v>
                </c:pt>
                <c:pt idx="5016">
                  <c:v>0.39977841842909267</c:v>
                </c:pt>
                <c:pt idx="5017">
                  <c:v>7.5880463736076126E-2</c:v>
                </c:pt>
                <c:pt idx="5018">
                  <c:v>0.32295593820649943</c:v>
                </c:pt>
                <c:pt idx="5019">
                  <c:v>0.92045536261073102</c:v>
                </c:pt>
                <c:pt idx="5020">
                  <c:v>9.3281324530617021E-2</c:v>
                </c:pt>
                <c:pt idx="5021">
                  <c:v>0.77922331205533035</c:v>
                </c:pt>
                <c:pt idx="5022">
                  <c:v>0.40620763991317138</c:v>
                </c:pt>
                <c:pt idx="5023">
                  <c:v>0.13180594664616788</c:v>
                </c:pt>
                <c:pt idx="5024">
                  <c:v>0.26254720811850729</c:v>
                </c:pt>
                <c:pt idx="5025">
                  <c:v>0.63092877372676914</c:v>
                </c:pt>
                <c:pt idx="5026">
                  <c:v>1.9901951784222365E-2</c:v>
                </c:pt>
                <c:pt idx="5027">
                  <c:v>0.49210556340036243</c:v>
                </c:pt>
                <c:pt idx="5028">
                  <c:v>0.81820599586619347</c:v>
                </c:pt>
                <c:pt idx="5029">
                  <c:v>0.5881744490881331</c:v>
                </c:pt>
                <c:pt idx="5030">
                  <c:v>0.44796775022892643</c:v>
                </c:pt>
                <c:pt idx="5031">
                  <c:v>0.99398002354147841</c:v>
                </c:pt>
                <c:pt idx="5032">
                  <c:v>0.82225758760341328</c:v>
                </c:pt>
                <c:pt idx="5033">
                  <c:v>0.68327677654255037</c:v>
                </c:pt>
                <c:pt idx="5034">
                  <c:v>0.83278527661822055</c:v>
                </c:pt>
                <c:pt idx="5035">
                  <c:v>0.62214604840713839</c:v>
                </c:pt>
                <c:pt idx="5036">
                  <c:v>0.40863750474929694</c:v>
                </c:pt>
                <c:pt idx="5037">
                  <c:v>0.97054424740865097</c:v>
                </c:pt>
                <c:pt idx="5038">
                  <c:v>0.9371681231712774</c:v>
                </c:pt>
                <c:pt idx="5039">
                  <c:v>0.98464806563437357</c:v>
                </c:pt>
                <c:pt idx="5040">
                  <c:v>0.98004104289228144</c:v>
                </c:pt>
                <c:pt idx="5041">
                  <c:v>0.54980981654944361</c:v>
                </c:pt>
                <c:pt idx="5042">
                  <c:v>0.65358867247290386</c:v>
                </c:pt>
                <c:pt idx="5043">
                  <c:v>0.86482017806955624</c:v>
                </c:pt>
                <c:pt idx="5044">
                  <c:v>3.2734741006388672E-2</c:v>
                </c:pt>
                <c:pt idx="5045">
                  <c:v>0.17279402034952959</c:v>
                </c:pt>
                <c:pt idx="5046">
                  <c:v>0.14910194051875822</c:v>
                </c:pt>
                <c:pt idx="5047">
                  <c:v>0.95631622474469069</c:v>
                </c:pt>
                <c:pt idx="5048">
                  <c:v>0.80679120999145848</c:v>
                </c:pt>
                <c:pt idx="5049">
                  <c:v>0.73986825241701126</c:v>
                </c:pt>
                <c:pt idx="5050">
                  <c:v>0.96572029868407194</c:v>
                </c:pt>
                <c:pt idx="5051">
                  <c:v>0.86106190917131575</c:v>
                </c:pt>
                <c:pt idx="5052">
                  <c:v>0.86750936827972036</c:v>
                </c:pt>
                <c:pt idx="5053">
                  <c:v>0.22995460323521616</c:v>
                </c:pt>
                <c:pt idx="5054">
                  <c:v>0.8470185002531011</c:v>
                </c:pt>
                <c:pt idx="5055">
                  <c:v>0.83993567984548201</c:v>
                </c:pt>
                <c:pt idx="5056">
                  <c:v>0.79897308899041874</c:v>
                </c:pt>
                <c:pt idx="5057">
                  <c:v>0.34070858794297493</c:v>
                </c:pt>
                <c:pt idx="5058">
                  <c:v>0.28923948355449342</c:v>
                </c:pt>
                <c:pt idx="5059">
                  <c:v>0.24800202634558177</c:v>
                </c:pt>
                <c:pt idx="5060">
                  <c:v>0.17005871616772317</c:v>
                </c:pt>
                <c:pt idx="5061">
                  <c:v>0.17684455689827192</c:v>
                </c:pt>
                <c:pt idx="5062">
                  <c:v>0.22646971523131695</c:v>
                </c:pt>
                <c:pt idx="5063">
                  <c:v>0.27650581871927987</c:v>
                </c:pt>
                <c:pt idx="5064">
                  <c:v>0.23329714091182555</c:v>
                </c:pt>
                <c:pt idx="5065">
                  <c:v>2.5049231026810236E-2</c:v>
                </c:pt>
                <c:pt idx="5066">
                  <c:v>2.4277935747186626E-3</c:v>
                </c:pt>
                <c:pt idx="5067">
                  <c:v>0.80392853627164318</c:v>
                </c:pt>
                <c:pt idx="5068">
                  <c:v>0.62691104348139415</c:v>
                </c:pt>
                <c:pt idx="5069">
                  <c:v>0.49390971776745735</c:v>
                </c:pt>
                <c:pt idx="5070">
                  <c:v>0.14062844363070487</c:v>
                </c:pt>
                <c:pt idx="5071">
                  <c:v>0.54225402723171467</c:v>
                </c:pt>
                <c:pt idx="5072">
                  <c:v>0.6634376094040636</c:v>
                </c:pt>
                <c:pt idx="5073">
                  <c:v>0.39590318007203901</c:v>
                </c:pt>
                <c:pt idx="5074">
                  <c:v>0.94474939673428859</c:v>
                </c:pt>
                <c:pt idx="5075">
                  <c:v>0.40311283916379925</c:v>
                </c:pt>
                <c:pt idx="5076">
                  <c:v>0.11748975194873743</c:v>
                </c:pt>
                <c:pt idx="5077">
                  <c:v>0.65026292840496769</c:v>
                </c:pt>
                <c:pt idx="5078">
                  <c:v>0.96903962826777235</c:v>
                </c:pt>
                <c:pt idx="5079">
                  <c:v>0.64903422242451192</c:v>
                </c:pt>
                <c:pt idx="5080">
                  <c:v>0.31817821474661034</c:v>
                </c:pt>
                <c:pt idx="5081">
                  <c:v>0.62125717225543087</c:v>
                </c:pt>
                <c:pt idx="5082">
                  <c:v>0.46929602300249784</c:v>
                </c:pt>
                <c:pt idx="5083">
                  <c:v>0.45826052895666125</c:v>
                </c:pt>
                <c:pt idx="5084">
                  <c:v>0.98471210058066627</c:v>
                </c:pt>
                <c:pt idx="5085">
                  <c:v>5.6276385232934906E-2</c:v>
                </c:pt>
                <c:pt idx="5086">
                  <c:v>0.83720853591207811</c:v>
                </c:pt>
                <c:pt idx="5087">
                  <c:v>0.96386500027210686</c:v>
                </c:pt>
                <c:pt idx="5088">
                  <c:v>0.67906149927483006</c:v>
                </c:pt>
                <c:pt idx="5089">
                  <c:v>0.98662023804458798</c:v>
                </c:pt>
                <c:pt idx="5090">
                  <c:v>0.12634274136570409</c:v>
                </c:pt>
                <c:pt idx="5091">
                  <c:v>0.44245605936388299</c:v>
                </c:pt>
                <c:pt idx="5092">
                  <c:v>0.35899165475694073</c:v>
                </c:pt>
                <c:pt idx="5093">
                  <c:v>0.572743425878111</c:v>
                </c:pt>
                <c:pt idx="5094">
                  <c:v>9.8760659386758071E-2</c:v>
                </c:pt>
                <c:pt idx="5095">
                  <c:v>0.87040423921793897</c:v>
                </c:pt>
                <c:pt idx="5096">
                  <c:v>0.88405046187529823</c:v>
                </c:pt>
                <c:pt idx="5097">
                  <c:v>0.23611466411320245</c:v>
                </c:pt>
                <c:pt idx="5098">
                  <c:v>0.37916167656852012</c:v>
                </c:pt>
                <c:pt idx="5099">
                  <c:v>0.57030001309248624</c:v>
                </c:pt>
                <c:pt idx="5100">
                  <c:v>3.2321971390546288E-2</c:v>
                </c:pt>
                <c:pt idx="5101">
                  <c:v>0.23537508688651729</c:v>
                </c:pt>
                <c:pt idx="5102">
                  <c:v>0.94908722767098208</c:v>
                </c:pt>
                <c:pt idx="5103">
                  <c:v>0.30903739217158288</c:v>
                </c:pt>
                <c:pt idx="5104">
                  <c:v>0.99145215376813534</c:v>
                </c:pt>
                <c:pt idx="5105">
                  <c:v>0.33635030702517849</c:v>
                </c:pt>
                <c:pt idx="5106">
                  <c:v>3.9612098149774642E-2</c:v>
                </c:pt>
                <c:pt idx="5107">
                  <c:v>0.7605355292374899</c:v>
                </c:pt>
                <c:pt idx="5108">
                  <c:v>0.32064182046830741</c:v>
                </c:pt>
                <c:pt idx="5109">
                  <c:v>2.707853681737489E-2</c:v>
                </c:pt>
                <c:pt idx="5110">
                  <c:v>0.10897021559484779</c:v>
                </c:pt>
                <c:pt idx="5111">
                  <c:v>0.46241542858184104</c:v>
                </c:pt>
                <c:pt idx="5112">
                  <c:v>0.81611010097717407</c:v>
                </c:pt>
                <c:pt idx="5113">
                  <c:v>0.36246904933940111</c:v>
                </c:pt>
                <c:pt idx="5114">
                  <c:v>1.731417328925532E-2</c:v>
                </c:pt>
                <c:pt idx="5115">
                  <c:v>0.99931239848924447</c:v>
                </c:pt>
                <c:pt idx="5116">
                  <c:v>0.44348333470685564</c:v>
                </c:pt>
                <c:pt idx="5117">
                  <c:v>0.62440834409762558</c:v>
                </c:pt>
                <c:pt idx="5118">
                  <c:v>0.43104117476895504</c:v>
                </c:pt>
                <c:pt idx="5119">
                  <c:v>0.50902626780282068</c:v>
                </c:pt>
                <c:pt idx="5120">
                  <c:v>0.20448488798201311</c:v>
                </c:pt>
                <c:pt idx="5121">
                  <c:v>0.77751423966955124</c:v>
                </c:pt>
                <c:pt idx="5122">
                  <c:v>0.68182805212299713</c:v>
                </c:pt>
                <c:pt idx="5123">
                  <c:v>0.48407395718808938</c:v>
                </c:pt>
                <c:pt idx="5124">
                  <c:v>0.83100038619292915</c:v>
                </c:pt>
                <c:pt idx="5125">
                  <c:v>0.62349267053580504</c:v>
                </c:pt>
                <c:pt idx="5126">
                  <c:v>4.1315621249990359E-2</c:v>
                </c:pt>
                <c:pt idx="5127">
                  <c:v>0.39164827456308915</c:v>
                </c:pt>
                <c:pt idx="5128">
                  <c:v>0.43255250781427718</c:v>
                </c:pt>
                <c:pt idx="5129">
                  <c:v>0.91000076053198464</c:v>
                </c:pt>
                <c:pt idx="5130">
                  <c:v>0.38278418704065686</c:v>
                </c:pt>
                <c:pt idx="5131">
                  <c:v>0.45383351829547131</c:v>
                </c:pt>
                <c:pt idx="5132">
                  <c:v>0.57994391796176503</c:v>
                </c:pt>
                <c:pt idx="5133">
                  <c:v>0.1174311093601543</c:v>
                </c:pt>
                <c:pt idx="5134">
                  <c:v>0.66465694208846282</c:v>
                </c:pt>
                <c:pt idx="5135">
                  <c:v>0.88922760677022283</c:v>
                </c:pt>
                <c:pt idx="5136">
                  <c:v>0.24838891311007966</c:v>
                </c:pt>
                <c:pt idx="5137">
                  <c:v>0.67246456708408175</c:v>
                </c:pt>
                <c:pt idx="5138">
                  <c:v>0.11198090813680595</c:v>
                </c:pt>
                <c:pt idx="5139">
                  <c:v>6.3124981272558209E-2</c:v>
                </c:pt>
                <c:pt idx="5140">
                  <c:v>0.94156217386087504</c:v>
                </c:pt>
                <c:pt idx="5141">
                  <c:v>0.83545800570187068</c:v>
                </c:pt>
                <c:pt idx="5142">
                  <c:v>0.54270375731527054</c:v>
                </c:pt>
                <c:pt idx="5143">
                  <c:v>0.2220511237262055</c:v>
                </c:pt>
                <c:pt idx="5144">
                  <c:v>1.3238392310793694E-2</c:v>
                </c:pt>
                <c:pt idx="5145">
                  <c:v>0.49766149348470451</c:v>
                </c:pt>
                <c:pt idx="5146">
                  <c:v>0.19672292340394246</c:v>
                </c:pt>
                <c:pt idx="5147">
                  <c:v>0.32217557603594643</c:v>
                </c:pt>
                <c:pt idx="5148">
                  <c:v>0.80490836212640082</c:v>
                </c:pt>
                <c:pt idx="5149">
                  <c:v>9.4844184394387618E-2</c:v>
                </c:pt>
                <c:pt idx="5150">
                  <c:v>4.6209042447716481E-2</c:v>
                </c:pt>
                <c:pt idx="5151">
                  <c:v>0.63537834474601707</c:v>
                </c:pt>
                <c:pt idx="5152">
                  <c:v>0.80384207228377558</c:v>
                </c:pt>
                <c:pt idx="5153">
                  <c:v>0.17371079939124678</c:v>
                </c:pt>
                <c:pt idx="5154">
                  <c:v>0.55740729465959937</c:v>
                </c:pt>
                <c:pt idx="5155">
                  <c:v>0.34440326986108127</c:v>
                </c:pt>
                <c:pt idx="5156">
                  <c:v>0.38575848116807571</c:v>
                </c:pt>
                <c:pt idx="5157">
                  <c:v>0.44279491782318564</c:v>
                </c:pt>
                <c:pt idx="5158">
                  <c:v>5.4185780256141805E-2</c:v>
                </c:pt>
                <c:pt idx="5159">
                  <c:v>0.70041069095042097</c:v>
                </c:pt>
                <c:pt idx="5160">
                  <c:v>0.80248472970094753</c:v>
                </c:pt>
                <c:pt idx="5161">
                  <c:v>0.36085400980005694</c:v>
                </c:pt>
                <c:pt idx="5162">
                  <c:v>0.87334463553193242</c:v>
                </c:pt>
                <c:pt idx="5163">
                  <c:v>0.30329131116312524</c:v>
                </c:pt>
                <c:pt idx="5164">
                  <c:v>0.41706864462097576</c:v>
                </c:pt>
                <c:pt idx="5165">
                  <c:v>0.67271207071501393</c:v>
                </c:pt>
                <c:pt idx="5166">
                  <c:v>0.27177443321411238</c:v>
                </c:pt>
                <c:pt idx="5167">
                  <c:v>0.71290095556196797</c:v>
                </c:pt>
                <c:pt idx="5168">
                  <c:v>0.72636205597145576</c:v>
                </c:pt>
                <c:pt idx="5169">
                  <c:v>0.96707663823248657</c:v>
                </c:pt>
                <c:pt idx="5170">
                  <c:v>0.65706069937770284</c:v>
                </c:pt>
                <c:pt idx="5171">
                  <c:v>0.21917636702730151</c:v>
                </c:pt>
                <c:pt idx="5172">
                  <c:v>0.69720255383160079</c:v>
                </c:pt>
                <c:pt idx="5173">
                  <c:v>0.88332417369043648</c:v>
                </c:pt>
                <c:pt idx="5174">
                  <c:v>2.9389141141152542E-2</c:v>
                </c:pt>
                <c:pt idx="5175">
                  <c:v>0.94329708532583767</c:v>
                </c:pt>
                <c:pt idx="5176">
                  <c:v>0.99411499732831266</c:v>
                </c:pt>
                <c:pt idx="5177">
                  <c:v>9.0762022924964325E-2</c:v>
                </c:pt>
                <c:pt idx="5178">
                  <c:v>0.4373212258505268</c:v>
                </c:pt>
                <c:pt idx="5179">
                  <c:v>5.7844795779252799E-2</c:v>
                </c:pt>
                <c:pt idx="5180">
                  <c:v>0.1974845878768175</c:v>
                </c:pt>
                <c:pt idx="5181">
                  <c:v>0.12347037164655997</c:v>
                </c:pt>
                <c:pt idx="5182">
                  <c:v>0.16653818970850584</c:v>
                </c:pt>
                <c:pt idx="5183">
                  <c:v>7.3563568328304015E-3</c:v>
                </c:pt>
                <c:pt idx="5184">
                  <c:v>0.63829121535564359</c:v>
                </c:pt>
                <c:pt idx="5185">
                  <c:v>0.76045840827769529</c:v>
                </c:pt>
                <c:pt idx="5186">
                  <c:v>2.4469849199275417E-2</c:v>
                </c:pt>
                <c:pt idx="5187">
                  <c:v>0.26475741819700105</c:v>
                </c:pt>
                <c:pt idx="5188">
                  <c:v>0.77792956297189442</c:v>
                </c:pt>
                <c:pt idx="5189">
                  <c:v>0.66216679460469952</c:v>
                </c:pt>
                <c:pt idx="5190">
                  <c:v>3.7318847159537878E-2</c:v>
                </c:pt>
                <c:pt idx="5191">
                  <c:v>0.21786613632825488</c:v>
                </c:pt>
                <c:pt idx="5192">
                  <c:v>0.67615519495501886</c:v>
                </c:pt>
                <c:pt idx="5193">
                  <c:v>0.14036353497782886</c:v>
                </c:pt>
                <c:pt idx="5194">
                  <c:v>8.9934298344857194E-2</c:v>
                </c:pt>
                <c:pt idx="5195">
                  <c:v>0.52575420799001782</c:v>
                </c:pt>
                <c:pt idx="5196">
                  <c:v>0.35097561420452578</c:v>
                </c:pt>
                <c:pt idx="5197">
                  <c:v>0.84714986143966664</c:v>
                </c:pt>
                <c:pt idx="5198">
                  <c:v>4.7723142452409092E-2</c:v>
                </c:pt>
                <c:pt idx="5199">
                  <c:v>8.2857123614688E-2</c:v>
                </c:pt>
                <c:pt idx="5200">
                  <c:v>0.57967851803623072</c:v>
                </c:pt>
                <c:pt idx="5201">
                  <c:v>0.65685456090460281</c:v>
                </c:pt>
                <c:pt idx="5202">
                  <c:v>0.75460704963403147</c:v>
                </c:pt>
                <c:pt idx="5203">
                  <c:v>0.68068512514265489</c:v>
                </c:pt>
                <c:pt idx="5204">
                  <c:v>0.27490019857645975</c:v>
                </c:pt>
                <c:pt idx="5205">
                  <c:v>0.24763940053416389</c:v>
                </c:pt>
                <c:pt idx="5206">
                  <c:v>7.5406703667438915E-2</c:v>
                </c:pt>
                <c:pt idx="5207">
                  <c:v>0.36047046462095828</c:v>
                </c:pt>
                <c:pt idx="5208">
                  <c:v>0.42710081042121201</c:v>
                </c:pt>
                <c:pt idx="5209">
                  <c:v>0.2833226752855455</c:v>
                </c:pt>
                <c:pt idx="5210">
                  <c:v>0.80420545013817279</c:v>
                </c:pt>
                <c:pt idx="5211">
                  <c:v>0.28100239824550338</c:v>
                </c:pt>
                <c:pt idx="5212">
                  <c:v>0.80730923815039413</c:v>
                </c:pt>
                <c:pt idx="5213">
                  <c:v>0.44636751964984811</c:v>
                </c:pt>
                <c:pt idx="5214">
                  <c:v>9.8904680972408815E-2</c:v>
                </c:pt>
                <c:pt idx="5215">
                  <c:v>0.29097502925012958</c:v>
                </c:pt>
                <c:pt idx="5216">
                  <c:v>0.41731853290336141</c:v>
                </c:pt>
                <c:pt idx="5217">
                  <c:v>0.87258443276983888</c:v>
                </c:pt>
                <c:pt idx="5218">
                  <c:v>0.52656348865784863</c:v>
                </c:pt>
                <c:pt idx="5219">
                  <c:v>0.95255579843770521</c:v>
                </c:pt>
                <c:pt idx="5220">
                  <c:v>0.60530626848587132</c:v>
                </c:pt>
                <c:pt idx="5221">
                  <c:v>0.38245636801349764</c:v>
                </c:pt>
                <c:pt idx="5222">
                  <c:v>0.94417912882947319</c:v>
                </c:pt>
                <c:pt idx="5223">
                  <c:v>0.8186201629315597</c:v>
                </c:pt>
                <c:pt idx="5224">
                  <c:v>0.54908031669868174</c:v>
                </c:pt>
                <c:pt idx="5225">
                  <c:v>0.3928846807185955</c:v>
                </c:pt>
                <c:pt idx="5226">
                  <c:v>0.21283076340930107</c:v>
                </c:pt>
                <c:pt idx="5227">
                  <c:v>4.6642546098047188E-2</c:v>
                </c:pt>
                <c:pt idx="5228">
                  <c:v>0.92127419585421411</c:v>
                </c:pt>
                <c:pt idx="5229">
                  <c:v>0.85541164775165335</c:v>
                </c:pt>
                <c:pt idx="5230">
                  <c:v>0.90356568801382819</c:v>
                </c:pt>
                <c:pt idx="5231">
                  <c:v>0.22852037438588235</c:v>
                </c:pt>
                <c:pt idx="5232">
                  <c:v>0.74193422949962984</c:v>
                </c:pt>
                <c:pt idx="5233">
                  <c:v>0.68859712625322733</c:v>
                </c:pt>
                <c:pt idx="5234">
                  <c:v>0.25190286396625583</c:v>
                </c:pt>
                <c:pt idx="5235">
                  <c:v>0.73143660683717415</c:v>
                </c:pt>
                <c:pt idx="5236">
                  <c:v>0.25505303836197268</c:v>
                </c:pt>
                <c:pt idx="5237">
                  <c:v>0.67641767564994171</c:v>
                </c:pt>
                <c:pt idx="5238">
                  <c:v>0.55187657454604122</c:v>
                </c:pt>
                <c:pt idx="5239">
                  <c:v>0.38959032129011595</c:v>
                </c:pt>
                <c:pt idx="5240">
                  <c:v>0.84453184895428446</c:v>
                </c:pt>
                <c:pt idx="5241">
                  <c:v>4.6787300634564509E-2</c:v>
                </c:pt>
                <c:pt idx="5242">
                  <c:v>0.35416369110074064</c:v>
                </c:pt>
                <c:pt idx="5243">
                  <c:v>0.42915825612338176</c:v>
                </c:pt>
                <c:pt idx="5244">
                  <c:v>0.86281259165276425</c:v>
                </c:pt>
                <c:pt idx="5245">
                  <c:v>0.2912298339843889</c:v>
                </c:pt>
                <c:pt idx="5246">
                  <c:v>0.69982170159920198</c:v>
                </c:pt>
                <c:pt idx="5247">
                  <c:v>0.90334070376276077</c:v>
                </c:pt>
                <c:pt idx="5248">
                  <c:v>0.44721006669439844</c:v>
                </c:pt>
                <c:pt idx="5249">
                  <c:v>0.25959285872969445</c:v>
                </c:pt>
                <c:pt idx="5250">
                  <c:v>0.97717859594951317</c:v>
                </c:pt>
                <c:pt idx="5251">
                  <c:v>0.44066404944316673</c:v>
                </c:pt>
                <c:pt idx="5252">
                  <c:v>0.24068091727824925</c:v>
                </c:pt>
                <c:pt idx="5253">
                  <c:v>0.12417862151012692</c:v>
                </c:pt>
                <c:pt idx="5254">
                  <c:v>7.0093646678185864E-2</c:v>
                </c:pt>
                <c:pt idx="5255">
                  <c:v>6.3921646244787453E-2</c:v>
                </c:pt>
                <c:pt idx="5256">
                  <c:v>0.33111036211769579</c:v>
                </c:pt>
                <c:pt idx="5257">
                  <c:v>0.97185803808824067</c:v>
                </c:pt>
                <c:pt idx="5258">
                  <c:v>1.8048075036168135E-2</c:v>
                </c:pt>
                <c:pt idx="5259">
                  <c:v>0.3339990588529031</c:v>
                </c:pt>
                <c:pt idx="5260">
                  <c:v>0.52218406671759865</c:v>
                </c:pt>
                <c:pt idx="5261">
                  <c:v>0.34761124865506371</c:v>
                </c:pt>
                <c:pt idx="5262">
                  <c:v>0.30225807163038199</c:v>
                </c:pt>
                <c:pt idx="5263">
                  <c:v>5.1411817805567674E-2</c:v>
                </c:pt>
                <c:pt idx="5264">
                  <c:v>7.8423784150939341E-2</c:v>
                </c:pt>
                <c:pt idx="5265">
                  <c:v>6.8542150812476013E-2</c:v>
                </c:pt>
                <c:pt idx="5266">
                  <c:v>0.98793063125942393</c:v>
                </c:pt>
                <c:pt idx="5267">
                  <c:v>0.15012150311382558</c:v>
                </c:pt>
                <c:pt idx="5268">
                  <c:v>9.2104760041509179E-2</c:v>
                </c:pt>
                <c:pt idx="5269">
                  <c:v>4.7039436198323707E-3</c:v>
                </c:pt>
                <c:pt idx="5270">
                  <c:v>5.9182344497732048E-2</c:v>
                </c:pt>
                <c:pt idx="5271">
                  <c:v>0.67766589935760291</c:v>
                </c:pt>
                <c:pt idx="5272">
                  <c:v>0.53077242920676826</c:v>
                </c:pt>
                <c:pt idx="5273">
                  <c:v>0.69221960412907391</c:v>
                </c:pt>
                <c:pt idx="5274">
                  <c:v>0.1348885233210812</c:v>
                </c:pt>
                <c:pt idx="5275">
                  <c:v>7.1413383386756013E-2</c:v>
                </c:pt>
                <c:pt idx="5276">
                  <c:v>0.2447365071832838</c:v>
                </c:pt>
                <c:pt idx="5277">
                  <c:v>0.28647815542597238</c:v>
                </c:pt>
                <c:pt idx="5278">
                  <c:v>0.83836017029283572</c:v>
                </c:pt>
                <c:pt idx="5279">
                  <c:v>0.31938403766573592</c:v>
                </c:pt>
                <c:pt idx="5280">
                  <c:v>0.88752297399915892</c:v>
                </c:pt>
                <c:pt idx="5281">
                  <c:v>0.59862592983926921</c:v>
                </c:pt>
                <c:pt idx="5282">
                  <c:v>0.10600473457295669</c:v>
                </c:pt>
                <c:pt idx="5283">
                  <c:v>0.6215758936580158</c:v>
                </c:pt>
                <c:pt idx="5284">
                  <c:v>0.82604663624709784</c:v>
                </c:pt>
                <c:pt idx="5285">
                  <c:v>0.36581733094799207</c:v>
                </c:pt>
                <c:pt idx="5286">
                  <c:v>0.29188316887797933</c:v>
                </c:pt>
                <c:pt idx="5287">
                  <c:v>0.68042125817407917</c:v>
                </c:pt>
                <c:pt idx="5288">
                  <c:v>0.84008805772293738</c:v>
                </c:pt>
                <c:pt idx="5289">
                  <c:v>0.35998807538300198</c:v>
                </c:pt>
                <c:pt idx="5290">
                  <c:v>0.31958488808925489</c:v>
                </c:pt>
                <c:pt idx="5291">
                  <c:v>0.26321604208239169</c:v>
                </c:pt>
                <c:pt idx="5292">
                  <c:v>0.87202120473236833</c:v>
                </c:pt>
                <c:pt idx="5293">
                  <c:v>6.038986288960551E-2</c:v>
                </c:pt>
                <c:pt idx="5294">
                  <c:v>0.97242751157489959</c:v>
                </c:pt>
                <c:pt idx="5295">
                  <c:v>0.58918896531182763</c:v>
                </c:pt>
                <c:pt idx="5296">
                  <c:v>0.49894192186134956</c:v>
                </c:pt>
                <c:pt idx="5297">
                  <c:v>0.71688264967728532</c:v>
                </c:pt>
                <c:pt idx="5298">
                  <c:v>0.64669505210905109</c:v>
                </c:pt>
                <c:pt idx="5299">
                  <c:v>3.7427227961564077E-3</c:v>
                </c:pt>
                <c:pt idx="5300">
                  <c:v>0.90394396097582952</c:v>
                </c:pt>
                <c:pt idx="5301">
                  <c:v>0.58615404674138594</c:v>
                </c:pt>
                <c:pt idx="5302">
                  <c:v>0.49106550844901498</c:v>
                </c:pt>
                <c:pt idx="5303">
                  <c:v>0.33800242856983209</c:v>
                </c:pt>
                <c:pt idx="5304">
                  <c:v>0.80681889914293725</c:v>
                </c:pt>
                <c:pt idx="5305">
                  <c:v>0.20523982132097698</c:v>
                </c:pt>
                <c:pt idx="5306">
                  <c:v>0.46567886763516758</c:v>
                </c:pt>
                <c:pt idx="5307">
                  <c:v>0.66473027023707065</c:v>
                </c:pt>
                <c:pt idx="5308">
                  <c:v>0.12165380042123319</c:v>
                </c:pt>
                <c:pt idx="5309">
                  <c:v>0.63542560564141048</c:v>
                </c:pt>
                <c:pt idx="5310">
                  <c:v>0.5981559411613997</c:v>
                </c:pt>
                <c:pt idx="5311">
                  <c:v>0.20690502561950358</c:v>
                </c:pt>
                <c:pt idx="5312">
                  <c:v>0.45276751297189272</c:v>
                </c:pt>
                <c:pt idx="5313">
                  <c:v>0.6635924445761332</c:v>
                </c:pt>
                <c:pt idx="5314">
                  <c:v>0.99821791704661111</c:v>
                </c:pt>
                <c:pt idx="5315">
                  <c:v>4.8533728368828875E-2</c:v>
                </c:pt>
                <c:pt idx="5316">
                  <c:v>0.7063746208820374</c:v>
                </c:pt>
                <c:pt idx="5317">
                  <c:v>3.8255090377412315E-2</c:v>
                </c:pt>
                <c:pt idx="5318">
                  <c:v>0.95330589914382713</c:v>
                </c:pt>
                <c:pt idx="5319">
                  <c:v>0.21224883627716865</c:v>
                </c:pt>
                <c:pt idx="5320">
                  <c:v>0.26619323634830921</c:v>
                </c:pt>
                <c:pt idx="5321">
                  <c:v>0.90972523200778532</c:v>
                </c:pt>
                <c:pt idx="5322">
                  <c:v>0.75197628082333889</c:v>
                </c:pt>
                <c:pt idx="5323">
                  <c:v>0.46535372383210516</c:v>
                </c:pt>
                <c:pt idx="5324">
                  <c:v>0.20003837216647266</c:v>
                </c:pt>
                <c:pt idx="5325">
                  <c:v>4.4922927881089474E-2</c:v>
                </c:pt>
                <c:pt idx="5326">
                  <c:v>1.9650823445828084E-2</c:v>
                </c:pt>
                <c:pt idx="5327">
                  <c:v>0.27139158000768704</c:v>
                </c:pt>
                <c:pt idx="5328">
                  <c:v>0.27828711517075411</c:v>
                </c:pt>
                <c:pt idx="5329">
                  <c:v>0.17154660083891199</c:v>
                </c:pt>
                <c:pt idx="5330">
                  <c:v>0.18372222556905923</c:v>
                </c:pt>
                <c:pt idx="5331">
                  <c:v>0.81944706515383303</c:v>
                </c:pt>
                <c:pt idx="5332">
                  <c:v>0.44682596644704509</c:v>
                </c:pt>
                <c:pt idx="5333">
                  <c:v>0.80402000146173869</c:v>
                </c:pt>
                <c:pt idx="5334">
                  <c:v>0.1641664934177727</c:v>
                </c:pt>
                <c:pt idx="5335">
                  <c:v>0.14625679848075696</c:v>
                </c:pt>
                <c:pt idx="5336">
                  <c:v>0.13801399205718842</c:v>
                </c:pt>
                <c:pt idx="5337">
                  <c:v>0.60116643114069779</c:v>
                </c:pt>
                <c:pt idx="5338">
                  <c:v>0.80421010768237067</c:v>
                </c:pt>
                <c:pt idx="5339">
                  <c:v>0.35928174357827836</c:v>
                </c:pt>
                <c:pt idx="5340">
                  <c:v>0.448266246099149</c:v>
                </c:pt>
                <c:pt idx="5341">
                  <c:v>1.0800114372186417E-2</c:v>
                </c:pt>
                <c:pt idx="5342">
                  <c:v>0.51752417931217898</c:v>
                </c:pt>
                <c:pt idx="5343">
                  <c:v>2.8883625766673884E-2</c:v>
                </c:pt>
                <c:pt idx="5344">
                  <c:v>0.44710018646302641</c:v>
                </c:pt>
                <c:pt idx="5345">
                  <c:v>0.41283581006007075</c:v>
                </c:pt>
                <c:pt idx="5346">
                  <c:v>0.53146160558399824</c:v>
                </c:pt>
                <c:pt idx="5347">
                  <c:v>0.27520697623268092</c:v>
                </c:pt>
                <c:pt idx="5348">
                  <c:v>0.40365146864375634</c:v>
                </c:pt>
                <c:pt idx="5349">
                  <c:v>0.17023542158782268</c:v>
                </c:pt>
                <c:pt idx="5350">
                  <c:v>0.14673255251102735</c:v>
                </c:pt>
                <c:pt idx="5351">
                  <c:v>0.13401197881158999</c:v>
                </c:pt>
                <c:pt idx="5352">
                  <c:v>0.33932981236806598</c:v>
                </c:pt>
                <c:pt idx="5353">
                  <c:v>0.11615839605972096</c:v>
                </c:pt>
                <c:pt idx="5354">
                  <c:v>0.27416450170528356</c:v>
                </c:pt>
                <c:pt idx="5355">
                  <c:v>0.88278208667541946</c:v>
                </c:pt>
                <c:pt idx="5356">
                  <c:v>0.91853267975083208</c:v>
                </c:pt>
                <c:pt idx="5357">
                  <c:v>0.77875049821042941</c:v>
                </c:pt>
                <c:pt idx="5358">
                  <c:v>0.4596253486627831</c:v>
                </c:pt>
                <c:pt idx="5359">
                  <c:v>0.92323690137045311</c:v>
                </c:pt>
                <c:pt idx="5360">
                  <c:v>0.84260325918095336</c:v>
                </c:pt>
                <c:pt idx="5361">
                  <c:v>0.63297898025856303</c:v>
                </c:pt>
                <c:pt idx="5362">
                  <c:v>0.4777231316444106</c:v>
                </c:pt>
                <c:pt idx="5363">
                  <c:v>9.2675473584176729E-2</c:v>
                </c:pt>
                <c:pt idx="5364">
                  <c:v>0.59668645523334218</c:v>
                </c:pt>
                <c:pt idx="5365">
                  <c:v>0.50925503275788153</c:v>
                </c:pt>
                <c:pt idx="5366">
                  <c:v>4.9337487690773556E-2</c:v>
                </c:pt>
                <c:pt idx="5367">
                  <c:v>0.21515754480620733</c:v>
                </c:pt>
                <c:pt idx="5368">
                  <c:v>0.15285748390148277</c:v>
                </c:pt>
                <c:pt idx="5369">
                  <c:v>7.5733858195940904E-2</c:v>
                </c:pt>
                <c:pt idx="5370">
                  <c:v>0.85895662515375604</c:v>
                </c:pt>
                <c:pt idx="5371">
                  <c:v>0.48400088515318973</c:v>
                </c:pt>
                <c:pt idx="5372">
                  <c:v>0.60287869563460295</c:v>
                </c:pt>
                <c:pt idx="5373">
                  <c:v>0.58223945674590738</c:v>
                </c:pt>
                <c:pt idx="5374">
                  <c:v>0.69855145444094735</c:v>
                </c:pt>
                <c:pt idx="5375">
                  <c:v>0.55429671497749944</c:v>
                </c:pt>
                <c:pt idx="5376">
                  <c:v>6.4890552808014007E-2</c:v>
                </c:pt>
                <c:pt idx="5377">
                  <c:v>0.615522970266418</c:v>
                </c:pt>
                <c:pt idx="5378">
                  <c:v>9.4563193663285666E-2</c:v>
                </c:pt>
                <c:pt idx="5379">
                  <c:v>0.32359782481733607</c:v>
                </c:pt>
                <c:pt idx="5380">
                  <c:v>0.7086436309426295</c:v>
                </c:pt>
                <c:pt idx="5381">
                  <c:v>0.17350717874872831</c:v>
                </c:pt>
                <c:pt idx="5382">
                  <c:v>0.1351551558520436</c:v>
                </c:pt>
                <c:pt idx="5383">
                  <c:v>0.55270633127200708</c:v>
                </c:pt>
                <c:pt idx="5384">
                  <c:v>0.33531161459875836</c:v>
                </c:pt>
                <c:pt idx="5385">
                  <c:v>0.58230848730649265</c:v>
                </c:pt>
                <c:pt idx="5386">
                  <c:v>0.85874808619671883</c:v>
                </c:pt>
                <c:pt idx="5387">
                  <c:v>0.97908663422758069</c:v>
                </c:pt>
                <c:pt idx="5388">
                  <c:v>0.50906338892367831</c:v>
                </c:pt>
                <c:pt idx="5389">
                  <c:v>0.82837956623564457</c:v>
                </c:pt>
                <c:pt idx="5390">
                  <c:v>0.57537164845288347</c:v>
                </c:pt>
                <c:pt idx="5391">
                  <c:v>0.27129747358676859</c:v>
                </c:pt>
                <c:pt idx="5392">
                  <c:v>0.69664049879491352</c:v>
                </c:pt>
                <c:pt idx="5393">
                  <c:v>0.43686517208668646</c:v>
                </c:pt>
                <c:pt idx="5394">
                  <c:v>0.39294918691411113</c:v>
                </c:pt>
                <c:pt idx="5395">
                  <c:v>0.29698639144049321</c:v>
                </c:pt>
                <c:pt idx="5396">
                  <c:v>0.45028286634491888</c:v>
                </c:pt>
                <c:pt idx="5397">
                  <c:v>0.90413658502704308</c:v>
                </c:pt>
                <c:pt idx="5398">
                  <c:v>0.82358647548760588</c:v>
                </c:pt>
                <c:pt idx="5399">
                  <c:v>1.7895446167278777E-2</c:v>
                </c:pt>
                <c:pt idx="5400">
                  <c:v>0.76876565942948949</c:v>
                </c:pt>
                <c:pt idx="5401">
                  <c:v>0.64443995740471405</c:v>
                </c:pt>
                <c:pt idx="5402">
                  <c:v>0.10236602700425593</c:v>
                </c:pt>
                <c:pt idx="5403">
                  <c:v>0.46581778650442968</c:v>
                </c:pt>
                <c:pt idx="5404">
                  <c:v>0.99953970592447539</c:v>
                </c:pt>
                <c:pt idx="5405">
                  <c:v>0.26383939863361389</c:v>
                </c:pt>
                <c:pt idx="5406">
                  <c:v>0.34877476112394351</c:v>
                </c:pt>
                <c:pt idx="5407">
                  <c:v>0.85741213609343958</c:v>
                </c:pt>
                <c:pt idx="5408">
                  <c:v>0.52577324841440343</c:v>
                </c:pt>
                <c:pt idx="5409">
                  <c:v>0.6709880268531796</c:v>
                </c:pt>
                <c:pt idx="5410">
                  <c:v>0.29576924736414534</c:v>
                </c:pt>
                <c:pt idx="5411">
                  <c:v>0.99374237516603547</c:v>
                </c:pt>
                <c:pt idx="5412">
                  <c:v>0.82810134153259052</c:v>
                </c:pt>
                <c:pt idx="5413">
                  <c:v>0.89924906422349116</c:v>
                </c:pt>
                <c:pt idx="5414">
                  <c:v>0.67902433019085984</c:v>
                </c:pt>
                <c:pt idx="5415">
                  <c:v>0.36191944375723573</c:v>
                </c:pt>
                <c:pt idx="5416">
                  <c:v>0.780093153836249</c:v>
                </c:pt>
                <c:pt idx="5417">
                  <c:v>2.5638451811689163E-2</c:v>
                </c:pt>
                <c:pt idx="5418">
                  <c:v>0.90546152503484001</c:v>
                </c:pt>
                <c:pt idx="5419">
                  <c:v>9.185318653092403E-2</c:v>
                </c:pt>
                <c:pt idx="5420">
                  <c:v>0.77650795121514604</c:v>
                </c:pt>
                <c:pt idx="5421">
                  <c:v>0.76913799893536516</c:v>
                </c:pt>
                <c:pt idx="5422">
                  <c:v>0.90235003265661651</c:v>
                </c:pt>
                <c:pt idx="5423">
                  <c:v>0.7970007857293826</c:v>
                </c:pt>
                <c:pt idx="5424">
                  <c:v>0.19220767970765368</c:v>
                </c:pt>
                <c:pt idx="5425">
                  <c:v>0.43447477251033989</c:v>
                </c:pt>
                <c:pt idx="5426">
                  <c:v>0.21750350725720799</c:v>
                </c:pt>
                <c:pt idx="5427">
                  <c:v>0.58144839786991864</c:v>
                </c:pt>
                <c:pt idx="5428">
                  <c:v>0.40322492569835156</c:v>
                </c:pt>
                <c:pt idx="5429">
                  <c:v>1.3281381695196676E-3</c:v>
                </c:pt>
                <c:pt idx="5430">
                  <c:v>0.32202014109213845</c:v>
                </c:pt>
                <c:pt idx="5431">
                  <c:v>0.19251326154568851</c:v>
                </c:pt>
                <c:pt idx="5432">
                  <c:v>0.57038872436172738</c:v>
                </c:pt>
                <c:pt idx="5433">
                  <c:v>0.52329227352668173</c:v>
                </c:pt>
                <c:pt idx="5434">
                  <c:v>0.97324308891466027</c:v>
                </c:pt>
                <c:pt idx="5435">
                  <c:v>0.29659731467096012</c:v>
                </c:pt>
                <c:pt idx="5436">
                  <c:v>0.91106960080148169</c:v>
                </c:pt>
                <c:pt idx="5437">
                  <c:v>0.34678259647767179</c:v>
                </c:pt>
                <c:pt idx="5438">
                  <c:v>0.37510092620509722</c:v>
                </c:pt>
                <c:pt idx="5439">
                  <c:v>0.32126865504368612</c:v>
                </c:pt>
                <c:pt idx="5440">
                  <c:v>0.56228724520759998</c:v>
                </c:pt>
                <c:pt idx="5441">
                  <c:v>0.36173213010734512</c:v>
                </c:pt>
                <c:pt idx="5442">
                  <c:v>0.63191264012451875</c:v>
                </c:pt>
                <c:pt idx="5443">
                  <c:v>0.55574449876125176</c:v>
                </c:pt>
                <c:pt idx="5444">
                  <c:v>0.3977926063341054</c:v>
                </c:pt>
                <c:pt idx="5445">
                  <c:v>0.70033658328481796</c:v>
                </c:pt>
                <c:pt idx="5446">
                  <c:v>0.5569571939096587</c:v>
                </c:pt>
                <c:pt idx="5447">
                  <c:v>0.77955996560843654</c:v>
                </c:pt>
                <c:pt idx="5448">
                  <c:v>6.4343906968992157E-2</c:v>
                </c:pt>
                <c:pt idx="5449">
                  <c:v>0.42804635382632089</c:v>
                </c:pt>
                <c:pt idx="5450">
                  <c:v>0.17507068495036601</c:v>
                </c:pt>
                <c:pt idx="5451">
                  <c:v>0.41300388677651245</c:v>
                </c:pt>
                <c:pt idx="5452">
                  <c:v>0.35632697881959702</c:v>
                </c:pt>
                <c:pt idx="5453">
                  <c:v>0.78753494694248538</c:v>
                </c:pt>
                <c:pt idx="5454">
                  <c:v>9.9855188326842703E-2</c:v>
                </c:pt>
                <c:pt idx="5455">
                  <c:v>0.26615213522042713</c:v>
                </c:pt>
                <c:pt idx="5456">
                  <c:v>0.21893857569384323</c:v>
                </c:pt>
                <c:pt idx="5457">
                  <c:v>0.70064361239813433</c:v>
                </c:pt>
                <c:pt idx="5458">
                  <c:v>0.71719550141934096</c:v>
                </c:pt>
                <c:pt idx="5459">
                  <c:v>0.90479428083859115</c:v>
                </c:pt>
                <c:pt idx="5460">
                  <c:v>0.8774799801770039</c:v>
                </c:pt>
                <c:pt idx="5461">
                  <c:v>0.80602876087931397</c:v>
                </c:pt>
                <c:pt idx="5462">
                  <c:v>0.92538602460426556</c:v>
                </c:pt>
                <c:pt idx="5463">
                  <c:v>0.9629174498668488</c:v>
                </c:pt>
                <c:pt idx="5464">
                  <c:v>0.75358183810188517</c:v>
                </c:pt>
                <c:pt idx="5465">
                  <c:v>0.44995490435974433</c:v>
                </c:pt>
                <c:pt idx="5466">
                  <c:v>0.39207950019840127</c:v>
                </c:pt>
                <c:pt idx="5467">
                  <c:v>0.68016176050536414</c:v>
                </c:pt>
                <c:pt idx="5468">
                  <c:v>0.47871073963060545</c:v>
                </c:pt>
                <c:pt idx="5469">
                  <c:v>0.69140289756069095</c:v>
                </c:pt>
                <c:pt idx="5470">
                  <c:v>0.4085012285078416</c:v>
                </c:pt>
                <c:pt idx="5471">
                  <c:v>0.68014945726848652</c:v>
                </c:pt>
                <c:pt idx="5472">
                  <c:v>0.27193023742732136</c:v>
                </c:pt>
                <c:pt idx="5473">
                  <c:v>0.33150236696540486</c:v>
                </c:pt>
                <c:pt idx="5474">
                  <c:v>0.5602835135349461</c:v>
                </c:pt>
                <c:pt idx="5475">
                  <c:v>0.68501390781487059</c:v>
                </c:pt>
                <c:pt idx="5476">
                  <c:v>2.8750570504344333E-2</c:v>
                </c:pt>
                <c:pt idx="5477">
                  <c:v>0.21084039249030892</c:v>
                </c:pt>
                <c:pt idx="5478">
                  <c:v>0.59447851059701229</c:v>
                </c:pt>
                <c:pt idx="5479">
                  <c:v>0.40032952995986187</c:v>
                </c:pt>
                <c:pt idx="5480">
                  <c:v>0.33841196137406487</c:v>
                </c:pt>
                <c:pt idx="5481">
                  <c:v>0.6898367398836821</c:v>
                </c:pt>
                <c:pt idx="5482">
                  <c:v>8.6089151020203328E-2</c:v>
                </c:pt>
                <c:pt idx="5483">
                  <c:v>0.90036312253231332</c:v>
                </c:pt>
                <c:pt idx="5484">
                  <c:v>0.40300232656439877</c:v>
                </c:pt>
                <c:pt idx="5485">
                  <c:v>0.26010449382481377</c:v>
                </c:pt>
                <c:pt idx="5486">
                  <c:v>0.57622963961969575</c:v>
                </c:pt>
                <c:pt idx="5487">
                  <c:v>0.69155501420216403</c:v>
                </c:pt>
                <c:pt idx="5488">
                  <c:v>0.96512562174588701</c:v>
                </c:pt>
                <c:pt idx="5489">
                  <c:v>0.86632660909850456</c:v>
                </c:pt>
                <c:pt idx="5490">
                  <c:v>0.35132104454157925</c:v>
                </c:pt>
                <c:pt idx="5491">
                  <c:v>0.65279753629714132</c:v>
                </c:pt>
                <c:pt idx="5492">
                  <c:v>0.5681944720298957</c:v>
                </c:pt>
                <c:pt idx="5493">
                  <c:v>0.6444933324328127</c:v>
                </c:pt>
                <c:pt idx="5494">
                  <c:v>0.99944012425813833</c:v>
                </c:pt>
                <c:pt idx="5495">
                  <c:v>0.59017033250544704</c:v>
                </c:pt>
                <c:pt idx="5496">
                  <c:v>0.9927803450230418</c:v>
                </c:pt>
                <c:pt idx="5497">
                  <c:v>0.65926072823780624</c:v>
                </c:pt>
                <c:pt idx="5498">
                  <c:v>0.19506141878434524</c:v>
                </c:pt>
                <c:pt idx="5499">
                  <c:v>0.39726743446535778</c:v>
                </c:pt>
                <c:pt idx="5500">
                  <c:v>0.87377298524313285</c:v>
                </c:pt>
                <c:pt idx="5501">
                  <c:v>0.50256490730799963</c:v>
                </c:pt>
                <c:pt idx="5502">
                  <c:v>0.6083990515248846</c:v>
                </c:pt>
                <c:pt idx="5503">
                  <c:v>0.3628609047098369</c:v>
                </c:pt>
                <c:pt idx="5504">
                  <c:v>0.60322738420368516</c:v>
                </c:pt>
                <c:pt idx="5505">
                  <c:v>0.44264823731158315</c:v>
                </c:pt>
                <c:pt idx="5506">
                  <c:v>0.58892642175263088</c:v>
                </c:pt>
                <c:pt idx="5507">
                  <c:v>8.6372322443114741E-2</c:v>
                </c:pt>
                <c:pt idx="5508">
                  <c:v>0.65962522740458385</c:v>
                </c:pt>
                <c:pt idx="5509">
                  <c:v>0.32119891481529872</c:v>
                </c:pt>
                <c:pt idx="5510">
                  <c:v>0.39016322670046388</c:v>
                </c:pt>
                <c:pt idx="5511">
                  <c:v>0.47335308067191068</c:v>
                </c:pt>
                <c:pt idx="5512">
                  <c:v>0.64522877877821627</c:v>
                </c:pt>
                <c:pt idx="5513">
                  <c:v>0.36008685145531166</c:v>
                </c:pt>
                <c:pt idx="5514">
                  <c:v>0.97971433539861552</c:v>
                </c:pt>
                <c:pt idx="5515">
                  <c:v>5.8836970505694378E-2</c:v>
                </c:pt>
                <c:pt idx="5516">
                  <c:v>0.87296521518051862</c:v>
                </c:pt>
                <c:pt idx="5517">
                  <c:v>0.92637346495239692</c:v>
                </c:pt>
                <c:pt idx="5518">
                  <c:v>0.55882738090996975</c:v>
                </c:pt>
                <c:pt idx="5519">
                  <c:v>0.21179287983653736</c:v>
                </c:pt>
                <c:pt idx="5520">
                  <c:v>0.6029333386583875</c:v>
                </c:pt>
                <c:pt idx="5521">
                  <c:v>0.50062475749320567</c:v>
                </c:pt>
                <c:pt idx="5522">
                  <c:v>3.0111428364231916E-4</c:v>
                </c:pt>
                <c:pt idx="5523">
                  <c:v>6.0829691151543373E-2</c:v>
                </c:pt>
                <c:pt idx="5524">
                  <c:v>0.36462110996461528</c:v>
                </c:pt>
                <c:pt idx="5525">
                  <c:v>0.18699710126360744</c:v>
                </c:pt>
                <c:pt idx="5526">
                  <c:v>0.86028286342522264</c:v>
                </c:pt>
                <c:pt idx="5527">
                  <c:v>0.77408751369178641</c:v>
                </c:pt>
                <c:pt idx="5528">
                  <c:v>8.8844543829953548E-2</c:v>
                </c:pt>
                <c:pt idx="5529">
                  <c:v>0.21025007600442044</c:v>
                </c:pt>
                <c:pt idx="5530">
                  <c:v>0.67302933226946249</c:v>
                </c:pt>
                <c:pt idx="5531">
                  <c:v>0.60398937883041304</c:v>
                </c:pt>
                <c:pt idx="5532">
                  <c:v>0.24949192872712944</c:v>
                </c:pt>
                <c:pt idx="5533">
                  <c:v>0.21084804283960165</c:v>
                </c:pt>
                <c:pt idx="5534">
                  <c:v>0.72305793116011563</c:v>
                </c:pt>
                <c:pt idx="5535">
                  <c:v>0.43465093403805555</c:v>
                </c:pt>
                <c:pt idx="5536">
                  <c:v>0.17825030357495431</c:v>
                </c:pt>
                <c:pt idx="5537">
                  <c:v>0.85285411023202073</c:v>
                </c:pt>
                <c:pt idx="5538">
                  <c:v>0.91903259554832828</c:v>
                </c:pt>
                <c:pt idx="5539">
                  <c:v>0.1808353067286477</c:v>
                </c:pt>
                <c:pt idx="5540">
                  <c:v>0.29900211435696211</c:v>
                </c:pt>
                <c:pt idx="5541">
                  <c:v>0.32853792343686239</c:v>
                </c:pt>
                <c:pt idx="5542">
                  <c:v>0.73688112932112115</c:v>
                </c:pt>
                <c:pt idx="5543">
                  <c:v>0.76114242605918203</c:v>
                </c:pt>
                <c:pt idx="5544">
                  <c:v>0.5207567026469655</c:v>
                </c:pt>
                <c:pt idx="5545">
                  <c:v>0.35790331352404475</c:v>
                </c:pt>
                <c:pt idx="5546">
                  <c:v>0.28099232459487034</c:v>
                </c:pt>
                <c:pt idx="5547">
                  <c:v>0.63800139196123995</c:v>
                </c:pt>
                <c:pt idx="5548">
                  <c:v>0.88939661853452989</c:v>
                </c:pt>
                <c:pt idx="5549">
                  <c:v>8.8969635818605147E-2</c:v>
                </c:pt>
                <c:pt idx="5550">
                  <c:v>0.3126711292717006</c:v>
                </c:pt>
                <c:pt idx="5551">
                  <c:v>6.3671595446612494E-2</c:v>
                </c:pt>
                <c:pt idx="5552">
                  <c:v>0.12850659719133126</c:v>
                </c:pt>
                <c:pt idx="5553">
                  <c:v>0.81038092067948586</c:v>
                </c:pt>
                <c:pt idx="5554">
                  <c:v>7.2135786093834683E-2</c:v>
                </c:pt>
                <c:pt idx="5555">
                  <c:v>0.38615880505468642</c:v>
                </c:pt>
                <c:pt idx="5556">
                  <c:v>0.17103848008952965</c:v>
                </c:pt>
                <c:pt idx="5557">
                  <c:v>0.64373679069976175</c:v>
                </c:pt>
                <c:pt idx="5558">
                  <c:v>0.28424321687046589</c:v>
                </c:pt>
                <c:pt idx="5559">
                  <c:v>0.27574786789517286</c:v>
                </c:pt>
                <c:pt idx="5560">
                  <c:v>0.49441764014513123</c:v>
                </c:pt>
                <c:pt idx="5561">
                  <c:v>0.67727984519548712</c:v>
                </c:pt>
                <c:pt idx="5562">
                  <c:v>4.236012652626267E-2</c:v>
                </c:pt>
                <c:pt idx="5563">
                  <c:v>0.94664845287178101</c:v>
                </c:pt>
                <c:pt idx="5564">
                  <c:v>0.32054934199925017</c:v>
                </c:pt>
                <c:pt idx="5565">
                  <c:v>0.47279290737248625</c:v>
                </c:pt>
                <c:pt idx="5566">
                  <c:v>0.23039613535180509</c:v>
                </c:pt>
                <c:pt idx="5567">
                  <c:v>0.2678487837630551</c:v>
                </c:pt>
                <c:pt idx="5568">
                  <c:v>0.73451063164254216</c:v>
                </c:pt>
                <c:pt idx="5569">
                  <c:v>0.92018794218087008</c:v>
                </c:pt>
                <c:pt idx="5570">
                  <c:v>0.59874615985841773</c:v>
                </c:pt>
                <c:pt idx="5571">
                  <c:v>0.126710666402574</c:v>
                </c:pt>
                <c:pt idx="5572">
                  <c:v>0.62617215403643067</c:v>
                </c:pt>
                <c:pt idx="5573">
                  <c:v>7.5394816266090986E-2</c:v>
                </c:pt>
                <c:pt idx="5574">
                  <c:v>0.16067891016634131</c:v>
                </c:pt>
                <c:pt idx="5575">
                  <c:v>0.53044509167338028</c:v>
                </c:pt>
                <c:pt idx="5576">
                  <c:v>0.19065768047732193</c:v>
                </c:pt>
                <c:pt idx="5577">
                  <c:v>0.38363770832477029</c:v>
                </c:pt>
                <c:pt idx="5578">
                  <c:v>0.7989657403896403</c:v>
                </c:pt>
                <c:pt idx="5579">
                  <c:v>0.21720065465997934</c:v>
                </c:pt>
                <c:pt idx="5580">
                  <c:v>0.49140479624802469</c:v>
                </c:pt>
                <c:pt idx="5581">
                  <c:v>4.0412466526223566E-2</c:v>
                </c:pt>
                <c:pt idx="5582">
                  <c:v>0.21232683221452256</c:v>
                </c:pt>
                <c:pt idx="5583">
                  <c:v>0.57707095545580189</c:v>
                </c:pt>
                <c:pt idx="5584">
                  <c:v>0.83155027163752837</c:v>
                </c:pt>
                <c:pt idx="5585">
                  <c:v>0.8654173379137261</c:v>
                </c:pt>
                <c:pt idx="5586">
                  <c:v>6.9200241970457252E-2</c:v>
                </c:pt>
                <c:pt idx="5587">
                  <c:v>4.8468723450074309E-2</c:v>
                </c:pt>
                <c:pt idx="5588">
                  <c:v>0.61383695137400041</c:v>
                </c:pt>
                <c:pt idx="5589">
                  <c:v>0.75764366879949518</c:v>
                </c:pt>
                <c:pt idx="5590">
                  <c:v>0.71714343909041189</c:v>
                </c:pt>
                <c:pt idx="5591">
                  <c:v>2.9782718527029604E-2</c:v>
                </c:pt>
                <c:pt idx="5592">
                  <c:v>0.55815220976162339</c:v>
                </c:pt>
                <c:pt idx="5593">
                  <c:v>0.86419138957941499</c:v>
                </c:pt>
                <c:pt idx="5594">
                  <c:v>0.46468658720361378</c:v>
                </c:pt>
                <c:pt idx="5595">
                  <c:v>0.98747305711147981</c:v>
                </c:pt>
                <c:pt idx="5596">
                  <c:v>0.45967279861665927</c:v>
                </c:pt>
                <c:pt idx="5597">
                  <c:v>0.72072827616740398</c:v>
                </c:pt>
                <c:pt idx="5598">
                  <c:v>0.28013947153470453</c:v>
                </c:pt>
                <c:pt idx="5599">
                  <c:v>0.3041000097543467</c:v>
                </c:pt>
                <c:pt idx="5600">
                  <c:v>8.8658672798731675E-3</c:v>
                </c:pt>
                <c:pt idx="5601">
                  <c:v>8.6332988034157551E-3</c:v>
                </c:pt>
                <c:pt idx="5602">
                  <c:v>9.9854914983666929E-2</c:v>
                </c:pt>
                <c:pt idx="5603">
                  <c:v>0.2615580564651443</c:v>
                </c:pt>
                <c:pt idx="5604">
                  <c:v>6.2569356552590319E-3</c:v>
                </c:pt>
                <c:pt idx="5605">
                  <c:v>0.16031948391363002</c:v>
                </c:pt>
                <c:pt idx="5606">
                  <c:v>0.48956806235460942</c:v>
                </c:pt>
                <c:pt idx="5607">
                  <c:v>0.17042591989525868</c:v>
                </c:pt>
                <c:pt idx="5608">
                  <c:v>0.34843760558796932</c:v>
                </c:pt>
                <c:pt idx="5609">
                  <c:v>0.190839042975958</c:v>
                </c:pt>
                <c:pt idx="5610">
                  <c:v>0.43179722290104128</c:v>
                </c:pt>
                <c:pt idx="5611">
                  <c:v>0.21592722377550194</c:v>
                </c:pt>
                <c:pt idx="5612">
                  <c:v>8.8851920836070519E-2</c:v>
                </c:pt>
                <c:pt idx="5613">
                  <c:v>0.33423541781224098</c:v>
                </c:pt>
                <c:pt idx="5614">
                  <c:v>0.49466909630907191</c:v>
                </c:pt>
                <c:pt idx="5615">
                  <c:v>0.90350359254679813</c:v>
                </c:pt>
                <c:pt idx="5616">
                  <c:v>0.18488186001073656</c:v>
                </c:pt>
                <c:pt idx="5617">
                  <c:v>0.30942312642439412</c:v>
                </c:pt>
                <c:pt idx="5618">
                  <c:v>0.47448774076741551</c:v>
                </c:pt>
                <c:pt idx="5619">
                  <c:v>0.71546100392726297</c:v>
                </c:pt>
                <c:pt idx="5620">
                  <c:v>0.7530949314837786</c:v>
                </c:pt>
                <c:pt idx="5621">
                  <c:v>0.26651537384209939</c:v>
                </c:pt>
                <c:pt idx="5622">
                  <c:v>0.32389009013953157</c:v>
                </c:pt>
                <c:pt idx="5623">
                  <c:v>0.62074690108222275</c:v>
                </c:pt>
                <c:pt idx="5624">
                  <c:v>0.89316841489317289</c:v>
                </c:pt>
                <c:pt idx="5625">
                  <c:v>0.48155103553158746</c:v>
                </c:pt>
                <c:pt idx="5626">
                  <c:v>0.42825610536535091</c:v>
                </c:pt>
                <c:pt idx="5627">
                  <c:v>0.70036480142751933</c:v>
                </c:pt>
                <c:pt idx="5628">
                  <c:v>3.1219518292331844E-2</c:v>
                </c:pt>
                <c:pt idx="5629">
                  <c:v>0.70644586519638353</c:v>
                </c:pt>
                <c:pt idx="5630">
                  <c:v>0.23565828159249308</c:v>
                </c:pt>
                <c:pt idx="5631">
                  <c:v>0.70874065100622397</c:v>
                </c:pt>
                <c:pt idx="5632">
                  <c:v>0.80412338758079493</c:v>
                </c:pt>
                <c:pt idx="5633">
                  <c:v>0.90177699639544684</c:v>
                </c:pt>
                <c:pt idx="5634">
                  <c:v>0.16598034424985775</c:v>
                </c:pt>
                <c:pt idx="5635">
                  <c:v>0.63164773333428792</c:v>
                </c:pt>
                <c:pt idx="5636">
                  <c:v>0.103456075351432</c:v>
                </c:pt>
                <c:pt idx="5637">
                  <c:v>0.7862603574927246</c:v>
                </c:pt>
                <c:pt idx="5638">
                  <c:v>0.67783030619743756</c:v>
                </c:pt>
                <c:pt idx="5639">
                  <c:v>0.29395818630883386</c:v>
                </c:pt>
                <c:pt idx="5640">
                  <c:v>0.55523921854572333</c:v>
                </c:pt>
                <c:pt idx="5641">
                  <c:v>0.90554802394730416</c:v>
                </c:pt>
                <c:pt idx="5642">
                  <c:v>0.5456404083155284</c:v>
                </c:pt>
                <c:pt idx="5643">
                  <c:v>0.57834448506047231</c:v>
                </c:pt>
                <c:pt idx="5644">
                  <c:v>0.23576233733248075</c:v>
                </c:pt>
                <c:pt idx="5645">
                  <c:v>0.4576054729789521</c:v>
                </c:pt>
                <c:pt idx="5646">
                  <c:v>0.97518628322295209</c:v>
                </c:pt>
                <c:pt idx="5647">
                  <c:v>0.95586405413032693</c:v>
                </c:pt>
                <c:pt idx="5648">
                  <c:v>0.20715969438066692</c:v>
                </c:pt>
                <c:pt idx="5649">
                  <c:v>0.7329853818439811</c:v>
                </c:pt>
                <c:pt idx="5650">
                  <c:v>0.2853145777645123</c:v>
                </c:pt>
                <c:pt idx="5651">
                  <c:v>0.28211041413345861</c:v>
                </c:pt>
                <c:pt idx="5652">
                  <c:v>0.42973226701362632</c:v>
                </c:pt>
                <c:pt idx="5653">
                  <c:v>0.51021362399226688</c:v>
                </c:pt>
                <c:pt idx="5654">
                  <c:v>0.16038036400469968</c:v>
                </c:pt>
                <c:pt idx="5655">
                  <c:v>0.51277975296265432</c:v>
                </c:pt>
                <c:pt idx="5656">
                  <c:v>0.28930996930660213</c:v>
                </c:pt>
                <c:pt idx="5657">
                  <c:v>0.4326560620370582</c:v>
                </c:pt>
                <c:pt idx="5658">
                  <c:v>0.65043658281231143</c:v>
                </c:pt>
                <c:pt idx="5659">
                  <c:v>0.88764925249277116</c:v>
                </c:pt>
                <c:pt idx="5660">
                  <c:v>0.72098857197956578</c:v>
                </c:pt>
                <c:pt idx="5661">
                  <c:v>0.65493118653769189</c:v>
                </c:pt>
                <c:pt idx="5662">
                  <c:v>0.42845406496359689</c:v>
                </c:pt>
                <c:pt idx="5663">
                  <c:v>2.7471769148237894E-2</c:v>
                </c:pt>
                <c:pt idx="5664">
                  <c:v>0.71802600040939912</c:v>
                </c:pt>
                <c:pt idx="5665">
                  <c:v>0.86299080674675799</c:v>
                </c:pt>
                <c:pt idx="5666">
                  <c:v>0.28649091873620214</c:v>
                </c:pt>
                <c:pt idx="5667">
                  <c:v>5.2873125324432328E-2</c:v>
                </c:pt>
                <c:pt idx="5668">
                  <c:v>0.63861925370926931</c:v>
                </c:pt>
                <c:pt idx="5669">
                  <c:v>0.27379901766488285</c:v>
                </c:pt>
                <c:pt idx="5670">
                  <c:v>0.74009181966078086</c:v>
                </c:pt>
                <c:pt idx="5671">
                  <c:v>0.72321496471912361</c:v>
                </c:pt>
                <c:pt idx="5672">
                  <c:v>7.3913960286376049E-2</c:v>
                </c:pt>
                <c:pt idx="5673">
                  <c:v>0.27193245909732416</c:v>
                </c:pt>
                <c:pt idx="5674">
                  <c:v>0.36884197470212449</c:v>
                </c:pt>
                <c:pt idx="5675">
                  <c:v>0.12707074458108783</c:v>
                </c:pt>
                <c:pt idx="5676">
                  <c:v>0.67800610031839748</c:v>
                </c:pt>
                <c:pt idx="5677">
                  <c:v>0.24852997728089335</c:v>
                </c:pt>
                <c:pt idx="5678">
                  <c:v>4.333008594966032E-2</c:v>
                </c:pt>
                <c:pt idx="5679">
                  <c:v>0.24875648191606461</c:v>
                </c:pt>
                <c:pt idx="5680">
                  <c:v>0.85019348927316885</c:v>
                </c:pt>
                <c:pt idx="5681">
                  <c:v>0.20197614012378087</c:v>
                </c:pt>
                <c:pt idx="5682">
                  <c:v>0.61298898636036969</c:v>
                </c:pt>
                <c:pt idx="5683">
                  <c:v>0.50589568470879254</c:v>
                </c:pt>
                <c:pt idx="5684">
                  <c:v>0.58877482665179992</c:v>
                </c:pt>
                <c:pt idx="5685">
                  <c:v>0.53851346277562595</c:v>
                </c:pt>
                <c:pt idx="5686">
                  <c:v>0.79577079592075706</c:v>
                </c:pt>
                <c:pt idx="5687">
                  <c:v>0.5197689661382553</c:v>
                </c:pt>
                <c:pt idx="5688">
                  <c:v>0.75701581163192899</c:v>
                </c:pt>
                <c:pt idx="5689">
                  <c:v>0.16474802380648815</c:v>
                </c:pt>
                <c:pt idx="5690">
                  <c:v>0.9200380416214643</c:v>
                </c:pt>
                <c:pt idx="5691">
                  <c:v>7.9367457925978796E-2</c:v>
                </c:pt>
                <c:pt idx="5692">
                  <c:v>0.92886728790070272</c:v>
                </c:pt>
                <c:pt idx="5693">
                  <c:v>0.47250967308530101</c:v>
                </c:pt>
                <c:pt idx="5694">
                  <c:v>0.47007747062951211</c:v>
                </c:pt>
                <c:pt idx="5695">
                  <c:v>0.59205079618471246</c:v>
                </c:pt>
                <c:pt idx="5696">
                  <c:v>0.59773340243740636</c:v>
                </c:pt>
                <c:pt idx="5697">
                  <c:v>0.1052966914630014</c:v>
                </c:pt>
                <c:pt idx="5698">
                  <c:v>0.72149534463952081</c:v>
                </c:pt>
                <c:pt idx="5699">
                  <c:v>0.17225928240095231</c:v>
                </c:pt>
                <c:pt idx="5700">
                  <c:v>0.16176123878069279</c:v>
                </c:pt>
                <c:pt idx="5701">
                  <c:v>0.7211421130789174</c:v>
                </c:pt>
                <c:pt idx="5702">
                  <c:v>0.23549644334032035</c:v>
                </c:pt>
                <c:pt idx="5703">
                  <c:v>0.98872514673915002</c:v>
                </c:pt>
                <c:pt idx="5704">
                  <c:v>0.50354317086913769</c:v>
                </c:pt>
                <c:pt idx="5705">
                  <c:v>5.0074723572505045E-2</c:v>
                </c:pt>
                <c:pt idx="5706">
                  <c:v>0.60588100906735332</c:v>
                </c:pt>
                <c:pt idx="5707">
                  <c:v>4.2121320982520152E-2</c:v>
                </c:pt>
                <c:pt idx="5708">
                  <c:v>0.93304367919128561</c:v>
                </c:pt>
                <c:pt idx="5709">
                  <c:v>0.66511809391207899</c:v>
                </c:pt>
                <c:pt idx="5710">
                  <c:v>0.63980630628755608</c:v>
                </c:pt>
                <c:pt idx="5711">
                  <c:v>0.22459170093042388</c:v>
                </c:pt>
                <c:pt idx="5712">
                  <c:v>0.71271946360949401</c:v>
                </c:pt>
                <c:pt idx="5713">
                  <c:v>0.67602681074106452</c:v>
                </c:pt>
                <c:pt idx="5714">
                  <c:v>0.98261005104640964</c:v>
                </c:pt>
                <c:pt idx="5715">
                  <c:v>0.72712986298237459</c:v>
                </c:pt>
                <c:pt idx="5716">
                  <c:v>0.87160907074418337</c:v>
                </c:pt>
                <c:pt idx="5717">
                  <c:v>0.13365392346570917</c:v>
                </c:pt>
                <c:pt idx="5718">
                  <c:v>0.32149361414904409</c:v>
                </c:pt>
                <c:pt idx="5719">
                  <c:v>0.34317492895907487</c:v>
                </c:pt>
                <c:pt idx="5720">
                  <c:v>0.74103294114630336</c:v>
                </c:pt>
                <c:pt idx="5721">
                  <c:v>0.54064377189643853</c:v>
                </c:pt>
                <c:pt idx="5722">
                  <c:v>0.59987618941807941</c:v>
                </c:pt>
                <c:pt idx="5723">
                  <c:v>0.11911747563589246</c:v>
                </c:pt>
                <c:pt idx="5724">
                  <c:v>7.4149384197848564E-3</c:v>
                </c:pt>
                <c:pt idx="5725">
                  <c:v>0.62287194729916373</c:v>
                </c:pt>
                <c:pt idx="5726">
                  <c:v>0.60882018302046703</c:v>
                </c:pt>
                <c:pt idx="5727">
                  <c:v>0.44081795096435489</c:v>
                </c:pt>
                <c:pt idx="5728">
                  <c:v>0.82730378388767312</c:v>
                </c:pt>
                <c:pt idx="5729">
                  <c:v>0.49469772609635149</c:v>
                </c:pt>
                <c:pt idx="5730">
                  <c:v>0.38468442735480352</c:v>
                </c:pt>
                <c:pt idx="5731">
                  <c:v>0.39117247815764161</c:v>
                </c:pt>
                <c:pt idx="5732">
                  <c:v>0.43584232145726787</c:v>
                </c:pt>
                <c:pt idx="5733">
                  <c:v>0.20189865827648837</c:v>
                </c:pt>
                <c:pt idx="5734">
                  <c:v>0.31075157891528288</c:v>
                </c:pt>
                <c:pt idx="5735">
                  <c:v>0.80178875513458103</c:v>
                </c:pt>
                <c:pt idx="5736">
                  <c:v>0.66360947287809546</c:v>
                </c:pt>
                <c:pt idx="5737">
                  <c:v>0.28441258812528691</c:v>
                </c:pt>
                <c:pt idx="5738">
                  <c:v>0.12237054767197489</c:v>
                </c:pt>
                <c:pt idx="5739">
                  <c:v>0.68179664885708902</c:v>
                </c:pt>
                <c:pt idx="5740">
                  <c:v>0.95627926707094502</c:v>
                </c:pt>
                <c:pt idx="5741">
                  <c:v>0.18564358734788541</c:v>
                </c:pt>
                <c:pt idx="5742">
                  <c:v>0.11177448188503016</c:v>
                </c:pt>
                <c:pt idx="5743">
                  <c:v>0.59371896767696319</c:v>
                </c:pt>
                <c:pt idx="5744">
                  <c:v>0.63469167269519144</c:v>
                </c:pt>
                <c:pt idx="5745">
                  <c:v>0.26294491405735954</c:v>
                </c:pt>
                <c:pt idx="5746">
                  <c:v>0.31517248801662234</c:v>
                </c:pt>
                <c:pt idx="5747">
                  <c:v>0.10400802134722845</c:v>
                </c:pt>
                <c:pt idx="5748">
                  <c:v>6.281670884360406E-2</c:v>
                </c:pt>
                <c:pt idx="5749">
                  <c:v>0.76042746042852638</c:v>
                </c:pt>
                <c:pt idx="5750">
                  <c:v>0.50432934821784936</c:v>
                </c:pt>
                <c:pt idx="5751">
                  <c:v>0.26335742336854218</c:v>
                </c:pt>
                <c:pt idx="5752">
                  <c:v>0.24821648106361577</c:v>
                </c:pt>
                <c:pt idx="5753">
                  <c:v>0.77439916216507521</c:v>
                </c:pt>
                <c:pt idx="5754">
                  <c:v>0.32672043439313792</c:v>
                </c:pt>
                <c:pt idx="5755">
                  <c:v>0.19034277144369799</c:v>
                </c:pt>
                <c:pt idx="5756">
                  <c:v>9.0961580207087833E-2</c:v>
                </c:pt>
                <c:pt idx="5757">
                  <c:v>0.79128046650033468</c:v>
                </c:pt>
                <c:pt idx="5758">
                  <c:v>5.0802397099697215E-2</c:v>
                </c:pt>
                <c:pt idx="5759">
                  <c:v>0.83588998058619446</c:v>
                </c:pt>
                <c:pt idx="5760">
                  <c:v>0.80290563814477323</c:v>
                </c:pt>
                <c:pt idx="5761">
                  <c:v>0.43506222517931004</c:v>
                </c:pt>
                <c:pt idx="5762">
                  <c:v>9.0820514639290292E-2</c:v>
                </c:pt>
                <c:pt idx="5763">
                  <c:v>0.42039146852697779</c:v>
                </c:pt>
                <c:pt idx="5764">
                  <c:v>0.51941345889093982</c:v>
                </c:pt>
                <c:pt idx="5765">
                  <c:v>0.78200550600048413</c:v>
                </c:pt>
                <c:pt idx="5766">
                  <c:v>0.16654127611151956</c:v>
                </c:pt>
                <c:pt idx="5767">
                  <c:v>5.9229532284303353E-2</c:v>
                </c:pt>
                <c:pt idx="5768">
                  <c:v>0.47075102826149717</c:v>
                </c:pt>
                <c:pt idx="5769">
                  <c:v>0.91253391695792507</c:v>
                </c:pt>
                <c:pt idx="5770">
                  <c:v>0.95754423782115072</c:v>
                </c:pt>
                <c:pt idx="5771">
                  <c:v>0.4460069860545951</c:v>
                </c:pt>
                <c:pt idx="5772">
                  <c:v>3.9416545554723847E-2</c:v>
                </c:pt>
                <c:pt idx="5773">
                  <c:v>0.47388306421874232</c:v>
                </c:pt>
                <c:pt idx="5774">
                  <c:v>0.55266225037754613</c:v>
                </c:pt>
                <c:pt idx="5775">
                  <c:v>0.59444402139375174</c:v>
                </c:pt>
                <c:pt idx="5776">
                  <c:v>0.82066949076050399</c:v>
                </c:pt>
                <c:pt idx="5777">
                  <c:v>0.99213313776633383</c:v>
                </c:pt>
                <c:pt idx="5778">
                  <c:v>0.78164836474771071</c:v>
                </c:pt>
                <c:pt idx="5779">
                  <c:v>0.16406824074875015</c:v>
                </c:pt>
                <c:pt idx="5780">
                  <c:v>0.49492419021899076</c:v>
                </c:pt>
                <c:pt idx="5781">
                  <c:v>0.19086693655274201</c:v>
                </c:pt>
                <c:pt idx="5782">
                  <c:v>0.90060456790989474</c:v>
                </c:pt>
                <c:pt idx="5783">
                  <c:v>0.460974787576578</c:v>
                </c:pt>
                <c:pt idx="5784">
                  <c:v>0.60325672552141207</c:v>
                </c:pt>
                <c:pt idx="5785">
                  <c:v>0.93578776434799082</c:v>
                </c:pt>
                <c:pt idx="5786">
                  <c:v>0.78495732265755414</c:v>
                </c:pt>
                <c:pt idx="5787">
                  <c:v>0.77772383148675961</c:v>
                </c:pt>
                <c:pt idx="5788">
                  <c:v>0.20443772394416748</c:v>
                </c:pt>
                <c:pt idx="5789">
                  <c:v>0.98482825559788767</c:v>
                </c:pt>
                <c:pt idx="5790">
                  <c:v>8.4937596733187133E-3</c:v>
                </c:pt>
                <c:pt idx="5791">
                  <c:v>0.75462075544270724</c:v>
                </c:pt>
                <c:pt idx="5792">
                  <c:v>0.91103865155532893</c:v>
                </c:pt>
                <c:pt idx="5793">
                  <c:v>0.82661861638846745</c:v>
                </c:pt>
                <c:pt idx="5794">
                  <c:v>0.97908756694713961</c:v>
                </c:pt>
                <c:pt idx="5795">
                  <c:v>0.52473960655030771</c:v>
                </c:pt>
                <c:pt idx="5796">
                  <c:v>0.29856921699762773</c:v>
                </c:pt>
                <c:pt idx="5797">
                  <c:v>5.2832005104437474E-2</c:v>
                </c:pt>
                <c:pt idx="5798">
                  <c:v>0.94751171625569075</c:v>
                </c:pt>
                <c:pt idx="5799">
                  <c:v>0.82941703536986233</c:v>
                </c:pt>
                <c:pt idx="5800">
                  <c:v>1.2115387251654355E-2</c:v>
                </c:pt>
                <c:pt idx="5801">
                  <c:v>0.62331546452982145</c:v>
                </c:pt>
                <c:pt idx="5802">
                  <c:v>6.3014278683352409E-2</c:v>
                </c:pt>
                <c:pt idx="5803">
                  <c:v>8.0983757079105712E-2</c:v>
                </c:pt>
                <c:pt idx="5804">
                  <c:v>9.4007154504771887E-2</c:v>
                </c:pt>
                <c:pt idx="5805">
                  <c:v>0.97824768767610548</c:v>
                </c:pt>
                <c:pt idx="5806">
                  <c:v>0.40888869828027147</c:v>
                </c:pt>
                <c:pt idx="5807">
                  <c:v>0.19235392249764591</c:v>
                </c:pt>
                <c:pt idx="5808">
                  <c:v>0.89237734390999068</c:v>
                </c:pt>
                <c:pt idx="5809">
                  <c:v>0.18602102118824657</c:v>
                </c:pt>
                <c:pt idx="5810">
                  <c:v>0.4553050368350488</c:v>
                </c:pt>
                <c:pt idx="5811">
                  <c:v>0.31175601264077984</c:v>
                </c:pt>
                <c:pt idx="5812">
                  <c:v>0.68330637956192086</c:v>
                </c:pt>
                <c:pt idx="5813">
                  <c:v>0.33032322317842544</c:v>
                </c:pt>
                <c:pt idx="5814">
                  <c:v>0.7424138857714897</c:v>
                </c:pt>
                <c:pt idx="5815">
                  <c:v>0.75018008740161546</c:v>
                </c:pt>
                <c:pt idx="5816">
                  <c:v>0.27673088492673398</c:v>
                </c:pt>
                <c:pt idx="5817">
                  <c:v>1.5984889592968343E-2</c:v>
                </c:pt>
                <c:pt idx="5818">
                  <c:v>0.6580413149940042</c:v>
                </c:pt>
                <c:pt idx="5819">
                  <c:v>0.70038303020428072</c:v>
                </c:pt>
                <c:pt idx="5820">
                  <c:v>0.33759056932180681</c:v>
                </c:pt>
                <c:pt idx="5821">
                  <c:v>0.884700517582102</c:v>
                </c:pt>
                <c:pt idx="5822">
                  <c:v>0.16160092836320444</c:v>
                </c:pt>
                <c:pt idx="5823">
                  <c:v>2.6804926352018921E-2</c:v>
                </c:pt>
                <c:pt idx="5824">
                  <c:v>0.51039912435710388</c:v>
                </c:pt>
                <c:pt idx="5825">
                  <c:v>0.27808499582022661</c:v>
                </c:pt>
                <c:pt idx="5826">
                  <c:v>0.77452667652374441</c:v>
                </c:pt>
                <c:pt idx="5827">
                  <c:v>0.46985426054795004</c:v>
                </c:pt>
                <c:pt idx="5828">
                  <c:v>0.84055895537164016</c:v>
                </c:pt>
                <c:pt idx="5829">
                  <c:v>0.27436485713085385</c:v>
                </c:pt>
                <c:pt idx="5830">
                  <c:v>0.25015572423588284</c:v>
                </c:pt>
                <c:pt idx="5831">
                  <c:v>0.36725915845821572</c:v>
                </c:pt>
                <c:pt idx="5832">
                  <c:v>0.52467813320675782</c:v>
                </c:pt>
                <c:pt idx="5833">
                  <c:v>0.26538673195307455</c:v>
                </c:pt>
                <c:pt idx="5834">
                  <c:v>0.35480586129930142</c:v>
                </c:pt>
                <c:pt idx="5835">
                  <c:v>0.22211278333427048</c:v>
                </c:pt>
                <c:pt idx="5836">
                  <c:v>4.955142505911711E-2</c:v>
                </c:pt>
                <c:pt idx="5837">
                  <c:v>0.81080289455633747</c:v>
                </c:pt>
                <c:pt idx="5838">
                  <c:v>0.16425073433865361</c:v>
                </c:pt>
                <c:pt idx="5839">
                  <c:v>0.56209395572640652</c:v>
                </c:pt>
                <c:pt idx="5840">
                  <c:v>0.113115819689406</c:v>
                </c:pt>
                <c:pt idx="5841">
                  <c:v>0.13758344582169477</c:v>
                </c:pt>
                <c:pt idx="5842">
                  <c:v>0.36497585119911274</c:v>
                </c:pt>
                <c:pt idx="5843">
                  <c:v>0.14913302946329723</c:v>
                </c:pt>
                <c:pt idx="5844">
                  <c:v>0.47882811561172273</c:v>
                </c:pt>
                <c:pt idx="5845">
                  <c:v>0.66414101219928867</c:v>
                </c:pt>
                <c:pt idx="5846">
                  <c:v>0.21799395942035782</c:v>
                </c:pt>
                <c:pt idx="5847">
                  <c:v>0.82447790392883025</c:v>
                </c:pt>
                <c:pt idx="5848">
                  <c:v>1.3325782498962145E-4</c:v>
                </c:pt>
                <c:pt idx="5849">
                  <c:v>0.23966619057565283</c:v>
                </c:pt>
                <c:pt idx="5850">
                  <c:v>6.9666930972443392E-2</c:v>
                </c:pt>
                <c:pt idx="5851">
                  <c:v>0.89211077983123754</c:v>
                </c:pt>
                <c:pt idx="5852">
                  <c:v>0.70587854958413099</c:v>
                </c:pt>
                <c:pt idx="5853">
                  <c:v>0.70078478646501186</c:v>
                </c:pt>
                <c:pt idx="5854">
                  <c:v>8.9908043430143983E-2</c:v>
                </c:pt>
                <c:pt idx="5855">
                  <c:v>8.4487856405083023E-2</c:v>
                </c:pt>
                <c:pt idx="5856">
                  <c:v>0.98740452620545616</c:v>
                </c:pt>
                <c:pt idx="5857">
                  <c:v>0.30787386107625153</c:v>
                </c:pt>
                <c:pt idx="5858">
                  <c:v>0.43598503453470072</c:v>
                </c:pt>
                <c:pt idx="5859">
                  <c:v>0.6004773506896931</c:v>
                </c:pt>
                <c:pt idx="5860">
                  <c:v>0.22283496764620531</c:v>
                </c:pt>
                <c:pt idx="5861">
                  <c:v>0.18730315574784911</c:v>
                </c:pt>
                <c:pt idx="5862">
                  <c:v>4.1405800749271084E-3</c:v>
                </c:pt>
                <c:pt idx="5863">
                  <c:v>0.59073124527499599</c:v>
                </c:pt>
                <c:pt idx="5864">
                  <c:v>0.42004126283342075</c:v>
                </c:pt>
                <c:pt idx="5865">
                  <c:v>0.63350636727805543</c:v>
                </c:pt>
                <c:pt idx="5866">
                  <c:v>0.34151676825318333</c:v>
                </c:pt>
                <c:pt idx="5867">
                  <c:v>0.87232595722765005</c:v>
                </c:pt>
                <c:pt idx="5868">
                  <c:v>0.18236505108995599</c:v>
                </c:pt>
                <c:pt idx="5869">
                  <c:v>9.4155948652958482E-3</c:v>
                </c:pt>
                <c:pt idx="5870">
                  <c:v>0.24790482700239161</c:v>
                </c:pt>
                <c:pt idx="5871">
                  <c:v>0.53642935517077772</c:v>
                </c:pt>
                <c:pt idx="5872">
                  <c:v>0.7681742812358654</c:v>
                </c:pt>
                <c:pt idx="5873">
                  <c:v>0.70514665716567382</c:v>
                </c:pt>
                <c:pt idx="5874">
                  <c:v>0.3998689094557748</c:v>
                </c:pt>
                <c:pt idx="5875">
                  <c:v>0.59676314918173623</c:v>
                </c:pt>
                <c:pt idx="5876">
                  <c:v>0.79825022341602025</c:v>
                </c:pt>
                <c:pt idx="5877">
                  <c:v>0.19150687902770325</c:v>
                </c:pt>
                <c:pt idx="5878">
                  <c:v>0.65611774458369132</c:v>
                </c:pt>
                <c:pt idx="5879">
                  <c:v>0.370935144075628</c:v>
                </c:pt>
                <c:pt idx="5880">
                  <c:v>0.30696840505440182</c:v>
                </c:pt>
                <c:pt idx="5881">
                  <c:v>0.21798567530605276</c:v>
                </c:pt>
                <c:pt idx="5882">
                  <c:v>0.68524679480364858</c:v>
                </c:pt>
                <c:pt idx="5883">
                  <c:v>0.94288219089754033</c:v>
                </c:pt>
                <c:pt idx="5884">
                  <c:v>2.0984340934541237E-2</c:v>
                </c:pt>
                <c:pt idx="5885">
                  <c:v>0.6838200128096249</c:v>
                </c:pt>
                <c:pt idx="5886">
                  <c:v>0.96295721734080331</c:v>
                </c:pt>
                <c:pt idx="5887">
                  <c:v>0.42195377285683239</c:v>
                </c:pt>
                <c:pt idx="5888">
                  <c:v>0.77706233075683118</c:v>
                </c:pt>
                <c:pt idx="5889">
                  <c:v>8.6594956036002826E-2</c:v>
                </c:pt>
                <c:pt idx="5890">
                  <c:v>0.40142802307448722</c:v>
                </c:pt>
                <c:pt idx="5891">
                  <c:v>0.8007857388820433</c:v>
                </c:pt>
                <c:pt idx="5892">
                  <c:v>0.80591531647644721</c:v>
                </c:pt>
                <c:pt idx="5893">
                  <c:v>1.8725945622998265E-2</c:v>
                </c:pt>
                <c:pt idx="5894">
                  <c:v>0.72697001170691566</c:v>
                </c:pt>
                <c:pt idx="5895">
                  <c:v>0.18498868410707855</c:v>
                </c:pt>
                <c:pt idx="5896">
                  <c:v>0.10481571364440756</c:v>
                </c:pt>
                <c:pt idx="5897">
                  <c:v>0.63770114753288265</c:v>
                </c:pt>
                <c:pt idx="5898">
                  <c:v>0.84318851113467874</c:v>
                </c:pt>
                <c:pt idx="5899">
                  <c:v>0.46930856652059993</c:v>
                </c:pt>
                <c:pt idx="5900">
                  <c:v>0.66907943769780898</c:v>
                </c:pt>
                <c:pt idx="5901">
                  <c:v>0.21811131304973333</c:v>
                </c:pt>
                <c:pt idx="5902">
                  <c:v>0.79684035284297561</c:v>
                </c:pt>
                <c:pt idx="5903">
                  <c:v>0.49581215786552624</c:v>
                </c:pt>
                <c:pt idx="5904">
                  <c:v>0.11493917187440171</c:v>
                </c:pt>
                <c:pt idx="5905">
                  <c:v>0.78266361904454584</c:v>
                </c:pt>
                <c:pt idx="5906">
                  <c:v>0.2274472076573629</c:v>
                </c:pt>
                <c:pt idx="5907">
                  <c:v>0.7052210232732915</c:v>
                </c:pt>
                <c:pt idx="5908">
                  <c:v>0.64974008018604479</c:v>
                </c:pt>
                <c:pt idx="5909">
                  <c:v>0.18152961283062102</c:v>
                </c:pt>
                <c:pt idx="5910">
                  <c:v>0.96820477022240159</c:v>
                </c:pt>
                <c:pt idx="5911">
                  <c:v>0.61757505387886202</c:v>
                </c:pt>
                <c:pt idx="5912">
                  <c:v>0.58393246800821852</c:v>
                </c:pt>
                <c:pt idx="5913">
                  <c:v>0.15299174010427283</c:v>
                </c:pt>
                <c:pt idx="5914">
                  <c:v>0.33217785848871706</c:v>
                </c:pt>
                <c:pt idx="5915">
                  <c:v>0.91326954584255327</c:v>
                </c:pt>
                <c:pt idx="5916">
                  <c:v>0.32125890176801891</c:v>
                </c:pt>
                <c:pt idx="5917">
                  <c:v>0.39836394106893053</c:v>
                </c:pt>
                <c:pt idx="5918">
                  <c:v>0.30275947149040155</c:v>
                </c:pt>
                <c:pt idx="5919">
                  <c:v>0.47843926515357532</c:v>
                </c:pt>
                <c:pt idx="5920">
                  <c:v>0.12873136211593234</c:v>
                </c:pt>
                <c:pt idx="5921">
                  <c:v>0.58800500844978032</c:v>
                </c:pt>
                <c:pt idx="5922">
                  <c:v>0.60017894143246997</c:v>
                </c:pt>
                <c:pt idx="5923">
                  <c:v>0.20747058149775052</c:v>
                </c:pt>
                <c:pt idx="5924">
                  <c:v>0.95806515866800457</c:v>
                </c:pt>
                <c:pt idx="5925">
                  <c:v>0.20112365912698379</c:v>
                </c:pt>
                <c:pt idx="5926">
                  <c:v>0.28534087319175755</c:v>
                </c:pt>
                <c:pt idx="5927">
                  <c:v>0.72405765984396342</c:v>
                </c:pt>
                <c:pt idx="5928">
                  <c:v>0.23709092346815902</c:v>
                </c:pt>
                <c:pt idx="5929">
                  <c:v>0.78715265532357281</c:v>
                </c:pt>
                <c:pt idx="5930">
                  <c:v>0.67467994926249608</c:v>
                </c:pt>
                <c:pt idx="5931">
                  <c:v>0.3459091807463715</c:v>
                </c:pt>
                <c:pt idx="5932">
                  <c:v>0.6956027302404878</c:v>
                </c:pt>
                <c:pt idx="5933">
                  <c:v>0.99508907785410483</c:v>
                </c:pt>
                <c:pt idx="5934">
                  <c:v>0.46213341991516454</c:v>
                </c:pt>
                <c:pt idx="5935">
                  <c:v>7.639044014568927E-2</c:v>
                </c:pt>
                <c:pt idx="5936">
                  <c:v>0.89412945457460802</c:v>
                </c:pt>
                <c:pt idx="5937">
                  <c:v>0.63374496141157344</c:v>
                </c:pt>
                <c:pt idx="5938">
                  <c:v>0.35156837028989957</c:v>
                </c:pt>
                <c:pt idx="5939">
                  <c:v>0.80960138831734718</c:v>
                </c:pt>
                <c:pt idx="5940">
                  <c:v>0.97053537562980097</c:v>
                </c:pt>
                <c:pt idx="5941">
                  <c:v>0.78806013604070069</c:v>
                </c:pt>
                <c:pt idx="5942">
                  <c:v>0.92670836203112661</c:v>
                </c:pt>
                <c:pt idx="5943">
                  <c:v>0.18744258311923714</c:v>
                </c:pt>
                <c:pt idx="5944">
                  <c:v>0.34749641099362466</c:v>
                </c:pt>
                <c:pt idx="5945">
                  <c:v>0.37218149582491328</c:v>
                </c:pt>
                <c:pt idx="5946">
                  <c:v>0.25440225529223787</c:v>
                </c:pt>
                <c:pt idx="5947">
                  <c:v>0.73870662261671693</c:v>
                </c:pt>
                <c:pt idx="5948">
                  <c:v>0.44220824513687207</c:v>
                </c:pt>
                <c:pt idx="5949">
                  <c:v>0.19397794138359742</c:v>
                </c:pt>
                <c:pt idx="5950">
                  <c:v>0.18726276009681764</c:v>
                </c:pt>
                <c:pt idx="5951">
                  <c:v>0.32521087318901482</c:v>
                </c:pt>
                <c:pt idx="5952">
                  <c:v>0.81914761374664846</c:v>
                </c:pt>
                <c:pt idx="5953">
                  <c:v>0.41394616589599575</c:v>
                </c:pt>
                <c:pt idx="5954">
                  <c:v>0.19321213997584402</c:v>
                </c:pt>
                <c:pt idx="5955">
                  <c:v>0.31643849998546697</c:v>
                </c:pt>
                <c:pt idx="5956">
                  <c:v>0.38187118171801382</c:v>
                </c:pt>
                <c:pt idx="5957">
                  <c:v>0.10895306063301538</c:v>
                </c:pt>
                <c:pt idx="5958">
                  <c:v>0.17409198506460152</c:v>
                </c:pt>
                <c:pt idx="5959">
                  <c:v>0.96399490673281019</c:v>
                </c:pt>
                <c:pt idx="5960">
                  <c:v>0.8623993843153116</c:v>
                </c:pt>
                <c:pt idx="5961">
                  <c:v>0.34645411341751653</c:v>
                </c:pt>
                <c:pt idx="5962">
                  <c:v>0.8542861341751582</c:v>
                </c:pt>
                <c:pt idx="5963">
                  <c:v>0.98705900785841938</c:v>
                </c:pt>
                <c:pt idx="5964">
                  <c:v>0.50074700242874537</c:v>
                </c:pt>
                <c:pt idx="5965">
                  <c:v>5.4871745898794268E-2</c:v>
                </c:pt>
                <c:pt idx="5966">
                  <c:v>0.22943524701028842</c:v>
                </c:pt>
                <c:pt idx="5967">
                  <c:v>0.11819842789238245</c:v>
                </c:pt>
                <c:pt idx="5968">
                  <c:v>0.56097951324702222</c:v>
                </c:pt>
                <c:pt idx="5969">
                  <c:v>0.38268106867684099</c:v>
                </c:pt>
                <c:pt idx="5970">
                  <c:v>0.72072317764196692</c:v>
                </c:pt>
                <c:pt idx="5971">
                  <c:v>0.19444855451325352</c:v>
                </c:pt>
                <c:pt idx="5972">
                  <c:v>9.6857630227160471E-2</c:v>
                </c:pt>
                <c:pt idx="5973">
                  <c:v>0.88619315386106867</c:v>
                </c:pt>
                <c:pt idx="5974">
                  <c:v>0.24833886895717069</c:v>
                </c:pt>
                <c:pt idx="5975">
                  <c:v>0.83137248914287076</c:v>
                </c:pt>
                <c:pt idx="5976">
                  <c:v>0.87742695020391925</c:v>
                </c:pt>
                <c:pt idx="5977">
                  <c:v>0.91475400324666589</c:v>
                </c:pt>
                <c:pt idx="5978">
                  <c:v>0.27053449268943375</c:v>
                </c:pt>
                <c:pt idx="5979">
                  <c:v>0.87322055728790371</c:v>
                </c:pt>
                <c:pt idx="5980">
                  <c:v>0.21790826377361466</c:v>
                </c:pt>
                <c:pt idx="5981">
                  <c:v>0.38419116911673507</c:v>
                </c:pt>
                <c:pt idx="5982">
                  <c:v>0.10098127094143129</c:v>
                </c:pt>
                <c:pt idx="5983">
                  <c:v>0.19222263861085412</c:v>
                </c:pt>
                <c:pt idx="5984">
                  <c:v>0.68588905860012817</c:v>
                </c:pt>
                <c:pt idx="5985">
                  <c:v>0.73740981832957353</c:v>
                </c:pt>
                <c:pt idx="5986">
                  <c:v>0.64681859111730877</c:v>
                </c:pt>
                <c:pt idx="5987">
                  <c:v>8.0062834583252127E-2</c:v>
                </c:pt>
                <c:pt idx="5988">
                  <c:v>0.61606276669356175</c:v>
                </c:pt>
                <c:pt idx="5989">
                  <c:v>0.16692174466649151</c:v>
                </c:pt>
                <c:pt idx="5990">
                  <c:v>0.45376453569799874</c:v>
                </c:pt>
                <c:pt idx="5991">
                  <c:v>0.42055340223971449</c:v>
                </c:pt>
                <c:pt idx="5992">
                  <c:v>0.241033368856196</c:v>
                </c:pt>
                <c:pt idx="5993">
                  <c:v>4.7832292061220992E-2</c:v>
                </c:pt>
                <c:pt idx="5994">
                  <c:v>0.91733459891627289</c:v>
                </c:pt>
                <c:pt idx="5995">
                  <c:v>0.64260591177391169</c:v>
                </c:pt>
                <c:pt idx="5996">
                  <c:v>0.27756111010795509</c:v>
                </c:pt>
                <c:pt idx="5997">
                  <c:v>0.96957951037659285</c:v>
                </c:pt>
                <c:pt idx="5998">
                  <c:v>0.7228328253714521</c:v>
                </c:pt>
                <c:pt idx="5999">
                  <c:v>0.65129794396986163</c:v>
                </c:pt>
                <c:pt idx="6000">
                  <c:v>0.36454622743862969</c:v>
                </c:pt>
                <c:pt idx="6001">
                  <c:v>0.92844648702463439</c:v>
                </c:pt>
                <c:pt idx="6002">
                  <c:v>0.40010934900497519</c:v>
                </c:pt>
                <c:pt idx="6003">
                  <c:v>0.6378306525935562</c:v>
                </c:pt>
                <c:pt idx="6004">
                  <c:v>1.9780065873535382E-2</c:v>
                </c:pt>
                <c:pt idx="6005">
                  <c:v>0.44356906248422762</c:v>
                </c:pt>
                <c:pt idx="6006">
                  <c:v>6.5235098388621168E-2</c:v>
                </c:pt>
                <c:pt idx="6007">
                  <c:v>0.4063005435309841</c:v>
                </c:pt>
                <c:pt idx="6008">
                  <c:v>0.69323705122491208</c:v>
                </c:pt>
                <c:pt idx="6009">
                  <c:v>0.23512186307232913</c:v>
                </c:pt>
                <c:pt idx="6010">
                  <c:v>0.69315458261089147</c:v>
                </c:pt>
                <c:pt idx="6011">
                  <c:v>0.8490718672280535</c:v>
                </c:pt>
                <c:pt idx="6012">
                  <c:v>0.35087442786939183</c:v>
                </c:pt>
                <c:pt idx="6013">
                  <c:v>0.14651112684351911</c:v>
                </c:pt>
                <c:pt idx="6014">
                  <c:v>0.41251078500063659</c:v>
                </c:pt>
                <c:pt idx="6015">
                  <c:v>6.8765431674553748E-2</c:v>
                </c:pt>
                <c:pt idx="6016">
                  <c:v>0.74061208019992897</c:v>
                </c:pt>
                <c:pt idx="6017">
                  <c:v>0.46723384618164687</c:v>
                </c:pt>
                <c:pt idx="6018">
                  <c:v>0.79925470091367823</c:v>
                </c:pt>
                <c:pt idx="6019">
                  <c:v>7.3760182165429081E-2</c:v>
                </c:pt>
                <c:pt idx="6020">
                  <c:v>0.68738358034164815</c:v>
                </c:pt>
                <c:pt idx="6021">
                  <c:v>0.85583672805495403</c:v>
                </c:pt>
                <c:pt idx="6022">
                  <c:v>4.7890345588275395E-2</c:v>
                </c:pt>
                <c:pt idx="6023">
                  <c:v>0.89304022811960437</c:v>
                </c:pt>
                <c:pt idx="6024">
                  <c:v>0.32711593216616469</c:v>
                </c:pt>
                <c:pt idx="6025">
                  <c:v>0.83747384270535496</c:v>
                </c:pt>
                <c:pt idx="6026">
                  <c:v>0.42287627487577323</c:v>
                </c:pt>
                <c:pt idx="6027">
                  <c:v>0.28155376309601299</c:v>
                </c:pt>
                <c:pt idx="6028">
                  <c:v>7.4098280665510469E-2</c:v>
                </c:pt>
                <c:pt idx="6029">
                  <c:v>0.3698050712094666</c:v>
                </c:pt>
                <c:pt idx="6030">
                  <c:v>0.31383374347995674</c:v>
                </c:pt>
                <c:pt idx="6031">
                  <c:v>0.60372859360823805</c:v>
                </c:pt>
                <c:pt idx="6032">
                  <c:v>0.86647469963248569</c:v>
                </c:pt>
                <c:pt idx="6033">
                  <c:v>0.84027864916263084</c:v>
                </c:pt>
                <c:pt idx="6034">
                  <c:v>0.56325840231182911</c:v>
                </c:pt>
                <c:pt idx="6035">
                  <c:v>0.68396958088687132</c:v>
                </c:pt>
                <c:pt idx="6036">
                  <c:v>0.47674789162201242</c:v>
                </c:pt>
                <c:pt idx="6037">
                  <c:v>0.70181641713800669</c:v>
                </c:pt>
                <c:pt idx="6038">
                  <c:v>0.4285247644542366</c:v>
                </c:pt>
                <c:pt idx="6039">
                  <c:v>0.21571810832979069</c:v>
                </c:pt>
                <c:pt idx="6040">
                  <c:v>0.57424862476729255</c:v>
                </c:pt>
                <c:pt idx="6041">
                  <c:v>0.39663838986150846</c:v>
                </c:pt>
                <c:pt idx="6042">
                  <c:v>0.30142032834767379</c:v>
                </c:pt>
                <c:pt idx="6043">
                  <c:v>0.97146046532851671</c:v>
                </c:pt>
                <c:pt idx="6044">
                  <c:v>0.33604270235451067</c:v>
                </c:pt>
                <c:pt idx="6045">
                  <c:v>0.86970039823544232</c:v>
                </c:pt>
                <c:pt idx="6046">
                  <c:v>5.4595069053859947E-2</c:v>
                </c:pt>
                <c:pt idx="6047">
                  <c:v>0.5793275141992269</c:v>
                </c:pt>
                <c:pt idx="6048">
                  <c:v>0.75753307238106293</c:v>
                </c:pt>
                <c:pt idx="6049">
                  <c:v>0.85834943449979151</c:v>
                </c:pt>
                <c:pt idx="6050">
                  <c:v>0.27894756397183407</c:v>
                </c:pt>
                <c:pt idx="6051">
                  <c:v>0.27170960059003418</c:v>
                </c:pt>
                <c:pt idx="6052">
                  <c:v>0.6232590426799185</c:v>
                </c:pt>
                <c:pt idx="6053">
                  <c:v>0.11473224736504826</c:v>
                </c:pt>
                <c:pt idx="6054">
                  <c:v>0.30488339034136541</c:v>
                </c:pt>
                <c:pt idx="6055">
                  <c:v>0.1751433933038001</c:v>
                </c:pt>
                <c:pt idx="6056">
                  <c:v>0.63501318294322728</c:v>
                </c:pt>
                <c:pt idx="6057">
                  <c:v>0.66656765279665942</c:v>
                </c:pt>
                <c:pt idx="6058">
                  <c:v>2.5424794305779412E-3</c:v>
                </c:pt>
                <c:pt idx="6059">
                  <c:v>0.73145371569853912</c:v>
                </c:pt>
                <c:pt idx="6060">
                  <c:v>0.54260167132252901</c:v>
                </c:pt>
                <c:pt idx="6061">
                  <c:v>0.50629184372084768</c:v>
                </c:pt>
                <c:pt idx="6062">
                  <c:v>0.24701934226184122</c:v>
                </c:pt>
                <c:pt idx="6063">
                  <c:v>0.65408732074037534</c:v>
                </c:pt>
                <c:pt idx="6064">
                  <c:v>0.24560160946361795</c:v>
                </c:pt>
                <c:pt idx="6065">
                  <c:v>0.82625218100205633</c:v>
                </c:pt>
                <c:pt idx="6066">
                  <c:v>0.82040802753549447</c:v>
                </c:pt>
                <c:pt idx="6067">
                  <c:v>0.59772071502996638</c:v>
                </c:pt>
                <c:pt idx="6068">
                  <c:v>0.89205943462069115</c:v>
                </c:pt>
                <c:pt idx="6069">
                  <c:v>0.84291959593208488</c:v>
                </c:pt>
                <c:pt idx="6070">
                  <c:v>0.94965075652564446</c:v>
                </c:pt>
                <c:pt idx="6071">
                  <c:v>0.78026685248141492</c:v>
                </c:pt>
                <c:pt idx="6072">
                  <c:v>0.94499158111633341</c:v>
                </c:pt>
                <c:pt idx="6073">
                  <c:v>0.47350574819068691</c:v>
                </c:pt>
                <c:pt idx="6074">
                  <c:v>0.2111117668501622</c:v>
                </c:pt>
                <c:pt idx="6075">
                  <c:v>0.15546737665099436</c:v>
                </c:pt>
                <c:pt idx="6076">
                  <c:v>0.9402012992371811</c:v>
                </c:pt>
                <c:pt idx="6077">
                  <c:v>0.96323820527793758</c:v>
                </c:pt>
                <c:pt idx="6078">
                  <c:v>0.14451803227165622</c:v>
                </c:pt>
                <c:pt idx="6079">
                  <c:v>0.91457031570122127</c:v>
                </c:pt>
                <c:pt idx="6080">
                  <c:v>0.18329791640085072</c:v>
                </c:pt>
                <c:pt idx="6081">
                  <c:v>0.6880828750729947</c:v>
                </c:pt>
                <c:pt idx="6082">
                  <c:v>0.60888327779662021</c:v>
                </c:pt>
                <c:pt idx="6083">
                  <c:v>0.50125185377022807</c:v>
                </c:pt>
                <c:pt idx="6084">
                  <c:v>0.53990824219766453</c:v>
                </c:pt>
                <c:pt idx="6085">
                  <c:v>0.23782854212346885</c:v>
                </c:pt>
                <c:pt idx="6086">
                  <c:v>0.18430939511596664</c:v>
                </c:pt>
                <c:pt idx="6087">
                  <c:v>0.68800564002618458</c:v>
                </c:pt>
                <c:pt idx="6088">
                  <c:v>0.31079384605902893</c:v>
                </c:pt>
                <c:pt idx="6089">
                  <c:v>0.51217264007412489</c:v>
                </c:pt>
                <c:pt idx="6090">
                  <c:v>8.556365179157055E-2</c:v>
                </c:pt>
                <c:pt idx="6091">
                  <c:v>6.8297586901251969E-2</c:v>
                </c:pt>
                <c:pt idx="6092">
                  <c:v>0.87754497531687137</c:v>
                </c:pt>
                <c:pt idx="6093">
                  <c:v>0.89840207663290295</c:v>
                </c:pt>
                <c:pt idx="6094">
                  <c:v>0.44370389517569164</c:v>
                </c:pt>
                <c:pt idx="6095">
                  <c:v>0.3313681438245662</c:v>
                </c:pt>
                <c:pt idx="6096">
                  <c:v>0.30439518545958921</c:v>
                </c:pt>
                <c:pt idx="6097">
                  <c:v>0.96988394529087651</c:v>
                </c:pt>
                <c:pt idx="6098">
                  <c:v>0.83947042973687425</c:v>
                </c:pt>
                <c:pt idx="6099">
                  <c:v>0.97951451362088071</c:v>
                </c:pt>
                <c:pt idx="6100">
                  <c:v>0.70043235211653276</c:v>
                </c:pt>
                <c:pt idx="6101">
                  <c:v>0.16654394854164867</c:v>
                </c:pt>
                <c:pt idx="6102">
                  <c:v>0.10414506546414694</c:v>
                </c:pt>
                <c:pt idx="6103">
                  <c:v>0.36611718189256137</c:v>
                </c:pt>
                <c:pt idx="6104">
                  <c:v>0.33147799425361585</c:v>
                </c:pt>
                <c:pt idx="6105">
                  <c:v>0.15065134649660966</c:v>
                </c:pt>
                <c:pt idx="6106">
                  <c:v>0.99718249449375207</c:v>
                </c:pt>
                <c:pt idx="6107">
                  <c:v>0.64618688246523348</c:v>
                </c:pt>
                <c:pt idx="6108">
                  <c:v>0.46293551915461922</c:v>
                </c:pt>
                <c:pt idx="6109">
                  <c:v>0.55727235766000693</c:v>
                </c:pt>
                <c:pt idx="6110">
                  <c:v>7.6517117711024873E-2</c:v>
                </c:pt>
                <c:pt idx="6111">
                  <c:v>2.3199295170232326E-2</c:v>
                </c:pt>
                <c:pt idx="6112">
                  <c:v>0.91055585206977829</c:v>
                </c:pt>
                <c:pt idx="6113">
                  <c:v>0.7122076627389563</c:v>
                </c:pt>
                <c:pt idx="6114">
                  <c:v>7.4189579614526394E-2</c:v>
                </c:pt>
                <c:pt idx="6115">
                  <c:v>0.90426650732023017</c:v>
                </c:pt>
                <c:pt idx="6116">
                  <c:v>7.1904570829078819E-3</c:v>
                </c:pt>
                <c:pt idx="6117">
                  <c:v>0.85001411840785956</c:v>
                </c:pt>
                <c:pt idx="6118">
                  <c:v>0.18729000687007327</c:v>
                </c:pt>
                <c:pt idx="6119">
                  <c:v>0.78314739129652611</c:v>
                </c:pt>
                <c:pt idx="6120">
                  <c:v>0.35820744668981408</c:v>
                </c:pt>
                <c:pt idx="6121">
                  <c:v>0.39255844168018478</c:v>
                </c:pt>
                <c:pt idx="6122">
                  <c:v>0.72973124484053409</c:v>
                </c:pt>
                <c:pt idx="6123">
                  <c:v>0.59303396083090176</c:v>
                </c:pt>
                <c:pt idx="6124">
                  <c:v>0.12178161094048136</c:v>
                </c:pt>
                <c:pt idx="6125">
                  <c:v>0.78353700264521731</c:v>
                </c:pt>
                <c:pt idx="6126">
                  <c:v>0.90640538414307192</c:v>
                </c:pt>
                <c:pt idx="6127">
                  <c:v>0.95529321858440208</c:v>
                </c:pt>
                <c:pt idx="6128">
                  <c:v>0.61312667402118759</c:v>
                </c:pt>
                <c:pt idx="6129">
                  <c:v>0.820012200074276</c:v>
                </c:pt>
                <c:pt idx="6130">
                  <c:v>0.94504857433263612</c:v>
                </c:pt>
                <c:pt idx="6131">
                  <c:v>0.4313907345903063</c:v>
                </c:pt>
                <c:pt idx="6132">
                  <c:v>0.38407818525288168</c:v>
                </c:pt>
                <c:pt idx="6133">
                  <c:v>0.2020614711577359</c:v>
                </c:pt>
                <c:pt idx="6134">
                  <c:v>4.7147674042334629E-2</c:v>
                </c:pt>
                <c:pt idx="6135">
                  <c:v>0.41095955549318325</c:v>
                </c:pt>
                <c:pt idx="6136">
                  <c:v>0.99725109990558169</c:v>
                </c:pt>
                <c:pt idx="6137">
                  <c:v>0.7992380390871493</c:v>
                </c:pt>
                <c:pt idx="6138">
                  <c:v>0.79372486369392126</c:v>
                </c:pt>
                <c:pt idx="6139">
                  <c:v>0.13378602971033474</c:v>
                </c:pt>
                <c:pt idx="6140">
                  <c:v>0.54180326757105224</c:v>
                </c:pt>
                <c:pt idx="6141">
                  <c:v>8.751999264933169E-2</c:v>
                </c:pt>
                <c:pt idx="6142">
                  <c:v>0.94851838329272264</c:v>
                </c:pt>
                <c:pt idx="6143">
                  <c:v>0.74846992676540736</c:v>
                </c:pt>
                <c:pt idx="6144">
                  <c:v>0.53406107217728205</c:v>
                </c:pt>
                <c:pt idx="6145">
                  <c:v>0.96444200955538173</c:v>
                </c:pt>
                <c:pt idx="6146">
                  <c:v>0.37685652327577424</c:v>
                </c:pt>
                <c:pt idx="6147">
                  <c:v>0.82758862191233251</c:v>
                </c:pt>
                <c:pt idx="6148">
                  <c:v>0.28197040654810629</c:v>
                </c:pt>
                <c:pt idx="6149">
                  <c:v>7.6624779997684425E-2</c:v>
                </c:pt>
                <c:pt idx="6150">
                  <c:v>0.8326793470572118</c:v>
                </c:pt>
                <c:pt idx="6151">
                  <c:v>0.84178791653448148</c:v>
                </c:pt>
                <c:pt idx="6152">
                  <c:v>0.92951512100618106</c:v>
                </c:pt>
                <c:pt idx="6153">
                  <c:v>0.36064067686006457</c:v>
                </c:pt>
                <c:pt idx="6154">
                  <c:v>0.28785791308053671</c:v>
                </c:pt>
                <c:pt idx="6155">
                  <c:v>2.7947070555736808E-2</c:v>
                </c:pt>
                <c:pt idx="6156">
                  <c:v>0.70641675624363909</c:v>
                </c:pt>
                <c:pt idx="6157">
                  <c:v>0.74642411281653875</c:v>
                </c:pt>
                <c:pt idx="6158">
                  <c:v>0.15006603354125564</c:v>
                </c:pt>
                <c:pt idx="6159">
                  <c:v>0.15982765385873041</c:v>
                </c:pt>
                <c:pt idx="6160">
                  <c:v>0.22338032965705745</c:v>
                </c:pt>
                <c:pt idx="6161">
                  <c:v>0.35320247213970984</c:v>
                </c:pt>
                <c:pt idx="6162">
                  <c:v>0.27395117807851693</c:v>
                </c:pt>
                <c:pt idx="6163">
                  <c:v>0.29745189160921232</c:v>
                </c:pt>
                <c:pt idx="6164">
                  <c:v>0.27394420200676856</c:v>
                </c:pt>
                <c:pt idx="6165">
                  <c:v>0.18020505373375725</c:v>
                </c:pt>
                <c:pt idx="6166">
                  <c:v>0.70634002923329364</c:v>
                </c:pt>
                <c:pt idx="6167">
                  <c:v>0.45687324994098083</c:v>
                </c:pt>
                <c:pt idx="6168">
                  <c:v>0.66871368403952269</c:v>
                </c:pt>
                <c:pt idx="6169">
                  <c:v>7.0889578233887252E-2</c:v>
                </c:pt>
                <c:pt idx="6170">
                  <c:v>0.44114330291801285</c:v>
                </c:pt>
                <c:pt idx="6171">
                  <c:v>0.2954940690172343</c:v>
                </c:pt>
                <c:pt idx="6172">
                  <c:v>0.36881989863180553</c:v>
                </c:pt>
                <c:pt idx="6173">
                  <c:v>0.75603823073023846</c:v>
                </c:pt>
                <c:pt idx="6174">
                  <c:v>0.73454580909318556</c:v>
                </c:pt>
                <c:pt idx="6175">
                  <c:v>0.51141535514565895</c:v>
                </c:pt>
                <c:pt idx="6176">
                  <c:v>0.35787585906585484</c:v>
                </c:pt>
                <c:pt idx="6177">
                  <c:v>0.81956524579765522</c:v>
                </c:pt>
                <c:pt idx="6178">
                  <c:v>0.4330880471659303</c:v>
                </c:pt>
                <c:pt idx="6179">
                  <c:v>0.91081064376552157</c:v>
                </c:pt>
                <c:pt idx="6180">
                  <c:v>0.99449169309553298</c:v>
                </c:pt>
                <c:pt idx="6181">
                  <c:v>0.42188778259879339</c:v>
                </c:pt>
                <c:pt idx="6182">
                  <c:v>0.6679640638958495</c:v>
                </c:pt>
                <c:pt idx="6183">
                  <c:v>0.47202382351831712</c:v>
                </c:pt>
                <c:pt idx="6184">
                  <c:v>0.30440379833076325</c:v>
                </c:pt>
                <c:pt idx="6185">
                  <c:v>0.11464047111321263</c:v>
                </c:pt>
                <c:pt idx="6186">
                  <c:v>0.76239992573969062</c:v>
                </c:pt>
                <c:pt idx="6187">
                  <c:v>0.65555383295545067</c:v>
                </c:pt>
                <c:pt idx="6188">
                  <c:v>0.89327240823454801</c:v>
                </c:pt>
                <c:pt idx="6189">
                  <c:v>0.22936712402355258</c:v>
                </c:pt>
                <c:pt idx="6190">
                  <c:v>0.97325538982323156</c:v>
                </c:pt>
                <c:pt idx="6191">
                  <c:v>0.50333868502794699</c:v>
                </c:pt>
                <c:pt idx="6192">
                  <c:v>0.61328119068093656</c:v>
                </c:pt>
                <c:pt idx="6193">
                  <c:v>0.41697370047540111</c:v>
                </c:pt>
                <c:pt idx="6194">
                  <c:v>7.698581604146669E-2</c:v>
                </c:pt>
                <c:pt idx="6195">
                  <c:v>0.90061213490581704</c:v>
                </c:pt>
                <c:pt idx="6196">
                  <c:v>0.5881532880422442</c:v>
                </c:pt>
                <c:pt idx="6197">
                  <c:v>9.2314051972848393E-2</c:v>
                </c:pt>
                <c:pt idx="6198">
                  <c:v>0.52227343363793266</c:v>
                </c:pt>
                <c:pt idx="6199">
                  <c:v>0.84960107870847035</c:v>
                </c:pt>
                <c:pt idx="6200">
                  <c:v>0.24533177923659411</c:v>
                </c:pt>
                <c:pt idx="6201">
                  <c:v>0.29121555541232952</c:v>
                </c:pt>
                <c:pt idx="6202">
                  <c:v>0.45984174099743447</c:v>
                </c:pt>
                <c:pt idx="6203">
                  <c:v>0.56014286985627504</c:v>
                </c:pt>
                <c:pt idx="6204">
                  <c:v>0.3212156003905533</c:v>
                </c:pt>
                <c:pt idx="6205">
                  <c:v>0.67059769000420244</c:v>
                </c:pt>
                <c:pt idx="6206">
                  <c:v>0.73537782660470241</c:v>
                </c:pt>
                <c:pt idx="6207">
                  <c:v>0.49513367120881269</c:v>
                </c:pt>
                <c:pt idx="6208">
                  <c:v>0.71161393249016902</c:v>
                </c:pt>
                <c:pt idx="6209">
                  <c:v>9.5365288246127444E-2</c:v>
                </c:pt>
                <c:pt idx="6210">
                  <c:v>0.80440147863905942</c:v>
                </c:pt>
                <c:pt idx="6211">
                  <c:v>0.5756534126473839</c:v>
                </c:pt>
                <c:pt idx="6212">
                  <c:v>6.9082905570549379E-3</c:v>
                </c:pt>
                <c:pt idx="6213">
                  <c:v>0.10764131839742945</c:v>
                </c:pt>
                <c:pt idx="6214">
                  <c:v>0.12764023157192406</c:v>
                </c:pt>
                <c:pt idx="6215">
                  <c:v>0.24937395530258025</c:v>
                </c:pt>
                <c:pt idx="6216">
                  <c:v>0.22806869644116085</c:v>
                </c:pt>
                <c:pt idx="6217">
                  <c:v>0.15058301256531059</c:v>
                </c:pt>
                <c:pt idx="6218">
                  <c:v>0.84869411115008131</c:v>
                </c:pt>
                <c:pt idx="6219">
                  <c:v>1.9280253918506323E-3</c:v>
                </c:pt>
                <c:pt idx="6220">
                  <c:v>0.40432468680866279</c:v>
                </c:pt>
                <c:pt idx="6221">
                  <c:v>0.485013119170914</c:v>
                </c:pt>
                <c:pt idx="6222">
                  <c:v>0.61549583152658116</c:v>
                </c:pt>
                <c:pt idx="6223">
                  <c:v>0.63844239322396101</c:v>
                </c:pt>
                <c:pt idx="6224">
                  <c:v>0.30130484108873867</c:v>
                </c:pt>
                <c:pt idx="6225">
                  <c:v>3.0466104406149174E-2</c:v>
                </c:pt>
                <c:pt idx="6226">
                  <c:v>4.381868012427291E-2</c:v>
                </c:pt>
                <c:pt idx="6227">
                  <c:v>0.460558774629868</c:v>
                </c:pt>
                <c:pt idx="6228">
                  <c:v>0.61132713016650042</c:v>
                </c:pt>
                <c:pt idx="6229">
                  <c:v>0.57507863434733764</c:v>
                </c:pt>
                <c:pt idx="6230">
                  <c:v>0.3466094016780189</c:v>
                </c:pt>
                <c:pt idx="6231">
                  <c:v>0.46421592843915144</c:v>
                </c:pt>
                <c:pt idx="6232">
                  <c:v>7.7111202793713293E-2</c:v>
                </c:pt>
                <c:pt idx="6233">
                  <c:v>7.9872799143135918E-3</c:v>
                </c:pt>
                <c:pt idx="6234">
                  <c:v>0.24221544584362556</c:v>
                </c:pt>
                <c:pt idx="6235">
                  <c:v>0.9150002197897994</c:v>
                </c:pt>
                <c:pt idx="6236">
                  <c:v>0.40869593313368779</c:v>
                </c:pt>
                <c:pt idx="6237">
                  <c:v>0.95255010386582006</c:v>
                </c:pt>
                <c:pt idx="6238">
                  <c:v>0.50959759881235545</c:v>
                </c:pt>
                <c:pt idx="6239">
                  <c:v>0.80684516523352134</c:v>
                </c:pt>
                <c:pt idx="6240">
                  <c:v>0.64669400576813796</c:v>
                </c:pt>
                <c:pt idx="6241">
                  <c:v>0.98615687107022709</c:v>
                </c:pt>
                <c:pt idx="6242">
                  <c:v>0.33853400328128319</c:v>
                </c:pt>
                <c:pt idx="6243">
                  <c:v>0.74099507450172453</c:v>
                </c:pt>
                <c:pt idx="6244">
                  <c:v>0.90421907645846678</c:v>
                </c:pt>
                <c:pt idx="6245">
                  <c:v>0.21001996342559343</c:v>
                </c:pt>
                <c:pt idx="6246">
                  <c:v>0.80552721992392429</c:v>
                </c:pt>
                <c:pt idx="6247">
                  <c:v>0.49598718737065195</c:v>
                </c:pt>
                <c:pt idx="6248">
                  <c:v>5.666006452248435E-2</c:v>
                </c:pt>
                <c:pt idx="6249">
                  <c:v>0.28570635536951311</c:v>
                </c:pt>
                <c:pt idx="6250">
                  <c:v>0.86671662138156436</c:v>
                </c:pt>
                <c:pt idx="6251">
                  <c:v>0.90625748592720246</c:v>
                </c:pt>
                <c:pt idx="6252">
                  <c:v>0.46956790446749325</c:v>
                </c:pt>
                <c:pt idx="6253">
                  <c:v>2.7772311134157849E-2</c:v>
                </c:pt>
                <c:pt idx="6254">
                  <c:v>0.76923515776602325</c:v>
                </c:pt>
                <c:pt idx="6255">
                  <c:v>0.53529849952799202</c:v>
                </c:pt>
                <c:pt idx="6256">
                  <c:v>0.76188349293632596</c:v>
                </c:pt>
                <c:pt idx="6257">
                  <c:v>0.97586770680540602</c:v>
                </c:pt>
                <c:pt idx="6258">
                  <c:v>0.408550204433757</c:v>
                </c:pt>
                <c:pt idx="6259">
                  <c:v>0.50328784412857508</c:v>
                </c:pt>
                <c:pt idx="6260">
                  <c:v>0.7587981949368483</c:v>
                </c:pt>
                <c:pt idx="6261">
                  <c:v>0.12126422958507399</c:v>
                </c:pt>
                <c:pt idx="6262">
                  <c:v>8.790856231372271E-2</c:v>
                </c:pt>
                <c:pt idx="6263">
                  <c:v>0.47920873271264541</c:v>
                </c:pt>
                <c:pt idx="6264">
                  <c:v>6.1172627406740857E-2</c:v>
                </c:pt>
                <c:pt idx="6265">
                  <c:v>0.12835075106860638</c:v>
                </c:pt>
                <c:pt idx="6266">
                  <c:v>0.19107513604270068</c:v>
                </c:pt>
                <c:pt idx="6267">
                  <c:v>0.39981339564538254</c:v>
                </c:pt>
                <c:pt idx="6268">
                  <c:v>0.66374253791931204</c:v>
                </c:pt>
                <c:pt idx="6269">
                  <c:v>0.52083673585245238</c:v>
                </c:pt>
                <c:pt idx="6270">
                  <c:v>0.70302139814152442</c:v>
                </c:pt>
                <c:pt idx="6271">
                  <c:v>0.68064049057692311</c:v>
                </c:pt>
                <c:pt idx="6272">
                  <c:v>0.52472705232199612</c:v>
                </c:pt>
                <c:pt idx="6273">
                  <c:v>8.757030176351327E-2</c:v>
                </c:pt>
                <c:pt idx="6274">
                  <c:v>0.7940636653425468</c:v>
                </c:pt>
                <c:pt idx="6275">
                  <c:v>0.82802533815988588</c:v>
                </c:pt>
                <c:pt idx="6276">
                  <c:v>0.62186037917708059</c:v>
                </c:pt>
                <c:pt idx="6277">
                  <c:v>0.60739475516946739</c:v>
                </c:pt>
                <c:pt idx="6278">
                  <c:v>0.48365205921402765</c:v>
                </c:pt>
                <c:pt idx="6279">
                  <c:v>0.74016113613739665</c:v>
                </c:pt>
                <c:pt idx="6280">
                  <c:v>0.88821698720018238</c:v>
                </c:pt>
                <c:pt idx="6281">
                  <c:v>0.26290579944053005</c:v>
                </c:pt>
                <c:pt idx="6282">
                  <c:v>0.65777312296338986</c:v>
                </c:pt>
                <c:pt idx="6283">
                  <c:v>0.19287957166921327</c:v>
                </c:pt>
                <c:pt idx="6284">
                  <c:v>0.72696297044258706</c:v>
                </c:pt>
                <c:pt idx="6285">
                  <c:v>6.6646154535303898E-2</c:v>
                </c:pt>
                <c:pt idx="6286">
                  <c:v>0.12192120082765874</c:v>
                </c:pt>
                <c:pt idx="6287">
                  <c:v>0.12962423643545445</c:v>
                </c:pt>
                <c:pt idx="6288">
                  <c:v>0.59454369665800766</c:v>
                </c:pt>
                <c:pt idx="6289">
                  <c:v>0.49591165710981544</c:v>
                </c:pt>
                <c:pt idx="6290">
                  <c:v>0.78722297064365021</c:v>
                </c:pt>
                <c:pt idx="6291">
                  <c:v>0.85646953380502278</c:v>
                </c:pt>
                <c:pt idx="6292">
                  <c:v>0.68345658699211509</c:v>
                </c:pt>
                <c:pt idx="6293">
                  <c:v>0.85485950245282594</c:v>
                </c:pt>
                <c:pt idx="6294">
                  <c:v>0.62365965061991457</c:v>
                </c:pt>
                <c:pt idx="6295">
                  <c:v>0.84774989487964192</c:v>
                </c:pt>
                <c:pt idx="6296">
                  <c:v>0.1324851681163931</c:v>
                </c:pt>
                <c:pt idx="6297">
                  <c:v>0.67822245819411353</c:v>
                </c:pt>
                <c:pt idx="6298">
                  <c:v>0.88485679444151777</c:v>
                </c:pt>
                <c:pt idx="6299">
                  <c:v>0.78814610456495826</c:v>
                </c:pt>
                <c:pt idx="6300">
                  <c:v>0.37158134922924513</c:v>
                </c:pt>
                <c:pt idx="6301">
                  <c:v>0.16773842189821342</c:v>
                </c:pt>
                <c:pt idx="6302">
                  <c:v>0.17965876924789453</c:v>
                </c:pt>
                <c:pt idx="6303">
                  <c:v>0.52493667533851074</c:v>
                </c:pt>
                <c:pt idx="6304">
                  <c:v>0.61070434032506515</c:v>
                </c:pt>
                <c:pt idx="6305">
                  <c:v>0.1078497693444834</c:v>
                </c:pt>
                <c:pt idx="6306">
                  <c:v>0.63107529870750168</c:v>
                </c:pt>
                <c:pt idx="6307">
                  <c:v>0.48254730295508508</c:v>
                </c:pt>
                <c:pt idx="6308">
                  <c:v>0.17252269209014376</c:v>
                </c:pt>
                <c:pt idx="6309">
                  <c:v>0.58888788502145928</c:v>
                </c:pt>
                <c:pt idx="6310">
                  <c:v>0.43868548164082949</c:v>
                </c:pt>
                <c:pt idx="6311">
                  <c:v>0.9868918633958752</c:v>
                </c:pt>
                <c:pt idx="6312">
                  <c:v>0.69155002045051661</c:v>
                </c:pt>
                <c:pt idx="6313">
                  <c:v>0.88119563780780674</c:v>
                </c:pt>
                <c:pt idx="6314">
                  <c:v>0.25508656178372285</c:v>
                </c:pt>
                <c:pt idx="6315">
                  <c:v>0.2398458250052509</c:v>
                </c:pt>
                <c:pt idx="6316">
                  <c:v>8.8782789226985903E-2</c:v>
                </c:pt>
                <c:pt idx="6317">
                  <c:v>0.1723404639271742</c:v>
                </c:pt>
                <c:pt idx="6318">
                  <c:v>0.52617914999191606</c:v>
                </c:pt>
                <c:pt idx="6319">
                  <c:v>0.49297584010892354</c:v>
                </c:pt>
                <c:pt idx="6320">
                  <c:v>0.44494663665301476</c:v>
                </c:pt>
                <c:pt idx="6321">
                  <c:v>0.21812415319407552</c:v>
                </c:pt>
                <c:pt idx="6322">
                  <c:v>1.2644658802377367E-2</c:v>
                </c:pt>
                <c:pt idx="6323">
                  <c:v>0.51878241753148957</c:v>
                </c:pt>
                <c:pt idx="6324">
                  <c:v>0.1760933777206081</c:v>
                </c:pt>
                <c:pt idx="6325">
                  <c:v>0.60140127623518991</c:v>
                </c:pt>
                <c:pt idx="6326">
                  <c:v>0.75125161081145131</c:v>
                </c:pt>
                <c:pt idx="6327">
                  <c:v>0.28582483403655923</c:v>
                </c:pt>
                <c:pt idx="6328">
                  <c:v>0.85798757842648199</c:v>
                </c:pt>
                <c:pt idx="6329">
                  <c:v>0.19723253985738035</c:v>
                </c:pt>
                <c:pt idx="6330">
                  <c:v>0.88729930896651898</c:v>
                </c:pt>
                <c:pt idx="6331">
                  <c:v>0.83948772625973811</c:v>
                </c:pt>
                <c:pt idx="6332">
                  <c:v>0.27021717339298557</c:v>
                </c:pt>
                <c:pt idx="6333">
                  <c:v>0.54003514188343438</c:v>
                </c:pt>
                <c:pt idx="6334">
                  <c:v>0.3706315608558392</c:v>
                </c:pt>
                <c:pt idx="6335">
                  <c:v>0.20464523006446902</c:v>
                </c:pt>
                <c:pt idx="6336">
                  <c:v>0.4723836195060907</c:v>
                </c:pt>
                <c:pt idx="6337">
                  <c:v>0.35149496484151804</c:v>
                </c:pt>
                <c:pt idx="6338">
                  <c:v>0.57587601736927219</c:v>
                </c:pt>
                <c:pt idx="6339">
                  <c:v>0.748225851332874</c:v>
                </c:pt>
                <c:pt idx="6340">
                  <c:v>0.43188527758786699</c:v>
                </c:pt>
                <c:pt idx="6341">
                  <c:v>0.69586234525584723</c:v>
                </c:pt>
                <c:pt idx="6342">
                  <c:v>0.35843864099981199</c:v>
                </c:pt>
                <c:pt idx="6343">
                  <c:v>0.2782412098153686</c:v>
                </c:pt>
                <c:pt idx="6344">
                  <c:v>0.40001529287547583</c:v>
                </c:pt>
                <c:pt idx="6345">
                  <c:v>5.7029284097733571E-2</c:v>
                </c:pt>
                <c:pt idx="6346">
                  <c:v>0.49117975658326396</c:v>
                </c:pt>
                <c:pt idx="6347">
                  <c:v>0.25817082089286802</c:v>
                </c:pt>
                <c:pt idx="6348">
                  <c:v>7.6988672407804368E-2</c:v>
                </c:pt>
                <c:pt idx="6349">
                  <c:v>0.94861908394313377</c:v>
                </c:pt>
                <c:pt idx="6350">
                  <c:v>0.44094575822397403</c:v>
                </c:pt>
                <c:pt idx="6351">
                  <c:v>0.97536039630666393</c:v>
                </c:pt>
                <c:pt idx="6352">
                  <c:v>0.88218265207586</c:v>
                </c:pt>
                <c:pt idx="6353">
                  <c:v>0.84383536495446942</c:v>
                </c:pt>
                <c:pt idx="6354">
                  <c:v>0.34098071574279143</c:v>
                </c:pt>
                <c:pt idx="6355">
                  <c:v>0.86289141507022615</c:v>
                </c:pt>
                <c:pt idx="6356">
                  <c:v>0.61601501126588087</c:v>
                </c:pt>
                <c:pt idx="6357">
                  <c:v>0.36429627163535744</c:v>
                </c:pt>
                <c:pt idx="6358">
                  <c:v>0.72743930142719271</c:v>
                </c:pt>
                <c:pt idx="6359">
                  <c:v>7.2341012802133814E-2</c:v>
                </c:pt>
                <c:pt idx="6360">
                  <c:v>0.8354040914380011</c:v>
                </c:pt>
                <c:pt idx="6361">
                  <c:v>0.63656672445897322</c:v>
                </c:pt>
                <c:pt idx="6362">
                  <c:v>0.77693990793867962</c:v>
                </c:pt>
                <c:pt idx="6363">
                  <c:v>2.9034651363750292E-2</c:v>
                </c:pt>
                <c:pt idx="6364">
                  <c:v>0.98538739652623764</c:v>
                </c:pt>
                <c:pt idx="6365">
                  <c:v>0.40597534245158329</c:v>
                </c:pt>
                <c:pt idx="6366">
                  <c:v>0.22758250973540475</c:v>
                </c:pt>
                <c:pt idx="6367">
                  <c:v>0.97924304892273761</c:v>
                </c:pt>
                <c:pt idx="6368">
                  <c:v>0.1379251704262221</c:v>
                </c:pt>
                <c:pt idx="6369">
                  <c:v>0.10834127949007846</c:v>
                </c:pt>
                <c:pt idx="6370">
                  <c:v>0.89188631572382815</c:v>
                </c:pt>
                <c:pt idx="6371">
                  <c:v>0.93331029635542551</c:v>
                </c:pt>
                <c:pt idx="6372">
                  <c:v>0.14615277161176912</c:v>
                </c:pt>
                <c:pt idx="6373">
                  <c:v>0.38963440497854462</c:v>
                </c:pt>
                <c:pt idx="6374">
                  <c:v>0.58544640037484763</c:v>
                </c:pt>
                <c:pt idx="6375">
                  <c:v>0.59765302603955051</c:v>
                </c:pt>
                <c:pt idx="6376">
                  <c:v>0.75441057270132494</c:v>
                </c:pt>
                <c:pt idx="6377">
                  <c:v>0.37849731714394752</c:v>
                </c:pt>
                <c:pt idx="6378">
                  <c:v>0.40441116430070773</c:v>
                </c:pt>
                <c:pt idx="6379">
                  <c:v>0.93844032796958476</c:v>
                </c:pt>
                <c:pt idx="6380">
                  <c:v>0.36659411078626014</c:v>
                </c:pt>
                <c:pt idx="6381">
                  <c:v>0.34722191064954822</c:v>
                </c:pt>
                <c:pt idx="6382">
                  <c:v>0.75865421293240698</c:v>
                </c:pt>
                <c:pt idx="6383">
                  <c:v>0.70135868093993459</c:v>
                </c:pt>
                <c:pt idx="6384">
                  <c:v>0.73535248345479021</c:v>
                </c:pt>
                <c:pt idx="6385">
                  <c:v>6.9191350633833248E-2</c:v>
                </c:pt>
                <c:pt idx="6386">
                  <c:v>0.89903202881060174</c:v>
                </c:pt>
                <c:pt idx="6387">
                  <c:v>3.1310145757771163E-2</c:v>
                </c:pt>
                <c:pt idx="6388">
                  <c:v>0.2296216768350553</c:v>
                </c:pt>
                <c:pt idx="6389">
                  <c:v>0.25152449274972288</c:v>
                </c:pt>
                <c:pt idx="6390">
                  <c:v>0.3721515705679318</c:v>
                </c:pt>
                <c:pt idx="6391">
                  <c:v>0.75144846120451037</c:v>
                </c:pt>
                <c:pt idx="6392">
                  <c:v>0.59428939018132598</c:v>
                </c:pt>
                <c:pt idx="6393">
                  <c:v>0.22178270352156026</c:v>
                </c:pt>
                <c:pt idx="6394">
                  <c:v>0.50190001283860763</c:v>
                </c:pt>
                <c:pt idx="6395">
                  <c:v>0.43351770445402604</c:v>
                </c:pt>
                <c:pt idx="6396">
                  <c:v>0.13206068479086305</c:v>
                </c:pt>
                <c:pt idx="6397">
                  <c:v>0.54393120601025002</c:v>
                </c:pt>
                <c:pt idx="6398">
                  <c:v>0.85178134024691832</c:v>
                </c:pt>
                <c:pt idx="6399">
                  <c:v>0.88898745593102069</c:v>
                </c:pt>
                <c:pt idx="6400">
                  <c:v>0.21217375863910362</c:v>
                </c:pt>
                <c:pt idx="6401">
                  <c:v>4.3633733896368057E-3</c:v>
                </c:pt>
                <c:pt idx="6402">
                  <c:v>0.33521848560088241</c:v>
                </c:pt>
                <c:pt idx="6403">
                  <c:v>1.7089420006186431E-2</c:v>
                </c:pt>
                <c:pt idx="6404">
                  <c:v>0.22188396995043566</c:v>
                </c:pt>
                <c:pt idx="6405">
                  <c:v>0.20388488294737642</c:v>
                </c:pt>
                <c:pt idx="6406">
                  <c:v>0.69322962253039222</c:v>
                </c:pt>
                <c:pt idx="6407">
                  <c:v>0.11026779427671236</c:v>
                </c:pt>
                <c:pt idx="6408">
                  <c:v>0.27082033467982913</c:v>
                </c:pt>
                <c:pt idx="6409">
                  <c:v>0.67736688986298021</c:v>
                </c:pt>
                <c:pt idx="6410">
                  <c:v>0.50531985308291383</c:v>
                </c:pt>
                <c:pt idx="6411">
                  <c:v>0.91077269050794318</c:v>
                </c:pt>
                <c:pt idx="6412">
                  <c:v>0.35661129297530803</c:v>
                </c:pt>
                <c:pt idx="6413">
                  <c:v>0.56600296197738631</c:v>
                </c:pt>
                <c:pt idx="6414">
                  <c:v>0.81178387990770107</c:v>
                </c:pt>
                <c:pt idx="6415">
                  <c:v>0.65167153470761685</c:v>
                </c:pt>
                <c:pt idx="6416">
                  <c:v>0.64348575689060883</c:v>
                </c:pt>
                <c:pt idx="6417">
                  <c:v>6.5117986437453881E-2</c:v>
                </c:pt>
                <c:pt idx="6418">
                  <c:v>0.43799998026248066</c:v>
                </c:pt>
                <c:pt idx="6419">
                  <c:v>0.4656701974876552</c:v>
                </c:pt>
                <c:pt idx="6420">
                  <c:v>0.51901110099582515</c:v>
                </c:pt>
                <c:pt idx="6421">
                  <c:v>1.9576362808969041E-2</c:v>
                </c:pt>
                <c:pt idx="6422">
                  <c:v>1.9931656317753559E-2</c:v>
                </c:pt>
                <c:pt idx="6423">
                  <c:v>0.99134965845912215</c:v>
                </c:pt>
                <c:pt idx="6424">
                  <c:v>0.61371164844078552</c:v>
                </c:pt>
                <c:pt idx="6425">
                  <c:v>0.65167727025769528</c:v>
                </c:pt>
                <c:pt idx="6426">
                  <c:v>0.73988314705895408</c:v>
                </c:pt>
                <c:pt idx="6427">
                  <c:v>0.21605454581605948</c:v>
                </c:pt>
                <c:pt idx="6428">
                  <c:v>0.22875345648673989</c:v>
                </c:pt>
                <c:pt idx="6429">
                  <c:v>0.6593450986125251</c:v>
                </c:pt>
                <c:pt idx="6430">
                  <c:v>0.61307430668411511</c:v>
                </c:pt>
                <c:pt idx="6431">
                  <c:v>0.93987436589779072</c:v>
                </c:pt>
                <c:pt idx="6432">
                  <c:v>0.46846957014336699</c:v>
                </c:pt>
                <c:pt idx="6433">
                  <c:v>0.56806732554364359</c:v>
                </c:pt>
                <c:pt idx="6434">
                  <c:v>0.50754233799294679</c:v>
                </c:pt>
                <c:pt idx="6435">
                  <c:v>0.26407657343152752</c:v>
                </c:pt>
                <c:pt idx="6436">
                  <c:v>0.33497158965793045</c:v>
                </c:pt>
                <c:pt idx="6437">
                  <c:v>0.86750930681243044</c:v>
                </c:pt>
                <c:pt idx="6438">
                  <c:v>0.22892152249297198</c:v>
                </c:pt>
                <c:pt idx="6439">
                  <c:v>0.48403046535515715</c:v>
                </c:pt>
                <c:pt idx="6440">
                  <c:v>0.10003315010109598</c:v>
                </c:pt>
                <c:pt idx="6441">
                  <c:v>0.25715567509511283</c:v>
                </c:pt>
                <c:pt idx="6442">
                  <c:v>1.5433249536637798E-2</c:v>
                </c:pt>
                <c:pt idx="6443">
                  <c:v>0.38662688824656738</c:v>
                </c:pt>
                <c:pt idx="6444">
                  <c:v>3.8112686033413133E-2</c:v>
                </c:pt>
                <c:pt idx="6445">
                  <c:v>0.55991608954962158</c:v>
                </c:pt>
                <c:pt idx="6446">
                  <c:v>0.50971898646546476</c:v>
                </c:pt>
                <c:pt idx="6447">
                  <c:v>0.84700745104207076</c:v>
                </c:pt>
                <c:pt idx="6448">
                  <c:v>0.65423159005783105</c:v>
                </c:pt>
                <c:pt idx="6449">
                  <c:v>0.67033602794182301</c:v>
                </c:pt>
                <c:pt idx="6450">
                  <c:v>0.33762354419456031</c:v>
                </c:pt>
                <c:pt idx="6451">
                  <c:v>0.43890920394980776</c:v>
                </c:pt>
                <c:pt idx="6452">
                  <c:v>0.74699271039431581</c:v>
                </c:pt>
                <c:pt idx="6453">
                  <c:v>0.70648552323993552</c:v>
                </c:pt>
                <c:pt idx="6454">
                  <c:v>0.90219101957147518</c:v>
                </c:pt>
                <c:pt idx="6455">
                  <c:v>0.12446786375924379</c:v>
                </c:pt>
                <c:pt idx="6456">
                  <c:v>0.93138812758558809</c:v>
                </c:pt>
                <c:pt idx="6457">
                  <c:v>0.84026225695398737</c:v>
                </c:pt>
                <c:pt idx="6458">
                  <c:v>0.28775455164152874</c:v>
                </c:pt>
                <c:pt idx="6459">
                  <c:v>0.29075136514881222</c:v>
                </c:pt>
                <c:pt idx="6460">
                  <c:v>0.65819598206234908</c:v>
                </c:pt>
                <c:pt idx="6461">
                  <c:v>0.29987244787620027</c:v>
                </c:pt>
                <c:pt idx="6462">
                  <c:v>0.95623338127333357</c:v>
                </c:pt>
                <c:pt idx="6463">
                  <c:v>0.41444098689334513</c:v>
                </c:pt>
                <c:pt idx="6464">
                  <c:v>0.50966864242668664</c:v>
                </c:pt>
                <c:pt idx="6465">
                  <c:v>8.7519129778965902E-4</c:v>
                </c:pt>
                <c:pt idx="6466">
                  <c:v>0.70934206792588439</c:v>
                </c:pt>
                <c:pt idx="6467">
                  <c:v>0.91213755631453242</c:v>
                </c:pt>
                <c:pt idx="6468">
                  <c:v>0.29591090432177808</c:v>
                </c:pt>
                <c:pt idx="6469">
                  <c:v>0.37457086209886281</c:v>
                </c:pt>
                <c:pt idx="6470">
                  <c:v>0.41248122156247552</c:v>
                </c:pt>
                <c:pt idx="6471">
                  <c:v>0.57189272650139999</c:v>
                </c:pt>
                <c:pt idx="6472">
                  <c:v>0.80105623500470824</c:v>
                </c:pt>
                <c:pt idx="6473">
                  <c:v>0.35214365010715259</c:v>
                </c:pt>
                <c:pt idx="6474">
                  <c:v>0.47832927688878463</c:v>
                </c:pt>
                <c:pt idx="6475">
                  <c:v>0.28015859577812191</c:v>
                </c:pt>
                <c:pt idx="6476">
                  <c:v>0.62552116886969711</c:v>
                </c:pt>
                <c:pt idx="6477">
                  <c:v>0.13428711897427548</c:v>
                </c:pt>
                <c:pt idx="6478">
                  <c:v>0.96361052662302293</c:v>
                </c:pt>
                <c:pt idx="6479">
                  <c:v>0.4021228791224411</c:v>
                </c:pt>
                <c:pt idx="6480">
                  <c:v>0.47923133684286445</c:v>
                </c:pt>
                <c:pt idx="6481">
                  <c:v>0.44108024399777884</c:v>
                </c:pt>
                <c:pt idx="6482">
                  <c:v>0.23566279664433692</c:v>
                </c:pt>
                <c:pt idx="6483">
                  <c:v>0.78462512734561463</c:v>
                </c:pt>
                <c:pt idx="6484">
                  <c:v>0.19451722372067962</c:v>
                </c:pt>
                <c:pt idx="6485">
                  <c:v>0.25098099943761759</c:v>
                </c:pt>
                <c:pt idx="6486">
                  <c:v>0.237659474014146</c:v>
                </c:pt>
                <c:pt idx="6487">
                  <c:v>0.34278168172705065</c:v>
                </c:pt>
                <c:pt idx="6488">
                  <c:v>0.13172671251545043</c:v>
                </c:pt>
                <c:pt idx="6489">
                  <c:v>0.93085917315020184</c:v>
                </c:pt>
                <c:pt idx="6490">
                  <c:v>0.95012506141798803</c:v>
                </c:pt>
                <c:pt idx="6491">
                  <c:v>0.75190917810048408</c:v>
                </c:pt>
                <c:pt idx="6492">
                  <c:v>0.33755826081035578</c:v>
                </c:pt>
                <c:pt idx="6493">
                  <c:v>0.34169136562463426</c:v>
                </c:pt>
                <c:pt idx="6494">
                  <c:v>0.80678397920298572</c:v>
                </c:pt>
                <c:pt idx="6495">
                  <c:v>0.61834039055665047</c:v>
                </c:pt>
                <c:pt idx="6496">
                  <c:v>0.44694601159866248</c:v>
                </c:pt>
                <c:pt idx="6497">
                  <c:v>0.82161886469536405</c:v>
                </c:pt>
                <c:pt idx="6498">
                  <c:v>0.94826086095918938</c:v>
                </c:pt>
                <c:pt idx="6499">
                  <c:v>0.42029206707155892</c:v>
                </c:pt>
                <c:pt idx="6500">
                  <c:v>0.84877319766617065</c:v>
                </c:pt>
                <c:pt idx="6501">
                  <c:v>0.33113510130491813</c:v>
                </c:pt>
                <c:pt idx="6502">
                  <c:v>0.3876495577337451</c:v>
                </c:pt>
                <c:pt idx="6503">
                  <c:v>0.22611875702911929</c:v>
                </c:pt>
                <c:pt idx="6504">
                  <c:v>0.37795131438316371</c:v>
                </c:pt>
                <c:pt idx="6505">
                  <c:v>0.22774276380787734</c:v>
                </c:pt>
                <c:pt idx="6506">
                  <c:v>0.67263324496924559</c:v>
                </c:pt>
                <c:pt idx="6507">
                  <c:v>0.94695012408632329</c:v>
                </c:pt>
                <c:pt idx="6508">
                  <c:v>0.39073744480998135</c:v>
                </c:pt>
                <c:pt idx="6509">
                  <c:v>0.12423684733185771</c:v>
                </c:pt>
                <c:pt idx="6510">
                  <c:v>4.8695032507504815E-2</c:v>
                </c:pt>
                <c:pt idx="6511">
                  <c:v>0.41741327960855013</c:v>
                </c:pt>
                <c:pt idx="6512">
                  <c:v>0.46499230687738968</c:v>
                </c:pt>
                <c:pt idx="6513">
                  <c:v>0.12570361426365731</c:v>
                </c:pt>
                <c:pt idx="6514">
                  <c:v>0.7006468552633407</c:v>
                </c:pt>
                <c:pt idx="6515">
                  <c:v>0.77169833694198087</c:v>
                </c:pt>
                <c:pt idx="6516">
                  <c:v>0.93395090984830209</c:v>
                </c:pt>
                <c:pt idx="6517">
                  <c:v>0.91294374638839804</c:v>
                </c:pt>
                <c:pt idx="6518">
                  <c:v>0.84554747578014966</c:v>
                </c:pt>
                <c:pt idx="6519">
                  <c:v>0.11642736295071773</c:v>
                </c:pt>
                <c:pt idx="6520">
                  <c:v>0.79469103868803526</c:v>
                </c:pt>
                <c:pt idx="6521">
                  <c:v>0.37228915578326638</c:v>
                </c:pt>
                <c:pt idx="6522">
                  <c:v>6.3843175332920235E-2</c:v>
                </c:pt>
                <c:pt idx="6523">
                  <c:v>1.2249746365588971E-2</c:v>
                </c:pt>
                <c:pt idx="6524">
                  <c:v>0.88148909242893059</c:v>
                </c:pt>
                <c:pt idx="6525">
                  <c:v>0.18717837901188916</c:v>
                </c:pt>
                <c:pt idx="6526">
                  <c:v>0.9070179787962781</c:v>
                </c:pt>
                <c:pt idx="6527">
                  <c:v>0.25117155502139199</c:v>
                </c:pt>
                <c:pt idx="6528">
                  <c:v>0.44032717050999737</c:v>
                </c:pt>
                <c:pt idx="6529">
                  <c:v>0.5787566875008664</c:v>
                </c:pt>
                <c:pt idx="6530">
                  <c:v>0.16364875303751264</c:v>
                </c:pt>
                <c:pt idx="6531">
                  <c:v>0.44459422745024518</c:v>
                </c:pt>
                <c:pt idx="6532">
                  <c:v>0.29518268224558919</c:v>
                </c:pt>
                <c:pt idx="6533">
                  <c:v>0.13534242759241835</c:v>
                </c:pt>
                <c:pt idx="6534">
                  <c:v>0.70018247175038906</c:v>
                </c:pt>
                <c:pt idx="6535">
                  <c:v>0.96680463476423395</c:v>
                </c:pt>
                <c:pt idx="6536">
                  <c:v>8.5498408454236771E-2</c:v>
                </c:pt>
                <c:pt idx="6537">
                  <c:v>0.97175281633238908</c:v>
                </c:pt>
                <c:pt idx="6538">
                  <c:v>0.24958602443783826</c:v>
                </c:pt>
                <c:pt idx="6539">
                  <c:v>0.79231465272247548</c:v>
                </c:pt>
                <c:pt idx="6540">
                  <c:v>0.43237023261951757</c:v>
                </c:pt>
                <c:pt idx="6541">
                  <c:v>0.84650156220723949</c:v>
                </c:pt>
                <c:pt idx="6542">
                  <c:v>0.15175794304896051</c:v>
                </c:pt>
                <c:pt idx="6543">
                  <c:v>0.59575074985425491</c:v>
                </c:pt>
                <c:pt idx="6544">
                  <c:v>0.78285472643694598</c:v>
                </c:pt>
                <c:pt idx="6545">
                  <c:v>0.43938915172563359</c:v>
                </c:pt>
                <c:pt idx="6546">
                  <c:v>0.81347497869910435</c:v>
                </c:pt>
                <c:pt idx="6547">
                  <c:v>7.3968921822481284E-2</c:v>
                </c:pt>
                <c:pt idx="6548">
                  <c:v>0.19567099641806959</c:v>
                </c:pt>
                <c:pt idx="6549">
                  <c:v>0.64243872447052908</c:v>
                </c:pt>
                <c:pt idx="6550">
                  <c:v>0.46764410215785918</c:v>
                </c:pt>
                <c:pt idx="6551">
                  <c:v>0.69442689311431105</c:v>
                </c:pt>
                <c:pt idx="6552">
                  <c:v>0.23279449820182962</c:v>
                </c:pt>
                <c:pt idx="6553">
                  <c:v>0.57713320412539559</c:v>
                </c:pt>
                <c:pt idx="6554">
                  <c:v>0.87776366149902518</c:v>
                </c:pt>
                <c:pt idx="6555">
                  <c:v>0.57386074009065546</c:v>
                </c:pt>
                <c:pt idx="6556">
                  <c:v>0.87746062962220084</c:v>
                </c:pt>
                <c:pt idx="6557">
                  <c:v>0.48080398630388266</c:v>
                </c:pt>
                <c:pt idx="6558">
                  <c:v>0.8725997353310696</c:v>
                </c:pt>
                <c:pt idx="6559">
                  <c:v>0.7837536352610931</c:v>
                </c:pt>
                <c:pt idx="6560">
                  <c:v>0.54734975916675743</c:v>
                </c:pt>
                <c:pt idx="6561">
                  <c:v>0.30740424166778302</c:v>
                </c:pt>
                <c:pt idx="6562">
                  <c:v>0.54309163640397207</c:v>
                </c:pt>
                <c:pt idx="6563">
                  <c:v>0.7411349675344</c:v>
                </c:pt>
                <c:pt idx="6564">
                  <c:v>0.2554012766365899</c:v>
                </c:pt>
                <c:pt idx="6565">
                  <c:v>0.52925835714175284</c:v>
                </c:pt>
                <c:pt idx="6566">
                  <c:v>0.24521040741596856</c:v>
                </c:pt>
                <c:pt idx="6567">
                  <c:v>0.25131936615860062</c:v>
                </c:pt>
                <c:pt idx="6568">
                  <c:v>0.92458895357539361</c:v>
                </c:pt>
                <c:pt idx="6569">
                  <c:v>0.56654466761580891</c:v>
                </c:pt>
                <c:pt idx="6570">
                  <c:v>0.91623054487455191</c:v>
                </c:pt>
                <c:pt idx="6571">
                  <c:v>8.6769632569872607E-2</c:v>
                </c:pt>
                <c:pt idx="6572">
                  <c:v>0.33721652782392525</c:v>
                </c:pt>
                <c:pt idx="6573">
                  <c:v>0.59818506268699889</c:v>
                </c:pt>
                <c:pt idx="6574">
                  <c:v>0.69635050636546247</c:v>
                </c:pt>
                <c:pt idx="6575">
                  <c:v>0.5629624103023495</c:v>
                </c:pt>
                <c:pt idx="6576">
                  <c:v>0.70923187756409489</c:v>
                </c:pt>
                <c:pt idx="6577">
                  <c:v>6.0168145718131283E-2</c:v>
                </c:pt>
                <c:pt idx="6578">
                  <c:v>0.24602701060754573</c:v>
                </c:pt>
                <c:pt idx="6579">
                  <c:v>0.97596920699624778</c:v>
                </c:pt>
                <c:pt idx="6580">
                  <c:v>0.11446391191075739</c:v>
                </c:pt>
                <c:pt idx="6581">
                  <c:v>0.79496941007439481</c:v>
                </c:pt>
                <c:pt idx="6582">
                  <c:v>5.0877046329377708E-2</c:v>
                </c:pt>
                <c:pt idx="6583">
                  <c:v>9.0519583826195252E-2</c:v>
                </c:pt>
                <c:pt idx="6584">
                  <c:v>0.36264729283873332</c:v>
                </c:pt>
                <c:pt idx="6585">
                  <c:v>1.3052666565893529E-2</c:v>
                </c:pt>
                <c:pt idx="6586">
                  <c:v>0.37616889894761557</c:v>
                </c:pt>
                <c:pt idx="6587">
                  <c:v>0.2706865385503911</c:v>
                </c:pt>
                <c:pt idx="6588">
                  <c:v>0.42865534239851655</c:v>
                </c:pt>
                <c:pt idx="6589">
                  <c:v>0.41034161784236395</c:v>
                </c:pt>
                <c:pt idx="6590">
                  <c:v>0.61157300258594238</c:v>
                </c:pt>
                <c:pt idx="6591">
                  <c:v>0.70745638790887611</c:v>
                </c:pt>
                <c:pt idx="6592">
                  <c:v>0.21951351045608219</c:v>
                </c:pt>
                <c:pt idx="6593">
                  <c:v>0.36357216134833736</c:v>
                </c:pt>
                <c:pt idx="6594">
                  <c:v>0.55731770748147635</c:v>
                </c:pt>
                <c:pt idx="6595">
                  <c:v>0.83871156714796624</c:v>
                </c:pt>
                <c:pt idx="6596">
                  <c:v>0.22531098184423101</c:v>
                </c:pt>
                <c:pt idx="6597">
                  <c:v>0.80167378196570738</c:v>
                </c:pt>
                <c:pt idx="6598">
                  <c:v>0.73125542361813389</c:v>
                </c:pt>
                <c:pt idx="6599">
                  <c:v>0.2099066759505806</c:v>
                </c:pt>
                <c:pt idx="6600">
                  <c:v>0.90150462738308335</c:v>
                </c:pt>
                <c:pt idx="6601">
                  <c:v>0.58827435345774248</c:v>
                </c:pt>
                <c:pt idx="6602">
                  <c:v>0.12706049025387525</c:v>
                </c:pt>
                <c:pt idx="6603">
                  <c:v>0.50566162285658611</c:v>
                </c:pt>
                <c:pt idx="6604">
                  <c:v>0.65489727661707309</c:v>
                </c:pt>
                <c:pt idx="6605">
                  <c:v>0.8585300291229645</c:v>
                </c:pt>
                <c:pt idx="6606">
                  <c:v>0.31420139563931215</c:v>
                </c:pt>
                <c:pt idx="6607">
                  <c:v>0.78285843589476234</c:v>
                </c:pt>
                <c:pt idx="6608">
                  <c:v>0.50173400924621803</c:v>
                </c:pt>
                <c:pt idx="6609">
                  <c:v>0.64349532716139002</c:v>
                </c:pt>
                <c:pt idx="6610">
                  <c:v>0.22596552745716902</c:v>
                </c:pt>
                <c:pt idx="6611">
                  <c:v>0.80262189861509103</c:v>
                </c:pt>
                <c:pt idx="6612">
                  <c:v>0.66625194981054026</c:v>
                </c:pt>
                <c:pt idx="6613">
                  <c:v>0.69652239172557484</c:v>
                </c:pt>
                <c:pt idx="6614">
                  <c:v>0.45183965771079049</c:v>
                </c:pt>
                <c:pt idx="6615">
                  <c:v>6.9129071230594571E-2</c:v>
                </c:pt>
                <c:pt idx="6616">
                  <c:v>0.85230209857798278</c:v>
                </c:pt>
                <c:pt idx="6617">
                  <c:v>0.6413727261318698</c:v>
                </c:pt>
                <c:pt idx="6618">
                  <c:v>0.55141002431111874</c:v>
                </c:pt>
                <c:pt idx="6619">
                  <c:v>0.54828052294826157</c:v>
                </c:pt>
                <c:pt idx="6620">
                  <c:v>0.95075111740769402</c:v>
                </c:pt>
                <c:pt idx="6621">
                  <c:v>0.27403219708894949</c:v>
                </c:pt>
                <c:pt idx="6622">
                  <c:v>0.65913839994889611</c:v>
                </c:pt>
                <c:pt idx="6623">
                  <c:v>0.13908986707175611</c:v>
                </c:pt>
                <c:pt idx="6624">
                  <c:v>0.68339780097985536</c:v>
                </c:pt>
                <c:pt idx="6625">
                  <c:v>0.86684299440441792</c:v>
                </c:pt>
                <c:pt idx="6626">
                  <c:v>3.0208881027162484E-2</c:v>
                </c:pt>
                <c:pt idx="6627">
                  <c:v>0.72066534949497574</c:v>
                </c:pt>
                <c:pt idx="6628">
                  <c:v>0.22253088803148405</c:v>
                </c:pt>
                <c:pt idx="6629">
                  <c:v>7.6637071127368631E-2</c:v>
                </c:pt>
                <c:pt idx="6630">
                  <c:v>3.925636365975084E-2</c:v>
                </c:pt>
                <c:pt idx="6631">
                  <c:v>0.78170595540744525</c:v>
                </c:pt>
                <c:pt idx="6632">
                  <c:v>0.1319944589082126</c:v>
                </c:pt>
                <c:pt idx="6633">
                  <c:v>0.43087279630399905</c:v>
                </c:pt>
                <c:pt idx="6634">
                  <c:v>0.67908940728711398</c:v>
                </c:pt>
                <c:pt idx="6635">
                  <c:v>0.45567020050048374</c:v>
                </c:pt>
                <c:pt idx="6636">
                  <c:v>0.44906173760493368</c:v>
                </c:pt>
                <c:pt idx="6637">
                  <c:v>0.38062585209525462</c:v>
                </c:pt>
                <c:pt idx="6638">
                  <c:v>0.17869809091961852</c:v>
                </c:pt>
                <c:pt idx="6639">
                  <c:v>0.37881601200383902</c:v>
                </c:pt>
                <c:pt idx="6640">
                  <c:v>0.76071567449752042</c:v>
                </c:pt>
                <c:pt idx="6641">
                  <c:v>0.34834320580043981</c:v>
                </c:pt>
                <c:pt idx="6642">
                  <c:v>0.60426181396667933</c:v>
                </c:pt>
                <c:pt idx="6643">
                  <c:v>0.82830926395408311</c:v>
                </c:pt>
                <c:pt idx="6644">
                  <c:v>0.39380120224962067</c:v>
                </c:pt>
                <c:pt idx="6645">
                  <c:v>0.61680813534967982</c:v>
                </c:pt>
                <c:pt idx="6646">
                  <c:v>0.69433274804350587</c:v>
                </c:pt>
                <c:pt idx="6647">
                  <c:v>0.65049829317745678</c:v>
                </c:pt>
                <c:pt idx="6648">
                  <c:v>0.92481535949037197</c:v>
                </c:pt>
                <c:pt idx="6649">
                  <c:v>0.37174888065631917</c:v>
                </c:pt>
                <c:pt idx="6650">
                  <c:v>0.98343911673102491</c:v>
                </c:pt>
                <c:pt idx="6651">
                  <c:v>0.66123682431002928</c:v>
                </c:pt>
                <c:pt idx="6652">
                  <c:v>0.40730810463768807</c:v>
                </c:pt>
                <c:pt idx="6653">
                  <c:v>0.62731657159855425</c:v>
                </c:pt>
                <c:pt idx="6654">
                  <c:v>0.30962078287714195</c:v>
                </c:pt>
                <c:pt idx="6655">
                  <c:v>0.79649974210024799</c:v>
                </c:pt>
                <c:pt idx="6656">
                  <c:v>0.77116740484310664</c:v>
                </c:pt>
                <c:pt idx="6657">
                  <c:v>1.0575124067522177E-2</c:v>
                </c:pt>
                <c:pt idx="6658">
                  <c:v>0.73611212882032251</c:v>
                </c:pt>
                <c:pt idx="6659">
                  <c:v>0.83655100913557734</c:v>
                </c:pt>
                <c:pt idx="6660">
                  <c:v>0.91281246762388035</c:v>
                </c:pt>
                <c:pt idx="6661">
                  <c:v>0.63914528053214092</c:v>
                </c:pt>
                <c:pt idx="6662">
                  <c:v>0.11473182966687336</c:v>
                </c:pt>
                <c:pt idx="6663">
                  <c:v>0.29786313711566065</c:v>
                </c:pt>
                <c:pt idx="6664">
                  <c:v>0.18574742888368082</c:v>
                </c:pt>
                <c:pt idx="6665">
                  <c:v>0.85703917399842255</c:v>
                </c:pt>
                <c:pt idx="6666">
                  <c:v>0.25739931746264888</c:v>
                </c:pt>
                <c:pt idx="6667">
                  <c:v>0.11033052071478708</c:v>
                </c:pt>
                <c:pt idx="6668">
                  <c:v>0.32506357940149661</c:v>
                </c:pt>
                <c:pt idx="6669">
                  <c:v>0.34358092692847408</c:v>
                </c:pt>
                <c:pt idx="6670">
                  <c:v>0.56464081283874845</c:v>
                </c:pt>
                <c:pt idx="6671">
                  <c:v>0.9181433068207201</c:v>
                </c:pt>
                <c:pt idx="6672">
                  <c:v>0.23455966181799753</c:v>
                </c:pt>
                <c:pt idx="6673">
                  <c:v>0.24423810105968177</c:v>
                </c:pt>
                <c:pt idx="6674">
                  <c:v>0.90976643604681195</c:v>
                </c:pt>
                <c:pt idx="6675">
                  <c:v>0.44449256474361409</c:v>
                </c:pt>
                <c:pt idx="6676">
                  <c:v>0.58653757189704925</c:v>
                </c:pt>
                <c:pt idx="6677">
                  <c:v>0.93697279968158009</c:v>
                </c:pt>
                <c:pt idx="6678">
                  <c:v>0.70184617429126339</c:v>
                </c:pt>
                <c:pt idx="6679">
                  <c:v>0.92865323923931142</c:v>
                </c:pt>
                <c:pt idx="6680">
                  <c:v>0.87499382108216817</c:v>
                </c:pt>
                <c:pt idx="6681">
                  <c:v>2.1152853975609343E-2</c:v>
                </c:pt>
                <c:pt idx="6682">
                  <c:v>0.51601869404130551</c:v>
                </c:pt>
                <c:pt idx="6683">
                  <c:v>0.72619267819737676</c:v>
                </c:pt>
                <c:pt idx="6684">
                  <c:v>0.12034438928605262</c:v>
                </c:pt>
                <c:pt idx="6685">
                  <c:v>0.62815265666141762</c:v>
                </c:pt>
                <c:pt idx="6686">
                  <c:v>0.36170243442137839</c:v>
                </c:pt>
                <c:pt idx="6687">
                  <c:v>0.1328172460816881</c:v>
                </c:pt>
                <c:pt idx="6688">
                  <c:v>0.25945682090681832</c:v>
                </c:pt>
                <c:pt idx="6689">
                  <c:v>0.69079090687017464</c:v>
                </c:pt>
                <c:pt idx="6690">
                  <c:v>0.12277369300032673</c:v>
                </c:pt>
                <c:pt idx="6691">
                  <c:v>0.45746018246629283</c:v>
                </c:pt>
                <c:pt idx="6692">
                  <c:v>0.53328863695882667</c:v>
                </c:pt>
                <c:pt idx="6693">
                  <c:v>0.98212329297425383</c:v>
                </c:pt>
                <c:pt idx="6694">
                  <c:v>0.54618694425848635</c:v>
                </c:pt>
                <c:pt idx="6695">
                  <c:v>0.76397407835534503</c:v>
                </c:pt>
                <c:pt idx="6696">
                  <c:v>0.11233684425816724</c:v>
                </c:pt>
                <c:pt idx="6697">
                  <c:v>4.5343372991934125E-2</c:v>
                </c:pt>
                <c:pt idx="6698">
                  <c:v>8.6071801411952725E-2</c:v>
                </c:pt>
                <c:pt idx="6699">
                  <c:v>0.60876825666463386</c:v>
                </c:pt>
                <c:pt idx="6700">
                  <c:v>0.56809168847654556</c:v>
                </c:pt>
                <c:pt idx="6701">
                  <c:v>0.91701015127683527</c:v>
                </c:pt>
                <c:pt idx="6702">
                  <c:v>0.18961443574615494</c:v>
                </c:pt>
                <c:pt idx="6703">
                  <c:v>0.84982351160134351</c:v>
                </c:pt>
                <c:pt idx="6704">
                  <c:v>0.98376140975568505</c:v>
                </c:pt>
                <c:pt idx="6705">
                  <c:v>7.8015689774423691E-2</c:v>
                </c:pt>
                <c:pt idx="6706">
                  <c:v>0.20969996471409685</c:v>
                </c:pt>
                <c:pt idx="6707">
                  <c:v>0.42730887580071991</c:v>
                </c:pt>
                <c:pt idx="6708">
                  <c:v>0.78027750867431866</c:v>
                </c:pt>
                <c:pt idx="6709">
                  <c:v>0.12409021524902909</c:v>
                </c:pt>
                <c:pt idx="6710">
                  <c:v>0.58424961640697426</c:v>
                </c:pt>
                <c:pt idx="6711">
                  <c:v>0.48330487799053307</c:v>
                </c:pt>
                <c:pt idx="6712">
                  <c:v>0.9050863128644816</c:v>
                </c:pt>
                <c:pt idx="6713">
                  <c:v>0.78566223931762491</c:v>
                </c:pt>
                <c:pt idx="6714">
                  <c:v>0.62525813729747115</c:v>
                </c:pt>
                <c:pt idx="6715">
                  <c:v>0.71351548457216263</c:v>
                </c:pt>
                <c:pt idx="6716">
                  <c:v>5.4751130312099647E-2</c:v>
                </c:pt>
                <c:pt idx="6717">
                  <c:v>0.20224908143386669</c:v>
                </c:pt>
                <c:pt idx="6718">
                  <c:v>0.20031358497231899</c:v>
                </c:pt>
                <c:pt idx="6719">
                  <c:v>0.67042455574051685</c:v>
                </c:pt>
                <c:pt idx="6720">
                  <c:v>0.82551025684248203</c:v>
                </c:pt>
                <c:pt idx="6721">
                  <c:v>0.35088867757045139</c:v>
                </c:pt>
                <c:pt idx="6722">
                  <c:v>0.38600585255120223</c:v>
                </c:pt>
                <c:pt idx="6723">
                  <c:v>0.60036575403081516</c:v>
                </c:pt>
                <c:pt idx="6724">
                  <c:v>0.34722992188633883</c:v>
                </c:pt>
                <c:pt idx="6725">
                  <c:v>0.89329906967156525</c:v>
                </c:pt>
                <c:pt idx="6726">
                  <c:v>0.67746589597196594</c:v>
                </c:pt>
                <c:pt idx="6727">
                  <c:v>0.16931552680643067</c:v>
                </c:pt>
                <c:pt idx="6728">
                  <c:v>0.68606096165536945</c:v>
                </c:pt>
                <c:pt idx="6729">
                  <c:v>0.62658446776987264</c:v>
                </c:pt>
                <c:pt idx="6730">
                  <c:v>5.1517342241256189E-3</c:v>
                </c:pt>
                <c:pt idx="6731">
                  <c:v>0.58519903085436631</c:v>
                </c:pt>
                <c:pt idx="6732">
                  <c:v>0.44011349530895871</c:v>
                </c:pt>
                <c:pt idx="6733">
                  <c:v>0.98751758364379294</c:v>
                </c:pt>
                <c:pt idx="6734">
                  <c:v>0.20803022720293618</c:v>
                </c:pt>
                <c:pt idx="6735">
                  <c:v>0.36403052572348643</c:v>
                </c:pt>
                <c:pt idx="6736">
                  <c:v>0.26104776061188789</c:v>
                </c:pt>
                <c:pt idx="6737">
                  <c:v>0.4297145299751845</c:v>
                </c:pt>
                <c:pt idx="6738">
                  <c:v>0.21210721890074538</c:v>
                </c:pt>
                <c:pt idx="6739">
                  <c:v>0.88602999080253297</c:v>
                </c:pt>
                <c:pt idx="6740">
                  <c:v>0.50605734414703085</c:v>
                </c:pt>
                <c:pt idx="6741">
                  <c:v>0.30578500512325441</c:v>
                </c:pt>
                <c:pt idx="6742">
                  <c:v>0.32858303251144616</c:v>
                </c:pt>
                <c:pt idx="6743">
                  <c:v>0.49502934585093955</c:v>
                </c:pt>
                <c:pt idx="6744">
                  <c:v>0.95821764271623344</c:v>
                </c:pt>
                <c:pt idx="6745">
                  <c:v>0.76392305771071611</c:v>
                </c:pt>
                <c:pt idx="6746">
                  <c:v>0.25483286997994076</c:v>
                </c:pt>
                <c:pt idx="6747">
                  <c:v>0.97604767883943755</c:v>
                </c:pt>
                <c:pt idx="6748">
                  <c:v>0.43334018040138306</c:v>
                </c:pt>
                <c:pt idx="6749">
                  <c:v>0.14841393202003741</c:v>
                </c:pt>
                <c:pt idx="6750">
                  <c:v>0.3929573867437231</c:v>
                </c:pt>
                <c:pt idx="6751">
                  <c:v>0.43480092772971884</c:v>
                </c:pt>
                <c:pt idx="6752">
                  <c:v>0.69919427935927836</c:v>
                </c:pt>
                <c:pt idx="6753">
                  <c:v>0.35825511736714055</c:v>
                </c:pt>
                <c:pt idx="6754">
                  <c:v>0.1937595155061034</c:v>
                </c:pt>
                <c:pt idx="6755">
                  <c:v>0.51617903705508406</c:v>
                </c:pt>
                <c:pt idx="6756">
                  <c:v>0.42107771077243505</c:v>
                </c:pt>
                <c:pt idx="6757">
                  <c:v>5.3086878290906026E-2</c:v>
                </c:pt>
                <c:pt idx="6758">
                  <c:v>0.23116536123266693</c:v>
                </c:pt>
                <c:pt idx="6759">
                  <c:v>0.19622816340822175</c:v>
                </c:pt>
                <c:pt idx="6760">
                  <c:v>6.7443279580885213E-3</c:v>
                </c:pt>
                <c:pt idx="6761">
                  <c:v>0.35192191756885588</c:v>
                </c:pt>
                <c:pt idx="6762">
                  <c:v>0.7516705057358698</c:v>
                </c:pt>
                <c:pt idx="6763">
                  <c:v>0.32619182873805602</c:v>
                </c:pt>
                <c:pt idx="6764">
                  <c:v>0.30606752648300845</c:v>
                </c:pt>
                <c:pt idx="6765">
                  <c:v>7.6919525897558558E-2</c:v>
                </c:pt>
                <c:pt idx="6766">
                  <c:v>0.78647368624176539</c:v>
                </c:pt>
                <c:pt idx="6767">
                  <c:v>0.26324659132549844</c:v>
                </c:pt>
                <c:pt idx="6768">
                  <c:v>0.38546233362772608</c:v>
                </c:pt>
                <c:pt idx="6769">
                  <c:v>0.46544320716776105</c:v>
                </c:pt>
                <c:pt idx="6770">
                  <c:v>0.70398479453473572</c:v>
                </c:pt>
                <c:pt idx="6771">
                  <c:v>0.87244367127886213</c:v>
                </c:pt>
                <c:pt idx="6772">
                  <c:v>0.16078510981089675</c:v>
                </c:pt>
                <c:pt idx="6773">
                  <c:v>0.31534251771650396</c:v>
                </c:pt>
                <c:pt idx="6774">
                  <c:v>0.96169718725685827</c:v>
                </c:pt>
                <c:pt idx="6775">
                  <c:v>0.24462815199262841</c:v>
                </c:pt>
                <c:pt idx="6776">
                  <c:v>0.46535246608096753</c:v>
                </c:pt>
                <c:pt idx="6777">
                  <c:v>0.17889934879676408</c:v>
                </c:pt>
                <c:pt idx="6778">
                  <c:v>0.76135715318906916</c:v>
                </c:pt>
                <c:pt idx="6779">
                  <c:v>0.12967557466108146</c:v>
                </c:pt>
                <c:pt idx="6780">
                  <c:v>0.45738525477116243</c:v>
                </c:pt>
                <c:pt idx="6781">
                  <c:v>0.27397886490168927</c:v>
                </c:pt>
                <c:pt idx="6782">
                  <c:v>0.76278432866688084</c:v>
                </c:pt>
                <c:pt idx="6783">
                  <c:v>0.11621383024203304</c:v>
                </c:pt>
                <c:pt idx="6784">
                  <c:v>0.20584680382434595</c:v>
                </c:pt>
                <c:pt idx="6785">
                  <c:v>0.66723380175755997</c:v>
                </c:pt>
                <c:pt idx="6786">
                  <c:v>0.19850806528632906</c:v>
                </c:pt>
                <c:pt idx="6787">
                  <c:v>0.32505519330736959</c:v>
                </c:pt>
                <c:pt idx="6788">
                  <c:v>0.20263584293547823</c:v>
                </c:pt>
                <c:pt idx="6789">
                  <c:v>0.70061414255789212</c:v>
                </c:pt>
                <c:pt idx="6790">
                  <c:v>0.22189589646733174</c:v>
                </c:pt>
                <c:pt idx="6791">
                  <c:v>0.40433385241978514</c:v>
                </c:pt>
                <c:pt idx="6792">
                  <c:v>0.63905954530418829</c:v>
                </c:pt>
                <c:pt idx="6793">
                  <c:v>0.67377985346772706</c:v>
                </c:pt>
                <c:pt idx="6794">
                  <c:v>0.21799915806297174</c:v>
                </c:pt>
                <c:pt idx="6795">
                  <c:v>0.91185149034105772</c:v>
                </c:pt>
                <c:pt idx="6796">
                  <c:v>0.4880000881329179</c:v>
                </c:pt>
                <c:pt idx="6797">
                  <c:v>0.81748317592660114</c:v>
                </c:pt>
                <c:pt idx="6798">
                  <c:v>0.43973972436028519</c:v>
                </c:pt>
                <c:pt idx="6799">
                  <c:v>0.70554924928841611</c:v>
                </c:pt>
                <c:pt idx="6800">
                  <c:v>0.16623471638478093</c:v>
                </c:pt>
                <c:pt idx="6801">
                  <c:v>0.90688020498812205</c:v>
                </c:pt>
                <c:pt idx="6802">
                  <c:v>0.93560716134291477</c:v>
                </c:pt>
                <c:pt idx="6803">
                  <c:v>0.74956261634340626</c:v>
                </c:pt>
                <c:pt idx="6804">
                  <c:v>0.89889480960503909</c:v>
                </c:pt>
                <c:pt idx="6805">
                  <c:v>0.72506695786726982</c:v>
                </c:pt>
                <c:pt idx="6806">
                  <c:v>0.20036280117945876</c:v>
                </c:pt>
                <c:pt idx="6807">
                  <c:v>0.49760134913846915</c:v>
                </c:pt>
                <c:pt idx="6808">
                  <c:v>0.18587689622578998</c:v>
                </c:pt>
                <c:pt idx="6809">
                  <c:v>3.2996792827265704E-2</c:v>
                </c:pt>
                <c:pt idx="6810">
                  <c:v>0.57709897382981101</c:v>
                </c:pt>
                <c:pt idx="6811">
                  <c:v>0.3024550836079079</c:v>
                </c:pt>
                <c:pt idx="6812">
                  <c:v>0.36259212408335512</c:v>
                </c:pt>
                <c:pt idx="6813">
                  <c:v>8.5831394924703708E-2</c:v>
                </c:pt>
                <c:pt idx="6814">
                  <c:v>0.56825642547023314</c:v>
                </c:pt>
                <c:pt idx="6815">
                  <c:v>0.68574480418383366</c:v>
                </c:pt>
                <c:pt idx="6816">
                  <c:v>0.31292584366767007</c:v>
                </c:pt>
                <c:pt idx="6817">
                  <c:v>0.34465644850612454</c:v>
                </c:pt>
                <c:pt idx="6818">
                  <c:v>0.64093196841000211</c:v>
                </c:pt>
                <c:pt idx="6819">
                  <c:v>0.14359499287958954</c:v>
                </c:pt>
                <c:pt idx="6820">
                  <c:v>0.40104725323666224</c:v>
                </c:pt>
                <c:pt idx="6821">
                  <c:v>0.40118707455749952</c:v>
                </c:pt>
                <c:pt idx="6822">
                  <c:v>0.75116401386967113</c:v>
                </c:pt>
                <c:pt idx="6823">
                  <c:v>0.81358303353822936</c:v>
                </c:pt>
                <c:pt idx="6824">
                  <c:v>0.89004660299515659</c:v>
                </c:pt>
                <c:pt idx="6825">
                  <c:v>1.3258465571915016E-2</c:v>
                </c:pt>
                <c:pt idx="6826">
                  <c:v>0.83503279315076429</c:v>
                </c:pt>
                <c:pt idx="6827">
                  <c:v>0.39615641087114645</c:v>
                </c:pt>
                <c:pt idx="6828">
                  <c:v>0.20079943733327066</c:v>
                </c:pt>
                <c:pt idx="6829">
                  <c:v>0.83614518625482226</c:v>
                </c:pt>
                <c:pt idx="6830">
                  <c:v>9.2147310772979316E-2</c:v>
                </c:pt>
                <c:pt idx="6831">
                  <c:v>0.71985408743836643</c:v>
                </c:pt>
                <c:pt idx="6832">
                  <c:v>0.5876495025994487</c:v>
                </c:pt>
                <c:pt idx="6833">
                  <c:v>0.62519211490880333</c:v>
                </c:pt>
                <c:pt idx="6834">
                  <c:v>0.6038771982322807</c:v>
                </c:pt>
                <c:pt idx="6835">
                  <c:v>0.3640726159159432</c:v>
                </c:pt>
                <c:pt idx="6836">
                  <c:v>0.96845762523285006</c:v>
                </c:pt>
                <c:pt idx="6837">
                  <c:v>0.86730921448548759</c:v>
                </c:pt>
                <c:pt idx="6838">
                  <c:v>0.86596978356408416</c:v>
                </c:pt>
                <c:pt idx="6839">
                  <c:v>0.35415428753670036</c:v>
                </c:pt>
                <c:pt idx="6840">
                  <c:v>0.271112555298541</c:v>
                </c:pt>
                <c:pt idx="6841">
                  <c:v>0.58871882855366864</c:v>
                </c:pt>
                <c:pt idx="6842">
                  <c:v>0.59735342748339915</c:v>
                </c:pt>
                <c:pt idx="6843">
                  <c:v>0.71905763946429713</c:v>
                </c:pt>
                <c:pt idx="6844">
                  <c:v>0.20174840241752026</c:v>
                </c:pt>
                <c:pt idx="6845">
                  <c:v>0.78540135723790216</c:v>
                </c:pt>
                <c:pt idx="6846">
                  <c:v>0.24061302339686688</c:v>
                </c:pt>
                <c:pt idx="6847">
                  <c:v>0.9830861571166134</c:v>
                </c:pt>
                <c:pt idx="6848">
                  <c:v>0.72904458489690194</c:v>
                </c:pt>
                <c:pt idx="6849">
                  <c:v>5.2340288205230741E-2</c:v>
                </c:pt>
                <c:pt idx="6850">
                  <c:v>0.68322579128817928</c:v>
                </c:pt>
                <c:pt idx="6851">
                  <c:v>0.97587610640371036</c:v>
                </c:pt>
                <c:pt idx="6852">
                  <c:v>0.54972225313527612</c:v>
                </c:pt>
                <c:pt idx="6853">
                  <c:v>0.18191037056125253</c:v>
                </c:pt>
                <c:pt idx="6854">
                  <c:v>0.36759994894620029</c:v>
                </c:pt>
                <c:pt idx="6855">
                  <c:v>0.25234386476331572</c:v>
                </c:pt>
                <c:pt idx="6856">
                  <c:v>0.1433370030221236</c:v>
                </c:pt>
                <c:pt idx="6857">
                  <c:v>6.5011718806350469E-2</c:v>
                </c:pt>
                <c:pt idx="6858">
                  <c:v>0.65195990430748085</c:v>
                </c:pt>
                <c:pt idx="6859">
                  <c:v>0.49011362180584744</c:v>
                </c:pt>
                <c:pt idx="6860">
                  <c:v>0.33964361685311589</c:v>
                </c:pt>
                <c:pt idx="6861">
                  <c:v>0.39027037629404587</c:v>
                </c:pt>
                <c:pt idx="6862">
                  <c:v>0.27421630000426261</c:v>
                </c:pt>
                <c:pt idx="6863">
                  <c:v>0.75335609761688671</c:v>
                </c:pt>
                <c:pt idx="6864">
                  <c:v>0.65593457299095326</c:v>
                </c:pt>
                <c:pt idx="6865">
                  <c:v>0.29237018492648853</c:v>
                </c:pt>
                <c:pt idx="6866">
                  <c:v>0.86569998546768911</c:v>
                </c:pt>
                <c:pt idx="6867">
                  <c:v>0.81965768142587392</c:v>
                </c:pt>
                <c:pt idx="6868">
                  <c:v>0.98665365063895172</c:v>
                </c:pt>
                <c:pt idx="6869">
                  <c:v>0.68790821483726994</c:v>
                </c:pt>
                <c:pt idx="6870">
                  <c:v>0.67336869597126203</c:v>
                </c:pt>
                <c:pt idx="6871">
                  <c:v>0.3076751149760909</c:v>
                </c:pt>
                <c:pt idx="6872">
                  <c:v>9.565932913481226E-2</c:v>
                </c:pt>
                <c:pt idx="6873">
                  <c:v>0.74634669476484261</c:v>
                </c:pt>
                <c:pt idx="6874">
                  <c:v>0.84890083868471011</c:v>
                </c:pt>
                <c:pt idx="6875">
                  <c:v>0.47639769989829406</c:v>
                </c:pt>
                <c:pt idx="6876">
                  <c:v>0.8161441166029052</c:v>
                </c:pt>
                <c:pt idx="6877">
                  <c:v>0.93416967100192316</c:v>
                </c:pt>
                <c:pt idx="6878">
                  <c:v>0.58966245529691808</c:v>
                </c:pt>
                <c:pt idx="6879">
                  <c:v>0.45688810127642382</c:v>
                </c:pt>
                <c:pt idx="6880">
                  <c:v>0.9183200788303838</c:v>
                </c:pt>
                <c:pt idx="6881">
                  <c:v>0.20556682823485081</c:v>
                </c:pt>
                <c:pt idx="6882">
                  <c:v>0.96168406911272741</c:v>
                </c:pt>
                <c:pt idx="6883">
                  <c:v>2.4151503585349537E-2</c:v>
                </c:pt>
                <c:pt idx="6884">
                  <c:v>0.91432268494475755</c:v>
                </c:pt>
                <c:pt idx="6885">
                  <c:v>2.1367792515721077E-2</c:v>
                </c:pt>
                <c:pt idx="6886">
                  <c:v>0.12849073769920075</c:v>
                </c:pt>
                <c:pt idx="6887">
                  <c:v>0.54383043644196838</c:v>
                </c:pt>
                <c:pt idx="6888">
                  <c:v>0.15814720613795669</c:v>
                </c:pt>
                <c:pt idx="6889">
                  <c:v>0.98009548661303492</c:v>
                </c:pt>
                <c:pt idx="6890">
                  <c:v>0.4648454312537077</c:v>
                </c:pt>
                <c:pt idx="6891">
                  <c:v>0.65716500704044711</c:v>
                </c:pt>
                <c:pt idx="6892">
                  <c:v>0.97227525476937893</c:v>
                </c:pt>
                <c:pt idx="6893">
                  <c:v>3.020883492669502E-2</c:v>
                </c:pt>
                <c:pt idx="6894">
                  <c:v>0.71989053893829258</c:v>
                </c:pt>
                <c:pt idx="6895">
                  <c:v>0.20028986185802605</c:v>
                </c:pt>
                <c:pt idx="6896">
                  <c:v>0.27171017381907914</c:v>
                </c:pt>
                <c:pt idx="6897">
                  <c:v>0.63289330323827142</c:v>
                </c:pt>
                <c:pt idx="6898">
                  <c:v>3.7749451602692462E-2</c:v>
                </c:pt>
                <c:pt idx="6899">
                  <c:v>0.45503501242726807</c:v>
                </c:pt>
                <c:pt idx="6900">
                  <c:v>0.77345579106987261</c:v>
                </c:pt>
                <c:pt idx="6901">
                  <c:v>0.47148243732353784</c:v>
                </c:pt>
                <c:pt idx="6902">
                  <c:v>0.20532602267587838</c:v>
                </c:pt>
                <c:pt idx="6903">
                  <c:v>0.91446503946299895</c:v>
                </c:pt>
                <c:pt idx="6904">
                  <c:v>0.41392018059916802</c:v>
                </c:pt>
                <c:pt idx="6905">
                  <c:v>0.7564772561921167</c:v>
                </c:pt>
                <c:pt idx="6906">
                  <c:v>0.11324674687965156</c:v>
                </c:pt>
                <c:pt idx="6907">
                  <c:v>0.33807673227883722</c:v>
                </c:pt>
                <c:pt idx="6908">
                  <c:v>5.564133639244425E-2</c:v>
                </c:pt>
                <c:pt idx="6909">
                  <c:v>0.1639426737855853</c:v>
                </c:pt>
                <c:pt idx="6910">
                  <c:v>0.38452024030709653</c:v>
                </c:pt>
                <c:pt idx="6911">
                  <c:v>0.63168076734602485</c:v>
                </c:pt>
                <c:pt idx="6912">
                  <c:v>0.65865871061508485</c:v>
                </c:pt>
                <c:pt idx="6913">
                  <c:v>7.6951233705948682E-2</c:v>
                </c:pt>
                <c:pt idx="6914">
                  <c:v>0.31938682185457407</c:v>
                </c:pt>
                <c:pt idx="6915">
                  <c:v>0.93431683580126468</c:v>
                </c:pt>
                <c:pt idx="6916">
                  <c:v>6.3061237830231542E-2</c:v>
                </c:pt>
                <c:pt idx="6917">
                  <c:v>0.87022613867662202</c:v>
                </c:pt>
                <c:pt idx="6918">
                  <c:v>0.89071466396130372</c:v>
                </c:pt>
                <c:pt idx="6919">
                  <c:v>0.24135912360686768</c:v>
                </c:pt>
                <c:pt idx="6920">
                  <c:v>0.52279238660018534</c:v>
                </c:pt>
                <c:pt idx="6921">
                  <c:v>0.57164351529052648</c:v>
                </c:pt>
                <c:pt idx="6922">
                  <c:v>0.6125634138530881</c:v>
                </c:pt>
                <c:pt idx="6923">
                  <c:v>0.35329855482713252</c:v>
                </c:pt>
                <c:pt idx="6924">
                  <c:v>0.88881290559135984</c:v>
                </c:pt>
                <c:pt idx="6925">
                  <c:v>0.27850619995896991</c:v>
                </c:pt>
                <c:pt idx="6926">
                  <c:v>0.85370463638273286</c:v>
                </c:pt>
                <c:pt idx="6927">
                  <c:v>0.21382561056587174</c:v>
                </c:pt>
                <c:pt idx="6928">
                  <c:v>0.76703870658159201</c:v>
                </c:pt>
                <c:pt idx="6929">
                  <c:v>0.61954344279111528</c:v>
                </c:pt>
                <c:pt idx="6930">
                  <c:v>0.66664491624880806</c:v>
                </c:pt>
                <c:pt idx="6931">
                  <c:v>0.30110931969299415</c:v>
                </c:pt>
                <c:pt idx="6932">
                  <c:v>0.74433800612778311</c:v>
                </c:pt>
                <c:pt idx="6933">
                  <c:v>8.8870915625649929E-2</c:v>
                </c:pt>
                <c:pt idx="6934">
                  <c:v>0.65348084627347103</c:v>
                </c:pt>
                <c:pt idx="6935">
                  <c:v>5.2585244203258885E-2</c:v>
                </c:pt>
                <c:pt idx="6936">
                  <c:v>0.80020125014716814</c:v>
                </c:pt>
                <c:pt idx="6937">
                  <c:v>0.98241314943060887</c:v>
                </c:pt>
                <c:pt idx="6938">
                  <c:v>0.41780440621907095</c:v>
                </c:pt>
                <c:pt idx="6939">
                  <c:v>3.8657249900818452E-2</c:v>
                </c:pt>
                <c:pt idx="6940">
                  <c:v>0.71240100903082682</c:v>
                </c:pt>
                <c:pt idx="6941">
                  <c:v>0.32376070708211546</c:v>
                </c:pt>
                <c:pt idx="6942">
                  <c:v>0.44620585508933563</c:v>
                </c:pt>
                <c:pt idx="6943">
                  <c:v>0.38180841243910063</c:v>
                </c:pt>
                <c:pt idx="6944">
                  <c:v>5.3989789939480733E-2</c:v>
                </c:pt>
                <c:pt idx="6945">
                  <c:v>0.40640143882781332</c:v>
                </c:pt>
                <c:pt idx="6946">
                  <c:v>0.38898430503391862</c:v>
                </c:pt>
                <c:pt idx="6947">
                  <c:v>0.65921663104520023</c:v>
                </c:pt>
                <c:pt idx="6948">
                  <c:v>0.45391990265525872</c:v>
                </c:pt>
                <c:pt idx="6949">
                  <c:v>3.1805852908550696E-2</c:v>
                </c:pt>
                <c:pt idx="6950">
                  <c:v>0.56097175998658488</c:v>
                </c:pt>
                <c:pt idx="6951">
                  <c:v>0.25237202050740459</c:v>
                </c:pt>
                <c:pt idx="6952">
                  <c:v>0.61655059392403377</c:v>
                </c:pt>
                <c:pt idx="6953">
                  <c:v>0.36583400721002091</c:v>
                </c:pt>
                <c:pt idx="6954">
                  <c:v>0.57216110479652937</c:v>
                </c:pt>
                <c:pt idx="6955">
                  <c:v>0.311690241243546</c:v>
                </c:pt>
                <c:pt idx="6956">
                  <c:v>0.5778865062528693</c:v>
                </c:pt>
                <c:pt idx="6957">
                  <c:v>0.53851251794887356</c:v>
                </c:pt>
                <c:pt idx="6958">
                  <c:v>0.77989109269338242</c:v>
                </c:pt>
                <c:pt idx="6959">
                  <c:v>0.62959682365394976</c:v>
                </c:pt>
                <c:pt idx="6960">
                  <c:v>0.63381707790951114</c:v>
                </c:pt>
                <c:pt idx="6961">
                  <c:v>0.56363035112788451</c:v>
                </c:pt>
                <c:pt idx="6962">
                  <c:v>0.93531333233011571</c:v>
                </c:pt>
                <c:pt idx="6963">
                  <c:v>0.81117839823066185</c:v>
                </c:pt>
                <c:pt idx="6964">
                  <c:v>0.47534098870835312</c:v>
                </c:pt>
                <c:pt idx="6965">
                  <c:v>5.5999147266149123E-2</c:v>
                </c:pt>
                <c:pt idx="6966">
                  <c:v>0.17767002814340871</c:v>
                </c:pt>
                <c:pt idx="6967">
                  <c:v>0.10016493224546542</c:v>
                </c:pt>
                <c:pt idx="6968">
                  <c:v>0.4720181755125607</c:v>
                </c:pt>
                <c:pt idx="6969">
                  <c:v>0.20947776558319003</c:v>
                </c:pt>
                <c:pt idx="6970">
                  <c:v>0.6928080826498606</c:v>
                </c:pt>
                <c:pt idx="6971">
                  <c:v>2.544702218167811E-2</c:v>
                </c:pt>
                <c:pt idx="6972">
                  <c:v>0.68810373343904674</c:v>
                </c:pt>
                <c:pt idx="6973">
                  <c:v>0.95944983603407152</c:v>
                </c:pt>
                <c:pt idx="6974">
                  <c:v>0.47339615061571644</c:v>
                </c:pt>
                <c:pt idx="6975">
                  <c:v>0.36910532432100984</c:v>
                </c:pt>
                <c:pt idx="6976">
                  <c:v>0.55318778918738842</c:v>
                </c:pt>
                <c:pt idx="6977">
                  <c:v>0.42717479841186423</c:v>
                </c:pt>
                <c:pt idx="6978">
                  <c:v>0.52683883417716193</c:v>
                </c:pt>
                <c:pt idx="6979">
                  <c:v>0.58028794153606889</c:v>
                </c:pt>
                <c:pt idx="6980">
                  <c:v>0.89943532268490423</c:v>
                </c:pt>
                <c:pt idx="6981">
                  <c:v>0.80947029116073166</c:v>
                </c:pt>
                <c:pt idx="6982">
                  <c:v>0.7671854643929682</c:v>
                </c:pt>
                <c:pt idx="6983">
                  <c:v>8.6101978591690762E-2</c:v>
                </c:pt>
                <c:pt idx="6984">
                  <c:v>0.11595611652171059</c:v>
                </c:pt>
                <c:pt idx="6985">
                  <c:v>0.87445230636487359</c:v>
                </c:pt>
                <c:pt idx="6986">
                  <c:v>0.91991500040512297</c:v>
                </c:pt>
                <c:pt idx="6987">
                  <c:v>1.1413734877209055E-2</c:v>
                </c:pt>
                <c:pt idx="6988">
                  <c:v>0.83064400722768339</c:v>
                </c:pt>
                <c:pt idx="6989">
                  <c:v>0.63383140165071539</c:v>
                </c:pt>
                <c:pt idx="6990">
                  <c:v>0.8043694695478163</c:v>
                </c:pt>
                <c:pt idx="6991">
                  <c:v>3.7676616123726879E-2</c:v>
                </c:pt>
                <c:pt idx="6992">
                  <c:v>0.23088911745273002</c:v>
                </c:pt>
                <c:pt idx="6993">
                  <c:v>0.55339895400842598</c:v>
                </c:pt>
                <c:pt idx="6994">
                  <c:v>0.97622194559137432</c:v>
                </c:pt>
                <c:pt idx="6995">
                  <c:v>0.36224148020252656</c:v>
                </c:pt>
                <c:pt idx="6996">
                  <c:v>0.19255968983869987</c:v>
                </c:pt>
                <c:pt idx="6997">
                  <c:v>0.35070904500349848</c:v>
                </c:pt>
                <c:pt idx="6998">
                  <c:v>0.36692129977369742</c:v>
                </c:pt>
                <c:pt idx="6999">
                  <c:v>0.84628722250754351</c:v>
                </c:pt>
                <c:pt idx="7000">
                  <c:v>0.54935061025868659</c:v>
                </c:pt>
                <c:pt idx="7001">
                  <c:v>0.93570854372145074</c:v>
                </c:pt>
                <c:pt idx="7002">
                  <c:v>0.45349625239777203</c:v>
                </c:pt>
                <c:pt idx="7003">
                  <c:v>0.91151597532979955</c:v>
                </c:pt>
                <c:pt idx="7004">
                  <c:v>0.84899929391639273</c:v>
                </c:pt>
                <c:pt idx="7005">
                  <c:v>0.13113477878791038</c:v>
                </c:pt>
                <c:pt idx="7006">
                  <c:v>0.98222901438466692</c:v>
                </c:pt>
                <c:pt idx="7007">
                  <c:v>0.32304668907217993</c:v>
                </c:pt>
                <c:pt idx="7008">
                  <c:v>0.44570516210315059</c:v>
                </c:pt>
                <c:pt idx="7009">
                  <c:v>0.96666139362690107</c:v>
                </c:pt>
                <c:pt idx="7010">
                  <c:v>0.67804461330084342</c:v>
                </c:pt>
                <c:pt idx="7011">
                  <c:v>0.89581767325094797</c:v>
                </c:pt>
                <c:pt idx="7012">
                  <c:v>7.6362546568905258E-3</c:v>
                </c:pt>
                <c:pt idx="7013">
                  <c:v>0.34253394433415213</c:v>
                </c:pt>
                <c:pt idx="7014">
                  <c:v>0.96800435006991237</c:v>
                </c:pt>
                <c:pt idx="7015">
                  <c:v>0.24911355099133847</c:v>
                </c:pt>
                <c:pt idx="7016">
                  <c:v>0.85145343740072732</c:v>
                </c:pt>
                <c:pt idx="7017">
                  <c:v>0.37792431999832593</c:v>
                </c:pt>
                <c:pt idx="7018">
                  <c:v>0.77404813783897464</c:v>
                </c:pt>
                <c:pt idx="7019">
                  <c:v>0.42705458562218335</c:v>
                </c:pt>
                <c:pt idx="7020">
                  <c:v>0.5064224780101434</c:v>
                </c:pt>
                <c:pt idx="7021">
                  <c:v>0.44258984245480498</c:v>
                </c:pt>
                <c:pt idx="7022">
                  <c:v>0.60748406388214049</c:v>
                </c:pt>
                <c:pt idx="7023">
                  <c:v>0.98466359311000606</c:v>
                </c:pt>
                <c:pt idx="7024">
                  <c:v>0.24101132584782844</c:v>
                </c:pt>
                <c:pt idx="7025">
                  <c:v>0.67735545042779088</c:v>
                </c:pt>
                <c:pt idx="7026">
                  <c:v>0.3130572658558643</c:v>
                </c:pt>
                <c:pt idx="7027">
                  <c:v>0.55346916548603642</c:v>
                </c:pt>
                <c:pt idx="7028">
                  <c:v>0.15626624978904904</c:v>
                </c:pt>
                <c:pt idx="7029">
                  <c:v>0.36686213052219813</c:v>
                </c:pt>
                <c:pt idx="7030">
                  <c:v>0.85182961255862821</c:v>
                </c:pt>
                <c:pt idx="7031">
                  <c:v>0.70030019884011718</c:v>
                </c:pt>
                <c:pt idx="7032">
                  <c:v>0.94544383182443859</c:v>
                </c:pt>
                <c:pt idx="7033">
                  <c:v>7.4483399314099641E-2</c:v>
                </c:pt>
                <c:pt idx="7034">
                  <c:v>0.84249419804778614</c:v>
                </c:pt>
                <c:pt idx="7035">
                  <c:v>0.79998851511626901</c:v>
                </c:pt>
                <c:pt idx="7036">
                  <c:v>0.40697548510831572</c:v>
                </c:pt>
                <c:pt idx="7037">
                  <c:v>3.6980141437137563E-2</c:v>
                </c:pt>
                <c:pt idx="7038">
                  <c:v>0.52523905994614539</c:v>
                </c:pt>
                <c:pt idx="7039">
                  <c:v>0.6928824408412364</c:v>
                </c:pt>
                <c:pt idx="7040">
                  <c:v>0.27518514463453791</c:v>
                </c:pt>
                <c:pt idx="7041">
                  <c:v>3.6727798654105422E-2</c:v>
                </c:pt>
                <c:pt idx="7042">
                  <c:v>0.28411390552488802</c:v>
                </c:pt>
                <c:pt idx="7043">
                  <c:v>0.10241208276823725</c:v>
                </c:pt>
                <c:pt idx="7044">
                  <c:v>0.23987701173866027</c:v>
                </c:pt>
                <c:pt idx="7045">
                  <c:v>0.61293821763849732</c:v>
                </c:pt>
                <c:pt idx="7046">
                  <c:v>0.65262577619991535</c:v>
                </c:pt>
                <c:pt idx="7047">
                  <c:v>0.68142251795224029</c:v>
                </c:pt>
                <c:pt idx="7048">
                  <c:v>0.66826114927803215</c:v>
                </c:pt>
                <c:pt idx="7049">
                  <c:v>0.4651378418622249</c:v>
                </c:pt>
                <c:pt idx="7050">
                  <c:v>0.57171010438898118</c:v>
                </c:pt>
                <c:pt idx="7051">
                  <c:v>0.73172639158169106</c:v>
                </c:pt>
                <c:pt idx="7052">
                  <c:v>0.12546523945660573</c:v>
                </c:pt>
                <c:pt idx="7053">
                  <c:v>0.69428147314781397</c:v>
                </c:pt>
                <c:pt idx="7054">
                  <c:v>0.78872112128358385</c:v>
                </c:pt>
                <c:pt idx="7055">
                  <c:v>3.5887339169107073E-2</c:v>
                </c:pt>
                <c:pt idx="7056">
                  <c:v>0.15851134115760743</c:v>
                </c:pt>
                <c:pt idx="7057">
                  <c:v>0.10011276188311762</c:v>
                </c:pt>
                <c:pt idx="7058">
                  <c:v>0.59519089553281246</c:v>
                </c:pt>
                <c:pt idx="7059">
                  <c:v>0.37338314595324135</c:v>
                </c:pt>
                <c:pt idx="7060">
                  <c:v>0.450535962102253</c:v>
                </c:pt>
                <c:pt idx="7061">
                  <c:v>0.15791697854079165</c:v>
                </c:pt>
                <c:pt idx="7062">
                  <c:v>0.11066026106041868</c:v>
                </c:pt>
                <c:pt idx="7063">
                  <c:v>0.86700956843188481</c:v>
                </c:pt>
                <c:pt idx="7064">
                  <c:v>0.82981856066259485</c:v>
                </c:pt>
                <c:pt idx="7065">
                  <c:v>0.76055098220731643</c:v>
                </c:pt>
                <c:pt idx="7066">
                  <c:v>0.58035988434234631</c:v>
                </c:pt>
                <c:pt idx="7067">
                  <c:v>0.10857806778912342</c:v>
                </c:pt>
                <c:pt idx="7068">
                  <c:v>0.87158725777249191</c:v>
                </c:pt>
                <c:pt idx="7069">
                  <c:v>0.7670433082464353</c:v>
                </c:pt>
                <c:pt idx="7070">
                  <c:v>0.69688362381275915</c:v>
                </c:pt>
                <c:pt idx="7071">
                  <c:v>0.52306734701761382</c:v>
                </c:pt>
                <c:pt idx="7072">
                  <c:v>0.1929032510113452</c:v>
                </c:pt>
                <c:pt idx="7073">
                  <c:v>0.12494167365363877</c:v>
                </c:pt>
                <c:pt idx="7074">
                  <c:v>0.89471102268188774</c:v>
                </c:pt>
                <c:pt idx="7075">
                  <c:v>0.40816014046229426</c:v>
                </c:pt>
                <c:pt idx="7076">
                  <c:v>0.94748267575515555</c:v>
                </c:pt>
                <c:pt idx="7077">
                  <c:v>0.34133334287504358</c:v>
                </c:pt>
                <c:pt idx="7078">
                  <c:v>0.78949562683212371</c:v>
                </c:pt>
                <c:pt idx="7079">
                  <c:v>5.3002093477641274E-2</c:v>
                </c:pt>
                <c:pt idx="7080">
                  <c:v>0.80618700469200821</c:v>
                </c:pt>
                <c:pt idx="7081">
                  <c:v>0.58498978455783324</c:v>
                </c:pt>
                <c:pt idx="7082">
                  <c:v>0.92331098947828216</c:v>
                </c:pt>
                <c:pt idx="7083">
                  <c:v>8.7802087463346348E-2</c:v>
                </c:pt>
                <c:pt idx="7084">
                  <c:v>0.68968592243720117</c:v>
                </c:pt>
                <c:pt idx="7085">
                  <c:v>0.5513003280159553</c:v>
                </c:pt>
                <c:pt idx="7086">
                  <c:v>0.70461489013611101</c:v>
                </c:pt>
                <c:pt idx="7087">
                  <c:v>0.46246044359284472</c:v>
                </c:pt>
                <c:pt idx="7088">
                  <c:v>0.57267739091658842</c:v>
                </c:pt>
                <c:pt idx="7089">
                  <c:v>0.98891106107687166</c:v>
                </c:pt>
                <c:pt idx="7090">
                  <c:v>0.62820544495629405</c:v>
                </c:pt>
                <c:pt idx="7091">
                  <c:v>0.2489153064083845</c:v>
                </c:pt>
                <c:pt idx="7092">
                  <c:v>0.51955673169324024</c:v>
                </c:pt>
                <c:pt idx="7093">
                  <c:v>0.18999149426351836</c:v>
                </c:pt>
                <c:pt idx="7094">
                  <c:v>0.18704601292826514</c:v>
                </c:pt>
                <c:pt idx="7095">
                  <c:v>0.68234121132751047</c:v>
                </c:pt>
                <c:pt idx="7096">
                  <c:v>0.10874070744437199</c:v>
                </c:pt>
                <c:pt idx="7097">
                  <c:v>0.60507194353503735</c:v>
                </c:pt>
                <c:pt idx="7098">
                  <c:v>0.44415691934719537</c:v>
                </c:pt>
                <c:pt idx="7099">
                  <c:v>0.94534539428788489</c:v>
                </c:pt>
                <c:pt idx="7100">
                  <c:v>0.42004372245634147</c:v>
                </c:pt>
                <c:pt idx="7101">
                  <c:v>0.67484524970634152</c:v>
                </c:pt>
                <c:pt idx="7102">
                  <c:v>0.12411374045727483</c:v>
                </c:pt>
                <c:pt idx="7103">
                  <c:v>0.9796377913931561</c:v>
                </c:pt>
                <c:pt idx="7104">
                  <c:v>0.77236187074909068</c:v>
                </c:pt>
                <c:pt idx="7105">
                  <c:v>8.596360594311897E-2</c:v>
                </c:pt>
                <c:pt idx="7106">
                  <c:v>0.79032701197561206</c:v>
                </c:pt>
                <c:pt idx="7107">
                  <c:v>2.6092200086495002E-2</c:v>
                </c:pt>
                <c:pt idx="7108">
                  <c:v>0.5316087796965655</c:v>
                </c:pt>
                <c:pt idx="7109">
                  <c:v>0.74876228615118301</c:v>
                </c:pt>
                <c:pt idx="7110">
                  <c:v>0.44774526890727939</c:v>
                </c:pt>
                <c:pt idx="7111">
                  <c:v>0.2547364506194072</c:v>
                </c:pt>
                <c:pt idx="7112">
                  <c:v>0.35552748635202996</c:v>
                </c:pt>
                <c:pt idx="7113">
                  <c:v>0.35046504454243232</c:v>
                </c:pt>
                <c:pt idx="7114">
                  <c:v>0.26600555063504983</c:v>
                </c:pt>
                <c:pt idx="7115">
                  <c:v>0.75529144925777403</c:v>
                </c:pt>
                <c:pt idx="7116">
                  <c:v>0.183389601383074</c:v>
                </c:pt>
                <c:pt idx="7117">
                  <c:v>0.22903237129982207</c:v>
                </c:pt>
                <c:pt idx="7118">
                  <c:v>0.34706636208438613</c:v>
                </c:pt>
                <c:pt idx="7119">
                  <c:v>0.1443494782523948</c:v>
                </c:pt>
                <c:pt idx="7120">
                  <c:v>8.1682913974711169E-2</c:v>
                </c:pt>
                <c:pt idx="7121">
                  <c:v>0.84473709894564797</c:v>
                </c:pt>
                <c:pt idx="7122">
                  <c:v>0.49642390548085047</c:v>
                </c:pt>
                <c:pt idx="7123">
                  <c:v>0.39658134262849637</c:v>
                </c:pt>
                <c:pt idx="7124">
                  <c:v>0.34262748311396107</c:v>
                </c:pt>
                <c:pt idx="7125">
                  <c:v>0.54011062231851303</c:v>
                </c:pt>
                <c:pt idx="7126">
                  <c:v>0.63923123322391473</c:v>
                </c:pt>
                <c:pt idx="7127">
                  <c:v>0.55933872031017151</c:v>
                </c:pt>
                <c:pt idx="7128">
                  <c:v>0.80587417902698466</c:v>
                </c:pt>
                <c:pt idx="7129">
                  <c:v>0.32732883250682093</c:v>
                </c:pt>
                <c:pt idx="7130">
                  <c:v>0.41568986811474423</c:v>
                </c:pt>
                <c:pt idx="7131">
                  <c:v>0.49961533048172263</c:v>
                </c:pt>
                <c:pt idx="7132">
                  <c:v>3.4861332287481672E-2</c:v>
                </c:pt>
                <c:pt idx="7133">
                  <c:v>0.91441368167959791</c:v>
                </c:pt>
                <c:pt idx="7134">
                  <c:v>0.55074991497711745</c:v>
                </c:pt>
                <c:pt idx="7135">
                  <c:v>0.45382294638726067</c:v>
                </c:pt>
                <c:pt idx="7136">
                  <c:v>0.4022618566650254</c:v>
                </c:pt>
                <c:pt idx="7137">
                  <c:v>0.81502689505695691</c:v>
                </c:pt>
                <c:pt idx="7138">
                  <c:v>0.15702714824910607</c:v>
                </c:pt>
                <c:pt idx="7139">
                  <c:v>0.15528254870105654</c:v>
                </c:pt>
                <c:pt idx="7140">
                  <c:v>0.83379794463226475</c:v>
                </c:pt>
                <c:pt idx="7141">
                  <c:v>0.64205736044890127</c:v>
                </c:pt>
                <c:pt idx="7142">
                  <c:v>5.8058990658288352E-2</c:v>
                </c:pt>
                <c:pt idx="7143">
                  <c:v>0.79745791982740999</c:v>
                </c:pt>
                <c:pt idx="7144">
                  <c:v>0.87526046525466272</c:v>
                </c:pt>
                <c:pt idx="7145">
                  <c:v>0.50264146109234609</c:v>
                </c:pt>
                <c:pt idx="7146">
                  <c:v>0.89503850503593618</c:v>
                </c:pt>
                <c:pt idx="7147">
                  <c:v>0.9121560649537277</c:v>
                </c:pt>
                <c:pt idx="7148">
                  <c:v>0.6069856032761678</c:v>
                </c:pt>
                <c:pt idx="7149">
                  <c:v>0.60703618852749286</c:v>
                </c:pt>
                <c:pt idx="7150">
                  <c:v>0.45722250754815641</c:v>
                </c:pt>
                <c:pt idx="7151">
                  <c:v>0.53868628784021655</c:v>
                </c:pt>
                <c:pt idx="7152">
                  <c:v>0.70044165649471879</c:v>
                </c:pt>
                <c:pt idx="7153">
                  <c:v>0.32292263271423177</c:v>
                </c:pt>
                <c:pt idx="7154">
                  <c:v>0.36068995406883303</c:v>
                </c:pt>
                <c:pt idx="7155">
                  <c:v>0.11605996085147371</c:v>
                </c:pt>
                <c:pt idx="7156">
                  <c:v>0.61976395669382245</c:v>
                </c:pt>
                <c:pt idx="7157">
                  <c:v>0.37282207904980613</c:v>
                </c:pt>
                <c:pt idx="7158">
                  <c:v>2.0684516067004072E-2</c:v>
                </c:pt>
                <c:pt idx="7159">
                  <c:v>0.64466346411251629</c:v>
                </c:pt>
                <c:pt idx="7160">
                  <c:v>0.85884326503558239</c:v>
                </c:pt>
                <c:pt idx="7161">
                  <c:v>0.57875737900787838</c:v>
                </c:pt>
                <c:pt idx="7162">
                  <c:v>0.17527091138775969</c:v>
                </c:pt>
                <c:pt idx="7163">
                  <c:v>0.77820962005211491</c:v>
                </c:pt>
                <c:pt idx="7164">
                  <c:v>0.36908614186993155</c:v>
                </c:pt>
                <c:pt idx="7165">
                  <c:v>0.23078833391460979</c:v>
                </c:pt>
                <c:pt idx="7166">
                  <c:v>0.85953002882168161</c:v>
                </c:pt>
                <c:pt idx="7167">
                  <c:v>0.12119633197840132</c:v>
                </c:pt>
                <c:pt idx="7168">
                  <c:v>0.94675348696613382</c:v>
                </c:pt>
                <c:pt idx="7169">
                  <c:v>8.5857365786031523E-2</c:v>
                </c:pt>
                <c:pt idx="7170">
                  <c:v>4.7486918069183327E-3</c:v>
                </c:pt>
                <c:pt idx="7171">
                  <c:v>0.8112651248514956</c:v>
                </c:pt>
                <c:pt idx="7172">
                  <c:v>0.93295530506081659</c:v>
                </c:pt>
                <c:pt idx="7173">
                  <c:v>0.17981408311976776</c:v>
                </c:pt>
                <c:pt idx="7174">
                  <c:v>0.13529691991177245</c:v>
                </c:pt>
                <c:pt idx="7175">
                  <c:v>0.93533488313450242</c:v>
                </c:pt>
                <c:pt idx="7176">
                  <c:v>0.17338276755687909</c:v>
                </c:pt>
                <c:pt idx="7177">
                  <c:v>4.4176254442043719E-2</c:v>
                </c:pt>
                <c:pt idx="7178">
                  <c:v>0.47031033340390321</c:v>
                </c:pt>
                <c:pt idx="7179">
                  <c:v>0.50577544537641828</c:v>
                </c:pt>
                <c:pt idx="7180">
                  <c:v>0.56791236743699403</c:v>
                </c:pt>
                <c:pt idx="7181">
                  <c:v>0.90316143953388628</c:v>
                </c:pt>
                <c:pt idx="7182">
                  <c:v>0.43431617200109929</c:v>
                </c:pt>
                <c:pt idx="7183">
                  <c:v>0.5519047484509203</c:v>
                </c:pt>
                <c:pt idx="7184">
                  <c:v>0.8631091405931437</c:v>
                </c:pt>
                <c:pt idx="7185">
                  <c:v>0.2753278749414384</c:v>
                </c:pt>
                <c:pt idx="7186">
                  <c:v>0.43559606672990886</c:v>
                </c:pt>
                <c:pt idx="7187">
                  <c:v>6.3095455552961421E-2</c:v>
                </c:pt>
                <c:pt idx="7188">
                  <c:v>0.44532340459773473</c:v>
                </c:pt>
                <c:pt idx="7189">
                  <c:v>0.55046300010311555</c:v>
                </c:pt>
                <c:pt idx="7190">
                  <c:v>0.63164465903846767</c:v>
                </c:pt>
                <c:pt idx="7191">
                  <c:v>5.1786385500704121E-2</c:v>
                </c:pt>
                <c:pt idx="7192">
                  <c:v>0.37378303630919335</c:v>
                </c:pt>
                <c:pt idx="7193">
                  <c:v>0.17149317458807173</c:v>
                </c:pt>
                <c:pt idx="7194">
                  <c:v>0.28578722769664006</c:v>
                </c:pt>
                <c:pt idx="7195">
                  <c:v>0.22593782340452906</c:v>
                </c:pt>
                <c:pt idx="7196">
                  <c:v>0.33699988589482377</c:v>
                </c:pt>
                <c:pt idx="7197">
                  <c:v>0.95708416027812482</c:v>
                </c:pt>
                <c:pt idx="7198">
                  <c:v>0.71348372041875674</c:v>
                </c:pt>
                <c:pt idx="7199">
                  <c:v>0.52089100401890043</c:v>
                </c:pt>
                <c:pt idx="7200">
                  <c:v>0.61510647163498522</c:v>
                </c:pt>
                <c:pt idx="7201">
                  <c:v>9.4470695170793081E-2</c:v>
                </c:pt>
                <c:pt idx="7202">
                  <c:v>0.7689756614942922</c:v>
                </c:pt>
                <c:pt idx="7203">
                  <c:v>0.17394466054343835</c:v>
                </c:pt>
                <c:pt idx="7204">
                  <c:v>0.48791167954351367</c:v>
                </c:pt>
                <c:pt idx="7205">
                  <c:v>0.33160001380909238</c:v>
                </c:pt>
                <c:pt idx="7206">
                  <c:v>0.20143401539019962</c:v>
                </c:pt>
                <c:pt idx="7207">
                  <c:v>0.50149858906003586</c:v>
                </c:pt>
                <c:pt idx="7208">
                  <c:v>0.68678825799691878</c:v>
                </c:pt>
                <c:pt idx="7209">
                  <c:v>0.85025408018857895</c:v>
                </c:pt>
                <c:pt idx="7210">
                  <c:v>0.22032765542172253</c:v>
                </c:pt>
                <c:pt idx="7211">
                  <c:v>4.6906598865476719E-2</c:v>
                </c:pt>
                <c:pt idx="7212">
                  <c:v>0.35920905804224734</c:v>
                </c:pt>
                <c:pt idx="7213">
                  <c:v>0.22664044202614597</c:v>
                </c:pt>
                <c:pt idx="7214">
                  <c:v>0.14591105941026986</c:v>
                </c:pt>
                <c:pt idx="7215">
                  <c:v>0.3271774343807145</c:v>
                </c:pt>
                <c:pt idx="7216">
                  <c:v>0.87114156264399256</c:v>
                </c:pt>
                <c:pt idx="7217">
                  <c:v>0.27624528355721628</c:v>
                </c:pt>
                <c:pt idx="7218">
                  <c:v>0.85448267210949336</c:v>
                </c:pt>
                <c:pt idx="7219">
                  <c:v>0.29027207023011153</c:v>
                </c:pt>
                <c:pt idx="7220">
                  <c:v>0.60268628345927511</c:v>
                </c:pt>
                <c:pt idx="7221">
                  <c:v>0.34836802601272615</c:v>
                </c:pt>
                <c:pt idx="7222">
                  <c:v>2.1415121863323786E-2</c:v>
                </c:pt>
                <c:pt idx="7223">
                  <c:v>0.92395508285796035</c:v>
                </c:pt>
                <c:pt idx="7224">
                  <c:v>0.91307951971566281</c:v>
                </c:pt>
                <c:pt idx="7225">
                  <c:v>0.12748978712013448</c:v>
                </c:pt>
                <c:pt idx="7226">
                  <c:v>0.72085405407513214</c:v>
                </c:pt>
                <c:pt idx="7227">
                  <c:v>0.39408876672111859</c:v>
                </c:pt>
                <c:pt idx="7228">
                  <c:v>0.44990420781537155</c:v>
                </c:pt>
                <c:pt idx="7229">
                  <c:v>0.54002267892473499</c:v>
                </c:pt>
                <c:pt idx="7230">
                  <c:v>0.16116661399657214</c:v>
                </c:pt>
                <c:pt idx="7231">
                  <c:v>0.72728336636316193</c:v>
                </c:pt>
                <c:pt idx="7232">
                  <c:v>0.45154039163679832</c:v>
                </c:pt>
                <c:pt idx="7233">
                  <c:v>3.9364165644796639E-2</c:v>
                </c:pt>
                <c:pt idx="7234">
                  <c:v>0.59353391807225253</c:v>
                </c:pt>
                <c:pt idx="7235">
                  <c:v>0.52456296632278854</c:v>
                </c:pt>
                <c:pt idx="7236">
                  <c:v>0.32977691308119189</c:v>
                </c:pt>
                <c:pt idx="7237">
                  <c:v>0.56058008156743833</c:v>
                </c:pt>
                <c:pt idx="7238">
                  <c:v>0.6694328299115565</c:v>
                </c:pt>
                <c:pt idx="7239">
                  <c:v>0.15757424950486712</c:v>
                </c:pt>
                <c:pt idx="7240">
                  <c:v>0.35041335427687192</c:v>
                </c:pt>
                <c:pt idx="7241">
                  <c:v>0.39724725736176936</c:v>
                </c:pt>
                <c:pt idx="7242">
                  <c:v>0.53465640523222102</c:v>
                </c:pt>
                <c:pt idx="7243">
                  <c:v>0.9702046639147236</c:v>
                </c:pt>
                <c:pt idx="7244">
                  <c:v>0.22978834073515067</c:v>
                </c:pt>
                <c:pt idx="7245">
                  <c:v>5.2644661652224443E-2</c:v>
                </c:pt>
                <c:pt idx="7246">
                  <c:v>0.79883031491135725</c:v>
                </c:pt>
                <c:pt idx="7247">
                  <c:v>0.94110464115678549</c:v>
                </c:pt>
                <c:pt idx="7248">
                  <c:v>0.14570584806879322</c:v>
                </c:pt>
                <c:pt idx="7249">
                  <c:v>0.87819041818296095</c:v>
                </c:pt>
                <c:pt idx="7250">
                  <c:v>0.74636032699903487</c:v>
                </c:pt>
                <c:pt idx="7251">
                  <c:v>7.8017798754394893E-2</c:v>
                </c:pt>
                <c:pt idx="7252">
                  <c:v>0.24514559109003545</c:v>
                </c:pt>
                <c:pt idx="7253">
                  <c:v>0.16195137620063096</c:v>
                </c:pt>
                <c:pt idx="7254">
                  <c:v>0.91678172997980456</c:v>
                </c:pt>
                <c:pt idx="7255">
                  <c:v>0.3505376965508506</c:v>
                </c:pt>
                <c:pt idx="7256">
                  <c:v>0.48706785612137421</c:v>
                </c:pt>
                <c:pt idx="7257">
                  <c:v>0.14945975791172114</c:v>
                </c:pt>
                <c:pt idx="7258">
                  <c:v>0.97015314827214605</c:v>
                </c:pt>
                <c:pt idx="7259">
                  <c:v>0.36396493593415474</c:v>
                </c:pt>
                <c:pt idx="7260">
                  <c:v>0.15868017131401235</c:v>
                </c:pt>
                <c:pt idx="7261">
                  <c:v>0.93764120058046707</c:v>
                </c:pt>
                <c:pt idx="7262">
                  <c:v>0.93566008188559679</c:v>
                </c:pt>
                <c:pt idx="7263">
                  <c:v>0.63899817720008933</c:v>
                </c:pt>
                <c:pt idx="7264">
                  <c:v>0.64236612787580405</c:v>
                </c:pt>
                <c:pt idx="7265">
                  <c:v>0.24751313461340643</c:v>
                </c:pt>
                <c:pt idx="7266">
                  <c:v>0.95325537349714684</c:v>
                </c:pt>
                <c:pt idx="7267">
                  <c:v>0.36306429252171157</c:v>
                </c:pt>
                <c:pt idx="7268">
                  <c:v>2.1566338381528081E-2</c:v>
                </c:pt>
                <c:pt idx="7269">
                  <c:v>0.46545110431753617</c:v>
                </c:pt>
                <c:pt idx="7270">
                  <c:v>0.83671219080533465</c:v>
                </c:pt>
                <c:pt idx="7271">
                  <c:v>0.62179279123516418</c:v>
                </c:pt>
                <c:pt idx="7272">
                  <c:v>0.47144421537939657</c:v>
                </c:pt>
                <c:pt idx="7273">
                  <c:v>0.56292980749296484</c:v>
                </c:pt>
                <c:pt idx="7274">
                  <c:v>0.16127646023467018</c:v>
                </c:pt>
                <c:pt idx="7275">
                  <c:v>0.57346909007684754</c:v>
                </c:pt>
                <c:pt idx="7276">
                  <c:v>0.29499884755117767</c:v>
                </c:pt>
                <c:pt idx="7277">
                  <c:v>4.5632718617856838E-2</c:v>
                </c:pt>
                <c:pt idx="7278">
                  <c:v>0.94910373629494749</c:v>
                </c:pt>
                <c:pt idx="7279">
                  <c:v>0.58649783515673959</c:v>
                </c:pt>
                <c:pt idx="7280">
                  <c:v>0.26911740529775496</c:v>
                </c:pt>
                <c:pt idx="7281">
                  <c:v>5.6232765343148618E-2</c:v>
                </c:pt>
                <c:pt idx="7282">
                  <c:v>0.10408904827390288</c:v>
                </c:pt>
                <c:pt idx="7283">
                  <c:v>0.42463626546069805</c:v>
                </c:pt>
                <c:pt idx="7284">
                  <c:v>0.86171552392734008</c:v>
                </c:pt>
                <c:pt idx="7285">
                  <c:v>0.85281257277951228</c:v>
                </c:pt>
                <c:pt idx="7286">
                  <c:v>0.22091263123830437</c:v>
                </c:pt>
                <c:pt idx="7287">
                  <c:v>0.87859514815667417</c:v>
                </c:pt>
                <c:pt idx="7288">
                  <c:v>0.54865699519806399</c:v>
                </c:pt>
                <c:pt idx="7289">
                  <c:v>0.27812021983699886</c:v>
                </c:pt>
                <c:pt idx="7290">
                  <c:v>0.36653672641447593</c:v>
                </c:pt>
                <c:pt idx="7291">
                  <c:v>0.38276277407201137</c:v>
                </c:pt>
                <c:pt idx="7292">
                  <c:v>9.3945754270044035E-2</c:v>
                </c:pt>
                <c:pt idx="7293">
                  <c:v>0.9462939426052821</c:v>
                </c:pt>
                <c:pt idx="7294">
                  <c:v>0.36229529295223545</c:v>
                </c:pt>
                <c:pt idx="7295">
                  <c:v>9.6990574196442303E-2</c:v>
                </c:pt>
                <c:pt idx="7296">
                  <c:v>0.1205824455807835</c:v>
                </c:pt>
                <c:pt idx="7297">
                  <c:v>0.62916480220349724</c:v>
                </c:pt>
                <c:pt idx="7298">
                  <c:v>0.37283256015406574</c:v>
                </c:pt>
                <c:pt idx="7299">
                  <c:v>0.19684043535815574</c:v>
                </c:pt>
                <c:pt idx="7300">
                  <c:v>0.29719899049829646</c:v>
                </c:pt>
                <c:pt idx="7301">
                  <c:v>2.3435230843459828E-2</c:v>
                </c:pt>
                <c:pt idx="7302">
                  <c:v>0.87592671200443373</c:v>
                </c:pt>
                <c:pt idx="7303">
                  <c:v>0.7002505844925766</c:v>
                </c:pt>
                <c:pt idx="7304">
                  <c:v>0.11157549270967743</c:v>
                </c:pt>
                <c:pt idx="7305">
                  <c:v>0.24930789752365456</c:v>
                </c:pt>
                <c:pt idx="7306">
                  <c:v>0.11783560603756253</c:v>
                </c:pt>
                <c:pt idx="7307">
                  <c:v>0.46303259928851975</c:v>
                </c:pt>
                <c:pt idx="7308">
                  <c:v>0.1888981681265394</c:v>
                </c:pt>
                <c:pt idx="7309">
                  <c:v>0.81151362872287336</c:v>
                </c:pt>
                <c:pt idx="7310">
                  <c:v>0.10955987130736926</c:v>
                </c:pt>
                <c:pt idx="7311">
                  <c:v>0.37275898893026588</c:v>
                </c:pt>
                <c:pt idx="7312">
                  <c:v>0.96032887695372515</c:v>
                </c:pt>
                <c:pt idx="7313">
                  <c:v>0.24743688723418716</c:v>
                </c:pt>
                <c:pt idx="7314">
                  <c:v>0.67176567095879725</c:v>
                </c:pt>
                <c:pt idx="7315">
                  <c:v>0.36563373048120817</c:v>
                </c:pt>
                <c:pt idx="7316">
                  <c:v>0.20611012364090892</c:v>
                </c:pt>
                <c:pt idx="7317">
                  <c:v>9.2849958731257343E-2</c:v>
                </c:pt>
                <c:pt idx="7318">
                  <c:v>0.5292583222171563</c:v>
                </c:pt>
                <c:pt idx="7319">
                  <c:v>0.24462342972151163</c:v>
                </c:pt>
                <c:pt idx="7320">
                  <c:v>0.38598525542113243</c:v>
                </c:pt>
                <c:pt idx="7321">
                  <c:v>0.25418978894790156</c:v>
                </c:pt>
                <c:pt idx="7322">
                  <c:v>0.16778477335711231</c:v>
                </c:pt>
                <c:pt idx="7323">
                  <c:v>0.95868773896186044</c:v>
                </c:pt>
                <c:pt idx="7324">
                  <c:v>0.66483065796309648</c:v>
                </c:pt>
                <c:pt idx="7325">
                  <c:v>0.80887031173746582</c:v>
                </c:pt>
                <c:pt idx="7326">
                  <c:v>0.68333129756307753</c:v>
                </c:pt>
                <c:pt idx="7327">
                  <c:v>0.74912006861954927</c:v>
                </c:pt>
                <c:pt idx="7328">
                  <c:v>0.46099521474027783</c:v>
                </c:pt>
                <c:pt idx="7329">
                  <c:v>0.94657606582463538</c:v>
                </c:pt>
                <c:pt idx="7330">
                  <c:v>0.10394024062153895</c:v>
                </c:pt>
                <c:pt idx="7331">
                  <c:v>0.92362605218013094</c:v>
                </c:pt>
                <c:pt idx="7332">
                  <c:v>0.38306091743663928</c:v>
                </c:pt>
                <c:pt idx="7333">
                  <c:v>0.10484128357136682</c:v>
                </c:pt>
                <c:pt idx="7334">
                  <c:v>6.745490993720242E-2</c:v>
                </c:pt>
                <c:pt idx="7335">
                  <c:v>0.71467324053620607</c:v>
                </c:pt>
                <c:pt idx="7336">
                  <c:v>0.51315561799013787</c:v>
                </c:pt>
                <c:pt idx="7337">
                  <c:v>0.6064734862216159</c:v>
                </c:pt>
                <c:pt idx="7338">
                  <c:v>0.99988485267380478</c:v>
                </c:pt>
                <c:pt idx="7339">
                  <c:v>6.4720814612098415E-2</c:v>
                </c:pt>
                <c:pt idx="7340">
                  <c:v>0.76273311151318868</c:v>
                </c:pt>
                <c:pt idx="7341">
                  <c:v>0.25540712813632893</c:v>
                </c:pt>
                <c:pt idx="7342">
                  <c:v>0.62760451325569511</c:v>
                </c:pt>
                <c:pt idx="7343">
                  <c:v>0.14905621444296846</c:v>
                </c:pt>
                <c:pt idx="7344">
                  <c:v>0.18779806894613341</c:v>
                </c:pt>
                <c:pt idx="7345">
                  <c:v>0.322146703639136</c:v>
                </c:pt>
                <c:pt idx="7346">
                  <c:v>0.31964998893423469</c:v>
                </c:pt>
                <c:pt idx="7347">
                  <c:v>0.35736594365787039</c:v>
                </c:pt>
                <c:pt idx="7348">
                  <c:v>0.24941698380253138</c:v>
                </c:pt>
                <c:pt idx="7349">
                  <c:v>0.95124869511986554</c:v>
                </c:pt>
                <c:pt idx="7350">
                  <c:v>0.63682080555559173</c:v>
                </c:pt>
                <c:pt idx="7351">
                  <c:v>4.7280898805372833E-2</c:v>
                </c:pt>
                <c:pt idx="7352">
                  <c:v>0.6500681478763316</c:v>
                </c:pt>
                <c:pt idx="7353">
                  <c:v>0.69536328348115239</c:v>
                </c:pt>
                <c:pt idx="7354">
                  <c:v>0.97070739370338033</c:v>
                </c:pt>
                <c:pt idx="7355">
                  <c:v>0.67916789868807792</c:v>
                </c:pt>
                <c:pt idx="7356">
                  <c:v>0.77487517650000526</c:v>
                </c:pt>
                <c:pt idx="7357">
                  <c:v>0.32709336156355839</c:v>
                </c:pt>
                <c:pt idx="7358">
                  <c:v>0.45812972470099561</c:v>
                </c:pt>
                <c:pt idx="7359">
                  <c:v>0.78628497560801214</c:v>
                </c:pt>
                <c:pt idx="7360">
                  <c:v>9.1586969835491375E-2</c:v>
                </c:pt>
                <c:pt idx="7361">
                  <c:v>0.30220395107856202</c:v>
                </c:pt>
                <c:pt idx="7362">
                  <c:v>0.14180770336734488</c:v>
                </c:pt>
                <c:pt idx="7363">
                  <c:v>0.36207242094076819</c:v>
                </c:pt>
                <c:pt idx="7364">
                  <c:v>0.35118067746571296</c:v>
                </c:pt>
                <c:pt idx="7365">
                  <c:v>0.29364809221292293</c:v>
                </c:pt>
                <c:pt idx="7366">
                  <c:v>0.34348774857050168</c:v>
                </c:pt>
                <c:pt idx="7367">
                  <c:v>0.99859215039694316</c:v>
                </c:pt>
                <c:pt idx="7368">
                  <c:v>0.33827364739881532</c:v>
                </c:pt>
                <c:pt idx="7369">
                  <c:v>0.36519375786427116</c:v>
                </c:pt>
                <c:pt idx="7370">
                  <c:v>0.81149035078077125</c:v>
                </c:pt>
                <c:pt idx="7371">
                  <c:v>0.71832749839794241</c:v>
                </c:pt>
                <c:pt idx="7372">
                  <c:v>0.93026750019298288</c:v>
                </c:pt>
                <c:pt idx="7373">
                  <c:v>5.8776694377314625E-3</c:v>
                </c:pt>
                <c:pt idx="7374">
                  <c:v>0.78599216592777155</c:v>
                </c:pt>
                <c:pt idx="7375">
                  <c:v>0.17033467403162955</c:v>
                </c:pt>
                <c:pt idx="7376">
                  <c:v>0.81486837557278036</c:v>
                </c:pt>
                <c:pt idx="7377">
                  <c:v>0.4927901776939585</c:v>
                </c:pt>
                <c:pt idx="7378">
                  <c:v>0.32451842833520772</c:v>
                </c:pt>
                <c:pt idx="7379">
                  <c:v>0.18122695581113313</c:v>
                </c:pt>
                <c:pt idx="7380">
                  <c:v>0.88144824368946639</c:v>
                </c:pt>
                <c:pt idx="7381">
                  <c:v>0.50063361483655577</c:v>
                </c:pt>
                <c:pt idx="7382">
                  <c:v>0.14916648396717685</c:v>
                </c:pt>
                <c:pt idx="7383">
                  <c:v>4.1097962316636913E-2</c:v>
                </c:pt>
                <c:pt idx="7384">
                  <c:v>0.73345458169162947</c:v>
                </c:pt>
                <c:pt idx="7385">
                  <c:v>0.17115641719249841</c:v>
                </c:pt>
                <c:pt idx="7386">
                  <c:v>0.62590568029596738</c:v>
                </c:pt>
                <c:pt idx="7387">
                  <c:v>0.59677066029830406</c:v>
                </c:pt>
                <c:pt idx="7388">
                  <c:v>0.92448955957055534</c:v>
                </c:pt>
                <c:pt idx="7389">
                  <c:v>0.89602962829919053</c:v>
                </c:pt>
                <c:pt idx="7390">
                  <c:v>0.56996475046964579</c:v>
                </c:pt>
                <c:pt idx="7391">
                  <c:v>0.3975630693126298</c:v>
                </c:pt>
                <c:pt idx="7392">
                  <c:v>0.8425078633439298</c:v>
                </c:pt>
                <c:pt idx="7393">
                  <c:v>2.9661147403372987E-2</c:v>
                </c:pt>
                <c:pt idx="7394">
                  <c:v>0.51490633446486034</c:v>
                </c:pt>
                <c:pt idx="7395">
                  <c:v>3.0765276882222518E-2</c:v>
                </c:pt>
                <c:pt idx="7396">
                  <c:v>7.2010485488926287E-2</c:v>
                </c:pt>
                <c:pt idx="7397">
                  <c:v>0.28023153835918363</c:v>
                </c:pt>
                <c:pt idx="7398">
                  <c:v>0.85146712877390307</c:v>
                </c:pt>
                <c:pt idx="7399">
                  <c:v>0.60803522896395779</c:v>
                </c:pt>
                <c:pt idx="7400">
                  <c:v>0.24809512321282881</c:v>
                </c:pt>
                <c:pt idx="7401">
                  <c:v>0.73473776398912904</c:v>
                </c:pt>
                <c:pt idx="7402">
                  <c:v>0.73760129126608431</c:v>
                </c:pt>
                <c:pt idx="7403">
                  <c:v>0.86490423505422853</c:v>
                </c:pt>
                <c:pt idx="7404">
                  <c:v>0.44548048239456511</c:v>
                </c:pt>
                <c:pt idx="7405">
                  <c:v>0.19046953143108147</c:v>
                </c:pt>
                <c:pt idx="7406">
                  <c:v>0.22141668816163051</c:v>
                </c:pt>
                <c:pt idx="7407">
                  <c:v>0.35027985849896437</c:v>
                </c:pt>
                <c:pt idx="7408">
                  <c:v>0.15358371806963519</c:v>
                </c:pt>
                <c:pt idx="7409">
                  <c:v>0.28155152233389741</c:v>
                </c:pt>
                <c:pt idx="7410">
                  <c:v>3.6437791789154426E-2</c:v>
                </c:pt>
                <c:pt idx="7411">
                  <c:v>0.40996852629350894</c:v>
                </c:pt>
                <c:pt idx="7412">
                  <c:v>0.34102334098006754</c:v>
                </c:pt>
                <c:pt idx="7413">
                  <c:v>0.57929377797026826</c:v>
                </c:pt>
                <c:pt idx="7414">
                  <c:v>0.19052827227419628</c:v>
                </c:pt>
                <c:pt idx="7415">
                  <c:v>0.20867403839187418</c:v>
                </c:pt>
                <c:pt idx="7416">
                  <c:v>0.18456517820459101</c:v>
                </c:pt>
                <c:pt idx="7417">
                  <c:v>0.98695201053607839</c:v>
                </c:pt>
                <c:pt idx="7418">
                  <c:v>0.7024430058442257</c:v>
                </c:pt>
                <c:pt idx="7419">
                  <c:v>0.95960114987548495</c:v>
                </c:pt>
                <c:pt idx="7420">
                  <c:v>1.6527883250512129E-2</c:v>
                </c:pt>
                <c:pt idx="7421">
                  <c:v>0.78413571733242637</c:v>
                </c:pt>
                <c:pt idx="7422">
                  <c:v>0.96900313206436262</c:v>
                </c:pt>
                <c:pt idx="7423">
                  <c:v>3.5642531717029649E-2</c:v>
                </c:pt>
                <c:pt idx="7424">
                  <c:v>4.4032494092375273E-2</c:v>
                </c:pt>
                <c:pt idx="7425">
                  <c:v>5.4130136526250344E-2</c:v>
                </c:pt>
                <c:pt idx="7426">
                  <c:v>0.76520652266461708</c:v>
                </c:pt>
                <c:pt idx="7427">
                  <c:v>0.82602835019399801</c:v>
                </c:pt>
                <c:pt idx="7428">
                  <c:v>5.8483636499607763E-2</c:v>
                </c:pt>
                <c:pt idx="7429">
                  <c:v>0.93448057488281311</c:v>
                </c:pt>
                <c:pt idx="7430">
                  <c:v>0.81502398141428078</c:v>
                </c:pt>
                <c:pt idx="7431">
                  <c:v>0.10805755579288004</c:v>
                </c:pt>
                <c:pt idx="7432">
                  <c:v>0.12334213690987887</c:v>
                </c:pt>
                <c:pt idx="7433">
                  <c:v>1.1296970309362267E-2</c:v>
                </c:pt>
                <c:pt idx="7434">
                  <c:v>0.86818191542671153</c:v>
                </c:pt>
                <c:pt idx="7435">
                  <c:v>0.53345450271547512</c:v>
                </c:pt>
                <c:pt idx="7436">
                  <c:v>0.76982906496609982</c:v>
                </c:pt>
                <c:pt idx="7437">
                  <c:v>0.51709681121497264</c:v>
                </c:pt>
                <c:pt idx="7438">
                  <c:v>0.84610801602066865</c:v>
                </c:pt>
                <c:pt idx="7439">
                  <c:v>0.53742718535355627</c:v>
                </c:pt>
                <c:pt idx="7440">
                  <c:v>0.53870616319529063</c:v>
                </c:pt>
                <c:pt idx="7441">
                  <c:v>3.4486749225522743E-2</c:v>
                </c:pt>
                <c:pt idx="7442">
                  <c:v>0.6187961593357828</c:v>
                </c:pt>
                <c:pt idx="7443">
                  <c:v>0.10705188247703569</c:v>
                </c:pt>
                <c:pt idx="7444">
                  <c:v>0.22099071751394808</c:v>
                </c:pt>
                <c:pt idx="7445">
                  <c:v>0.19099118290049544</c:v>
                </c:pt>
                <c:pt idx="7446">
                  <c:v>0.98881293460205799</c:v>
                </c:pt>
                <c:pt idx="7447">
                  <c:v>0.9789937827638322</c:v>
                </c:pt>
                <c:pt idx="7448">
                  <c:v>0.94850883770198968</c:v>
                </c:pt>
                <c:pt idx="7449">
                  <c:v>0.58803718331644184</c:v>
                </c:pt>
                <c:pt idx="7450">
                  <c:v>0.14094192541248254</c:v>
                </c:pt>
                <c:pt idx="7451">
                  <c:v>0.81094233356925771</c:v>
                </c:pt>
                <c:pt idx="7452">
                  <c:v>0.50780222448883683</c:v>
                </c:pt>
                <c:pt idx="7453">
                  <c:v>0.63198890985547984</c:v>
                </c:pt>
                <c:pt idx="7454">
                  <c:v>0.83760986702405371</c:v>
                </c:pt>
                <c:pt idx="7455">
                  <c:v>0.70903699924658847</c:v>
                </c:pt>
                <c:pt idx="7456">
                  <c:v>0.78484826338703195</c:v>
                </c:pt>
                <c:pt idx="7457">
                  <c:v>0.94476467182150325</c:v>
                </c:pt>
                <c:pt idx="7458">
                  <c:v>0.65984122998073758</c:v>
                </c:pt>
                <c:pt idx="7459">
                  <c:v>0.95155421223098147</c:v>
                </c:pt>
                <c:pt idx="7460">
                  <c:v>0.7716468920799191</c:v>
                </c:pt>
                <c:pt idx="7461">
                  <c:v>6.9317113174738876E-2</c:v>
                </c:pt>
                <c:pt idx="7462">
                  <c:v>1.2723053811454705E-2</c:v>
                </c:pt>
                <c:pt idx="7463">
                  <c:v>0.83636733509431005</c:v>
                </c:pt>
                <c:pt idx="7464">
                  <c:v>0.82580285604382064</c:v>
                </c:pt>
                <c:pt idx="7465">
                  <c:v>0.26860345446905282</c:v>
                </c:pt>
                <c:pt idx="7466">
                  <c:v>0.41826118734584244</c:v>
                </c:pt>
                <c:pt idx="7467">
                  <c:v>0.71577764754918294</c:v>
                </c:pt>
                <c:pt idx="7468">
                  <c:v>7.492428509282148E-2</c:v>
                </c:pt>
                <c:pt idx="7469">
                  <c:v>0.25246148102565735</c:v>
                </c:pt>
                <c:pt idx="7470">
                  <c:v>0.12011352419858497</c:v>
                </c:pt>
                <c:pt idx="7471">
                  <c:v>0.74800313159264775</c:v>
                </c:pt>
                <c:pt idx="7472">
                  <c:v>0.68863460360496986</c:v>
                </c:pt>
                <c:pt idx="7473">
                  <c:v>0.88178471470334785</c:v>
                </c:pt>
                <c:pt idx="7474">
                  <c:v>0.15570194514268168</c:v>
                </c:pt>
                <c:pt idx="7475">
                  <c:v>0.8825939390261629</c:v>
                </c:pt>
                <c:pt idx="7476">
                  <c:v>0.75633513869547053</c:v>
                </c:pt>
                <c:pt idx="7477">
                  <c:v>0.72467798074925227</c:v>
                </c:pt>
                <c:pt idx="7478">
                  <c:v>0.66282437865753863</c:v>
                </c:pt>
                <c:pt idx="7479">
                  <c:v>8.933402322667372E-2</c:v>
                </c:pt>
                <c:pt idx="7480">
                  <c:v>0.43693029668039191</c:v>
                </c:pt>
                <c:pt idx="7481">
                  <c:v>0.48749823332182052</c:v>
                </c:pt>
                <c:pt idx="7482">
                  <c:v>0.38280936581213465</c:v>
                </c:pt>
                <c:pt idx="7483">
                  <c:v>0.87701313052187357</c:v>
                </c:pt>
                <c:pt idx="7484">
                  <c:v>0.95968660710364884</c:v>
                </c:pt>
                <c:pt idx="7485">
                  <c:v>0.4528075170017814</c:v>
                </c:pt>
                <c:pt idx="7486">
                  <c:v>0.33594017491486861</c:v>
                </c:pt>
                <c:pt idx="7487">
                  <c:v>0.14652172017214901</c:v>
                </c:pt>
                <c:pt idx="7488">
                  <c:v>0.59055285928330981</c:v>
                </c:pt>
                <c:pt idx="7489">
                  <c:v>0.42190790056339833</c:v>
                </c:pt>
                <c:pt idx="7490">
                  <c:v>6.0866950108142085E-3</c:v>
                </c:pt>
                <c:pt idx="7491">
                  <c:v>0.29908497272948037</c:v>
                </c:pt>
                <c:pt idx="7492">
                  <c:v>0.72113859035127725</c:v>
                </c:pt>
                <c:pt idx="7493">
                  <c:v>0.17628995989276561</c:v>
                </c:pt>
                <c:pt idx="7494">
                  <c:v>0.9053578436865275</c:v>
                </c:pt>
                <c:pt idx="7495">
                  <c:v>0.34928076544277403</c:v>
                </c:pt>
                <c:pt idx="7496">
                  <c:v>0.36182672267864774</c:v>
                </c:pt>
                <c:pt idx="7497">
                  <c:v>0.22172998600719962</c:v>
                </c:pt>
                <c:pt idx="7498">
                  <c:v>0.61587674897903422</c:v>
                </c:pt>
                <c:pt idx="7499">
                  <c:v>4.0522016603742737E-2</c:v>
                </c:pt>
                <c:pt idx="7500">
                  <c:v>5.3534985079213504E-2</c:v>
                </c:pt>
                <c:pt idx="7501">
                  <c:v>0.76249615231645118</c:v>
                </c:pt>
                <c:pt idx="7502">
                  <c:v>0.27283390856945605</c:v>
                </c:pt>
                <c:pt idx="7503">
                  <c:v>0.51950325282267451</c:v>
                </c:pt>
                <c:pt idx="7504">
                  <c:v>0.2911721166647841</c:v>
                </c:pt>
                <c:pt idx="7505">
                  <c:v>0.72976671100117574</c:v>
                </c:pt>
                <c:pt idx="7506">
                  <c:v>0.18911372273653454</c:v>
                </c:pt>
                <c:pt idx="7507">
                  <c:v>0.43433995891098864</c:v>
                </c:pt>
                <c:pt idx="7508">
                  <c:v>0.95169134296089941</c:v>
                </c:pt>
                <c:pt idx="7509">
                  <c:v>7.6403069811129515E-2</c:v>
                </c:pt>
                <c:pt idx="7510">
                  <c:v>0.1063962416287494</c:v>
                </c:pt>
                <c:pt idx="7511">
                  <c:v>0.20163498036639532</c:v>
                </c:pt>
                <c:pt idx="7512">
                  <c:v>0.87911694398108731</c:v>
                </c:pt>
                <c:pt idx="7513">
                  <c:v>0.31847941610891345</c:v>
                </c:pt>
                <c:pt idx="7514">
                  <c:v>0.68354846848340167</c:v>
                </c:pt>
                <c:pt idx="7515">
                  <c:v>0.39911172650713089</c:v>
                </c:pt>
                <c:pt idx="7516">
                  <c:v>0.87078933132383474</c:v>
                </c:pt>
                <c:pt idx="7517">
                  <c:v>0.35629348566583052</c:v>
                </c:pt>
                <c:pt idx="7518">
                  <c:v>0.22461551158903889</c:v>
                </c:pt>
                <c:pt idx="7519">
                  <c:v>0.11290520295170378</c:v>
                </c:pt>
                <c:pt idx="7520">
                  <c:v>0.59774793526052872</c:v>
                </c:pt>
                <c:pt idx="7521">
                  <c:v>0.3495498496804153</c:v>
                </c:pt>
                <c:pt idx="7522">
                  <c:v>0.88432550471477467</c:v>
                </c:pt>
                <c:pt idx="7523">
                  <c:v>0.8587596671929395</c:v>
                </c:pt>
                <c:pt idx="7524">
                  <c:v>0.17372843770949564</c:v>
                </c:pt>
                <c:pt idx="7525">
                  <c:v>0.85385450946812258</c:v>
                </c:pt>
                <c:pt idx="7526">
                  <c:v>0.73274255671200461</c:v>
                </c:pt>
                <c:pt idx="7527">
                  <c:v>0.20415258463665498</c:v>
                </c:pt>
                <c:pt idx="7528">
                  <c:v>0.1924919142352845</c:v>
                </c:pt>
                <c:pt idx="7529">
                  <c:v>0.21160447840187907</c:v>
                </c:pt>
                <c:pt idx="7530">
                  <c:v>0.43647042635663896</c:v>
                </c:pt>
                <c:pt idx="7531">
                  <c:v>0.75845770200642648</c:v>
                </c:pt>
                <c:pt idx="7532">
                  <c:v>0.39859954798528902</c:v>
                </c:pt>
                <c:pt idx="7533">
                  <c:v>0.26260491472790248</c:v>
                </c:pt>
                <c:pt idx="7534">
                  <c:v>0.6008037578318286</c:v>
                </c:pt>
                <c:pt idx="7535">
                  <c:v>0.70875980551762496</c:v>
                </c:pt>
                <c:pt idx="7536">
                  <c:v>0.12605326069800801</c:v>
                </c:pt>
                <c:pt idx="7537">
                  <c:v>0.57715447739565484</c:v>
                </c:pt>
                <c:pt idx="7538">
                  <c:v>0.23530351474662475</c:v>
                </c:pt>
                <c:pt idx="7539">
                  <c:v>0.74617427249726576</c:v>
                </c:pt>
                <c:pt idx="7540">
                  <c:v>0.95099978752015146</c:v>
                </c:pt>
                <c:pt idx="7541">
                  <c:v>0.45343077716111707</c:v>
                </c:pt>
                <c:pt idx="7542">
                  <c:v>0.81107367286974275</c:v>
                </c:pt>
                <c:pt idx="7543">
                  <c:v>0.71522184774057096</c:v>
                </c:pt>
                <c:pt idx="7544">
                  <c:v>0.73359690175093561</c:v>
                </c:pt>
                <c:pt idx="7545">
                  <c:v>0.56312965395074788</c:v>
                </c:pt>
                <c:pt idx="7546">
                  <c:v>0.52009587619458131</c:v>
                </c:pt>
                <c:pt idx="7547">
                  <c:v>0.25139312830352833</c:v>
                </c:pt>
                <c:pt idx="7548">
                  <c:v>0.16430932337618867</c:v>
                </c:pt>
                <c:pt idx="7549">
                  <c:v>0.54679990957807745</c:v>
                </c:pt>
                <c:pt idx="7550">
                  <c:v>6.6082204722837642E-2</c:v>
                </c:pt>
                <c:pt idx="7551">
                  <c:v>0.64361670270730587</c:v>
                </c:pt>
                <c:pt idx="7552">
                  <c:v>0.26592432766497337</c:v>
                </c:pt>
                <c:pt idx="7553">
                  <c:v>0.39017699118246185</c:v>
                </c:pt>
                <c:pt idx="7554">
                  <c:v>0.70469272961127238</c:v>
                </c:pt>
                <c:pt idx="7555">
                  <c:v>0.77070850262917046</c:v>
                </c:pt>
                <c:pt idx="7556">
                  <c:v>0.29780561444247405</c:v>
                </c:pt>
                <c:pt idx="7557">
                  <c:v>0.21896386063609452</c:v>
                </c:pt>
                <c:pt idx="7558">
                  <c:v>0.1256076368156856</c:v>
                </c:pt>
                <c:pt idx="7559">
                  <c:v>8.7553887203128025E-2</c:v>
                </c:pt>
                <c:pt idx="7560">
                  <c:v>0.51818414894779408</c:v>
                </c:pt>
                <c:pt idx="7561">
                  <c:v>0.12099329154984713</c:v>
                </c:pt>
                <c:pt idx="7562">
                  <c:v>0.53425300425582245</c:v>
                </c:pt>
                <c:pt idx="7563">
                  <c:v>0.19024445358209519</c:v>
                </c:pt>
                <c:pt idx="7564">
                  <c:v>0.43853328024900207</c:v>
                </c:pt>
                <c:pt idx="7565">
                  <c:v>0.42884307095261431</c:v>
                </c:pt>
                <c:pt idx="7566">
                  <c:v>0.56549542656424245</c:v>
                </c:pt>
                <c:pt idx="7567">
                  <c:v>0.28163619119750161</c:v>
                </c:pt>
                <c:pt idx="7568">
                  <c:v>0.45946738238421614</c:v>
                </c:pt>
                <c:pt idx="7569">
                  <c:v>0.26829765749550316</c:v>
                </c:pt>
                <c:pt idx="7570">
                  <c:v>0.27873145289660034</c:v>
                </c:pt>
                <c:pt idx="7571">
                  <c:v>0.63953075913690527</c:v>
                </c:pt>
                <c:pt idx="7572">
                  <c:v>0.59347073994272892</c:v>
                </c:pt>
                <c:pt idx="7573">
                  <c:v>0.46272814341947816</c:v>
                </c:pt>
                <c:pt idx="7574">
                  <c:v>7.190837714444305E-2</c:v>
                </c:pt>
                <c:pt idx="7575">
                  <c:v>0.56409659262937339</c:v>
                </c:pt>
                <c:pt idx="7576">
                  <c:v>0.77143424785297099</c:v>
                </c:pt>
                <c:pt idx="7577">
                  <c:v>0.49540559085803365</c:v>
                </c:pt>
                <c:pt idx="7578">
                  <c:v>0.28176747694693854</c:v>
                </c:pt>
                <c:pt idx="7579">
                  <c:v>0.66598697317111633</c:v>
                </c:pt>
                <c:pt idx="7580">
                  <c:v>0.24306001292684115</c:v>
                </c:pt>
                <c:pt idx="7581">
                  <c:v>0.10963918739447333</c:v>
                </c:pt>
                <c:pt idx="7582">
                  <c:v>0.70582446488823014</c:v>
                </c:pt>
                <c:pt idx="7583">
                  <c:v>0.79178330245976491</c:v>
                </c:pt>
                <c:pt idx="7584">
                  <c:v>0.50196636724377353</c:v>
                </c:pt>
                <c:pt idx="7585">
                  <c:v>0.54873619207587843</c:v>
                </c:pt>
                <c:pt idx="7586">
                  <c:v>0.60918214526455017</c:v>
                </c:pt>
                <c:pt idx="7587">
                  <c:v>0.52431738726995769</c:v>
                </c:pt>
                <c:pt idx="7588">
                  <c:v>0.2023297721530915</c:v>
                </c:pt>
                <c:pt idx="7589">
                  <c:v>0.55648250298410773</c:v>
                </c:pt>
                <c:pt idx="7590">
                  <c:v>0.80142957987330365</c:v>
                </c:pt>
                <c:pt idx="7591">
                  <c:v>0.62695085659015493</c:v>
                </c:pt>
                <c:pt idx="7592">
                  <c:v>0.16304863670982822</c:v>
                </c:pt>
                <c:pt idx="7593">
                  <c:v>0.35843910805808338</c:v>
                </c:pt>
                <c:pt idx="7594">
                  <c:v>0.28609105818257252</c:v>
                </c:pt>
                <c:pt idx="7595">
                  <c:v>0.3324168004712168</c:v>
                </c:pt>
                <c:pt idx="7596">
                  <c:v>0.92916744571606047</c:v>
                </c:pt>
                <c:pt idx="7597">
                  <c:v>0.51726207580289896</c:v>
                </c:pt>
                <c:pt idx="7598">
                  <c:v>0.62370994529859625</c:v>
                </c:pt>
                <c:pt idx="7599">
                  <c:v>0.69305255948242384</c:v>
                </c:pt>
                <c:pt idx="7600">
                  <c:v>0.13436914707271808</c:v>
                </c:pt>
                <c:pt idx="7601">
                  <c:v>0.34225677714788205</c:v>
                </c:pt>
                <c:pt idx="7602">
                  <c:v>0.30965545042867559</c:v>
                </c:pt>
                <c:pt idx="7603">
                  <c:v>0.37915728072596588</c:v>
                </c:pt>
                <c:pt idx="7604">
                  <c:v>0.49641908728350842</c:v>
                </c:pt>
                <c:pt idx="7605">
                  <c:v>0.31560189990121962</c:v>
                </c:pt>
                <c:pt idx="7606">
                  <c:v>0.32113356577285268</c:v>
                </c:pt>
                <c:pt idx="7607">
                  <c:v>0.29184187030971137</c:v>
                </c:pt>
                <c:pt idx="7608">
                  <c:v>0.98631622129414054</c:v>
                </c:pt>
                <c:pt idx="7609">
                  <c:v>1.6733216595246091E-2</c:v>
                </c:pt>
                <c:pt idx="7610">
                  <c:v>0.23517324227614944</c:v>
                </c:pt>
                <c:pt idx="7611">
                  <c:v>0.55668486121887573</c:v>
                </c:pt>
                <c:pt idx="7612">
                  <c:v>0.2024644316185566</c:v>
                </c:pt>
                <c:pt idx="7613">
                  <c:v>0.8197041390555464</c:v>
                </c:pt>
                <c:pt idx="7614">
                  <c:v>0.76746703254406667</c:v>
                </c:pt>
                <c:pt idx="7615">
                  <c:v>0.81841789410375887</c:v>
                </c:pt>
                <c:pt idx="7616">
                  <c:v>0.14954812785123853</c:v>
                </c:pt>
                <c:pt idx="7617">
                  <c:v>0.45538672174112255</c:v>
                </c:pt>
                <c:pt idx="7618">
                  <c:v>0.68463422902144222</c:v>
                </c:pt>
                <c:pt idx="7619">
                  <c:v>0.64748908935463478</c:v>
                </c:pt>
                <c:pt idx="7620">
                  <c:v>0.34912670932203843</c:v>
                </c:pt>
                <c:pt idx="7621">
                  <c:v>0.77260550147509455</c:v>
                </c:pt>
                <c:pt idx="7622">
                  <c:v>0.1806652178897826</c:v>
                </c:pt>
                <c:pt idx="7623">
                  <c:v>0.44031899955138515</c:v>
                </c:pt>
                <c:pt idx="7624">
                  <c:v>0.44142738610572524</c:v>
                </c:pt>
                <c:pt idx="7625">
                  <c:v>7.0080204899460166E-2</c:v>
                </c:pt>
                <c:pt idx="7626">
                  <c:v>0.83800567120220781</c:v>
                </c:pt>
                <c:pt idx="7627">
                  <c:v>0.36131782148094749</c:v>
                </c:pt>
                <c:pt idx="7628">
                  <c:v>0.66862755625910475</c:v>
                </c:pt>
                <c:pt idx="7629">
                  <c:v>0.62333997274904507</c:v>
                </c:pt>
                <c:pt idx="7630">
                  <c:v>0.47492391917618176</c:v>
                </c:pt>
                <c:pt idx="7631">
                  <c:v>4.6311520061600733E-2</c:v>
                </c:pt>
                <c:pt idx="7632">
                  <c:v>0.35771960129855185</c:v>
                </c:pt>
                <c:pt idx="7633">
                  <c:v>0.19334095073553778</c:v>
                </c:pt>
                <c:pt idx="7634">
                  <c:v>0.48136093815851999</c:v>
                </c:pt>
                <c:pt idx="7635">
                  <c:v>0.23328955622077432</c:v>
                </c:pt>
                <c:pt idx="7636">
                  <c:v>0.89757332852928584</c:v>
                </c:pt>
                <c:pt idx="7637">
                  <c:v>0.51493451768296516</c:v>
                </c:pt>
                <c:pt idx="7638">
                  <c:v>0.50444062357043873</c:v>
                </c:pt>
                <c:pt idx="7639">
                  <c:v>0.13356227433940501</c:v>
                </c:pt>
                <c:pt idx="7640">
                  <c:v>0.78114674835519249</c:v>
                </c:pt>
                <c:pt idx="7641">
                  <c:v>0.73340153169510958</c:v>
                </c:pt>
                <c:pt idx="7642">
                  <c:v>0.27954512568169509</c:v>
                </c:pt>
                <c:pt idx="7643">
                  <c:v>0.31492925822498707</c:v>
                </c:pt>
                <c:pt idx="7644">
                  <c:v>1.6044913332930261E-2</c:v>
                </c:pt>
                <c:pt idx="7645">
                  <c:v>0.66686031253396549</c:v>
                </c:pt>
                <c:pt idx="7646">
                  <c:v>0.92127468433290471</c:v>
                </c:pt>
                <c:pt idx="7647">
                  <c:v>0.86362150910479085</c:v>
                </c:pt>
                <c:pt idx="7648">
                  <c:v>0.88670545019521629</c:v>
                </c:pt>
                <c:pt idx="7649">
                  <c:v>0.85850335697573765</c:v>
                </c:pt>
                <c:pt idx="7650">
                  <c:v>0.86592261719793207</c:v>
                </c:pt>
                <c:pt idx="7651">
                  <c:v>0.56142917161873973</c:v>
                </c:pt>
                <c:pt idx="7652">
                  <c:v>0.94008932213303131</c:v>
                </c:pt>
                <c:pt idx="7653">
                  <c:v>8.1239015833120334E-2</c:v>
                </c:pt>
                <c:pt idx="7654">
                  <c:v>0.38414103322855248</c:v>
                </c:pt>
                <c:pt idx="7655">
                  <c:v>0.25834739825611347</c:v>
                </c:pt>
                <c:pt idx="7656">
                  <c:v>4.4724416474217744E-2</c:v>
                </c:pt>
                <c:pt idx="7657">
                  <c:v>0.68326960815269011</c:v>
                </c:pt>
                <c:pt idx="7658">
                  <c:v>0.71230614823862271</c:v>
                </c:pt>
                <c:pt idx="7659">
                  <c:v>0.72943537250600543</c:v>
                </c:pt>
                <c:pt idx="7660">
                  <c:v>0.62030763440779768</c:v>
                </c:pt>
                <c:pt idx="7661">
                  <c:v>0.51041341783032446</c:v>
                </c:pt>
                <c:pt idx="7662">
                  <c:v>0.5183154002382957</c:v>
                </c:pt>
                <c:pt idx="7663">
                  <c:v>0.32693373101154982</c:v>
                </c:pt>
                <c:pt idx="7664">
                  <c:v>0.77521903709285844</c:v>
                </c:pt>
                <c:pt idx="7665">
                  <c:v>0.10635834564750937</c:v>
                </c:pt>
                <c:pt idx="7666">
                  <c:v>0.5647172236650797</c:v>
                </c:pt>
                <c:pt idx="7667">
                  <c:v>0.20238006496912803</c:v>
                </c:pt>
                <c:pt idx="7668">
                  <c:v>0.40175386210985198</c:v>
                </c:pt>
                <c:pt idx="7669">
                  <c:v>0.2771624062569637</c:v>
                </c:pt>
                <c:pt idx="7670">
                  <c:v>0.26856388676379056</c:v>
                </c:pt>
                <c:pt idx="7671">
                  <c:v>0.75324676500318888</c:v>
                </c:pt>
                <c:pt idx="7672">
                  <c:v>0.81838133457041407</c:v>
                </c:pt>
                <c:pt idx="7673">
                  <c:v>0.53509205092447443</c:v>
                </c:pt>
                <c:pt idx="7674">
                  <c:v>0.29210181361627852</c:v>
                </c:pt>
                <c:pt idx="7675">
                  <c:v>0.35518337476774275</c:v>
                </c:pt>
                <c:pt idx="7676">
                  <c:v>0.56698164742765089</c:v>
                </c:pt>
                <c:pt idx="7677">
                  <c:v>0.26055024250436121</c:v>
                </c:pt>
                <c:pt idx="7678">
                  <c:v>6.79276967737487E-2</c:v>
                </c:pt>
                <c:pt idx="7679">
                  <c:v>0.66080160236954766</c:v>
                </c:pt>
                <c:pt idx="7680">
                  <c:v>9.2532950962210522E-2</c:v>
                </c:pt>
                <c:pt idx="7681">
                  <c:v>0.20130874784724262</c:v>
                </c:pt>
                <c:pt idx="7682">
                  <c:v>0.39612699458195222</c:v>
                </c:pt>
                <c:pt idx="7683">
                  <c:v>0.7063998648460954</c:v>
                </c:pt>
                <c:pt idx="7684">
                  <c:v>0.4625303943001341</c:v>
                </c:pt>
                <c:pt idx="7685">
                  <c:v>0.74833892832898485</c:v>
                </c:pt>
                <c:pt idx="7686">
                  <c:v>0.33237035122344755</c:v>
                </c:pt>
                <c:pt idx="7687">
                  <c:v>0.14849493845761519</c:v>
                </c:pt>
                <c:pt idx="7688">
                  <c:v>0.75443258311340244</c:v>
                </c:pt>
                <c:pt idx="7689">
                  <c:v>0.7484263129292178</c:v>
                </c:pt>
                <c:pt idx="7690">
                  <c:v>0.80104332733947936</c:v>
                </c:pt>
                <c:pt idx="7691">
                  <c:v>0.13520452060513408</c:v>
                </c:pt>
                <c:pt idx="7692">
                  <c:v>0.38237973646371615</c:v>
                </c:pt>
                <c:pt idx="7693">
                  <c:v>0.65623267165209753</c:v>
                </c:pt>
                <c:pt idx="7694">
                  <c:v>0.30251438277890647</c:v>
                </c:pt>
                <c:pt idx="7695">
                  <c:v>0.35923329105565011</c:v>
                </c:pt>
                <c:pt idx="7696">
                  <c:v>0.63392469828665476</c:v>
                </c:pt>
                <c:pt idx="7697">
                  <c:v>0.37240602978151571</c:v>
                </c:pt>
                <c:pt idx="7698">
                  <c:v>2.8144463909857191E-2</c:v>
                </c:pt>
                <c:pt idx="7699">
                  <c:v>2.4006858944896077E-2</c:v>
                </c:pt>
                <c:pt idx="7700">
                  <c:v>0.48328021284345546</c:v>
                </c:pt>
                <c:pt idx="7701">
                  <c:v>0.49053918593122586</c:v>
                </c:pt>
                <c:pt idx="7702">
                  <c:v>0.49209987208810629</c:v>
                </c:pt>
                <c:pt idx="7703">
                  <c:v>0.72255211077749359</c:v>
                </c:pt>
                <c:pt idx="7704">
                  <c:v>0.93332776331032052</c:v>
                </c:pt>
                <c:pt idx="7705">
                  <c:v>0.43971988253282379</c:v>
                </c:pt>
                <c:pt idx="7706">
                  <c:v>0.37206765514429085</c:v>
                </c:pt>
                <c:pt idx="7707">
                  <c:v>0.34108193607119935</c:v>
                </c:pt>
                <c:pt idx="7708">
                  <c:v>0.56410147462231175</c:v>
                </c:pt>
                <c:pt idx="7709">
                  <c:v>0.85348590316878903</c:v>
                </c:pt>
                <c:pt idx="7710">
                  <c:v>0.53757648381291723</c:v>
                </c:pt>
                <c:pt idx="7711">
                  <c:v>4.7965369675292337E-2</c:v>
                </c:pt>
                <c:pt idx="7712">
                  <c:v>0.15397005861344285</c:v>
                </c:pt>
                <c:pt idx="7713">
                  <c:v>0.77477704210894971</c:v>
                </c:pt>
                <c:pt idx="7714">
                  <c:v>0.67774865109368632</c:v>
                </c:pt>
                <c:pt idx="7715">
                  <c:v>0.92158085756077468</c:v>
                </c:pt>
                <c:pt idx="7716">
                  <c:v>9.4749499156488812E-3</c:v>
                </c:pt>
                <c:pt idx="7717">
                  <c:v>0.24548515828581768</c:v>
                </c:pt>
                <c:pt idx="7718">
                  <c:v>0.86905723571267779</c:v>
                </c:pt>
                <c:pt idx="7719">
                  <c:v>0.24496254895113528</c:v>
                </c:pt>
                <c:pt idx="7720">
                  <c:v>8.5562147705611838E-2</c:v>
                </c:pt>
                <c:pt idx="7721">
                  <c:v>4.3018414193307243E-2</c:v>
                </c:pt>
                <c:pt idx="7722">
                  <c:v>1.0489272889908996E-2</c:v>
                </c:pt>
                <c:pt idx="7723">
                  <c:v>0.29321138667557917</c:v>
                </c:pt>
                <c:pt idx="7724">
                  <c:v>3.7777824344941333E-3</c:v>
                </c:pt>
                <c:pt idx="7725">
                  <c:v>0.49319130251798377</c:v>
                </c:pt>
                <c:pt idx="7726">
                  <c:v>6.6223345727763769E-2</c:v>
                </c:pt>
                <c:pt idx="7727">
                  <c:v>1.5773572500689687E-2</c:v>
                </c:pt>
                <c:pt idx="7728">
                  <c:v>0.10643494506666201</c:v>
                </c:pt>
                <c:pt idx="7729">
                  <c:v>0.852123661363555</c:v>
                </c:pt>
                <c:pt idx="7730">
                  <c:v>0.6423784632433106</c:v>
                </c:pt>
                <c:pt idx="7731">
                  <c:v>0.45483365629559086</c:v>
                </c:pt>
                <c:pt idx="7732">
                  <c:v>0.38926328597090359</c:v>
                </c:pt>
                <c:pt idx="7733">
                  <c:v>0.34804923895189971</c:v>
                </c:pt>
                <c:pt idx="7734">
                  <c:v>0.66356099055314488</c:v>
                </c:pt>
                <c:pt idx="7735">
                  <c:v>0.46957015268018942</c:v>
                </c:pt>
                <c:pt idx="7736">
                  <c:v>6.5558021918664694E-2</c:v>
                </c:pt>
                <c:pt idx="7737">
                  <c:v>0.83367631297264078</c:v>
                </c:pt>
                <c:pt idx="7738">
                  <c:v>0.59779405714841283</c:v>
                </c:pt>
                <c:pt idx="7739">
                  <c:v>0.12472041934948434</c:v>
                </c:pt>
                <c:pt idx="7740">
                  <c:v>0.17608993275840298</c:v>
                </c:pt>
                <c:pt idx="7741">
                  <c:v>0.54350179645395924</c:v>
                </c:pt>
                <c:pt idx="7742">
                  <c:v>0.63469492766759117</c:v>
                </c:pt>
                <c:pt idx="7743">
                  <c:v>0.31765123518074456</c:v>
                </c:pt>
                <c:pt idx="7744">
                  <c:v>0.76431160874865556</c:v>
                </c:pt>
                <c:pt idx="7745">
                  <c:v>0.78521016462948645</c:v>
                </c:pt>
                <c:pt idx="7746">
                  <c:v>2.7238853754121276E-2</c:v>
                </c:pt>
                <c:pt idx="7747">
                  <c:v>0.80341697149137825</c:v>
                </c:pt>
                <c:pt idx="7748">
                  <c:v>2.9041781569384868E-2</c:v>
                </c:pt>
                <c:pt idx="7749">
                  <c:v>0.10522476262656262</c:v>
                </c:pt>
                <c:pt idx="7750">
                  <c:v>0.51258739061308434</c:v>
                </c:pt>
                <c:pt idx="7751">
                  <c:v>5.6275960084179399E-2</c:v>
                </c:pt>
                <c:pt idx="7752">
                  <c:v>0.83006306077822256</c:v>
                </c:pt>
                <c:pt idx="7753">
                  <c:v>0.8698644255613277</c:v>
                </c:pt>
                <c:pt idx="7754">
                  <c:v>0.81140233520949367</c:v>
                </c:pt>
                <c:pt idx="7755">
                  <c:v>0.23904979193538883</c:v>
                </c:pt>
                <c:pt idx="7756">
                  <c:v>0.70985498405520575</c:v>
                </c:pt>
                <c:pt idx="7757">
                  <c:v>0.53271894181739488</c:v>
                </c:pt>
                <c:pt idx="7758">
                  <c:v>0.40725705093110776</c:v>
                </c:pt>
                <c:pt idx="7759">
                  <c:v>0.76925692510290855</c:v>
                </c:pt>
                <c:pt idx="7760">
                  <c:v>0.90114213055984216</c:v>
                </c:pt>
                <c:pt idx="7761">
                  <c:v>0.49579024524231918</c:v>
                </c:pt>
                <c:pt idx="7762">
                  <c:v>0.74665371363361077</c:v>
                </c:pt>
                <c:pt idx="7763">
                  <c:v>8.9669660706850549E-3</c:v>
                </c:pt>
                <c:pt idx="7764">
                  <c:v>0.70780067597879126</c:v>
                </c:pt>
                <c:pt idx="7765">
                  <c:v>5.963101520185872E-3</c:v>
                </c:pt>
                <c:pt idx="7766">
                  <c:v>0.22184917573903185</c:v>
                </c:pt>
                <c:pt idx="7767">
                  <c:v>0.61909857188309481</c:v>
                </c:pt>
                <c:pt idx="7768">
                  <c:v>0.18969956514877248</c:v>
                </c:pt>
                <c:pt idx="7769">
                  <c:v>0.28059338139397716</c:v>
                </c:pt>
                <c:pt idx="7770">
                  <c:v>0.93296301454909292</c:v>
                </c:pt>
                <c:pt idx="7771">
                  <c:v>0.30938745257881817</c:v>
                </c:pt>
                <c:pt idx="7772">
                  <c:v>0.87491741817207891</c:v>
                </c:pt>
                <c:pt idx="7773">
                  <c:v>0.73704914410461164</c:v>
                </c:pt>
                <c:pt idx="7774">
                  <c:v>0.58496689218327724</c:v>
                </c:pt>
                <c:pt idx="7775">
                  <c:v>0.53855885031565975</c:v>
                </c:pt>
                <c:pt idx="7776">
                  <c:v>0.55859918126771191</c:v>
                </c:pt>
                <c:pt idx="7777">
                  <c:v>0.3764414924087196</c:v>
                </c:pt>
                <c:pt idx="7778">
                  <c:v>0.85216483932554943</c:v>
                </c:pt>
                <c:pt idx="7779">
                  <c:v>0.33445647048505789</c:v>
                </c:pt>
                <c:pt idx="7780">
                  <c:v>0.2099013683432254</c:v>
                </c:pt>
                <c:pt idx="7781">
                  <c:v>0.81229967056415031</c:v>
                </c:pt>
                <c:pt idx="7782">
                  <c:v>0.32056509764891356</c:v>
                </c:pt>
                <c:pt idx="7783">
                  <c:v>0.73759811126515185</c:v>
                </c:pt>
                <c:pt idx="7784">
                  <c:v>0.81145795938161103</c:v>
                </c:pt>
                <c:pt idx="7785">
                  <c:v>0.17392525271229692</c:v>
                </c:pt>
                <c:pt idx="7786">
                  <c:v>0.16172426154917305</c:v>
                </c:pt>
                <c:pt idx="7787">
                  <c:v>9.9665782926448523E-2</c:v>
                </c:pt>
                <c:pt idx="7788">
                  <c:v>8.2815570795357021E-2</c:v>
                </c:pt>
                <c:pt idx="7789">
                  <c:v>0.88130028354064571</c:v>
                </c:pt>
                <c:pt idx="7790">
                  <c:v>1.3867393608143271E-2</c:v>
                </c:pt>
                <c:pt idx="7791">
                  <c:v>6.9286298039036937E-2</c:v>
                </c:pt>
                <c:pt idx="7792">
                  <c:v>0.49481306806896491</c:v>
                </c:pt>
                <c:pt idx="7793">
                  <c:v>0.32323696106823019</c:v>
                </c:pt>
                <c:pt idx="7794">
                  <c:v>0.64360659972001177</c:v>
                </c:pt>
                <c:pt idx="7795">
                  <c:v>9.6123420212475316E-2</c:v>
                </c:pt>
                <c:pt idx="7796">
                  <c:v>0.54632543704767034</c:v>
                </c:pt>
                <c:pt idx="7797">
                  <c:v>9.1622386170375339E-2</c:v>
                </c:pt>
                <c:pt idx="7798">
                  <c:v>0.89744629147343635</c:v>
                </c:pt>
                <c:pt idx="7799">
                  <c:v>0.37982272001906425</c:v>
                </c:pt>
                <c:pt idx="7800">
                  <c:v>0.68045728638789493</c:v>
                </c:pt>
                <c:pt idx="7801">
                  <c:v>0.44561424732469684</c:v>
                </c:pt>
                <c:pt idx="7802">
                  <c:v>0.43865671215516361</c:v>
                </c:pt>
                <c:pt idx="7803">
                  <c:v>0.50336311781004217</c:v>
                </c:pt>
                <c:pt idx="7804">
                  <c:v>2.392295935373891E-2</c:v>
                </c:pt>
                <c:pt idx="7805">
                  <c:v>7.3179784264964881E-2</c:v>
                </c:pt>
                <c:pt idx="7806">
                  <c:v>0.93263606723986381</c:v>
                </c:pt>
                <c:pt idx="7807">
                  <c:v>0.81438402636646479</c:v>
                </c:pt>
                <c:pt idx="7808">
                  <c:v>0.35233306714907897</c:v>
                </c:pt>
                <c:pt idx="7809">
                  <c:v>0.66186150054534032</c:v>
                </c:pt>
                <c:pt idx="7810">
                  <c:v>0.90624159151047545</c:v>
                </c:pt>
                <c:pt idx="7811">
                  <c:v>0.20243044253551887</c:v>
                </c:pt>
                <c:pt idx="7812">
                  <c:v>0.24844962044081167</c:v>
                </c:pt>
                <c:pt idx="7813">
                  <c:v>0.69277267469687975</c:v>
                </c:pt>
                <c:pt idx="7814">
                  <c:v>0.4303455564334735</c:v>
                </c:pt>
                <c:pt idx="7815">
                  <c:v>0.81776890336431973</c:v>
                </c:pt>
                <c:pt idx="7816">
                  <c:v>0.24196077009754291</c:v>
                </c:pt>
                <c:pt idx="7817">
                  <c:v>0.63466495537881973</c:v>
                </c:pt>
                <c:pt idx="7818">
                  <c:v>0.81390697779781507</c:v>
                </c:pt>
                <c:pt idx="7819">
                  <c:v>0.3345777738534742</c:v>
                </c:pt>
                <c:pt idx="7820">
                  <c:v>0.24864708131581875</c:v>
                </c:pt>
                <c:pt idx="7821">
                  <c:v>1.149760094075352E-2</c:v>
                </c:pt>
                <c:pt idx="7822">
                  <c:v>0.24018093721949538</c:v>
                </c:pt>
                <c:pt idx="7823">
                  <c:v>0.72101377403410793</c:v>
                </c:pt>
                <c:pt idx="7824">
                  <c:v>7.8502117227065432E-2</c:v>
                </c:pt>
                <c:pt idx="7825">
                  <c:v>0.38508616126379286</c:v>
                </c:pt>
                <c:pt idx="7826">
                  <c:v>0.14311428654152633</c:v>
                </c:pt>
                <c:pt idx="7827">
                  <c:v>0.3218158294082693</c:v>
                </c:pt>
                <c:pt idx="7828">
                  <c:v>0.75864679075714514</c:v>
                </c:pt>
                <c:pt idx="7829">
                  <c:v>0.5766141813139497</c:v>
                </c:pt>
                <c:pt idx="7830">
                  <c:v>0.15454726952805523</c:v>
                </c:pt>
                <c:pt idx="7831">
                  <c:v>0.47596088399922515</c:v>
                </c:pt>
                <c:pt idx="7832">
                  <c:v>0.47457930095241374</c:v>
                </c:pt>
                <c:pt idx="7833">
                  <c:v>0.25431303319256426</c:v>
                </c:pt>
                <c:pt idx="7834">
                  <c:v>0.23915079340299164</c:v>
                </c:pt>
                <c:pt idx="7835">
                  <c:v>0.40738665005536129</c:v>
                </c:pt>
                <c:pt idx="7836">
                  <c:v>0.94742940643216922</c:v>
                </c:pt>
                <c:pt idx="7837">
                  <c:v>0.44603583144305081</c:v>
                </c:pt>
                <c:pt idx="7838">
                  <c:v>0.52422098932984329</c:v>
                </c:pt>
                <c:pt idx="7839">
                  <c:v>0.5821695926516175</c:v>
                </c:pt>
                <c:pt idx="7840">
                  <c:v>0.52434562171080412</c:v>
                </c:pt>
                <c:pt idx="7841">
                  <c:v>0.67686601945984459</c:v>
                </c:pt>
                <c:pt idx="7842">
                  <c:v>8.7190987582873081E-2</c:v>
                </c:pt>
                <c:pt idx="7843">
                  <c:v>0.41893023132296753</c:v>
                </c:pt>
                <c:pt idx="7844">
                  <c:v>0.96039977109078312</c:v>
                </c:pt>
                <c:pt idx="7845">
                  <c:v>0.43895464876617984</c:v>
                </c:pt>
                <c:pt idx="7846">
                  <c:v>0.51078373916017994</c:v>
                </c:pt>
                <c:pt idx="7847">
                  <c:v>0.74230599111984763</c:v>
                </c:pt>
                <c:pt idx="7848">
                  <c:v>0.93679467725418264</c:v>
                </c:pt>
                <c:pt idx="7849">
                  <c:v>0.70814253702207586</c:v>
                </c:pt>
                <c:pt idx="7850">
                  <c:v>0.75162165600416331</c:v>
                </c:pt>
                <c:pt idx="7851">
                  <c:v>0.50517438794727176</c:v>
                </c:pt>
                <c:pt idx="7852">
                  <c:v>0.46594015577153308</c:v>
                </c:pt>
                <c:pt idx="7853">
                  <c:v>5.6199978131894014E-2</c:v>
                </c:pt>
                <c:pt idx="7854">
                  <c:v>0.55303438871774557</c:v>
                </c:pt>
                <c:pt idx="7855">
                  <c:v>0.84897310512558233</c:v>
                </c:pt>
                <c:pt idx="7856">
                  <c:v>0.69097977163781399</c:v>
                </c:pt>
                <c:pt idx="7857">
                  <c:v>0.29702384271520371</c:v>
                </c:pt>
                <c:pt idx="7858">
                  <c:v>7.9726440403483076E-2</c:v>
                </c:pt>
                <c:pt idx="7859">
                  <c:v>0.96228578731524095</c:v>
                </c:pt>
                <c:pt idx="7860">
                  <c:v>0.13722933322993541</c:v>
                </c:pt>
                <c:pt idx="7861">
                  <c:v>0.41340552149964754</c:v>
                </c:pt>
                <c:pt idx="7862">
                  <c:v>0.10660177055122413</c:v>
                </c:pt>
                <c:pt idx="7863">
                  <c:v>0.6559595803990772</c:v>
                </c:pt>
                <c:pt idx="7864">
                  <c:v>0.71266969326542207</c:v>
                </c:pt>
                <c:pt idx="7865">
                  <c:v>0.83953663792439581</c:v>
                </c:pt>
                <c:pt idx="7866">
                  <c:v>9.2275521295273458E-2</c:v>
                </c:pt>
                <c:pt idx="7867">
                  <c:v>0.87468833563601989</c:v>
                </c:pt>
                <c:pt idx="7868">
                  <c:v>0.88685896056092295</c:v>
                </c:pt>
                <c:pt idx="7869">
                  <c:v>0.43855207340724395</c:v>
                </c:pt>
                <c:pt idx="7870">
                  <c:v>0.74469968152451316</c:v>
                </c:pt>
                <c:pt idx="7871">
                  <c:v>0.16754930846744651</c:v>
                </c:pt>
                <c:pt idx="7872">
                  <c:v>1.22933834848429E-3</c:v>
                </c:pt>
                <c:pt idx="7873">
                  <c:v>0.66149154895054718</c:v>
                </c:pt>
                <c:pt idx="7874">
                  <c:v>0.68846513782090746</c:v>
                </c:pt>
                <c:pt idx="7875">
                  <c:v>3.3573281966882425E-2</c:v>
                </c:pt>
                <c:pt idx="7876">
                  <c:v>0.26615194336797665</c:v>
                </c:pt>
                <c:pt idx="7877">
                  <c:v>0.21571411155895986</c:v>
                </c:pt>
                <c:pt idx="7878">
                  <c:v>0.50707489741364253</c:v>
                </c:pt>
                <c:pt idx="7879">
                  <c:v>0.40780275706565133</c:v>
                </c:pt>
                <c:pt idx="7880">
                  <c:v>0.94093992837748486</c:v>
                </c:pt>
                <c:pt idx="7881">
                  <c:v>0.37737816636328503</c:v>
                </c:pt>
                <c:pt idx="7882">
                  <c:v>0.59484399370609042</c:v>
                </c:pt>
                <c:pt idx="7883">
                  <c:v>0.54300414423598165</c:v>
                </c:pt>
                <c:pt idx="7884">
                  <c:v>0.27065410011944085</c:v>
                </c:pt>
                <c:pt idx="7885">
                  <c:v>0.88346263341766906</c:v>
                </c:pt>
                <c:pt idx="7886">
                  <c:v>0.35648177673876369</c:v>
                </c:pt>
                <c:pt idx="7887">
                  <c:v>0.3892235743763035</c:v>
                </c:pt>
                <c:pt idx="7888">
                  <c:v>0.68061646850808355</c:v>
                </c:pt>
                <c:pt idx="7889">
                  <c:v>0.1209881413360071</c:v>
                </c:pt>
                <c:pt idx="7890">
                  <c:v>0.44769336024657513</c:v>
                </c:pt>
                <c:pt idx="7891">
                  <c:v>0.38230759016345611</c:v>
                </c:pt>
                <c:pt idx="7892">
                  <c:v>0.44366980318150939</c:v>
                </c:pt>
                <c:pt idx="7893">
                  <c:v>0.75838399760349839</c:v>
                </c:pt>
                <c:pt idx="7894">
                  <c:v>0.15984964797266277</c:v>
                </c:pt>
                <c:pt idx="7895">
                  <c:v>0.59303540251824793</c:v>
                </c:pt>
                <c:pt idx="7896">
                  <c:v>0.14601205016766305</c:v>
                </c:pt>
                <c:pt idx="7897">
                  <c:v>2.4529093887903305E-2</c:v>
                </c:pt>
                <c:pt idx="7898">
                  <c:v>0.26048289996594326</c:v>
                </c:pt>
                <c:pt idx="7899">
                  <c:v>0.93610165358339514</c:v>
                </c:pt>
                <c:pt idx="7900">
                  <c:v>6.0493702097094482E-2</c:v>
                </c:pt>
                <c:pt idx="7901">
                  <c:v>0.71765307184199478</c:v>
                </c:pt>
                <c:pt idx="7902">
                  <c:v>0.59518037438168203</c:v>
                </c:pt>
                <c:pt idx="7903">
                  <c:v>0.1965541589057791</c:v>
                </c:pt>
                <c:pt idx="7904">
                  <c:v>0.48575065540417595</c:v>
                </c:pt>
                <c:pt idx="7905">
                  <c:v>1.1267303960056652E-2</c:v>
                </c:pt>
                <c:pt idx="7906">
                  <c:v>0.36957958264722468</c:v>
                </c:pt>
                <c:pt idx="7907">
                  <c:v>0.52404747788051487</c:v>
                </c:pt>
                <c:pt idx="7908">
                  <c:v>0.66596266378926239</c:v>
                </c:pt>
                <c:pt idx="7909">
                  <c:v>0.83449223210778656</c:v>
                </c:pt>
                <c:pt idx="7910">
                  <c:v>0.31094696154396373</c:v>
                </c:pt>
                <c:pt idx="7911">
                  <c:v>8.5584595373638245E-2</c:v>
                </c:pt>
                <c:pt idx="7912">
                  <c:v>0.42029637071317821</c:v>
                </c:pt>
                <c:pt idx="7913">
                  <c:v>0.9211045023617821</c:v>
                </c:pt>
                <c:pt idx="7914">
                  <c:v>3.3731204473288362E-3</c:v>
                </c:pt>
                <c:pt idx="7915">
                  <c:v>0.69203728423083077</c:v>
                </c:pt>
                <c:pt idx="7916">
                  <c:v>7.0637993547431194E-2</c:v>
                </c:pt>
                <c:pt idx="7917">
                  <c:v>0.21275947765110037</c:v>
                </c:pt>
                <c:pt idx="7918">
                  <c:v>0.84854280801887749</c:v>
                </c:pt>
                <c:pt idx="7919">
                  <c:v>0.4589762992500217</c:v>
                </c:pt>
                <c:pt idx="7920">
                  <c:v>1.4663421090069888E-2</c:v>
                </c:pt>
                <c:pt idx="7921">
                  <c:v>0.44812018677970406</c:v>
                </c:pt>
                <c:pt idx="7922">
                  <c:v>0.55598113246074932</c:v>
                </c:pt>
                <c:pt idx="7923">
                  <c:v>0.37489519378863984</c:v>
                </c:pt>
                <c:pt idx="7924">
                  <c:v>0.86352393164463526</c:v>
                </c:pt>
                <c:pt idx="7925">
                  <c:v>0.24672107735961726</c:v>
                </c:pt>
                <c:pt idx="7926">
                  <c:v>0.64114910906234246</c:v>
                </c:pt>
                <c:pt idx="7927">
                  <c:v>0.79307793676530847</c:v>
                </c:pt>
                <c:pt idx="7928">
                  <c:v>0.26088514051441342</c:v>
                </c:pt>
                <c:pt idx="7929">
                  <c:v>0.69655855172153491</c:v>
                </c:pt>
                <c:pt idx="7930">
                  <c:v>5.9580709812967439E-2</c:v>
                </c:pt>
                <c:pt idx="7931">
                  <c:v>0.37299175251880279</c:v>
                </c:pt>
                <c:pt idx="7932">
                  <c:v>0.87238650949317331</c:v>
                </c:pt>
                <c:pt idx="7933">
                  <c:v>0.2000669777393653</c:v>
                </c:pt>
                <c:pt idx="7934">
                  <c:v>0.52569679148760473</c:v>
                </c:pt>
                <c:pt idx="7935">
                  <c:v>0.38597645814808851</c:v>
                </c:pt>
                <c:pt idx="7936">
                  <c:v>0.10633402089883295</c:v>
                </c:pt>
                <c:pt idx="7937">
                  <c:v>0.15589117266046404</c:v>
                </c:pt>
                <c:pt idx="7938">
                  <c:v>6.2940830394132452E-2</c:v>
                </c:pt>
                <c:pt idx="7939">
                  <c:v>0.84653836015916351</c:v>
                </c:pt>
                <c:pt idx="7940">
                  <c:v>0.7702211210365506</c:v>
                </c:pt>
                <c:pt idx="7941">
                  <c:v>0.10638318728021494</c:v>
                </c:pt>
                <c:pt idx="7942">
                  <c:v>0.98223054454765779</c:v>
                </c:pt>
                <c:pt idx="7943">
                  <c:v>0.34876413845865251</c:v>
                </c:pt>
                <c:pt idx="7944">
                  <c:v>0.67887700054742262</c:v>
                </c:pt>
                <c:pt idx="7945">
                  <c:v>0.88575012650608553</c:v>
                </c:pt>
                <c:pt idx="7946">
                  <c:v>0.80237811375520107</c:v>
                </c:pt>
                <c:pt idx="7947">
                  <c:v>0.56895980963900672</c:v>
                </c:pt>
                <c:pt idx="7948">
                  <c:v>0.5075225287617755</c:v>
                </c:pt>
                <c:pt idx="7949">
                  <c:v>0.93114282513556201</c:v>
                </c:pt>
                <c:pt idx="7950">
                  <c:v>0.71746397936598583</c:v>
                </c:pt>
                <c:pt idx="7951">
                  <c:v>0.41710313009894601</c:v>
                </c:pt>
                <c:pt idx="7952">
                  <c:v>0.25230949896029636</c:v>
                </c:pt>
                <c:pt idx="7953">
                  <c:v>0.56575095167651346</c:v>
                </c:pt>
                <c:pt idx="7954">
                  <c:v>0.5762467531376736</c:v>
                </c:pt>
                <c:pt idx="7955">
                  <c:v>0.9791819108553147</c:v>
                </c:pt>
                <c:pt idx="7956">
                  <c:v>0.11037767124845538</c:v>
                </c:pt>
                <c:pt idx="7957">
                  <c:v>0.11752259876463683</c:v>
                </c:pt>
                <c:pt idx="7958">
                  <c:v>0.20231936322633148</c:v>
                </c:pt>
                <c:pt idx="7959">
                  <c:v>0.38153967092816704</c:v>
                </c:pt>
                <c:pt idx="7960">
                  <c:v>0.53725121567829104</c:v>
                </c:pt>
                <c:pt idx="7961">
                  <c:v>0.58118383101242777</c:v>
                </c:pt>
                <c:pt idx="7962">
                  <c:v>0.95664975184791246</c:v>
                </c:pt>
                <c:pt idx="7963">
                  <c:v>0.41238123383949571</c:v>
                </c:pt>
                <c:pt idx="7964">
                  <c:v>0.891399066379014</c:v>
                </c:pt>
                <c:pt idx="7965">
                  <c:v>0.74411055806284332</c:v>
                </c:pt>
                <c:pt idx="7966">
                  <c:v>0.26615128818254513</c:v>
                </c:pt>
                <c:pt idx="7967">
                  <c:v>0.20470241001094805</c:v>
                </c:pt>
                <c:pt idx="7968">
                  <c:v>0.43340697997873973</c:v>
                </c:pt>
                <c:pt idx="7969">
                  <c:v>0.27111442865390073</c:v>
                </c:pt>
                <c:pt idx="7970">
                  <c:v>0.62020431208433779</c:v>
                </c:pt>
                <c:pt idx="7971">
                  <c:v>0.77387512744119169</c:v>
                </c:pt>
                <c:pt idx="7972">
                  <c:v>0.51926883008297009</c:v>
                </c:pt>
                <c:pt idx="7973">
                  <c:v>0.35122913045400245</c:v>
                </c:pt>
                <c:pt idx="7974">
                  <c:v>0.10799746639467658</c:v>
                </c:pt>
                <c:pt idx="7975">
                  <c:v>0.11341962130433862</c:v>
                </c:pt>
                <c:pt idx="7976">
                  <c:v>0.24357718799429814</c:v>
                </c:pt>
                <c:pt idx="7977">
                  <c:v>0.80180054614404239</c:v>
                </c:pt>
                <c:pt idx="7978">
                  <c:v>0.8617809688960113</c:v>
                </c:pt>
                <c:pt idx="7979">
                  <c:v>0.9527461612377065</c:v>
                </c:pt>
                <c:pt idx="7980">
                  <c:v>0.80473384810832038</c:v>
                </c:pt>
                <c:pt idx="7981">
                  <c:v>0.16178708251648913</c:v>
                </c:pt>
                <c:pt idx="7982">
                  <c:v>0.15549778060777941</c:v>
                </c:pt>
                <c:pt idx="7983">
                  <c:v>0.45120060092359809</c:v>
                </c:pt>
                <c:pt idx="7984">
                  <c:v>0.32850164888822553</c:v>
                </c:pt>
                <c:pt idx="7985">
                  <c:v>0.12721479038112554</c:v>
                </c:pt>
                <c:pt idx="7986">
                  <c:v>9.8983861552078209E-2</c:v>
                </c:pt>
                <c:pt idx="7987">
                  <c:v>0.62176303175360104</c:v>
                </c:pt>
                <c:pt idx="7988">
                  <c:v>0.97127660874802457</c:v>
                </c:pt>
                <c:pt idx="7989">
                  <c:v>0.24596515402475613</c:v>
                </c:pt>
                <c:pt idx="7990">
                  <c:v>0.93634562005118727</c:v>
                </c:pt>
                <c:pt idx="7991">
                  <c:v>0.16083812627980398</c:v>
                </c:pt>
                <c:pt idx="7992">
                  <c:v>0.2063903106406286</c:v>
                </c:pt>
                <c:pt idx="7993">
                  <c:v>0.80195286301986912</c:v>
                </c:pt>
                <c:pt idx="7994">
                  <c:v>0.42177070091560981</c:v>
                </c:pt>
                <c:pt idx="7995">
                  <c:v>0.70017221462920876</c:v>
                </c:pt>
                <c:pt idx="7996">
                  <c:v>0.79441319908686592</c:v>
                </c:pt>
                <c:pt idx="7997">
                  <c:v>0.70263897893141902</c:v>
                </c:pt>
                <c:pt idx="7998">
                  <c:v>0.25332082633549385</c:v>
                </c:pt>
                <c:pt idx="7999">
                  <c:v>0.56313014662039007</c:v>
                </c:pt>
                <c:pt idx="8000">
                  <c:v>0.52837617487105359</c:v>
                </c:pt>
                <c:pt idx="8001">
                  <c:v>0.41837298377341264</c:v>
                </c:pt>
                <c:pt idx="8002">
                  <c:v>0.59474020572134301</c:v>
                </c:pt>
                <c:pt idx="8003">
                  <c:v>0.79863948458742329</c:v>
                </c:pt>
                <c:pt idx="8004">
                  <c:v>0.73381938679787306</c:v>
                </c:pt>
                <c:pt idx="8005">
                  <c:v>0.30243583782689454</c:v>
                </c:pt>
                <c:pt idx="8006">
                  <c:v>3.9128282591294632E-2</c:v>
                </c:pt>
                <c:pt idx="8007">
                  <c:v>0.62904743786391215</c:v>
                </c:pt>
                <c:pt idx="8008">
                  <c:v>0.40029010474695365</c:v>
                </c:pt>
                <c:pt idx="8009">
                  <c:v>0.67579240802479557</c:v>
                </c:pt>
                <c:pt idx="8010">
                  <c:v>4.3003598713783363E-2</c:v>
                </c:pt>
                <c:pt idx="8011">
                  <c:v>0.76148550853202379</c:v>
                </c:pt>
                <c:pt idx="8012">
                  <c:v>0.28694382369841626</c:v>
                </c:pt>
                <c:pt idx="8013">
                  <c:v>0.66484682525733807</c:v>
                </c:pt>
                <c:pt idx="8014">
                  <c:v>8.0594026055463605E-2</c:v>
                </c:pt>
                <c:pt idx="8015">
                  <c:v>0.54379784015184163</c:v>
                </c:pt>
                <c:pt idx="8016">
                  <c:v>0.61030135797816387</c:v>
                </c:pt>
                <c:pt idx="8017">
                  <c:v>0.33492546497607856</c:v>
                </c:pt>
                <c:pt idx="8018">
                  <c:v>9.2291778927804796E-2</c:v>
                </c:pt>
                <c:pt idx="8019">
                  <c:v>0.14793036559034622</c:v>
                </c:pt>
                <c:pt idx="8020">
                  <c:v>0.26565640292393805</c:v>
                </c:pt>
                <c:pt idx="8021">
                  <c:v>0.88716586860230462</c:v>
                </c:pt>
                <c:pt idx="8022">
                  <c:v>0.59675552490947559</c:v>
                </c:pt>
                <c:pt idx="8023">
                  <c:v>0.67010907953144472</c:v>
                </c:pt>
                <c:pt idx="8024">
                  <c:v>0.52330161096681915</c:v>
                </c:pt>
                <c:pt idx="8025">
                  <c:v>0.13017744530466266</c:v>
                </c:pt>
                <c:pt idx="8026">
                  <c:v>0.89232516144044938</c:v>
                </c:pt>
                <c:pt idx="8027">
                  <c:v>0.30899025560775317</c:v>
                </c:pt>
                <c:pt idx="8028">
                  <c:v>0.19922792548277785</c:v>
                </c:pt>
                <c:pt idx="8029">
                  <c:v>0.42374551502230834</c:v>
                </c:pt>
                <c:pt idx="8030">
                  <c:v>0.89087290591135293</c:v>
                </c:pt>
                <c:pt idx="8031">
                  <c:v>0.90093157808339763</c:v>
                </c:pt>
                <c:pt idx="8032">
                  <c:v>0.95703477363895384</c:v>
                </c:pt>
                <c:pt idx="8033">
                  <c:v>0.88344247587185465</c:v>
                </c:pt>
                <c:pt idx="8034">
                  <c:v>1.769390423674784E-2</c:v>
                </c:pt>
                <c:pt idx="8035">
                  <c:v>0.38145043299600967</c:v>
                </c:pt>
                <c:pt idx="8036">
                  <c:v>3.7429289909745235E-2</c:v>
                </c:pt>
                <c:pt idx="8037">
                  <c:v>7.4077439063264722E-2</c:v>
                </c:pt>
                <c:pt idx="8038">
                  <c:v>1.9520262265354516E-2</c:v>
                </c:pt>
                <c:pt idx="8039">
                  <c:v>7.7049819788453086E-2</c:v>
                </c:pt>
                <c:pt idx="8040">
                  <c:v>0.976323110506089</c:v>
                </c:pt>
                <c:pt idx="8041">
                  <c:v>6.2520201812740511E-2</c:v>
                </c:pt>
                <c:pt idx="8042">
                  <c:v>0.7770337927048252</c:v>
                </c:pt>
                <c:pt idx="8043">
                  <c:v>0.6069559159721043</c:v>
                </c:pt>
                <c:pt idx="8044">
                  <c:v>0.10808166913133192</c:v>
                </c:pt>
                <c:pt idx="8045">
                  <c:v>0.52861501627071528</c:v>
                </c:pt>
                <c:pt idx="8046">
                  <c:v>0.43258038788688385</c:v>
                </c:pt>
                <c:pt idx="8047">
                  <c:v>0.37858114083231481</c:v>
                </c:pt>
                <c:pt idx="8048">
                  <c:v>0.81323589468991198</c:v>
                </c:pt>
                <c:pt idx="8049">
                  <c:v>5.5683979324849316E-2</c:v>
                </c:pt>
                <c:pt idx="8050">
                  <c:v>0.8806424387174856</c:v>
                </c:pt>
                <c:pt idx="8051">
                  <c:v>0.95746945075572909</c:v>
                </c:pt>
                <c:pt idx="8052">
                  <c:v>0.18906077751380429</c:v>
                </c:pt>
                <c:pt idx="8053">
                  <c:v>0.5444896004835561</c:v>
                </c:pt>
                <c:pt idx="8054">
                  <c:v>0.23671725310232361</c:v>
                </c:pt>
                <c:pt idx="8055">
                  <c:v>0.50687481672823187</c:v>
                </c:pt>
                <c:pt idx="8056">
                  <c:v>4.5046677368249126E-2</c:v>
                </c:pt>
                <c:pt idx="8057">
                  <c:v>9.9508454138184183E-2</c:v>
                </c:pt>
                <c:pt idx="8058">
                  <c:v>0.43859062643656072</c:v>
                </c:pt>
                <c:pt idx="8059">
                  <c:v>0.39266044525087834</c:v>
                </c:pt>
                <c:pt idx="8060">
                  <c:v>0.44410525748697355</c:v>
                </c:pt>
                <c:pt idx="8061">
                  <c:v>7.7064509539429338E-2</c:v>
                </c:pt>
                <c:pt idx="8062">
                  <c:v>0.2232137551639293</c:v>
                </c:pt>
                <c:pt idx="8063">
                  <c:v>0.55358496613501806</c:v>
                </c:pt>
                <c:pt idx="8064">
                  <c:v>0.10252775722300995</c:v>
                </c:pt>
                <c:pt idx="8065">
                  <c:v>0.18401757310331687</c:v>
                </c:pt>
                <c:pt idx="8066">
                  <c:v>0.78335307342156446</c:v>
                </c:pt>
                <c:pt idx="8067">
                  <c:v>0.81510692220884695</c:v>
                </c:pt>
                <c:pt idx="8068">
                  <c:v>0.50204349006621329</c:v>
                </c:pt>
                <c:pt idx="8069">
                  <c:v>0.84493946882194815</c:v>
                </c:pt>
                <c:pt idx="8070">
                  <c:v>0.89765441645758903</c:v>
                </c:pt>
                <c:pt idx="8071">
                  <c:v>0.87777932867304387</c:v>
                </c:pt>
                <c:pt idx="8072">
                  <c:v>0.83717893382403019</c:v>
                </c:pt>
                <c:pt idx="8073">
                  <c:v>0.46634270645042075</c:v>
                </c:pt>
                <c:pt idx="8074">
                  <c:v>0.82186923819681124</c:v>
                </c:pt>
                <c:pt idx="8075">
                  <c:v>0.15628829978233591</c:v>
                </c:pt>
                <c:pt idx="8076">
                  <c:v>0.73745636769451961</c:v>
                </c:pt>
                <c:pt idx="8077">
                  <c:v>0.42917376776653055</c:v>
                </c:pt>
                <c:pt idx="8078">
                  <c:v>0.1235167780534908</c:v>
                </c:pt>
                <c:pt idx="8079">
                  <c:v>0.94649067099508399</c:v>
                </c:pt>
                <c:pt idx="8080">
                  <c:v>0.66870934035103269</c:v>
                </c:pt>
                <c:pt idx="8081">
                  <c:v>0.99788520578196516</c:v>
                </c:pt>
                <c:pt idx="8082">
                  <c:v>0.4566555034633053</c:v>
                </c:pt>
                <c:pt idx="8083">
                  <c:v>9.0486337472911148E-3</c:v>
                </c:pt>
                <c:pt idx="8084">
                  <c:v>8.0389316696854923E-2</c:v>
                </c:pt>
                <c:pt idx="8085">
                  <c:v>0.10324765001574887</c:v>
                </c:pt>
                <c:pt idx="8086">
                  <c:v>0.2832557406664154</c:v>
                </c:pt>
                <c:pt idx="8087">
                  <c:v>0.67923530641907603</c:v>
                </c:pt>
                <c:pt idx="8088">
                  <c:v>0.9077969113866784</c:v>
                </c:pt>
                <c:pt idx="8089">
                  <c:v>0.34269160187928549</c:v>
                </c:pt>
                <c:pt idx="8090">
                  <c:v>0.61775471112586311</c:v>
                </c:pt>
                <c:pt idx="8091">
                  <c:v>0.60343181835647286</c:v>
                </c:pt>
                <c:pt idx="8092">
                  <c:v>0.87857304321535534</c:v>
                </c:pt>
                <c:pt idx="8093">
                  <c:v>0.17713924645313026</c:v>
                </c:pt>
                <c:pt idx="8094">
                  <c:v>0.17931706373547998</c:v>
                </c:pt>
                <c:pt idx="8095">
                  <c:v>0.78189212818718146</c:v>
                </c:pt>
                <c:pt idx="8096">
                  <c:v>0.26100036793435011</c:v>
                </c:pt>
                <c:pt idx="8097">
                  <c:v>0.63318579859714297</c:v>
                </c:pt>
                <c:pt idx="8098">
                  <c:v>0.95371894815644198</c:v>
                </c:pt>
                <c:pt idx="8099">
                  <c:v>0.15436359129583629</c:v>
                </c:pt>
                <c:pt idx="8100">
                  <c:v>0.38888083509583066</c:v>
                </c:pt>
                <c:pt idx="8101">
                  <c:v>0.92019738160082953</c:v>
                </c:pt>
                <c:pt idx="8102">
                  <c:v>0.75739449111623436</c:v>
                </c:pt>
                <c:pt idx="8103">
                  <c:v>0.52921411652547035</c:v>
                </c:pt>
                <c:pt idx="8104">
                  <c:v>0.501658369554979</c:v>
                </c:pt>
                <c:pt idx="8105">
                  <c:v>0.37221903650659094</c:v>
                </c:pt>
                <c:pt idx="8106">
                  <c:v>0.88534849224861178</c:v>
                </c:pt>
                <c:pt idx="8107">
                  <c:v>5.2111148392833373E-2</c:v>
                </c:pt>
                <c:pt idx="8108">
                  <c:v>0.8320729643255812</c:v>
                </c:pt>
                <c:pt idx="8109">
                  <c:v>0.65031334601822932</c:v>
                </c:pt>
                <c:pt idx="8110">
                  <c:v>0.81640845435504261</c:v>
                </c:pt>
                <c:pt idx="8111">
                  <c:v>0.3768942711767248</c:v>
                </c:pt>
                <c:pt idx="8112">
                  <c:v>0.46201759318915081</c:v>
                </c:pt>
                <c:pt idx="8113">
                  <c:v>0.12969065603320051</c:v>
                </c:pt>
                <c:pt idx="8114">
                  <c:v>0.71085787597617967</c:v>
                </c:pt>
                <c:pt idx="8115">
                  <c:v>0.3883234576267765</c:v>
                </c:pt>
                <c:pt idx="8116">
                  <c:v>0.55235425920800973</c:v>
                </c:pt>
                <c:pt idx="8117">
                  <c:v>0.41803643499409615</c:v>
                </c:pt>
                <c:pt idx="8118">
                  <c:v>0.93836487174889305</c:v>
                </c:pt>
                <c:pt idx="8119">
                  <c:v>9.8401409619674737E-2</c:v>
                </c:pt>
                <c:pt idx="8120">
                  <c:v>0.83249340384849035</c:v>
                </c:pt>
                <c:pt idx="8121">
                  <c:v>0.71664040755324088</c:v>
                </c:pt>
                <c:pt idx="8122">
                  <c:v>0.57533167329399459</c:v>
                </c:pt>
                <c:pt idx="8123">
                  <c:v>0.59943497814211766</c:v>
                </c:pt>
                <c:pt idx="8124">
                  <c:v>0.7036795605456827</c:v>
                </c:pt>
                <c:pt idx="8125">
                  <c:v>0.74237601726426561</c:v>
                </c:pt>
                <c:pt idx="8126">
                  <c:v>0.11372408648660597</c:v>
                </c:pt>
                <c:pt idx="8127">
                  <c:v>0.36072350636158301</c:v>
                </c:pt>
                <c:pt idx="8128">
                  <c:v>0.67997334510086727</c:v>
                </c:pt>
                <c:pt idx="8129">
                  <c:v>0.31201303625107418</c:v>
                </c:pt>
                <c:pt idx="8130">
                  <c:v>3.1021977789244606E-3</c:v>
                </c:pt>
                <c:pt idx="8131">
                  <c:v>0.13863999635849147</c:v>
                </c:pt>
                <c:pt idx="8132">
                  <c:v>0.12242072314136695</c:v>
                </c:pt>
                <c:pt idx="8133">
                  <c:v>0.52509576292945803</c:v>
                </c:pt>
                <c:pt idx="8134">
                  <c:v>0.28448948137671198</c:v>
                </c:pt>
                <c:pt idx="8135">
                  <c:v>0.41471542437314773</c:v>
                </c:pt>
                <c:pt idx="8136">
                  <c:v>0.12213936546917044</c:v>
                </c:pt>
                <c:pt idx="8137">
                  <c:v>0.79631736632265027</c:v>
                </c:pt>
                <c:pt idx="8138">
                  <c:v>0.70597771075832549</c:v>
                </c:pt>
                <c:pt idx="8139">
                  <c:v>0.36738664115191749</c:v>
                </c:pt>
                <c:pt idx="8140">
                  <c:v>0.66727976625192897</c:v>
                </c:pt>
                <c:pt idx="8141">
                  <c:v>0.97103332214571225</c:v>
                </c:pt>
                <c:pt idx="8142">
                  <c:v>0.157047228960808</c:v>
                </c:pt>
                <c:pt idx="8143">
                  <c:v>0.49277907027526713</c:v>
                </c:pt>
                <c:pt idx="8144">
                  <c:v>0.13783604239012862</c:v>
                </c:pt>
                <c:pt idx="8145">
                  <c:v>0.6103663768667571</c:v>
                </c:pt>
                <c:pt idx="8146">
                  <c:v>0.42769792556189834</c:v>
                </c:pt>
                <c:pt idx="8147">
                  <c:v>0.31903684480070921</c:v>
                </c:pt>
                <c:pt idx="8148">
                  <c:v>5.2252491494758281E-2</c:v>
                </c:pt>
                <c:pt idx="8149">
                  <c:v>0.20762647837755571</c:v>
                </c:pt>
                <c:pt idx="8150">
                  <c:v>0.57822401755406705</c:v>
                </c:pt>
                <c:pt idx="8151">
                  <c:v>0.21106495718055635</c:v>
                </c:pt>
                <c:pt idx="8152">
                  <c:v>0.36873725958575365</c:v>
                </c:pt>
                <c:pt idx="8153">
                  <c:v>0.36712378373701304</c:v>
                </c:pt>
                <c:pt idx="8154">
                  <c:v>0.24943519395284131</c:v>
                </c:pt>
                <c:pt idx="8155">
                  <c:v>0.2573066913789635</c:v>
                </c:pt>
                <c:pt idx="8156">
                  <c:v>0.55356393221466049</c:v>
                </c:pt>
                <c:pt idx="8157">
                  <c:v>0.74901065777475506</c:v>
                </c:pt>
                <c:pt idx="8158">
                  <c:v>0.62212714628415511</c:v>
                </c:pt>
                <c:pt idx="8159">
                  <c:v>9.0949523770692542E-2</c:v>
                </c:pt>
                <c:pt idx="8160">
                  <c:v>0.58864794000454612</c:v>
                </c:pt>
                <c:pt idx="8161">
                  <c:v>0.40592958238251953</c:v>
                </c:pt>
                <c:pt idx="8162">
                  <c:v>0.45849302898090938</c:v>
                </c:pt>
                <c:pt idx="8163">
                  <c:v>0.89234000811927949</c:v>
                </c:pt>
                <c:pt idx="8164">
                  <c:v>0.55851838670601994</c:v>
                </c:pt>
                <c:pt idx="8165">
                  <c:v>1.852729405207899E-2</c:v>
                </c:pt>
                <c:pt idx="8166">
                  <c:v>0.38823305926669066</c:v>
                </c:pt>
                <c:pt idx="8167">
                  <c:v>3.3029021244975282E-2</c:v>
                </c:pt>
                <c:pt idx="8168">
                  <c:v>0.11876199027465749</c:v>
                </c:pt>
                <c:pt idx="8169">
                  <c:v>3.2772472143532926E-2</c:v>
                </c:pt>
                <c:pt idx="8170">
                  <c:v>0.80694124233300857</c:v>
                </c:pt>
                <c:pt idx="8171">
                  <c:v>0.26146181684986775</c:v>
                </c:pt>
                <c:pt idx="8172">
                  <c:v>0.38875772170198974</c:v>
                </c:pt>
                <c:pt idx="8173">
                  <c:v>0.85103057131684878</c:v>
                </c:pt>
                <c:pt idx="8174">
                  <c:v>0.27081404825244754</c:v>
                </c:pt>
                <c:pt idx="8175">
                  <c:v>0.57171090486073439</c:v>
                </c:pt>
                <c:pt idx="8176">
                  <c:v>0.74517992033864366</c:v>
                </c:pt>
                <c:pt idx="8177">
                  <c:v>0.23892305755937615</c:v>
                </c:pt>
                <c:pt idx="8178">
                  <c:v>0.57983032640993148</c:v>
                </c:pt>
                <c:pt idx="8179">
                  <c:v>0.20829789769290849</c:v>
                </c:pt>
                <c:pt idx="8180">
                  <c:v>0.86276845068799723</c:v>
                </c:pt>
                <c:pt idx="8181">
                  <c:v>0.54935263914491639</c:v>
                </c:pt>
                <c:pt idx="8182">
                  <c:v>0.96980803458476816</c:v>
                </c:pt>
                <c:pt idx="8183">
                  <c:v>0.56363919217308944</c:v>
                </c:pt>
                <c:pt idx="8184">
                  <c:v>8.3904779089570405E-2</c:v>
                </c:pt>
                <c:pt idx="8185">
                  <c:v>0.18762408438493688</c:v>
                </c:pt>
                <c:pt idx="8186">
                  <c:v>0.39798818360920446</c:v>
                </c:pt>
                <c:pt idx="8187">
                  <c:v>0.98740384587431507</c:v>
                </c:pt>
                <c:pt idx="8188">
                  <c:v>0.29643953558823072</c:v>
                </c:pt>
                <c:pt idx="8189">
                  <c:v>0.25927655736882077</c:v>
                </c:pt>
                <c:pt idx="8190">
                  <c:v>0.66110162374614811</c:v>
                </c:pt>
                <c:pt idx="8191">
                  <c:v>0.13499222748679679</c:v>
                </c:pt>
                <c:pt idx="8192">
                  <c:v>0.81436929656861778</c:v>
                </c:pt>
                <c:pt idx="8193">
                  <c:v>0.10476935473492804</c:v>
                </c:pt>
                <c:pt idx="8194">
                  <c:v>0.85854695591076602</c:v>
                </c:pt>
                <c:pt idx="8195">
                  <c:v>0.59868991821943318</c:v>
                </c:pt>
                <c:pt idx="8196">
                  <c:v>0.18145743998766758</c:v>
                </c:pt>
                <c:pt idx="8197">
                  <c:v>0.7551957987040262</c:v>
                </c:pt>
                <c:pt idx="8198">
                  <c:v>0.57579074454297807</c:v>
                </c:pt>
                <c:pt idx="8199">
                  <c:v>0.31504545980833726</c:v>
                </c:pt>
                <c:pt idx="8200">
                  <c:v>0.96904492469925663</c:v>
                </c:pt>
                <c:pt idx="8201">
                  <c:v>0.73805134638121883</c:v>
                </c:pt>
                <c:pt idx="8202">
                  <c:v>0.42898055511944955</c:v>
                </c:pt>
                <c:pt idx="8203">
                  <c:v>0.87619181856335693</c:v>
                </c:pt>
                <c:pt idx="8204">
                  <c:v>0.15589652031468998</c:v>
                </c:pt>
                <c:pt idx="8205">
                  <c:v>0.15281885496937617</c:v>
                </c:pt>
                <c:pt idx="8206">
                  <c:v>0.42649739628028932</c:v>
                </c:pt>
                <c:pt idx="8207">
                  <c:v>0.14174120879813154</c:v>
                </c:pt>
                <c:pt idx="8208">
                  <c:v>0.24449819617182864</c:v>
                </c:pt>
                <c:pt idx="8209">
                  <c:v>0.28118498589898694</c:v>
                </c:pt>
                <c:pt idx="8210">
                  <c:v>0.87605993024821394</c:v>
                </c:pt>
                <c:pt idx="8211">
                  <c:v>0.939249607706093</c:v>
                </c:pt>
                <c:pt idx="8212">
                  <c:v>0.96815864228092074</c:v>
                </c:pt>
                <c:pt idx="8213">
                  <c:v>0.84230274140942041</c:v>
                </c:pt>
                <c:pt idx="8214">
                  <c:v>0.58217679410342904</c:v>
                </c:pt>
                <c:pt idx="8215">
                  <c:v>0.64538042230782122</c:v>
                </c:pt>
                <c:pt idx="8216">
                  <c:v>0.9087596535257807</c:v>
                </c:pt>
                <c:pt idx="8217">
                  <c:v>0.52349873377173151</c:v>
                </c:pt>
                <c:pt idx="8218">
                  <c:v>0.44322042746619339</c:v>
                </c:pt>
                <c:pt idx="8219">
                  <c:v>0.20572635028777939</c:v>
                </c:pt>
                <c:pt idx="8220">
                  <c:v>0.64277121268341841</c:v>
                </c:pt>
                <c:pt idx="8221">
                  <c:v>5.5773496188117888E-2</c:v>
                </c:pt>
                <c:pt idx="8222">
                  <c:v>0.38515235967242734</c:v>
                </c:pt>
                <c:pt idx="8223">
                  <c:v>0.25571094046147119</c:v>
                </c:pt>
                <c:pt idx="8224">
                  <c:v>0.73377826192126527</c:v>
                </c:pt>
                <c:pt idx="8225">
                  <c:v>0.61125003668072164</c:v>
                </c:pt>
                <c:pt idx="8226">
                  <c:v>0.27936841886461172</c:v>
                </c:pt>
                <c:pt idx="8227">
                  <c:v>0.34501778350445339</c:v>
                </c:pt>
                <c:pt idx="8228">
                  <c:v>0.71388928532315854</c:v>
                </c:pt>
                <c:pt idx="8229">
                  <c:v>0.33722035230007968</c:v>
                </c:pt>
                <c:pt idx="8230">
                  <c:v>0.6624630334146614</c:v>
                </c:pt>
                <c:pt idx="8231">
                  <c:v>1.6204526189809911E-2</c:v>
                </c:pt>
                <c:pt idx="8232">
                  <c:v>0.34947359811024442</c:v>
                </c:pt>
                <c:pt idx="8233">
                  <c:v>0.60276536485309029</c:v>
                </c:pt>
                <c:pt idx="8234">
                  <c:v>0.67748901186393995</c:v>
                </c:pt>
                <c:pt idx="8235">
                  <c:v>0.55782432321357744</c:v>
                </c:pt>
                <c:pt idx="8236">
                  <c:v>0.3534021765708002</c:v>
                </c:pt>
                <c:pt idx="8237">
                  <c:v>0.63038355141430324</c:v>
                </c:pt>
                <c:pt idx="8238">
                  <c:v>0.85635054617018935</c:v>
                </c:pt>
                <c:pt idx="8239">
                  <c:v>0.68363140834664526</c:v>
                </c:pt>
                <c:pt idx="8240">
                  <c:v>0.79308200804194529</c:v>
                </c:pt>
                <c:pt idx="8241">
                  <c:v>0.32931108694957156</c:v>
                </c:pt>
                <c:pt idx="8242">
                  <c:v>0.73144028742399081</c:v>
                </c:pt>
                <c:pt idx="8243">
                  <c:v>0.31691266098847271</c:v>
                </c:pt>
                <c:pt idx="8244">
                  <c:v>0.35109515923592038</c:v>
                </c:pt>
                <c:pt idx="8245">
                  <c:v>0.85634320408866893</c:v>
                </c:pt>
                <c:pt idx="8246">
                  <c:v>0.56023304423328169</c:v>
                </c:pt>
                <c:pt idx="8247">
                  <c:v>0.83677635473980394</c:v>
                </c:pt>
                <c:pt idx="8248">
                  <c:v>0.70019603786067852</c:v>
                </c:pt>
                <c:pt idx="8249">
                  <c:v>0.19481025039908023</c:v>
                </c:pt>
                <c:pt idx="8250">
                  <c:v>0.17588038331637176</c:v>
                </c:pt>
                <c:pt idx="8251">
                  <c:v>2.160432423539661E-2</c:v>
                </c:pt>
                <c:pt idx="8252">
                  <c:v>0.10387935028592095</c:v>
                </c:pt>
                <c:pt idx="8253">
                  <c:v>0.90024218144837864</c:v>
                </c:pt>
                <c:pt idx="8254">
                  <c:v>0.37034552887563849</c:v>
                </c:pt>
                <c:pt idx="8255">
                  <c:v>0.39730573883154696</c:v>
                </c:pt>
                <c:pt idx="8256">
                  <c:v>0.51755446778496472</c:v>
                </c:pt>
                <c:pt idx="8257">
                  <c:v>0.53794198787675329</c:v>
                </c:pt>
                <c:pt idx="8258">
                  <c:v>0.19099217056808629</c:v>
                </c:pt>
                <c:pt idx="8259">
                  <c:v>5.4126638012997174E-3</c:v>
                </c:pt>
                <c:pt idx="8260">
                  <c:v>0.97064243441943188</c:v>
                </c:pt>
                <c:pt idx="8261">
                  <c:v>0.58739721336746453</c:v>
                </c:pt>
                <c:pt idx="8262">
                  <c:v>0.38496699295237985</c:v>
                </c:pt>
                <c:pt idx="8263">
                  <c:v>0.1402524766233994</c:v>
                </c:pt>
                <c:pt idx="8264">
                  <c:v>0.22337653544888669</c:v>
                </c:pt>
                <c:pt idx="8265">
                  <c:v>0.28943321541390998</c:v>
                </c:pt>
                <c:pt idx="8266">
                  <c:v>0.5040533875599752</c:v>
                </c:pt>
                <c:pt idx="8267">
                  <c:v>0.6252866464784772</c:v>
                </c:pt>
                <c:pt idx="8268">
                  <c:v>0.19266928974197678</c:v>
                </c:pt>
                <c:pt idx="8269">
                  <c:v>0.19275461937894794</c:v>
                </c:pt>
                <c:pt idx="8270">
                  <c:v>0.62688982795313464</c:v>
                </c:pt>
                <c:pt idx="8271">
                  <c:v>0.1373403343080265</c:v>
                </c:pt>
                <c:pt idx="8272">
                  <c:v>0.27900064097670868</c:v>
                </c:pt>
                <c:pt idx="8273">
                  <c:v>0.16377482151788419</c:v>
                </c:pt>
                <c:pt idx="8274">
                  <c:v>0.56342717705454082</c:v>
                </c:pt>
                <c:pt idx="8275">
                  <c:v>0.5205666816423492</c:v>
                </c:pt>
                <c:pt idx="8276">
                  <c:v>0.16422028893801396</c:v>
                </c:pt>
                <c:pt idx="8277">
                  <c:v>5.0398107175900653E-2</c:v>
                </c:pt>
                <c:pt idx="8278">
                  <c:v>4.0989231337322497E-2</c:v>
                </c:pt>
                <c:pt idx="8279">
                  <c:v>0.90601301235426823</c:v>
                </c:pt>
                <c:pt idx="8280">
                  <c:v>0.36070056416126928</c:v>
                </c:pt>
                <c:pt idx="8281">
                  <c:v>0.29438378442748625</c:v>
                </c:pt>
                <c:pt idx="8282">
                  <c:v>0.70826679873665177</c:v>
                </c:pt>
                <c:pt idx="8283">
                  <c:v>0.84008829288188758</c:v>
                </c:pt>
                <c:pt idx="8284">
                  <c:v>0.36394039185901189</c:v>
                </c:pt>
                <c:pt idx="8285">
                  <c:v>0.74616790038820724</c:v>
                </c:pt>
                <c:pt idx="8286">
                  <c:v>0.84390375057417144</c:v>
                </c:pt>
                <c:pt idx="8287">
                  <c:v>0.49033782607425835</c:v>
                </c:pt>
                <c:pt idx="8288">
                  <c:v>0.10784475603506191</c:v>
                </c:pt>
                <c:pt idx="8289">
                  <c:v>0.5468166072605255</c:v>
                </c:pt>
                <c:pt idx="8290">
                  <c:v>0.34672015362732117</c:v>
                </c:pt>
                <c:pt idx="8291">
                  <c:v>0.32562394036241993</c:v>
                </c:pt>
                <c:pt idx="8292">
                  <c:v>0.76156759716643374</c:v>
                </c:pt>
                <c:pt idx="8293">
                  <c:v>0.66660750222700071</c:v>
                </c:pt>
                <c:pt idx="8294">
                  <c:v>0.67229185517518397</c:v>
                </c:pt>
                <c:pt idx="8295">
                  <c:v>0.20921185529288455</c:v>
                </c:pt>
                <c:pt idx="8296">
                  <c:v>0.22365383348597859</c:v>
                </c:pt>
                <c:pt idx="8297">
                  <c:v>0.94998132481704523</c:v>
                </c:pt>
                <c:pt idx="8298">
                  <c:v>0.33612812605506187</c:v>
                </c:pt>
                <c:pt idx="8299">
                  <c:v>0.30541653340003294</c:v>
                </c:pt>
                <c:pt idx="8300">
                  <c:v>0.1356787803283328</c:v>
                </c:pt>
                <c:pt idx="8301">
                  <c:v>0.35326290426462092</c:v>
                </c:pt>
                <c:pt idx="8302">
                  <c:v>0.28963390145899442</c:v>
                </c:pt>
                <c:pt idx="8303">
                  <c:v>0.87698374729463069</c:v>
                </c:pt>
                <c:pt idx="8304">
                  <c:v>0.46584270683389284</c:v>
                </c:pt>
                <c:pt idx="8305">
                  <c:v>0.41837568321189644</c:v>
                </c:pt>
                <c:pt idx="8306">
                  <c:v>0.64010966831823335</c:v>
                </c:pt>
                <c:pt idx="8307">
                  <c:v>0.3231973505221295</c:v>
                </c:pt>
                <c:pt idx="8308">
                  <c:v>0.977872151405491</c:v>
                </c:pt>
                <c:pt idx="8309">
                  <c:v>9.7250598062412166E-2</c:v>
                </c:pt>
                <c:pt idx="8310">
                  <c:v>0.49080356093626637</c:v>
                </c:pt>
                <c:pt idx="8311">
                  <c:v>0.93545058180366203</c:v>
                </c:pt>
                <c:pt idx="8312">
                  <c:v>0.1179303001230258</c:v>
                </c:pt>
                <c:pt idx="8313">
                  <c:v>5.4556093669755425E-2</c:v>
                </c:pt>
                <c:pt idx="8314">
                  <c:v>0.92426823355456267</c:v>
                </c:pt>
                <c:pt idx="8315">
                  <c:v>0.17620327750975417</c:v>
                </c:pt>
                <c:pt idx="8316">
                  <c:v>0.44848703241370946</c:v>
                </c:pt>
                <c:pt idx="8317">
                  <c:v>0.72155570318994844</c:v>
                </c:pt>
                <c:pt idx="8318">
                  <c:v>0.18670543943844056</c:v>
                </c:pt>
                <c:pt idx="8319">
                  <c:v>0.95832256784584491</c:v>
                </c:pt>
                <c:pt idx="8320">
                  <c:v>0.52739971109079187</c:v>
                </c:pt>
                <c:pt idx="8321">
                  <c:v>6.9462289134721404E-3</c:v>
                </c:pt>
                <c:pt idx="8322">
                  <c:v>0.74527127470135279</c:v>
                </c:pt>
                <c:pt idx="8323">
                  <c:v>0.77431583161201134</c:v>
                </c:pt>
                <c:pt idx="8324">
                  <c:v>0.92618382904966545</c:v>
                </c:pt>
                <c:pt idx="8325">
                  <c:v>0.37161676370148394</c:v>
                </c:pt>
                <c:pt idx="8326">
                  <c:v>0.76294945681604998</c:v>
                </c:pt>
                <c:pt idx="8327">
                  <c:v>0.89152263332694892</c:v>
                </c:pt>
                <c:pt idx="8328">
                  <c:v>0.82090025200550454</c:v>
                </c:pt>
                <c:pt idx="8329">
                  <c:v>0.87053738249025181</c:v>
                </c:pt>
                <c:pt idx="8330">
                  <c:v>0.12178943963804721</c:v>
                </c:pt>
                <c:pt idx="8331">
                  <c:v>0.91511392263468072</c:v>
                </c:pt>
                <c:pt idx="8332">
                  <c:v>0.31969964705393633</c:v>
                </c:pt>
                <c:pt idx="8333">
                  <c:v>0.19196996148301754</c:v>
                </c:pt>
                <c:pt idx="8334">
                  <c:v>0.43914457105060323</c:v>
                </c:pt>
                <c:pt idx="8335">
                  <c:v>0.70280757346321254</c:v>
                </c:pt>
                <c:pt idx="8336">
                  <c:v>8.6889122187573983E-2</c:v>
                </c:pt>
                <c:pt idx="8337">
                  <c:v>0.34547853253105587</c:v>
                </c:pt>
                <c:pt idx="8338">
                  <c:v>0.45769817543108865</c:v>
                </c:pt>
                <c:pt idx="8339">
                  <c:v>0.53323639628162445</c:v>
                </c:pt>
                <c:pt idx="8340">
                  <c:v>0.10411423123633221</c:v>
                </c:pt>
                <c:pt idx="8341">
                  <c:v>0.8478863150104351</c:v>
                </c:pt>
                <c:pt idx="8342">
                  <c:v>0.42529830635772009</c:v>
                </c:pt>
                <c:pt idx="8343">
                  <c:v>0.98863688017643847</c:v>
                </c:pt>
                <c:pt idx="8344">
                  <c:v>2.0047051375753737E-2</c:v>
                </c:pt>
                <c:pt idx="8345">
                  <c:v>0.93079439826812338</c:v>
                </c:pt>
                <c:pt idx="8346">
                  <c:v>0.86145361832410727</c:v>
                </c:pt>
                <c:pt idx="8347">
                  <c:v>0.45096509924669054</c:v>
                </c:pt>
                <c:pt idx="8348">
                  <c:v>0.37042496510335476</c:v>
                </c:pt>
                <c:pt idx="8349">
                  <c:v>0.73239041805844307</c:v>
                </c:pt>
                <c:pt idx="8350">
                  <c:v>0.28575823422789493</c:v>
                </c:pt>
                <c:pt idx="8351">
                  <c:v>0.73864459420491224</c:v>
                </c:pt>
                <c:pt idx="8352">
                  <c:v>0.39969672793508354</c:v>
                </c:pt>
                <c:pt idx="8353">
                  <c:v>0.70290833092430061</c:v>
                </c:pt>
                <c:pt idx="8354">
                  <c:v>0.7803197706957905</c:v>
                </c:pt>
                <c:pt idx="8355">
                  <c:v>0.83438801012671926</c:v>
                </c:pt>
                <c:pt idx="8356">
                  <c:v>0.55928812574562059</c:v>
                </c:pt>
                <c:pt idx="8357">
                  <c:v>0.95553133262113266</c:v>
                </c:pt>
                <c:pt idx="8358">
                  <c:v>0.61510928935143594</c:v>
                </c:pt>
                <c:pt idx="8359">
                  <c:v>0.14182805555957745</c:v>
                </c:pt>
                <c:pt idx="8360">
                  <c:v>0.70413171579322387</c:v>
                </c:pt>
                <c:pt idx="8361">
                  <c:v>0.34174926268949607</c:v>
                </c:pt>
                <c:pt idx="8362">
                  <c:v>0.77985994833515027</c:v>
                </c:pt>
                <c:pt idx="8363">
                  <c:v>0.10615359484504611</c:v>
                </c:pt>
                <c:pt idx="8364">
                  <c:v>0.12347048666489799</c:v>
                </c:pt>
                <c:pt idx="8365">
                  <c:v>0.16847130291558396</c:v>
                </c:pt>
                <c:pt idx="8366">
                  <c:v>0.49719002819489222</c:v>
                </c:pt>
                <c:pt idx="8367">
                  <c:v>0.27280579752885076</c:v>
                </c:pt>
                <c:pt idx="8368">
                  <c:v>4.7040993369669187E-2</c:v>
                </c:pt>
                <c:pt idx="8369">
                  <c:v>0.61797749000507285</c:v>
                </c:pt>
                <c:pt idx="8370">
                  <c:v>0.3476764412353171</c:v>
                </c:pt>
                <c:pt idx="8371">
                  <c:v>0.39794976794996756</c:v>
                </c:pt>
                <c:pt idx="8372">
                  <c:v>0.34175186107948041</c:v>
                </c:pt>
                <c:pt idx="8373">
                  <c:v>0.82353108880274517</c:v>
                </c:pt>
                <c:pt idx="8374">
                  <c:v>8.7011433712677763E-2</c:v>
                </c:pt>
                <c:pt idx="8375">
                  <c:v>0.40116833495030568</c:v>
                </c:pt>
                <c:pt idx="8376">
                  <c:v>0.43620743576260629</c:v>
                </c:pt>
                <c:pt idx="8377">
                  <c:v>0.33837478809914306</c:v>
                </c:pt>
                <c:pt idx="8378">
                  <c:v>6.506550827299501E-2</c:v>
                </c:pt>
                <c:pt idx="8379">
                  <c:v>0.55599947020225204</c:v>
                </c:pt>
                <c:pt idx="8380">
                  <c:v>0.68309761522482038</c:v>
                </c:pt>
                <c:pt idx="8381">
                  <c:v>0.82162100953125439</c:v>
                </c:pt>
                <c:pt idx="8382">
                  <c:v>0.98430911776810381</c:v>
                </c:pt>
                <c:pt idx="8383">
                  <c:v>0.28334425449527068</c:v>
                </c:pt>
                <c:pt idx="8384">
                  <c:v>0.16688722798921504</c:v>
                </c:pt>
                <c:pt idx="8385">
                  <c:v>0.87364274071233472</c:v>
                </c:pt>
                <c:pt idx="8386">
                  <c:v>0.31354507818517513</c:v>
                </c:pt>
                <c:pt idx="8387">
                  <c:v>0.75213098421326419</c:v>
                </c:pt>
                <c:pt idx="8388">
                  <c:v>6.545359830625988E-2</c:v>
                </c:pt>
                <c:pt idx="8389">
                  <c:v>7.8628659284966373E-2</c:v>
                </c:pt>
                <c:pt idx="8390">
                  <c:v>0.51187852840492432</c:v>
                </c:pt>
                <c:pt idx="8391">
                  <c:v>0.1424288275383547</c:v>
                </c:pt>
                <c:pt idx="8392">
                  <c:v>0.8013063631026569</c:v>
                </c:pt>
                <c:pt idx="8393">
                  <c:v>0.55604659233058173</c:v>
                </c:pt>
                <c:pt idx="8394">
                  <c:v>0.47507922606313563</c:v>
                </c:pt>
                <c:pt idx="8395">
                  <c:v>0.65655436909597109</c:v>
                </c:pt>
                <c:pt idx="8396">
                  <c:v>0.70928332196049548</c:v>
                </c:pt>
                <c:pt idx="8397">
                  <c:v>0.92479411602243511</c:v>
                </c:pt>
                <c:pt idx="8398">
                  <c:v>1.4709915041322781E-2</c:v>
                </c:pt>
                <c:pt idx="8399">
                  <c:v>0.22954402548705416</c:v>
                </c:pt>
                <c:pt idx="8400">
                  <c:v>0.94643828689420517</c:v>
                </c:pt>
                <c:pt idx="8401">
                  <c:v>0.78828975688120806</c:v>
                </c:pt>
                <c:pt idx="8402">
                  <c:v>0.7859458284387113</c:v>
                </c:pt>
                <c:pt idx="8403">
                  <c:v>0.39154049539544644</c:v>
                </c:pt>
                <c:pt idx="8404">
                  <c:v>0.62110803724318187</c:v>
                </c:pt>
                <c:pt idx="8405">
                  <c:v>0.96278387213255456</c:v>
                </c:pt>
                <c:pt idx="8406">
                  <c:v>0.50854085782009217</c:v>
                </c:pt>
                <c:pt idx="8407">
                  <c:v>4.6199308264162069E-2</c:v>
                </c:pt>
                <c:pt idx="8408">
                  <c:v>0.47177592174698407</c:v>
                </c:pt>
                <c:pt idx="8409">
                  <c:v>0.13791872753664791</c:v>
                </c:pt>
                <c:pt idx="8410">
                  <c:v>5.5634416665711634E-5</c:v>
                </c:pt>
                <c:pt idx="8411">
                  <c:v>0.93504956687570062</c:v>
                </c:pt>
                <c:pt idx="8412">
                  <c:v>0.37807240587569418</c:v>
                </c:pt>
                <c:pt idx="8413">
                  <c:v>0.26292747876743205</c:v>
                </c:pt>
                <c:pt idx="8414">
                  <c:v>2.2137570205208644E-2</c:v>
                </c:pt>
                <c:pt idx="8415">
                  <c:v>6.6144364916786727E-2</c:v>
                </c:pt>
                <c:pt idx="8416">
                  <c:v>0.68834308240951181</c:v>
                </c:pt>
                <c:pt idx="8417">
                  <c:v>0.9821879826403167</c:v>
                </c:pt>
                <c:pt idx="8418">
                  <c:v>0.63342616177789224</c:v>
                </c:pt>
                <c:pt idx="8419">
                  <c:v>0.9935029270097161</c:v>
                </c:pt>
                <c:pt idx="8420">
                  <c:v>0.80369617827408768</c:v>
                </c:pt>
                <c:pt idx="8421">
                  <c:v>0.72167017856690574</c:v>
                </c:pt>
                <c:pt idx="8422">
                  <c:v>0.1106930999600762</c:v>
                </c:pt>
                <c:pt idx="8423">
                  <c:v>0.41893295497583827</c:v>
                </c:pt>
                <c:pt idx="8424">
                  <c:v>6.1762048891634705E-3</c:v>
                </c:pt>
                <c:pt idx="8425">
                  <c:v>0.80347749814553071</c:v>
                </c:pt>
                <c:pt idx="8426">
                  <c:v>4.6313257909525771E-2</c:v>
                </c:pt>
                <c:pt idx="8427">
                  <c:v>0.3869276113747282</c:v>
                </c:pt>
                <c:pt idx="8428">
                  <c:v>9.2366301031953799E-2</c:v>
                </c:pt>
                <c:pt idx="8429">
                  <c:v>0.40042337002252387</c:v>
                </c:pt>
                <c:pt idx="8430">
                  <c:v>0.91558189453351402</c:v>
                </c:pt>
                <c:pt idx="8431">
                  <c:v>0.18490335074481709</c:v>
                </c:pt>
                <c:pt idx="8432">
                  <c:v>0.67061789411614547</c:v>
                </c:pt>
                <c:pt idx="8433">
                  <c:v>7.4948336032660837E-2</c:v>
                </c:pt>
                <c:pt idx="8434">
                  <c:v>0.65668562690573073</c:v>
                </c:pt>
                <c:pt idx="8435">
                  <c:v>0.91533333059183009</c:v>
                </c:pt>
                <c:pt idx="8436">
                  <c:v>7.2891828637985431E-3</c:v>
                </c:pt>
                <c:pt idx="8437">
                  <c:v>0.50929831783720214</c:v>
                </c:pt>
                <c:pt idx="8438">
                  <c:v>0.77682981583142174</c:v>
                </c:pt>
                <c:pt idx="8439">
                  <c:v>0.17871660468108794</c:v>
                </c:pt>
                <c:pt idx="8440">
                  <c:v>0.68997680102008241</c:v>
                </c:pt>
                <c:pt idx="8441">
                  <c:v>0.44009667050097911</c:v>
                </c:pt>
                <c:pt idx="8442">
                  <c:v>0.70474303593148624</c:v>
                </c:pt>
                <c:pt idx="8443">
                  <c:v>0.61620682646343805</c:v>
                </c:pt>
                <c:pt idx="8444">
                  <c:v>0.58813429697795505</c:v>
                </c:pt>
                <c:pt idx="8445">
                  <c:v>0.77313123446569365</c:v>
                </c:pt>
                <c:pt idx="8446">
                  <c:v>1.6659590889075579E-2</c:v>
                </c:pt>
                <c:pt idx="8447">
                  <c:v>0.99774599866836611</c:v>
                </c:pt>
                <c:pt idx="8448">
                  <c:v>0.11700154520431605</c:v>
                </c:pt>
                <c:pt idx="8449">
                  <c:v>0.44497217491500646</c:v>
                </c:pt>
                <c:pt idx="8450">
                  <c:v>0.64734572248875433</c:v>
                </c:pt>
                <c:pt idx="8451">
                  <c:v>0.93955979446860016</c:v>
                </c:pt>
                <c:pt idx="8452">
                  <c:v>0.18146755973876805</c:v>
                </c:pt>
                <c:pt idx="8453">
                  <c:v>0.92527845544986353</c:v>
                </c:pt>
                <c:pt idx="8454">
                  <c:v>0.15500267183175434</c:v>
                </c:pt>
                <c:pt idx="8455">
                  <c:v>0.12990740227043043</c:v>
                </c:pt>
                <c:pt idx="8456">
                  <c:v>0.35371188509916507</c:v>
                </c:pt>
                <c:pt idx="8457">
                  <c:v>0.8356547876427205</c:v>
                </c:pt>
                <c:pt idx="8458">
                  <c:v>0.85001783717890167</c:v>
                </c:pt>
                <c:pt idx="8459">
                  <c:v>0.24979139177584619</c:v>
                </c:pt>
                <c:pt idx="8460">
                  <c:v>0.24392350262213661</c:v>
                </c:pt>
                <c:pt idx="8461">
                  <c:v>0.62231049622516632</c:v>
                </c:pt>
                <c:pt idx="8462">
                  <c:v>0.172511982346192</c:v>
                </c:pt>
                <c:pt idx="8463">
                  <c:v>0.40888921842392961</c:v>
                </c:pt>
                <c:pt idx="8464">
                  <c:v>0.20109597696042433</c:v>
                </c:pt>
                <c:pt idx="8465">
                  <c:v>0.82008669982668325</c:v>
                </c:pt>
                <c:pt idx="8466">
                  <c:v>0.19716591304036132</c:v>
                </c:pt>
                <c:pt idx="8467">
                  <c:v>0.76750239532790254</c:v>
                </c:pt>
                <c:pt idx="8468">
                  <c:v>0.41276020203379926</c:v>
                </c:pt>
                <c:pt idx="8469">
                  <c:v>0.26071750803884003</c:v>
                </c:pt>
                <c:pt idx="8470">
                  <c:v>0.8791595347594281</c:v>
                </c:pt>
                <c:pt idx="8471">
                  <c:v>3.4302627683758094E-2</c:v>
                </c:pt>
                <c:pt idx="8472">
                  <c:v>0.52426540689741508</c:v>
                </c:pt>
                <c:pt idx="8473">
                  <c:v>0.32869565083118885</c:v>
                </c:pt>
                <c:pt idx="8474">
                  <c:v>0.38780544576598586</c:v>
                </c:pt>
                <c:pt idx="8475">
                  <c:v>0.84612891489925279</c:v>
                </c:pt>
                <c:pt idx="8476">
                  <c:v>0.88867463771657773</c:v>
                </c:pt>
                <c:pt idx="8477">
                  <c:v>0.95463802849624213</c:v>
                </c:pt>
                <c:pt idx="8478">
                  <c:v>0.60134686231675882</c:v>
                </c:pt>
                <c:pt idx="8479">
                  <c:v>0.83671688373979036</c:v>
                </c:pt>
                <c:pt idx="8480">
                  <c:v>0.70066694063165547</c:v>
                </c:pt>
                <c:pt idx="8481">
                  <c:v>0.10927312220878579</c:v>
                </c:pt>
                <c:pt idx="8482">
                  <c:v>0.55336688903782838</c:v>
                </c:pt>
                <c:pt idx="8483">
                  <c:v>0.43730598475658611</c:v>
                </c:pt>
                <c:pt idx="8484">
                  <c:v>0.80168772991825255</c:v>
                </c:pt>
                <c:pt idx="8485">
                  <c:v>0.96567866204570918</c:v>
                </c:pt>
                <c:pt idx="8486">
                  <c:v>0.16127492820903422</c:v>
                </c:pt>
                <c:pt idx="8487">
                  <c:v>0.54772033521333729</c:v>
                </c:pt>
                <c:pt idx="8488">
                  <c:v>0.53567585653424066</c:v>
                </c:pt>
                <c:pt idx="8489">
                  <c:v>0.1041226969585394</c:v>
                </c:pt>
                <c:pt idx="8490">
                  <c:v>0.99016970814679273</c:v>
                </c:pt>
                <c:pt idx="8491">
                  <c:v>0.78228674912000384</c:v>
                </c:pt>
                <c:pt idx="8492">
                  <c:v>0.89339438588050868</c:v>
                </c:pt>
                <c:pt idx="8493">
                  <c:v>0.27944541968379422</c:v>
                </c:pt>
                <c:pt idx="8494">
                  <c:v>0.6391705515045536</c:v>
                </c:pt>
                <c:pt idx="8495">
                  <c:v>0.53946106300664187</c:v>
                </c:pt>
                <c:pt idx="8496">
                  <c:v>0.72208787860446044</c:v>
                </c:pt>
                <c:pt idx="8497">
                  <c:v>0.13097763114188687</c:v>
                </c:pt>
                <c:pt idx="8498">
                  <c:v>0.34104852766778715</c:v>
                </c:pt>
                <c:pt idx="8499">
                  <c:v>2.6064384740807295E-3</c:v>
                </c:pt>
                <c:pt idx="8500">
                  <c:v>0.80641335984990625</c:v>
                </c:pt>
                <c:pt idx="8501">
                  <c:v>0.38934092334906611</c:v>
                </c:pt>
                <c:pt idx="8502">
                  <c:v>0.65290065372963468</c:v>
                </c:pt>
                <c:pt idx="8503">
                  <c:v>0.30128915994488131</c:v>
                </c:pt>
                <c:pt idx="8504">
                  <c:v>0.76691311959499175</c:v>
                </c:pt>
                <c:pt idx="8505">
                  <c:v>0.50880295900106565</c:v>
                </c:pt>
                <c:pt idx="8506">
                  <c:v>0.45133385688594257</c:v>
                </c:pt>
                <c:pt idx="8507">
                  <c:v>0.56813460801175542</c:v>
                </c:pt>
                <c:pt idx="8508">
                  <c:v>0.63835877954883447</c:v>
                </c:pt>
                <c:pt idx="8509">
                  <c:v>0.89600980323553547</c:v>
                </c:pt>
                <c:pt idx="8510">
                  <c:v>0.23676490561885988</c:v>
                </c:pt>
                <c:pt idx="8511">
                  <c:v>0.30777066215303289</c:v>
                </c:pt>
                <c:pt idx="8512">
                  <c:v>0.70152073199931564</c:v>
                </c:pt>
                <c:pt idx="8513">
                  <c:v>0.45894463847342165</c:v>
                </c:pt>
                <c:pt idx="8514">
                  <c:v>0.48254074877246317</c:v>
                </c:pt>
                <c:pt idx="8515">
                  <c:v>6.2366544763728299E-2</c:v>
                </c:pt>
                <c:pt idx="8516">
                  <c:v>0.19451976995659981</c:v>
                </c:pt>
                <c:pt idx="8517">
                  <c:v>0.29377558654815683</c:v>
                </c:pt>
                <c:pt idx="8518">
                  <c:v>0.48628504084715857</c:v>
                </c:pt>
                <c:pt idx="8519">
                  <c:v>0.99268344416873688</c:v>
                </c:pt>
                <c:pt idx="8520">
                  <c:v>3.0648069936152579E-2</c:v>
                </c:pt>
                <c:pt idx="8521">
                  <c:v>0.10211334289150002</c:v>
                </c:pt>
                <c:pt idx="8522">
                  <c:v>0.21895590341601329</c:v>
                </c:pt>
                <c:pt idx="8523">
                  <c:v>0.99187063891062077</c:v>
                </c:pt>
                <c:pt idx="8524">
                  <c:v>0.36983009677838075</c:v>
                </c:pt>
                <c:pt idx="8525">
                  <c:v>0.73443848022000791</c:v>
                </c:pt>
                <c:pt idx="8526">
                  <c:v>0.70753898364842827</c:v>
                </c:pt>
                <c:pt idx="8527">
                  <c:v>0.60770010510818107</c:v>
                </c:pt>
                <c:pt idx="8528">
                  <c:v>0.61566847917422118</c:v>
                </c:pt>
                <c:pt idx="8529">
                  <c:v>0.54013140711008167</c:v>
                </c:pt>
                <c:pt idx="8530">
                  <c:v>0.98856122511837685</c:v>
                </c:pt>
                <c:pt idx="8531">
                  <c:v>0.74851249053539359</c:v>
                </c:pt>
                <c:pt idx="8532">
                  <c:v>0.24943035433508007</c:v>
                </c:pt>
                <c:pt idx="8533">
                  <c:v>0.17596723566575312</c:v>
                </c:pt>
                <c:pt idx="8534">
                  <c:v>0.48133176028790498</c:v>
                </c:pt>
                <c:pt idx="8535">
                  <c:v>0.74289708479442496</c:v>
                </c:pt>
                <c:pt idx="8536">
                  <c:v>0.8713060658757138</c:v>
                </c:pt>
                <c:pt idx="8537">
                  <c:v>4.1051099095983014E-2</c:v>
                </c:pt>
                <c:pt idx="8538">
                  <c:v>0.94582443216155487</c:v>
                </c:pt>
                <c:pt idx="8539">
                  <c:v>0.47123326522821246</c:v>
                </c:pt>
                <c:pt idx="8540">
                  <c:v>1.7490616542049971E-2</c:v>
                </c:pt>
                <c:pt idx="8541">
                  <c:v>0.96479414820894327</c:v>
                </c:pt>
                <c:pt idx="8542">
                  <c:v>0.29525087368453429</c:v>
                </c:pt>
                <c:pt idx="8543">
                  <c:v>0.28143594194270483</c:v>
                </c:pt>
                <c:pt idx="8544">
                  <c:v>9.387815701490182E-2</c:v>
                </c:pt>
                <c:pt idx="8545">
                  <c:v>0.81018687543002277</c:v>
                </c:pt>
                <c:pt idx="8546">
                  <c:v>0.81081727836784778</c:v>
                </c:pt>
                <c:pt idx="8547">
                  <c:v>0.4059994543930513</c:v>
                </c:pt>
                <c:pt idx="8548">
                  <c:v>0.63283190998846284</c:v>
                </c:pt>
                <c:pt idx="8549">
                  <c:v>5.9131020707604955E-3</c:v>
                </c:pt>
                <c:pt idx="8550">
                  <c:v>0.38150842924672573</c:v>
                </c:pt>
                <c:pt idx="8551">
                  <c:v>1.2172275694167369E-2</c:v>
                </c:pt>
                <c:pt idx="8552">
                  <c:v>0.57943951784606995</c:v>
                </c:pt>
                <c:pt idx="8553">
                  <c:v>0.63997836487366744</c:v>
                </c:pt>
                <c:pt idx="8554">
                  <c:v>0.11638035770337114</c:v>
                </c:pt>
                <c:pt idx="8555">
                  <c:v>4.6738465338357939E-3</c:v>
                </c:pt>
                <c:pt idx="8556">
                  <c:v>0.55334062015327656</c:v>
                </c:pt>
                <c:pt idx="8557">
                  <c:v>0.99580484209386855</c:v>
                </c:pt>
                <c:pt idx="8558">
                  <c:v>0.49198299762419567</c:v>
                </c:pt>
                <c:pt idx="8559">
                  <c:v>0.75824299583129728</c:v>
                </c:pt>
                <c:pt idx="8560">
                  <c:v>0.79003286258784722</c:v>
                </c:pt>
                <c:pt idx="8561">
                  <c:v>8.2323439923265684E-2</c:v>
                </c:pt>
                <c:pt idx="8562">
                  <c:v>0.61005671630150482</c:v>
                </c:pt>
                <c:pt idx="8563">
                  <c:v>0.22323280536720194</c:v>
                </c:pt>
                <c:pt idx="8564">
                  <c:v>0.87376173253811973</c:v>
                </c:pt>
                <c:pt idx="8565">
                  <c:v>0.31344069415397974</c:v>
                </c:pt>
                <c:pt idx="8566">
                  <c:v>0.99774857191264099</c:v>
                </c:pt>
                <c:pt idx="8567">
                  <c:v>0.16025006173190198</c:v>
                </c:pt>
                <c:pt idx="8568">
                  <c:v>0.32278945405166104</c:v>
                </c:pt>
                <c:pt idx="8569">
                  <c:v>0.12235617224236772</c:v>
                </c:pt>
                <c:pt idx="8570">
                  <c:v>0.44018880344936101</c:v>
                </c:pt>
                <c:pt idx="8571">
                  <c:v>0.25322149938588101</c:v>
                </c:pt>
                <c:pt idx="8572">
                  <c:v>0.89374210447712898</c:v>
                </c:pt>
                <c:pt idx="8573">
                  <c:v>0.12355187308208639</c:v>
                </c:pt>
                <c:pt idx="8574">
                  <c:v>0.53633281660095455</c:v>
                </c:pt>
                <c:pt idx="8575">
                  <c:v>0.14565053821804494</c:v>
                </c:pt>
                <c:pt idx="8576">
                  <c:v>0.94859775665616508</c:v>
                </c:pt>
                <c:pt idx="8577">
                  <c:v>8.2498046142281053E-2</c:v>
                </c:pt>
                <c:pt idx="8578">
                  <c:v>0.54466343929276961</c:v>
                </c:pt>
                <c:pt idx="8579">
                  <c:v>0.15842611955405497</c:v>
                </c:pt>
                <c:pt idx="8580">
                  <c:v>0.66779327097711771</c:v>
                </c:pt>
                <c:pt idx="8581">
                  <c:v>0.60150723839248865</c:v>
                </c:pt>
                <c:pt idx="8582">
                  <c:v>0.53215758853226791</c:v>
                </c:pt>
                <c:pt idx="8583">
                  <c:v>0.97259238780131207</c:v>
                </c:pt>
                <c:pt idx="8584">
                  <c:v>0.36026370262739421</c:v>
                </c:pt>
                <c:pt idx="8585">
                  <c:v>0.95205198458957108</c:v>
                </c:pt>
                <c:pt idx="8586">
                  <c:v>0.13770692289700123</c:v>
                </c:pt>
                <c:pt idx="8587">
                  <c:v>0.44025505587470487</c:v>
                </c:pt>
                <c:pt idx="8588">
                  <c:v>0.36672601213991923</c:v>
                </c:pt>
                <c:pt idx="8589">
                  <c:v>0.56408796159740904</c:v>
                </c:pt>
                <c:pt idx="8590">
                  <c:v>0.6263724936295173</c:v>
                </c:pt>
                <c:pt idx="8591">
                  <c:v>0.44250235727173387</c:v>
                </c:pt>
                <c:pt idx="8592">
                  <c:v>0.13712059200607268</c:v>
                </c:pt>
                <c:pt idx="8593">
                  <c:v>0.58579177203857891</c:v>
                </c:pt>
                <c:pt idx="8594">
                  <c:v>0.40231457837033763</c:v>
                </c:pt>
                <c:pt idx="8595">
                  <c:v>0.70112059623986511</c:v>
                </c:pt>
                <c:pt idx="8596">
                  <c:v>0.73386292938788555</c:v>
                </c:pt>
                <c:pt idx="8597">
                  <c:v>3.4256148168005117E-2</c:v>
                </c:pt>
                <c:pt idx="8598">
                  <c:v>0.74308418563710721</c:v>
                </c:pt>
                <c:pt idx="8599">
                  <c:v>1.5909928835886499E-2</c:v>
                </c:pt>
                <c:pt idx="8600">
                  <c:v>0.39817587071944766</c:v>
                </c:pt>
                <c:pt idx="8601">
                  <c:v>0.14186110773210464</c:v>
                </c:pt>
                <c:pt idx="8602">
                  <c:v>0.25963957945799437</c:v>
                </c:pt>
                <c:pt idx="8603">
                  <c:v>0.76241387648620362</c:v>
                </c:pt>
                <c:pt idx="8604">
                  <c:v>0.89002402959858251</c:v>
                </c:pt>
                <c:pt idx="8605">
                  <c:v>0.63386738935199916</c:v>
                </c:pt>
                <c:pt idx="8606">
                  <c:v>0.40921476502400578</c:v>
                </c:pt>
                <c:pt idx="8607">
                  <c:v>0.67255768444042541</c:v>
                </c:pt>
                <c:pt idx="8608">
                  <c:v>0.67700431620562651</c:v>
                </c:pt>
                <c:pt idx="8609">
                  <c:v>0.41154439393968528</c:v>
                </c:pt>
                <c:pt idx="8610">
                  <c:v>0.82663087026524862</c:v>
                </c:pt>
                <c:pt idx="8611">
                  <c:v>0.18503847400892454</c:v>
                </c:pt>
                <c:pt idx="8612">
                  <c:v>0.94163459396997218</c:v>
                </c:pt>
                <c:pt idx="8613">
                  <c:v>5.2622779297001092E-2</c:v>
                </c:pt>
                <c:pt idx="8614">
                  <c:v>0.43105357067242894</c:v>
                </c:pt>
                <c:pt idx="8615">
                  <c:v>0.71736421748873047</c:v>
                </c:pt>
                <c:pt idx="8616">
                  <c:v>0.74040525906738142</c:v>
                </c:pt>
                <c:pt idx="8617">
                  <c:v>0.99119107145405894</c:v>
                </c:pt>
                <c:pt idx="8618">
                  <c:v>0.94833985434302126</c:v>
                </c:pt>
                <c:pt idx="8619">
                  <c:v>0.74793386913274129</c:v>
                </c:pt>
                <c:pt idx="8620">
                  <c:v>0.52454043995800448</c:v>
                </c:pt>
                <c:pt idx="8621">
                  <c:v>0.95117630015647803</c:v>
                </c:pt>
                <c:pt idx="8622">
                  <c:v>0.42007865590047028</c:v>
                </c:pt>
                <c:pt idx="8623">
                  <c:v>0.26197164517919141</c:v>
                </c:pt>
                <c:pt idx="8624">
                  <c:v>0.95744245264560102</c:v>
                </c:pt>
                <c:pt idx="8625">
                  <c:v>0.73530354059082625</c:v>
                </c:pt>
                <c:pt idx="8626">
                  <c:v>0.24660863599116384</c:v>
                </c:pt>
                <c:pt idx="8627">
                  <c:v>0.75134702946587795</c:v>
                </c:pt>
                <c:pt idx="8628">
                  <c:v>0.88952615898546117</c:v>
                </c:pt>
                <c:pt idx="8629">
                  <c:v>0.26615599462117812</c:v>
                </c:pt>
                <c:pt idx="8630">
                  <c:v>0.28380352411596271</c:v>
                </c:pt>
                <c:pt idx="8631">
                  <c:v>0.88583174295995004</c:v>
                </c:pt>
                <c:pt idx="8632">
                  <c:v>0.17410585385472788</c:v>
                </c:pt>
                <c:pt idx="8633">
                  <c:v>0.19708766238628311</c:v>
                </c:pt>
                <c:pt idx="8634">
                  <c:v>0.4523436522355041</c:v>
                </c:pt>
                <c:pt idx="8635">
                  <c:v>0.53976504809212178</c:v>
                </c:pt>
                <c:pt idx="8636">
                  <c:v>0.83116521026527757</c:v>
                </c:pt>
                <c:pt idx="8637">
                  <c:v>0.39369085449431596</c:v>
                </c:pt>
                <c:pt idx="8638">
                  <c:v>0.7621934119435928</c:v>
                </c:pt>
                <c:pt idx="8639">
                  <c:v>0.18467646193908363</c:v>
                </c:pt>
                <c:pt idx="8640">
                  <c:v>0.85729773615361082</c:v>
                </c:pt>
                <c:pt idx="8641">
                  <c:v>0.60305345971279478</c:v>
                </c:pt>
                <c:pt idx="8642">
                  <c:v>0.51949931891611745</c:v>
                </c:pt>
                <c:pt idx="8643">
                  <c:v>0.22505494916115651</c:v>
                </c:pt>
                <c:pt idx="8644">
                  <c:v>0.49853247753276142</c:v>
                </c:pt>
                <c:pt idx="8645">
                  <c:v>0.83535181909583123</c:v>
                </c:pt>
                <c:pt idx="8646">
                  <c:v>0.75802546961141071</c:v>
                </c:pt>
                <c:pt idx="8647">
                  <c:v>0.1340696849553239</c:v>
                </c:pt>
                <c:pt idx="8648">
                  <c:v>0.30919697010386593</c:v>
                </c:pt>
                <c:pt idx="8649">
                  <c:v>0.67347846164995728</c:v>
                </c:pt>
                <c:pt idx="8650">
                  <c:v>0.1525068768078959</c:v>
                </c:pt>
                <c:pt idx="8651">
                  <c:v>0.18308043628143167</c:v>
                </c:pt>
                <c:pt idx="8652">
                  <c:v>3.2894507997154494E-2</c:v>
                </c:pt>
                <c:pt idx="8653">
                  <c:v>0.85799783415067843</c:v>
                </c:pt>
                <c:pt idx="8654">
                  <c:v>0.36960049642697002</c:v>
                </c:pt>
                <c:pt idx="8655">
                  <c:v>0.8755453740598379</c:v>
                </c:pt>
                <c:pt idx="8656">
                  <c:v>0.29110374967153357</c:v>
                </c:pt>
                <c:pt idx="8657">
                  <c:v>0.58072265544008583</c:v>
                </c:pt>
                <c:pt idx="8658">
                  <c:v>0.20567190749834846</c:v>
                </c:pt>
                <c:pt idx="8659">
                  <c:v>0.7277512507176731</c:v>
                </c:pt>
                <c:pt idx="8660">
                  <c:v>0.31527273790690707</c:v>
                </c:pt>
                <c:pt idx="8661">
                  <c:v>0.78890792736267112</c:v>
                </c:pt>
                <c:pt idx="8662">
                  <c:v>0.17553711038806341</c:v>
                </c:pt>
                <c:pt idx="8663">
                  <c:v>0.25221621815684075</c:v>
                </c:pt>
                <c:pt idx="8664">
                  <c:v>0.99798048799763461</c:v>
                </c:pt>
                <c:pt idx="8665">
                  <c:v>5.8063702219195525E-2</c:v>
                </c:pt>
                <c:pt idx="8666">
                  <c:v>0.8766451239942783</c:v>
                </c:pt>
                <c:pt idx="8667">
                  <c:v>0.77460089781070174</c:v>
                </c:pt>
                <c:pt idx="8668">
                  <c:v>0.71729143043853871</c:v>
                </c:pt>
                <c:pt idx="8669">
                  <c:v>0.51707330649582361</c:v>
                </c:pt>
                <c:pt idx="8670">
                  <c:v>0.45106420128190156</c:v>
                </c:pt>
                <c:pt idx="8671">
                  <c:v>3.6032870894313264E-2</c:v>
                </c:pt>
                <c:pt idx="8672">
                  <c:v>0.60446304669811535</c:v>
                </c:pt>
                <c:pt idx="8673">
                  <c:v>0.21042778119930428</c:v>
                </c:pt>
                <c:pt idx="8674">
                  <c:v>0.6597205426822047</c:v>
                </c:pt>
                <c:pt idx="8675">
                  <c:v>0.92316278578860811</c:v>
                </c:pt>
                <c:pt idx="8676">
                  <c:v>0.5969426751122543</c:v>
                </c:pt>
                <c:pt idx="8677">
                  <c:v>0.81554253763311657</c:v>
                </c:pt>
                <c:pt idx="8678">
                  <c:v>0.82343192576590551</c:v>
                </c:pt>
                <c:pt idx="8679">
                  <c:v>0.42037827354873453</c:v>
                </c:pt>
                <c:pt idx="8680">
                  <c:v>0.2976454595558557</c:v>
                </c:pt>
                <c:pt idx="8681">
                  <c:v>0.5272406812418442</c:v>
                </c:pt>
                <c:pt idx="8682">
                  <c:v>0.33413155764999408</c:v>
                </c:pt>
                <c:pt idx="8683">
                  <c:v>0.74909134942530253</c:v>
                </c:pt>
                <c:pt idx="8684">
                  <c:v>0.97831171703446274</c:v>
                </c:pt>
                <c:pt idx="8685">
                  <c:v>0.48503012418981184</c:v>
                </c:pt>
                <c:pt idx="8686">
                  <c:v>0.9012991841422856</c:v>
                </c:pt>
                <c:pt idx="8687">
                  <c:v>0.13538980536879497</c:v>
                </c:pt>
                <c:pt idx="8688">
                  <c:v>0.49646075931212902</c:v>
                </c:pt>
                <c:pt idx="8689">
                  <c:v>1.5983684927217516E-2</c:v>
                </c:pt>
                <c:pt idx="8690">
                  <c:v>0.63779449771987018</c:v>
                </c:pt>
                <c:pt idx="8691">
                  <c:v>0.4121251038332121</c:v>
                </c:pt>
                <c:pt idx="8692">
                  <c:v>0.58662205077084806</c:v>
                </c:pt>
                <c:pt idx="8693">
                  <c:v>0.35680923161879613</c:v>
                </c:pt>
                <c:pt idx="8694">
                  <c:v>0.89275774308143074</c:v>
                </c:pt>
                <c:pt idx="8695">
                  <c:v>0.57938989558228748</c:v>
                </c:pt>
                <c:pt idx="8696">
                  <c:v>0.80597697748149599</c:v>
                </c:pt>
                <c:pt idx="8697">
                  <c:v>5.5062457479099956E-2</c:v>
                </c:pt>
                <c:pt idx="8698">
                  <c:v>0.43472477720804736</c:v>
                </c:pt>
                <c:pt idx="8699">
                  <c:v>0.41933246162688942</c:v>
                </c:pt>
                <c:pt idx="8700">
                  <c:v>0.72068448910521554</c:v>
                </c:pt>
                <c:pt idx="8701">
                  <c:v>0.54421031733239555</c:v>
                </c:pt>
                <c:pt idx="8702">
                  <c:v>0.54280533154625699</c:v>
                </c:pt>
                <c:pt idx="8703">
                  <c:v>0.92920922391545457</c:v>
                </c:pt>
                <c:pt idx="8704">
                  <c:v>0.21942827302004597</c:v>
                </c:pt>
                <c:pt idx="8705">
                  <c:v>0.93098657388751704</c:v>
                </c:pt>
                <c:pt idx="8706">
                  <c:v>9.1349253473500369E-2</c:v>
                </c:pt>
                <c:pt idx="8707">
                  <c:v>0.30690505509586308</c:v>
                </c:pt>
                <c:pt idx="8708">
                  <c:v>0.15326292214601436</c:v>
                </c:pt>
                <c:pt idx="8709">
                  <c:v>0.88993443403855643</c:v>
                </c:pt>
                <c:pt idx="8710">
                  <c:v>0.12803481199221445</c:v>
                </c:pt>
                <c:pt idx="8711">
                  <c:v>0.88108707912316875</c:v>
                </c:pt>
                <c:pt idx="8712">
                  <c:v>0.43054074907234907</c:v>
                </c:pt>
                <c:pt idx="8713">
                  <c:v>9.8371584945531373E-2</c:v>
                </c:pt>
                <c:pt idx="8714">
                  <c:v>0.3312301055207989</c:v>
                </c:pt>
                <c:pt idx="8715">
                  <c:v>0.98438541404175828</c:v>
                </c:pt>
                <c:pt idx="8716">
                  <c:v>0.56565572580585988</c:v>
                </c:pt>
                <c:pt idx="8717">
                  <c:v>0.97578554506217385</c:v>
                </c:pt>
                <c:pt idx="8718">
                  <c:v>2.7657785931442764E-2</c:v>
                </c:pt>
                <c:pt idx="8719">
                  <c:v>0.84441007573362914</c:v>
                </c:pt>
                <c:pt idx="8720">
                  <c:v>1.447810792107047E-4</c:v>
                </c:pt>
                <c:pt idx="8721">
                  <c:v>0.43333752426939903</c:v>
                </c:pt>
                <c:pt idx="8722">
                  <c:v>0.10377232176427371</c:v>
                </c:pt>
                <c:pt idx="8723">
                  <c:v>0.10141381812347743</c:v>
                </c:pt>
                <c:pt idx="8724">
                  <c:v>0.46204312726019098</c:v>
                </c:pt>
                <c:pt idx="8725">
                  <c:v>0.55884178800454443</c:v>
                </c:pt>
                <c:pt idx="8726">
                  <c:v>0.45393291835390631</c:v>
                </c:pt>
                <c:pt idx="8727">
                  <c:v>0.25056070007875592</c:v>
                </c:pt>
                <c:pt idx="8728">
                  <c:v>0.17368814962622159</c:v>
                </c:pt>
                <c:pt idx="8729">
                  <c:v>0.17673269388113763</c:v>
                </c:pt>
                <c:pt idx="8730">
                  <c:v>0.34638798625505901</c:v>
                </c:pt>
                <c:pt idx="8731">
                  <c:v>0.74288691475190549</c:v>
                </c:pt>
                <c:pt idx="8732">
                  <c:v>0.70037816124985841</c:v>
                </c:pt>
                <c:pt idx="8733">
                  <c:v>0.25575805234525262</c:v>
                </c:pt>
                <c:pt idx="8734">
                  <c:v>0.52558769263587324</c:v>
                </c:pt>
                <c:pt idx="8735">
                  <c:v>0.55235205709578095</c:v>
                </c:pt>
                <c:pt idx="8736">
                  <c:v>0.38102553476627243</c:v>
                </c:pt>
                <c:pt idx="8737">
                  <c:v>0.89616474271573343</c:v>
                </c:pt>
                <c:pt idx="8738">
                  <c:v>0.84083274930754337</c:v>
                </c:pt>
                <c:pt idx="8739">
                  <c:v>0.87601953785681141</c:v>
                </c:pt>
                <c:pt idx="8740">
                  <c:v>0.2603746854049967</c:v>
                </c:pt>
                <c:pt idx="8741">
                  <c:v>0.11733952775473684</c:v>
                </c:pt>
                <c:pt idx="8742">
                  <c:v>0.12544489983722795</c:v>
                </c:pt>
                <c:pt idx="8743">
                  <c:v>0.35243349026536264</c:v>
                </c:pt>
                <c:pt idx="8744">
                  <c:v>0.34967281592528932</c:v>
                </c:pt>
                <c:pt idx="8745">
                  <c:v>0.95101918231277693</c:v>
                </c:pt>
                <c:pt idx="8746">
                  <c:v>0.77939905681619381</c:v>
                </c:pt>
                <c:pt idx="8747">
                  <c:v>0.35994983574373174</c:v>
                </c:pt>
                <c:pt idx="8748">
                  <c:v>0.6768912708744832</c:v>
                </c:pt>
                <c:pt idx="8749">
                  <c:v>0.51159151341374565</c:v>
                </c:pt>
                <c:pt idx="8750">
                  <c:v>0.31856787079878518</c:v>
                </c:pt>
                <c:pt idx="8751">
                  <c:v>0.17020644115759359</c:v>
                </c:pt>
                <c:pt idx="8752">
                  <c:v>0.65965846165067443</c:v>
                </c:pt>
                <c:pt idx="8753">
                  <c:v>0.87976688886050458</c:v>
                </c:pt>
                <c:pt idx="8754">
                  <c:v>0.24210300447517213</c:v>
                </c:pt>
                <c:pt idx="8755">
                  <c:v>2.5198140193334845E-2</c:v>
                </c:pt>
                <c:pt idx="8756">
                  <c:v>0.5051441553538405</c:v>
                </c:pt>
                <c:pt idx="8757">
                  <c:v>0.95782095797258471</c:v>
                </c:pt>
                <c:pt idx="8758">
                  <c:v>9.6842571206783204E-2</c:v>
                </c:pt>
                <c:pt idx="8759">
                  <c:v>0.63309619838050391</c:v>
                </c:pt>
                <c:pt idx="8760">
                  <c:v>0.4478081071040631</c:v>
                </c:pt>
                <c:pt idx="8761">
                  <c:v>0.31085802396333684</c:v>
                </c:pt>
                <c:pt idx="8762">
                  <c:v>0.59081067777742202</c:v>
                </c:pt>
                <c:pt idx="8763">
                  <c:v>0.75506333110624146</c:v>
                </c:pt>
                <c:pt idx="8764">
                  <c:v>0.34940782857565572</c:v>
                </c:pt>
                <c:pt idx="8765">
                  <c:v>0.49737679702107646</c:v>
                </c:pt>
                <c:pt idx="8766">
                  <c:v>0.41182945920705305</c:v>
                </c:pt>
                <c:pt idx="8767">
                  <c:v>0.6177228189156031</c:v>
                </c:pt>
                <c:pt idx="8768">
                  <c:v>6.7419440516931675E-2</c:v>
                </c:pt>
                <c:pt idx="8769">
                  <c:v>0.11853869404575727</c:v>
                </c:pt>
                <c:pt idx="8770">
                  <c:v>0.27983275301746685</c:v>
                </c:pt>
                <c:pt idx="8771">
                  <c:v>0.14908189054070128</c:v>
                </c:pt>
                <c:pt idx="8772">
                  <c:v>0.61933624354160211</c:v>
                </c:pt>
                <c:pt idx="8773">
                  <c:v>0.18424712968256657</c:v>
                </c:pt>
                <c:pt idx="8774">
                  <c:v>0.64151050087134842</c:v>
                </c:pt>
                <c:pt idx="8775">
                  <c:v>0.86699007072811485</c:v>
                </c:pt>
                <c:pt idx="8776">
                  <c:v>0.50212065340118517</c:v>
                </c:pt>
                <c:pt idx="8777">
                  <c:v>0.14182363969358786</c:v>
                </c:pt>
                <c:pt idx="8778">
                  <c:v>0.62991425610609086</c:v>
                </c:pt>
                <c:pt idx="8779">
                  <c:v>0.96890430104402092</c:v>
                </c:pt>
                <c:pt idx="8780">
                  <c:v>0.37458957283505684</c:v>
                </c:pt>
                <c:pt idx="8781">
                  <c:v>0.726952564775456</c:v>
                </c:pt>
                <c:pt idx="8782">
                  <c:v>0.89175810706417924</c:v>
                </c:pt>
                <c:pt idx="8783">
                  <c:v>0.77850735363480983</c:v>
                </c:pt>
                <c:pt idx="8784">
                  <c:v>0.37309446622295978</c:v>
                </c:pt>
                <c:pt idx="8785">
                  <c:v>0.59869573526023689</c:v>
                </c:pt>
                <c:pt idx="8786">
                  <c:v>0.27922444477641228</c:v>
                </c:pt>
                <c:pt idx="8787">
                  <c:v>0.92524528313672416</c:v>
                </c:pt>
                <c:pt idx="8788">
                  <c:v>0.59747560489805207</c:v>
                </c:pt>
                <c:pt idx="8789">
                  <c:v>0.77249344753683236</c:v>
                </c:pt>
                <c:pt idx="8790">
                  <c:v>0.29737467751716018</c:v>
                </c:pt>
                <c:pt idx="8791">
                  <c:v>0.97620695688585146</c:v>
                </c:pt>
                <c:pt idx="8792">
                  <c:v>0.11032630648013499</c:v>
                </c:pt>
                <c:pt idx="8793">
                  <c:v>0.25423493760369481</c:v>
                </c:pt>
                <c:pt idx="8794">
                  <c:v>0.92659823127398189</c:v>
                </c:pt>
                <c:pt idx="8795">
                  <c:v>0.33647494778804243</c:v>
                </c:pt>
                <c:pt idx="8796">
                  <c:v>0.13444939960467137</c:v>
                </c:pt>
                <c:pt idx="8797">
                  <c:v>0.69106108168655123</c:v>
                </c:pt>
                <c:pt idx="8798">
                  <c:v>0.66360183184202848</c:v>
                </c:pt>
                <c:pt idx="8799">
                  <c:v>0.15598969494737205</c:v>
                </c:pt>
                <c:pt idx="8800">
                  <c:v>0.71880490645710604</c:v>
                </c:pt>
                <c:pt idx="8801">
                  <c:v>0.95406475055686424</c:v>
                </c:pt>
                <c:pt idx="8802">
                  <c:v>0.96626453519159206</c:v>
                </c:pt>
                <c:pt idx="8803">
                  <c:v>8.0448910631448455E-3</c:v>
                </c:pt>
                <c:pt idx="8804">
                  <c:v>0.2104860242505027</c:v>
                </c:pt>
                <c:pt idx="8805">
                  <c:v>0.63861150417412238</c:v>
                </c:pt>
                <c:pt idx="8806">
                  <c:v>0.14355258044952182</c:v>
                </c:pt>
                <c:pt idx="8807">
                  <c:v>0.68822154108817757</c:v>
                </c:pt>
                <c:pt idx="8808">
                  <c:v>0.93944299497615691</c:v>
                </c:pt>
                <c:pt idx="8809">
                  <c:v>0.2184184902433392</c:v>
                </c:pt>
                <c:pt idx="8810">
                  <c:v>0.95956744577715525</c:v>
                </c:pt>
                <c:pt idx="8811">
                  <c:v>0.45006310262254584</c:v>
                </c:pt>
                <c:pt idx="8812">
                  <c:v>0.21056770310297968</c:v>
                </c:pt>
                <c:pt idx="8813">
                  <c:v>1.1387977754412209E-2</c:v>
                </c:pt>
                <c:pt idx="8814">
                  <c:v>0.39774404438107464</c:v>
                </c:pt>
                <c:pt idx="8815">
                  <c:v>0.88415583869635861</c:v>
                </c:pt>
                <c:pt idx="8816">
                  <c:v>7.1828956749210582E-3</c:v>
                </c:pt>
                <c:pt idx="8817">
                  <c:v>0.72292953437330643</c:v>
                </c:pt>
                <c:pt idx="8818">
                  <c:v>0.2766861381366319</c:v>
                </c:pt>
                <c:pt idx="8819">
                  <c:v>0.2639255883469831</c:v>
                </c:pt>
                <c:pt idx="8820">
                  <c:v>0.7973652737202892</c:v>
                </c:pt>
                <c:pt idx="8821">
                  <c:v>0.31815734287638092</c:v>
                </c:pt>
                <c:pt idx="8822">
                  <c:v>0.27046364930945621</c:v>
                </c:pt>
                <c:pt idx="8823">
                  <c:v>0.68255587000518847</c:v>
                </c:pt>
                <c:pt idx="8824">
                  <c:v>0.71650910317735239</c:v>
                </c:pt>
                <c:pt idx="8825">
                  <c:v>0.36849902773671739</c:v>
                </c:pt>
                <c:pt idx="8826">
                  <c:v>0.36316109698412991</c:v>
                </c:pt>
                <c:pt idx="8827">
                  <c:v>0.64855893824648059</c:v>
                </c:pt>
                <c:pt idx="8828">
                  <c:v>0.33007703457496923</c:v>
                </c:pt>
                <c:pt idx="8829">
                  <c:v>0.60472202748280113</c:v>
                </c:pt>
                <c:pt idx="8830">
                  <c:v>0.56311782941367372</c:v>
                </c:pt>
                <c:pt idx="8831">
                  <c:v>0.32136088158998677</c:v>
                </c:pt>
                <c:pt idx="8832">
                  <c:v>0.11233880888313931</c:v>
                </c:pt>
                <c:pt idx="8833">
                  <c:v>7.8362824897450778E-2</c:v>
                </c:pt>
                <c:pt idx="8834">
                  <c:v>4.399997743032872E-2</c:v>
                </c:pt>
                <c:pt idx="8835">
                  <c:v>0.50762259750981931</c:v>
                </c:pt>
                <c:pt idx="8836">
                  <c:v>0.61299827350908809</c:v>
                </c:pt>
                <c:pt idx="8837">
                  <c:v>0.6619847932187769</c:v>
                </c:pt>
                <c:pt idx="8838">
                  <c:v>0.97842155395933494</c:v>
                </c:pt>
                <c:pt idx="8839">
                  <c:v>0.33105932051830894</c:v>
                </c:pt>
                <c:pt idx="8840">
                  <c:v>0.11400187719334004</c:v>
                </c:pt>
                <c:pt idx="8841">
                  <c:v>2.9551914441190621E-2</c:v>
                </c:pt>
                <c:pt idx="8842">
                  <c:v>0.67902793906583825</c:v>
                </c:pt>
                <c:pt idx="8843">
                  <c:v>0.42257380551778423</c:v>
                </c:pt>
                <c:pt idx="8844">
                  <c:v>0.19795126337462629</c:v>
                </c:pt>
                <c:pt idx="8845">
                  <c:v>0.96688546331919989</c:v>
                </c:pt>
                <c:pt idx="8846">
                  <c:v>0.44398393176681544</c:v>
                </c:pt>
                <c:pt idx="8847">
                  <c:v>3.7943130842383543E-2</c:v>
                </c:pt>
                <c:pt idx="8848">
                  <c:v>0.71020199391534644</c:v>
                </c:pt>
                <c:pt idx="8849">
                  <c:v>0.3649136612028413</c:v>
                </c:pt>
                <c:pt idx="8850">
                  <c:v>0.10390576212848805</c:v>
                </c:pt>
                <c:pt idx="8851">
                  <c:v>0.34414601947373991</c:v>
                </c:pt>
                <c:pt idx="8852">
                  <c:v>6.2151221121731784E-2</c:v>
                </c:pt>
                <c:pt idx="8853">
                  <c:v>0.57557531892115965</c:v>
                </c:pt>
                <c:pt idx="8854">
                  <c:v>0.69438703390508283</c:v>
                </c:pt>
                <c:pt idx="8855">
                  <c:v>0.56288076870277559</c:v>
                </c:pt>
                <c:pt idx="8856">
                  <c:v>0.33708151352455912</c:v>
                </c:pt>
                <c:pt idx="8857">
                  <c:v>0.32899973323987786</c:v>
                </c:pt>
                <c:pt idx="8858">
                  <c:v>0.49851848860202286</c:v>
                </c:pt>
                <c:pt idx="8859">
                  <c:v>0.60023986017342645</c:v>
                </c:pt>
                <c:pt idx="8860">
                  <c:v>0.23133186075432779</c:v>
                </c:pt>
                <c:pt idx="8861">
                  <c:v>0.994585623962146</c:v>
                </c:pt>
                <c:pt idx="8862">
                  <c:v>5.8385776383050613E-4</c:v>
                </c:pt>
                <c:pt idx="8863">
                  <c:v>0.81289936267440177</c:v>
                </c:pt>
                <c:pt idx="8864">
                  <c:v>0.39959039464573859</c:v>
                </c:pt>
                <c:pt idx="8865">
                  <c:v>0.91576473690372184</c:v>
                </c:pt>
                <c:pt idx="8866">
                  <c:v>0.25793506682754264</c:v>
                </c:pt>
                <c:pt idx="8867">
                  <c:v>0.11467009648432494</c:v>
                </c:pt>
                <c:pt idx="8868">
                  <c:v>0.26031353802434798</c:v>
                </c:pt>
                <c:pt idx="8869">
                  <c:v>8.9635501191781597E-2</c:v>
                </c:pt>
                <c:pt idx="8870">
                  <c:v>0.5038704562484615</c:v>
                </c:pt>
                <c:pt idx="8871">
                  <c:v>0.55076009386720137</c:v>
                </c:pt>
                <c:pt idx="8872">
                  <c:v>0.62489955202904512</c:v>
                </c:pt>
                <c:pt idx="8873">
                  <c:v>0.68677287813591437</c:v>
                </c:pt>
                <c:pt idx="8874">
                  <c:v>0.59176475628826986</c:v>
                </c:pt>
                <c:pt idx="8875">
                  <c:v>0.79026086292707398</c:v>
                </c:pt>
                <c:pt idx="8876">
                  <c:v>0.91432514130804932</c:v>
                </c:pt>
                <c:pt idx="8877">
                  <c:v>6.2651890359191179E-2</c:v>
                </c:pt>
                <c:pt idx="8878">
                  <c:v>0.99032319290112858</c:v>
                </c:pt>
                <c:pt idx="8879">
                  <c:v>0.36190501524224178</c:v>
                </c:pt>
                <c:pt idx="8880">
                  <c:v>0.53759310233294644</c:v>
                </c:pt>
                <c:pt idx="8881">
                  <c:v>0.32727283580567357</c:v>
                </c:pt>
                <c:pt idx="8882">
                  <c:v>0.47455331193029571</c:v>
                </c:pt>
                <c:pt idx="8883">
                  <c:v>0.81751553845476155</c:v>
                </c:pt>
                <c:pt idx="8884">
                  <c:v>0.98365673515184626</c:v>
                </c:pt>
                <c:pt idx="8885">
                  <c:v>0.31874962305591892</c:v>
                </c:pt>
                <c:pt idx="8886">
                  <c:v>0.22491662680400379</c:v>
                </c:pt>
                <c:pt idx="8887">
                  <c:v>0.1737486208666808</c:v>
                </c:pt>
                <c:pt idx="8888">
                  <c:v>0.19307283227940689</c:v>
                </c:pt>
                <c:pt idx="8889">
                  <c:v>0.97509404596644178</c:v>
                </c:pt>
                <c:pt idx="8890">
                  <c:v>0.40563248396182083</c:v>
                </c:pt>
                <c:pt idx="8891">
                  <c:v>0.4651598722977377</c:v>
                </c:pt>
                <c:pt idx="8892">
                  <c:v>0.94197563405240681</c:v>
                </c:pt>
                <c:pt idx="8893">
                  <c:v>0.78448344477661114</c:v>
                </c:pt>
                <c:pt idx="8894">
                  <c:v>0.81325828647858378</c:v>
                </c:pt>
                <c:pt idx="8895">
                  <c:v>0.43202277153358926</c:v>
                </c:pt>
                <c:pt idx="8896">
                  <c:v>6.7230910094096749E-3</c:v>
                </c:pt>
                <c:pt idx="8897">
                  <c:v>0.99499252112349146</c:v>
                </c:pt>
                <c:pt idx="8898">
                  <c:v>0.83930444849622643</c:v>
                </c:pt>
                <c:pt idx="8899">
                  <c:v>0.18986780205269707</c:v>
                </c:pt>
                <c:pt idx="8900">
                  <c:v>0.10815102565481841</c:v>
                </c:pt>
                <c:pt idx="8901">
                  <c:v>0.69429010650808465</c:v>
                </c:pt>
                <c:pt idx="8902">
                  <c:v>0.93382200735333465</c:v>
                </c:pt>
                <c:pt idx="8903">
                  <c:v>0.74647951347123809</c:v>
                </c:pt>
                <c:pt idx="8904">
                  <c:v>8.1184837073639424E-2</c:v>
                </c:pt>
                <c:pt idx="8905">
                  <c:v>0.47355862263290149</c:v>
                </c:pt>
                <c:pt idx="8906">
                  <c:v>9.9772517150162027E-2</c:v>
                </c:pt>
                <c:pt idx="8907">
                  <c:v>0.87669766874830135</c:v>
                </c:pt>
                <c:pt idx="8908">
                  <c:v>0.6577205786750282</c:v>
                </c:pt>
                <c:pt idx="8909">
                  <c:v>0.3097677171741462</c:v>
                </c:pt>
                <c:pt idx="8910">
                  <c:v>0.26602447185014583</c:v>
                </c:pt>
                <c:pt idx="8911">
                  <c:v>7.3300311376014865E-2</c:v>
                </c:pt>
                <c:pt idx="8912">
                  <c:v>0.95833522265699467</c:v>
                </c:pt>
                <c:pt idx="8913">
                  <c:v>0.74008912208494226</c:v>
                </c:pt>
                <c:pt idx="8914">
                  <c:v>0.67787680759927105</c:v>
                </c:pt>
                <c:pt idx="8915">
                  <c:v>7.5507246924334789E-2</c:v>
                </c:pt>
                <c:pt idx="8916">
                  <c:v>5.0300983269839075E-2</c:v>
                </c:pt>
                <c:pt idx="8917">
                  <c:v>0.40862774216040398</c:v>
                </c:pt>
                <c:pt idx="8918">
                  <c:v>0.80646441588479301</c:v>
                </c:pt>
                <c:pt idx="8919">
                  <c:v>0.24743970169100896</c:v>
                </c:pt>
                <c:pt idx="8920">
                  <c:v>0.71906824676276571</c:v>
                </c:pt>
                <c:pt idx="8921">
                  <c:v>0.38002526777797624</c:v>
                </c:pt>
                <c:pt idx="8922">
                  <c:v>8.4677470421734014E-2</c:v>
                </c:pt>
                <c:pt idx="8923">
                  <c:v>0.17424730405874891</c:v>
                </c:pt>
                <c:pt idx="8924">
                  <c:v>0.57444124136792551</c:v>
                </c:pt>
                <c:pt idx="8925">
                  <c:v>0.63394559669957762</c:v>
                </c:pt>
                <c:pt idx="8926">
                  <c:v>0.72364565577527773</c:v>
                </c:pt>
                <c:pt idx="8927">
                  <c:v>0.31253854106764239</c:v>
                </c:pt>
                <c:pt idx="8928">
                  <c:v>0.83526164984109885</c:v>
                </c:pt>
                <c:pt idx="8929">
                  <c:v>0.24255080532401371</c:v>
                </c:pt>
                <c:pt idx="8930">
                  <c:v>0.55138700667367646</c:v>
                </c:pt>
                <c:pt idx="8931">
                  <c:v>0.16142309045485365</c:v>
                </c:pt>
                <c:pt idx="8932">
                  <c:v>3.7883200700340423E-2</c:v>
                </c:pt>
                <c:pt idx="8933">
                  <c:v>0.7029560965965298</c:v>
                </c:pt>
                <c:pt idx="8934">
                  <c:v>0.58311742385063203</c:v>
                </c:pt>
                <c:pt idx="8935">
                  <c:v>0.45454458354718263</c:v>
                </c:pt>
                <c:pt idx="8936">
                  <c:v>0.53081760347393225</c:v>
                </c:pt>
                <c:pt idx="8937">
                  <c:v>0.45146351235521187</c:v>
                </c:pt>
                <c:pt idx="8938">
                  <c:v>0.74725408002140659</c:v>
                </c:pt>
                <c:pt idx="8939">
                  <c:v>9.9324845755158389E-2</c:v>
                </c:pt>
                <c:pt idx="8940">
                  <c:v>0.35268453292208002</c:v>
                </c:pt>
                <c:pt idx="8941">
                  <c:v>0.56894674737423045</c:v>
                </c:pt>
                <c:pt idx="8942">
                  <c:v>0.28798504466562769</c:v>
                </c:pt>
                <c:pt idx="8943">
                  <c:v>0.16464762117930112</c:v>
                </c:pt>
                <c:pt idx="8944">
                  <c:v>0.23257108648893007</c:v>
                </c:pt>
                <c:pt idx="8945">
                  <c:v>0.82225254542299198</c:v>
                </c:pt>
                <c:pt idx="8946">
                  <c:v>0.59853285020148983</c:v>
                </c:pt>
                <c:pt idx="8947">
                  <c:v>0.54161526241414959</c:v>
                </c:pt>
                <c:pt idx="8948">
                  <c:v>0.92771732058735434</c:v>
                </c:pt>
                <c:pt idx="8949">
                  <c:v>0.14500903764041562</c:v>
                </c:pt>
                <c:pt idx="8950">
                  <c:v>0.16689754844033045</c:v>
                </c:pt>
                <c:pt idx="8951">
                  <c:v>4.7098562608984561E-2</c:v>
                </c:pt>
                <c:pt idx="8952">
                  <c:v>0.58554369517860172</c:v>
                </c:pt>
                <c:pt idx="8953">
                  <c:v>0.23288679273467827</c:v>
                </c:pt>
                <c:pt idx="8954">
                  <c:v>0.12832741771281111</c:v>
                </c:pt>
                <c:pt idx="8955">
                  <c:v>0.79891142519140212</c:v>
                </c:pt>
                <c:pt idx="8956">
                  <c:v>0.30432511787131666</c:v>
                </c:pt>
                <c:pt idx="8957">
                  <c:v>0.7922579891943643</c:v>
                </c:pt>
                <c:pt idx="8958">
                  <c:v>0.48002631565557158</c:v>
                </c:pt>
                <c:pt idx="8959">
                  <c:v>0.80228914916621952</c:v>
                </c:pt>
                <c:pt idx="8960">
                  <c:v>7.3731962625743802E-2</c:v>
                </c:pt>
                <c:pt idx="8961">
                  <c:v>0.21309777685119666</c:v>
                </c:pt>
                <c:pt idx="8962">
                  <c:v>0.53433746403750848</c:v>
                </c:pt>
                <c:pt idx="8963">
                  <c:v>0.60976000437967481</c:v>
                </c:pt>
                <c:pt idx="8964">
                  <c:v>0.23639553516935349</c:v>
                </c:pt>
                <c:pt idx="8965">
                  <c:v>9.9761517299228122E-2</c:v>
                </c:pt>
                <c:pt idx="8966">
                  <c:v>0.69182317410214955</c:v>
                </c:pt>
                <c:pt idx="8967">
                  <c:v>0.47208906080205415</c:v>
                </c:pt>
                <c:pt idx="8968">
                  <c:v>0.40084682609925365</c:v>
                </c:pt>
                <c:pt idx="8969">
                  <c:v>3.2608176131084646E-2</c:v>
                </c:pt>
                <c:pt idx="8970">
                  <c:v>4.5618161114686244E-2</c:v>
                </c:pt>
                <c:pt idx="8971">
                  <c:v>0.70443578050678402</c:v>
                </c:pt>
                <c:pt idx="8972">
                  <c:v>0.45216490349367489</c:v>
                </c:pt>
                <c:pt idx="8973">
                  <c:v>0.53553494416900671</c:v>
                </c:pt>
                <c:pt idx="8974">
                  <c:v>0.73580857447153358</c:v>
                </c:pt>
                <c:pt idx="8975">
                  <c:v>0.73471306903972899</c:v>
                </c:pt>
                <c:pt idx="8976">
                  <c:v>0.32255327670022532</c:v>
                </c:pt>
                <c:pt idx="8977">
                  <c:v>0.1529234266620704</c:v>
                </c:pt>
                <c:pt idx="8978">
                  <c:v>0.18403383539246107</c:v>
                </c:pt>
                <c:pt idx="8979">
                  <c:v>5.667336706848506E-2</c:v>
                </c:pt>
                <c:pt idx="8980">
                  <c:v>0.50928224600352456</c:v>
                </c:pt>
                <c:pt idx="8981">
                  <c:v>0.50671050721160626</c:v>
                </c:pt>
                <c:pt idx="8982">
                  <c:v>0.28349663144140347</c:v>
                </c:pt>
                <c:pt idx="8983">
                  <c:v>0.72788656164327947</c:v>
                </c:pt>
                <c:pt idx="8984">
                  <c:v>0.58944346457228225</c:v>
                </c:pt>
                <c:pt idx="8985">
                  <c:v>0.77631099232300693</c:v>
                </c:pt>
                <c:pt idx="8986">
                  <c:v>0.45884989875315219</c:v>
                </c:pt>
                <c:pt idx="8987">
                  <c:v>0.89025027020380376</c:v>
                </c:pt>
                <c:pt idx="8988">
                  <c:v>0.4362932413054133</c:v>
                </c:pt>
                <c:pt idx="8989">
                  <c:v>0.78050854605646269</c:v>
                </c:pt>
                <c:pt idx="8990">
                  <c:v>7.1354969437865063E-3</c:v>
                </c:pt>
                <c:pt idx="8991">
                  <c:v>0.92629906019489239</c:v>
                </c:pt>
                <c:pt idx="8992">
                  <c:v>0.30830662153116734</c:v>
                </c:pt>
                <c:pt idx="8993">
                  <c:v>0.70939000030485444</c:v>
                </c:pt>
                <c:pt idx="8994">
                  <c:v>0.71773704966424823</c:v>
                </c:pt>
                <c:pt idx="8995">
                  <c:v>6.5956329957561725E-3</c:v>
                </c:pt>
                <c:pt idx="8996">
                  <c:v>0.85280568564906978</c:v>
                </c:pt>
                <c:pt idx="8997">
                  <c:v>0.10516062989139958</c:v>
                </c:pt>
                <c:pt idx="8998">
                  <c:v>0.43470851072795152</c:v>
                </c:pt>
                <c:pt idx="8999">
                  <c:v>0.14594173065663396</c:v>
                </c:pt>
                <c:pt idx="9000">
                  <c:v>0.84266907202204178</c:v>
                </c:pt>
                <c:pt idx="9001">
                  <c:v>0.73909540043170352</c:v>
                </c:pt>
                <c:pt idx="9002">
                  <c:v>0.97639698161575805</c:v>
                </c:pt>
                <c:pt idx="9003">
                  <c:v>0.30407194202024113</c:v>
                </c:pt>
                <c:pt idx="9004">
                  <c:v>0.53713146016799451</c:v>
                </c:pt>
                <c:pt idx="9005">
                  <c:v>0.56845296945816515</c:v>
                </c:pt>
                <c:pt idx="9006">
                  <c:v>0.98905960935589843</c:v>
                </c:pt>
                <c:pt idx="9007">
                  <c:v>0.12485637055936101</c:v>
                </c:pt>
                <c:pt idx="9008">
                  <c:v>0.46102191715548835</c:v>
                </c:pt>
                <c:pt idx="9009">
                  <c:v>0.39536355826787817</c:v>
                </c:pt>
                <c:pt idx="9010">
                  <c:v>0.87532573420336734</c:v>
                </c:pt>
                <c:pt idx="9011">
                  <c:v>0.59961668197047746</c:v>
                </c:pt>
                <c:pt idx="9012">
                  <c:v>0.7575758037891126</c:v>
                </c:pt>
                <c:pt idx="9013">
                  <c:v>0.57653620959098273</c:v>
                </c:pt>
                <c:pt idx="9014">
                  <c:v>0.84407652162205271</c:v>
                </c:pt>
                <c:pt idx="9015">
                  <c:v>0.39410082781412675</c:v>
                </c:pt>
                <c:pt idx="9016">
                  <c:v>0.65261499800375433</c:v>
                </c:pt>
                <c:pt idx="9017">
                  <c:v>0.50027337507357517</c:v>
                </c:pt>
                <c:pt idx="9018">
                  <c:v>9.4616787552189455E-2</c:v>
                </c:pt>
                <c:pt idx="9019">
                  <c:v>0.2243503156231485</c:v>
                </c:pt>
                <c:pt idx="9020">
                  <c:v>0.65575660423178073</c:v>
                </c:pt>
                <c:pt idx="9021">
                  <c:v>0.30124924951291143</c:v>
                </c:pt>
                <c:pt idx="9022">
                  <c:v>9.613848947740089E-2</c:v>
                </c:pt>
                <c:pt idx="9023">
                  <c:v>0.79959457265194256</c:v>
                </c:pt>
                <c:pt idx="9024">
                  <c:v>0.78598448717314029</c:v>
                </c:pt>
                <c:pt idx="9025">
                  <c:v>4.1277844943701215E-2</c:v>
                </c:pt>
                <c:pt idx="9026">
                  <c:v>0.75674189476144593</c:v>
                </c:pt>
                <c:pt idx="9027">
                  <c:v>0.56102718159604226</c:v>
                </c:pt>
                <c:pt idx="9028">
                  <c:v>0.18384301065646252</c:v>
                </c:pt>
                <c:pt idx="9029">
                  <c:v>0.84948202914068571</c:v>
                </c:pt>
                <c:pt idx="9030">
                  <c:v>0.24446569347962072</c:v>
                </c:pt>
                <c:pt idx="9031">
                  <c:v>0.73491223796033867</c:v>
                </c:pt>
                <c:pt idx="9032">
                  <c:v>0.66998532538767219</c:v>
                </c:pt>
                <c:pt idx="9033">
                  <c:v>0.4433657165818688</c:v>
                </c:pt>
                <c:pt idx="9034">
                  <c:v>0.6476005174441265</c:v>
                </c:pt>
                <c:pt idx="9035">
                  <c:v>0.22189860940999287</c:v>
                </c:pt>
                <c:pt idx="9036">
                  <c:v>0.44993027972519878</c:v>
                </c:pt>
                <c:pt idx="9037">
                  <c:v>0.97821326739071557</c:v>
                </c:pt>
                <c:pt idx="9038">
                  <c:v>0.83038696173130855</c:v>
                </c:pt>
                <c:pt idx="9039">
                  <c:v>0.31366774407851872</c:v>
                </c:pt>
                <c:pt idx="9040">
                  <c:v>0.81377665363893692</c:v>
                </c:pt>
                <c:pt idx="9041">
                  <c:v>0.1442196355872879</c:v>
                </c:pt>
                <c:pt idx="9042">
                  <c:v>0.89941724152277092</c:v>
                </c:pt>
                <c:pt idx="9043">
                  <c:v>0.50558019918649466</c:v>
                </c:pt>
                <c:pt idx="9044">
                  <c:v>0.28640965339094848</c:v>
                </c:pt>
                <c:pt idx="9045">
                  <c:v>0.68704646764651245</c:v>
                </c:pt>
                <c:pt idx="9046">
                  <c:v>0.18998366090933963</c:v>
                </c:pt>
                <c:pt idx="9047">
                  <c:v>5.5390829246207529E-2</c:v>
                </c:pt>
                <c:pt idx="9048">
                  <c:v>0.95366906698498366</c:v>
                </c:pt>
                <c:pt idx="9049">
                  <c:v>0.31601074259542428</c:v>
                </c:pt>
                <c:pt idx="9050">
                  <c:v>0.19255272727112879</c:v>
                </c:pt>
                <c:pt idx="9051">
                  <c:v>0.23368917183656673</c:v>
                </c:pt>
                <c:pt idx="9052">
                  <c:v>0.61391298315204357</c:v>
                </c:pt>
                <c:pt idx="9053">
                  <c:v>3.5509762370730641E-2</c:v>
                </c:pt>
                <c:pt idx="9054">
                  <c:v>0.81257809084494514</c:v>
                </c:pt>
                <c:pt idx="9055">
                  <c:v>0.99997475696726457</c:v>
                </c:pt>
                <c:pt idx="9056">
                  <c:v>0.57574227479088225</c:v>
                </c:pt>
                <c:pt idx="9057">
                  <c:v>0.50041433633324428</c:v>
                </c:pt>
                <c:pt idx="9058">
                  <c:v>0.46375267881143495</c:v>
                </c:pt>
                <c:pt idx="9059">
                  <c:v>0.29127470976266762</c:v>
                </c:pt>
                <c:pt idx="9060">
                  <c:v>0.45404890713004809</c:v>
                </c:pt>
                <c:pt idx="9061">
                  <c:v>0.19998406069352481</c:v>
                </c:pt>
                <c:pt idx="9062">
                  <c:v>0.1321100020465022</c:v>
                </c:pt>
                <c:pt idx="9063">
                  <c:v>0.3728063215374976</c:v>
                </c:pt>
                <c:pt idx="9064">
                  <c:v>0.75584800669730079</c:v>
                </c:pt>
                <c:pt idx="9065">
                  <c:v>0.53745048751004532</c:v>
                </c:pt>
                <c:pt idx="9066">
                  <c:v>0.93034550730620769</c:v>
                </c:pt>
                <c:pt idx="9067">
                  <c:v>0.31694322140745035</c:v>
                </c:pt>
                <c:pt idx="9068">
                  <c:v>0.86472412099350437</c:v>
                </c:pt>
                <c:pt idx="9069">
                  <c:v>0.41830346380281425</c:v>
                </c:pt>
                <c:pt idx="9070">
                  <c:v>0.4263180598739153</c:v>
                </c:pt>
                <c:pt idx="9071">
                  <c:v>0.12763422686962142</c:v>
                </c:pt>
                <c:pt idx="9072">
                  <c:v>0.14845292370228699</c:v>
                </c:pt>
                <c:pt idx="9073">
                  <c:v>4.8290590312467234E-2</c:v>
                </c:pt>
                <c:pt idx="9074">
                  <c:v>0.61995330761184608</c:v>
                </c:pt>
                <c:pt idx="9075">
                  <c:v>0.55524295827152348</c:v>
                </c:pt>
                <c:pt idx="9076">
                  <c:v>0.96840159546975124</c:v>
                </c:pt>
                <c:pt idx="9077">
                  <c:v>0.92561698608361975</c:v>
                </c:pt>
                <c:pt idx="9078">
                  <c:v>0.84468703337231976</c:v>
                </c:pt>
                <c:pt idx="9079">
                  <c:v>0.6549718145537059</c:v>
                </c:pt>
                <c:pt idx="9080">
                  <c:v>0.11128913010996261</c:v>
                </c:pt>
                <c:pt idx="9081">
                  <c:v>0.43641168411654035</c:v>
                </c:pt>
                <c:pt idx="9082">
                  <c:v>0.77117687266840451</c:v>
                </c:pt>
                <c:pt idx="9083">
                  <c:v>0.1697008638501637</c:v>
                </c:pt>
                <c:pt idx="9084">
                  <c:v>0.1624206556763596</c:v>
                </c:pt>
                <c:pt idx="9085">
                  <c:v>0.80396187855115253</c:v>
                </c:pt>
                <c:pt idx="9086">
                  <c:v>0.18729473519478679</c:v>
                </c:pt>
                <c:pt idx="9087">
                  <c:v>0.86261634475673377</c:v>
                </c:pt>
                <c:pt idx="9088">
                  <c:v>0.99290825239983771</c:v>
                </c:pt>
                <c:pt idx="9089">
                  <c:v>0.8090000100475736</c:v>
                </c:pt>
                <c:pt idx="9090">
                  <c:v>0.86317079554459586</c:v>
                </c:pt>
                <c:pt idx="9091">
                  <c:v>0.31156264399716754</c:v>
                </c:pt>
                <c:pt idx="9092">
                  <c:v>0.43335958636987937</c:v>
                </c:pt>
                <c:pt idx="9093">
                  <c:v>0.47457004453734031</c:v>
                </c:pt>
                <c:pt idx="9094">
                  <c:v>9.8740465053701987E-2</c:v>
                </c:pt>
                <c:pt idx="9095">
                  <c:v>0.53099808354442846</c:v>
                </c:pt>
                <c:pt idx="9096">
                  <c:v>0.48479205718487134</c:v>
                </c:pt>
                <c:pt idx="9097">
                  <c:v>0.90010703210723919</c:v>
                </c:pt>
                <c:pt idx="9098">
                  <c:v>9.8890552343284033E-2</c:v>
                </c:pt>
                <c:pt idx="9099">
                  <c:v>5.3515159549897148E-2</c:v>
                </c:pt>
                <c:pt idx="9100">
                  <c:v>0.42928848109640577</c:v>
                </c:pt>
                <c:pt idx="9101">
                  <c:v>5.1503713266692924E-2</c:v>
                </c:pt>
                <c:pt idx="9102">
                  <c:v>0.62291079928302706</c:v>
                </c:pt>
                <c:pt idx="9103">
                  <c:v>0.26180547581138347</c:v>
                </c:pt>
                <c:pt idx="9104">
                  <c:v>0.16463388789660943</c:v>
                </c:pt>
                <c:pt idx="9105">
                  <c:v>1.7558042899499667E-3</c:v>
                </c:pt>
                <c:pt idx="9106">
                  <c:v>0.50980462716417607</c:v>
                </c:pt>
                <c:pt idx="9107">
                  <c:v>0.28637067428155366</c:v>
                </c:pt>
                <c:pt idx="9108">
                  <c:v>3.192457604777281E-2</c:v>
                </c:pt>
                <c:pt idx="9109">
                  <c:v>0.55635156089270099</c:v>
                </c:pt>
                <c:pt idx="9110">
                  <c:v>0.6006858495998596</c:v>
                </c:pt>
                <c:pt idx="9111">
                  <c:v>0.7270761508155037</c:v>
                </c:pt>
                <c:pt idx="9112">
                  <c:v>0.96886868214647692</c:v>
                </c:pt>
                <c:pt idx="9113">
                  <c:v>0.77594276181233246</c:v>
                </c:pt>
                <c:pt idx="9114">
                  <c:v>0.2699997058464213</c:v>
                </c:pt>
                <c:pt idx="9115">
                  <c:v>0.88505808677759867</c:v>
                </c:pt>
                <c:pt idx="9116">
                  <c:v>0.17126639707538596</c:v>
                </c:pt>
                <c:pt idx="9117">
                  <c:v>0.47433757198710813</c:v>
                </c:pt>
                <c:pt idx="9118">
                  <c:v>0.19157431330139485</c:v>
                </c:pt>
                <c:pt idx="9119">
                  <c:v>0.78948558251815182</c:v>
                </c:pt>
                <c:pt idx="9120">
                  <c:v>0.88418730855183081</c:v>
                </c:pt>
                <c:pt idx="9121">
                  <c:v>0.53609675659616329</c:v>
                </c:pt>
                <c:pt idx="9122">
                  <c:v>0.17819003769112288</c:v>
                </c:pt>
                <c:pt idx="9123">
                  <c:v>0.83996540067715819</c:v>
                </c:pt>
                <c:pt idx="9124">
                  <c:v>0.29849110697325837</c:v>
                </c:pt>
                <c:pt idx="9125">
                  <c:v>0.74003682552838546</c:v>
                </c:pt>
                <c:pt idx="9126">
                  <c:v>0.7989285815502184</c:v>
                </c:pt>
                <c:pt idx="9127">
                  <c:v>0.59267204049633448</c:v>
                </c:pt>
                <c:pt idx="9128">
                  <c:v>3.898654786822691E-2</c:v>
                </c:pt>
                <c:pt idx="9129">
                  <c:v>0.24691194726476071</c:v>
                </c:pt>
                <c:pt idx="9130">
                  <c:v>0.84909960480830615</c:v>
                </c:pt>
                <c:pt idx="9131">
                  <c:v>0.81705993917633779</c:v>
                </c:pt>
                <c:pt idx="9132">
                  <c:v>0.32639966268390402</c:v>
                </c:pt>
                <c:pt idx="9133">
                  <c:v>0.79913265434984704</c:v>
                </c:pt>
                <c:pt idx="9134">
                  <c:v>2.2523583854792445E-2</c:v>
                </c:pt>
                <c:pt idx="9135">
                  <c:v>0.55387577347172223</c:v>
                </c:pt>
                <c:pt idx="9136">
                  <c:v>0.99012666521134163</c:v>
                </c:pt>
                <c:pt idx="9137">
                  <c:v>5.8864132994256975E-2</c:v>
                </c:pt>
                <c:pt idx="9138">
                  <c:v>0.32948516045207399</c:v>
                </c:pt>
                <c:pt idx="9139">
                  <c:v>0.65709364398247261</c:v>
                </c:pt>
                <c:pt idx="9140">
                  <c:v>0.7728763393931446</c:v>
                </c:pt>
                <c:pt idx="9141">
                  <c:v>0.73263810655690642</c:v>
                </c:pt>
                <c:pt idx="9142">
                  <c:v>0.44865882790119332</c:v>
                </c:pt>
                <c:pt idx="9143">
                  <c:v>0.60892246133132022</c:v>
                </c:pt>
                <c:pt idx="9144">
                  <c:v>0.15980952147385549</c:v>
                </c:pt>
                <c:pt idx="9145">
                  <c:v>0.91862933706428362</c:v>
                </c:pt>
                <c:pt idx="9146">
                  <c:v>0.40326996538940352</c:v>
                </c:pt>
                <c:pt idx="9147">
                  <c:v>0.75831022567968365</c:v>
                </c:pt>
                <c:pt idx="9148">
                  <c:v>0.91996492441741984</c:v>
                </c:pt>
                <c:pt idx="9149">
                  <c:v>0.85048660954948818</c:v>
                </c:pt>
                <c:pt idx="9150">
                  <c:v>0.12844862422367959</c:v>
                </c:pt>
                <c:pt idx="9151">
                  <c:v>0.83602925335803502</c:v>
                </c:pt>
                <c:pt idx="9152">
                  <c:v>0.14366311446934152</c:v>
                </c:pt>
                <c:pt idx="9153">
                  <c:v>0.54596681219803489</c:v>
                </c:pt>
                <c:pt idx="9154">
                  <c:v>6.4214538347075939E-2</c:v>
                </c:pt>
                <c:pt idx="9155">
                  <c:v>0.25374792528047596</c:v>
                </c:pt>
                <c:pt idx="9156">
                  <c:v>0.74138211493444728</c:v>
                </c:pt>
                <c:pt idx="9157">
                  <c:v>0.40920762923043574</c:v>
                </c:pt>
                <c:pt idx="9158">
                  <c:v>0.55262640190898737</c:v>
                </c:pt>
                <c:pt idx="9159">
                  <c:v>0.99193881032613052</c:v>
                </c:pt>
                <c:pt idx="9160">
                  <c:v>0.51558707725051189</c:v>
                </c:pt>
                <c:pt idx="9161">
                  <c:v>0.47200927532837228</c:v>
                </c:pt>
                <c:pt idx="9162">
                  <c:v>5.9892369927788326E-2</c:v>
                </c:pt>
                <c:pt idx="9163">
                  <c:v>0.61106330231347272</c:v>
                </c:pt>
                <c:pt idx="9164">
                  <c:v>0.14092390851160694</c:v>
                </c:pt>
                <c:pt idx="9165">
                  <c:v>0.50813228055282134</c:v>
                </c:pt>
                <c:pt idx="9166">
                  <c:v>0.17924117724375854</c:v>
                </c:pt>
                <c:pt idx="9167">
                  <c:v>0.50646786182488679</c:v>
                </c:pt>
                <c:pt idx="9168">
                  <c:v>0.20535561684768444</c:v>
                </c:pt>
                <c:pt idx="9169">
                  <c:v>0.41185428500727483</c:v>
                </c:pt>
                <c:pt idx="9170">
                  <c:v>3.4970043243360727E-2</c:v>
                </c:pt>
                <c:pt idx="9171">
                  <c:v>0.74151871713880391</c:v>
                </c:pt>
                <c:pt idx="9172">
                  <c:v>0.7050808778521982</c:v>
                </c:pt>
                <c:pt idx="9173">
                  <c:v>0.29431598786931296</c:v>
                </c:pt>
                <c:pt idx="9174">
                  <c:v>0.56881004551835823</c:v>
                </c:pt>
                <c:pt idx="9175">
                  <c:v>0.99043695302234824</c:v>
                </c:pt>
                <c:pt idx="9176">
                  <c:v>0.27387137258139971</c:v>
                </c:pt>
                <c:pt idx="9177">
                  <c:v>0.95616090155959166</c:v>
                </c:pt>
                <c:pt idx="9178">
                  <c:v>0.19627443803300823</c:v>
                </c:pt>
                <c:pt idx="9179">
                  <c:v>0.7844819467442492</c:v>
                </c:pt>
                <c:pt idx="9180">
                  <c:v>0.78808085657101168</c:v>
                </c:pt>
                <c:pt idx="9181">
                  <c:v>0.274958314967788</c:v>
                </c:pt>
                <c:pt idx="9182">
                  <c:v>0.22440158958751782</c:v>
                </c:pt>
                <c:pt idx="9183">
                  <c:v>0.51751812338713465</c:v>
                </c:pt>
                <c:pt idx="9184">
                  <c:v>0.92710169354784377</c:v>
                </c:pt>
                <c:pt idx="9185">
                  <c:v>0.79816538458604613</c:v>
                </c:pt>
                <c:pt idx="9186">
                  <c:v>0.76562066365295123</c:v>
                </c:pt>
                <c:pt idx="9187">
                  <c:v>0.78649594112601873</c:v>
                </c:pt>
                <c:pt idx="9188">
                  <c:v>0.6372844309719673</c:v>
                </c:pt>
                <c:pt idx="9189">
                  <c:v>0.83943327182877492</c:v>
                </c:pt>
                <c:pt idx="9190">
                  <c:v>0.35500155219575463</c:v>
                </c:pt>
                <c:pt idx="9191">
                  <c:v>0.51108968002306743</c:v>
                </c:pt>
                <c:pt idx="9192">
                  <c:v>0.88425407367025222</c:v>
                </c:pt>
                <c:pt idx="9193">
                  <c:v>0.6582181019048291</c:v>
                </c:pt>
                <c:pt idx="9194">
                  <c:v>0.67164064043743565</c:v>
                </c:pt>
                <c:pt idx="9195">
                  <c:v>0.26424575795617222</c:v>
                </c:pt>
                <c:pt idx="9196">
                  <c:v>0.17845589536170284</c:v>
                </c:pt>
                <c:pt idx="9197">
                  <c:v>0.30823527011472512</c:v>
                </c:pt>
                <c:pt idx="9198">
                  <c:v>0.51018674416010579</c:v>
                </c:pt>
                <c:pt idx="9199">
                  <c:v>0.70861102487361571</c:v>
                </c:pt>
                <c:pt idx="9200">
                  <c:v>0.62549697683448757</c:v>
                </c:pt>
                <c:pt idx="9201">
                  <c:v>0.72769158320859617</c:v>
                </c:pt>
                <c:pt idx="9202">
                  <c:v>0.31244091285040643</c:v>
                </c:pt>
                <c:pt idx="9203">
                  <c:v>0.19442420275622244</c:v>
                </c:pt>
                <c:pt idx="9204">
                  <c:v>0.68757764980549818</c:v>
                </c:pt>
                <c:pt idx="9205">
                  <c:v>0.1175622069824311</c:v>
                </c:pt>
                <c:pt idx="9206">
                  <c:v>0.86801467969455504</c:v>
                </c:pt>
                <c:pt idx="9207">
                  <c:v>0.72272355236239894</c:v>
                </c:pt>
                <c:pt idx="9208">
                  <c:v>0.81474648081452883</c:v>
                </c:pt>
                <c:pt idx="9209">
                  <c:v>0.44410497576189462</c:v>
                </c:pt>
                <c:pt idx="9210">
                  <c:v>7.2329556137476839E-2</c:v>
                </c:pt>
                <c:pt idx="9211">
                  <c:v>0.64285192854835271</c:v>
                </c:pt>
                <c:pt idx="9212">
                  <c:v>0.4123650381399156</c:v>
                </c:pt>
                <c:pt idx="9213">
                  <c:v>0.61919794353619118</c:v>
                </c:pt>
                <c:pt idx="9214">
                  <c:v>0.85983893874093842</c:v>
                </c:pt>
                <c:pt idx="9215">
                  <c:v>0.31304534492690367</c:v>
                </c:pt>
                <c:pt idx="9216">
                  <c:v>0.35311411244474078</c:v>
                </c:pt>
                <c:pt idx="9217">
                  <c:v>0.78888978473324789</c:v>
                </c:pt>
                <c:pt idx="9218">
                  <c:v>0.87061393767158224</c:v>
                </c:pt>
                <c:pt idx="9219">
                  <c:v>0.40845237225687708</c:v>
                </c:pt>
                <c:pt idx="9220">
                  <c:v>0.8590224473080702</c:v>
                </c:pt>
                <c:pt idx="9221">
                  <c:v>0.59027383271151868</c:v>
                </c:pt>
                <c:pt idx="9222">
                  <c:v>0.73230830846927519</c:v>
                </c:pt>
                <c:pt idx="9223">
                  <c:v>0.90574236908263639</c:v>
                </c:pt>
                <c:pt idx="9224">
                  <c:v>0.81199909784458535</c:v>
                </c:pt>
                <c:pt idx="9225">
                  <c:v>0.26883939992116734</c:v>
                </c:pt>
                <c:pt idx="9226">
                  <c:v>0.38379640103494583</c:v>
                </c:pt>
                <c:pt idx="9227">
                  <c:v>0.46611412030929428</c:v>
                </c:pt>
                <c:pt idx="9228">
                  <c:v>0.98002196428367028</c:v>
                </c:pt>
                <c:pt idx="9229">
                  <c:v>0.22915564162151686</c:v>
                </c:pt>
                <c:pt idx="9230">
                  <c:v>0.41887065880879326</c:v>
                </c:pt>
                <c:pt idx="9231">
                  <c:v>0.95916452536320529</c:v>
                </c:pt>
                <c:pt idx="9232">
                  <c:v>0.67817970536564465</c:v>
                </c:pt>
                <c:pt idx="9233">
                  <c:v>0.16631000636439305</c:v>
                </c:pt>
                <c:pt idx="9234">
                  <c:v>0.17227889232909255</c:v>
                </c:pt>
                <c:pt idx="9235">
                  <c:v>0.49134530103362412</c:v>
                </c:pt>
                <c:pt idx="9236">
                  <c:v>4.0476398095710388E-2</c:v>
                </c:pt>
                <c:pt idx="9237">
                  <c:v>0.28682472057958353</c:v>
                </c:pt>
                <c:pt idx="9238">
                  <c:v>0.66308070703553068</c:v>
                </c:pt>
                <c:pt idx="9239">
                  <c:v>0.39744507213935493</c:v>
                </c:pt>
                <c:pt idx="9240">
                  <c:v>0.85932937211325833</c:v>
                </c:pt>
                <c:pt idx="9241">
                  <c:v>0.74875903350708961</c:v>
                </c:pt>
                <c:pt idx="9242">
                  <c:v>0.39307807963019148</c:v>
                </c:pt>
                <c:pt idx="9243">
                  <c:v>0.46328627060320521</c:v>
                </c:pt>
                <c:pt idx="9244">
                  <c:v>0.45235195404493805</c:v>
                </c:pt>
                <c:pt idx="9245">
                  <c:v>0.67929355924916157</c:v>
                </c:pt>
                <c:pt idx="9246">
                  <c:v>0.88685222663304408</c:v>
                </c:pt>
                <c:pt idx="9247">
                  <c:v>0.32537494754669022</c:v>
                </c:pt>
                <c:pt idx="9248">
                  <c:v>0.57674534319748416</c:v>
                </c:pt>
                <c:pt idx="9249">
                  <c:v>0.3589850460919482</c:v>
                </c:pt>
                <c:pt idx="9250">
                  <c:v>0.46167159334834273</c:v>
                </c:pt>
                <c:pt idx="9251">
                  <c:v>0.3144713315714483</c:v>
                </c:pt>
                <c:pt idx="9252">
                  <c:v>0.31967164730637876</c:v>
                </c:pt>
                <c:pt idx="9253">
                  <c:v>0.72137820428301491</c:v>
                </c:pt>
                <c:pt idx="9254">
                  <c:v>0.20348131060762392</c:v>
                </c:pt>
                <c:pt idx="9255">
                  <c:v>0.91038930831029519</c:v>
                </c:pt>
                <c:pt idx="9256">
                  <c:v>0.91310669710538661</c:v>
                </c:pt>
                <c:pt idx="9257">
                  <c:v>0.58426017620799142</c:v>
                </c:pt>
                <c:pt idx="9258">
                  <c:v>0.66078345368652769</c:v>
                </c:pt>
                <c:pt idx="9259">
                  <c:v>0.78750803544535675</c:v>
                </c:pt>
                <c:pt idx="9260">
                  <c:v>0.64755365608611781</c:v>
                </c:pt>
                <c:pt idx="9261">
                  <c:v>0.43429976535695591</c:v>
                </c:pt>
                <c:pt idx="9262">
                  <c:v>0.27615828033357781</c:v>
                </c:pt>
                <c:pt idx="9263">
                  <c:v>0.3922194924169311</c:v>
                </c:pt>
                <c:pt idx="9264">
                  <c:v>3.3010977335744991E-2</c:v>
                </c:pt>
                <c:pt idx="9265">
                  <c:v>0.81549800784117454</c:v>
                </c:pt>
                <c:pt idx="9266">
                  <c:v>7.5019712594812604E-2</c:v>
                </c:pt>
                <c:pt idx="9267">
                  <c:v>0.85631150699048841</c:v>
                </c:pt>
                <c:pt idx="9268">
                  <c:v>2.7499915113439743E-2</c:v>
                </c:pt>
                <c:pt idx="9269">
                  <c:v>0.19107523755686137</c:v>
                </c:pt>
                <c:pt idx="9270">
                  <c:v>0.40151954414393731</c:v>
                </c:pt>
                <c:pt idx="9271">
                  <c:v>0.33898035312955282</c:v>
                </c:pt>
                <c:pt idx="9272">
                  <c:v>0.24279697436969586</c:v>
                </c:pt>
                <c:pt idx="9273">
                  <c:v>0.68875015745346913</c:v>
                </c:pt>
                <c:pt idx="9274">
                  <c:v>0.82389824642981324</c:v>
                </c:pt>
                <c:pt idx="9275">
                  <c:v>0.25782967184569205</c:v>
                </c:pt>
                <c:pt idx="9276">
                  <c:v>0.34329663652148873</c:v>
                </c:pt>
                <c:pt idx="9277">
                  <c:v>0.78657194263607821</c:v>
                </c:pt>
                <c:pt idx="9278">
                  <c:v>0.91464181054134008</c:v>
                </c:pt>
                <c:pt idx="9279">
                  <c:v>0.38491169427750244</c:v>
                </c:pt>
                <c:pt idx="9280">
                  <c:v>0.21084764795882985</c:v>
                </c:pt>
                <c:pt idx="9281">
                  <c:v>0.71642117002812267</c:v>
                </c:pt>
                <c:pt idx="9282">
                  <c:v>0.89060658863308217</c:v>
                </c:pt>
                <c:pt idx="9283">
                  <c:v>0.42493708218677767</c:v>
                </c:pt>
                <c:pt idx="9284">
                  <c:v>0.91754223914702526</c:v>
                </c:pt>
                <c:pt idx="9285">
                  <c:v>0.13241527002882925</c:v>
                </c:pt>
                <c:pt idx="9286">
                  <c:v>0.50344530050803227</c:v>
                </c:pt>
                <c:pt idx="9287">
                  <c:v>0.40516756447272728</c:v>
                </c:pt>
                <c:pt idx="9288">
                  <c:v>0.65125801910239178</c:v>
                </c:pt>
                <c:pt idx="9289">
                  <c:v>0.69352897987399664</c:v>
                </c:pt>
                <c:pt idx="9290">
                  <c:v>0.14156666823735772</c:v>
                </c:pt>
                <c:pt idx="9291">
                  <c:v>0.31099499124614288</c:v>
                </c:pt>
                <c:pt idx="9292">
                  <c:v>0.89281979989857407</c:v>
                </c:pt>
                <c:pt idx="9293">
                  <c:v>0.62237882130890099</c:v>
                </c:pt>
                <c:pt idx="9294">
                  <c:v>0.32085166467393361</c:v>
                </c:pt>
                <c:pt idx="9295">
                  <c:v>0.55393010077715388</c:v>
                </c:pt>
                <c:pt idx="9296">
                  <c:v>0.90320568760074937</c:v>
                </c:pt>
                <c:pt idx="9297">
                  <c:v>0.17799343177023969</c:v>
                </c:pt>
                <c:pt idx="9298">
                  <c:v>0.53560968839358991</c:v>
                </c:pt>
                <c:pt idx="9299">
                  <c:v>0.99203475704045718</c:v>
                </c:pt>
                <c:pt idx="9300">
                  <c:v>0.12816350493960246</c:v>
                </c:pt>
                <c:pt idx="9301">
                  <c:v>4.4029445873587134E-2</c:v>
                </c:pt>
                <c:pt idx="9302">
                  <c:v>2.8987233540502953E-3</c:v>
                </c:pt>
                <c:pt idx="9303">
                  <c:v>0.71884533749839541</c:v>
                </c:pt>
                <c:pt idx="9304">
                  <c:v>0.63358926150649286</c:v>
                </c:pt>
                <c:pt idx="9305">
                  <c:v>0.73472006560057401</c:v>
                </c:pt>
                <c:pt idx="9306">
                  <c:v>0.4401444748230951</c:v>
                </c:pt>
                <c:pt idx="9307">
                  <c:v>0.50819027773486003</c:v>
                </c:pt>
                <c:pt idx="9308">
                  <c:v>0.15399981576669952</c:v>
                </c:pt>
                <c:pt idx="9309">
                  <c:v>0.27490551689402459</c:v>
                </c:pt>
                <c:pt idx="9310">
                  <c:v>0.33702436384606377</c:v>
                </c:pt>
                <c:pt idx="9311">
                  <c:v>0.36848508676909147</c:v>
                </c:pt>
                <c:pt idx="9312">
                  <c:v>0.12885525409544596</c:v>
                </c:pt>
                <c:pt idx="9313">
                  <c:v>0.67025750813552065</c:v>
                </c:pt>
                <c:pt idx="9314">
                  <c:v>1.7941159670213778E-2</c:v>
                </c:pt>
                <c:pt idx="9315">
                  <c:v>0.53707250325804223</c:v>
                </c:pt>
                <c:pt idx="9316">
                  <c:v>0.57756418389154796</c:v>
                </c:pt>
                <c:pt idx="9317">
                  <c:v>0.12124059122113538</c:v>
                </c:pt>
                <c:pt idx="9318">
                  <c:v>0.69061857959750039</c:v>
                </c:pt>
                <c:pt idx="9319">
                  <c:v>0.2264692211646909</c:v>
                </c:pt>
                <c:pt idx="9320">
                  <c:v>0.26820204093502931</c:v>
                </c:pt>
                <c:pt idx="9321">
                  <c:v>0.67170392101244247</c:v>
                </c:pt>
                <c:pt idx="9322">
                  <c:v>0.32780238209655621</c:v>
                </c:pt>
                <c:pt idx="9323">
                  <c:v>0.374637822795025</c:v>
                </c:pt>
                <c:pt idx="9324">
                  <c:v>0.53788964196010014</c:v>
                </c:pt>
                <c:pt idx="9325">
                  <c:v>0.3112143493775345</c:v>
                </c:pt>
                <c:pt idx="9326">
                  <c:v>0.57957191419767773</c:v>
                </c:pt>
                <c:pt idx="9327">
                  <c:v>0.86516384634429766</c:v>
                </c:pt>
                <c:pt idx="9328">
                  <c:v>0.80876743458619682</c:v>
                </c:pt>
                <c:pt idx="9329">
                  <c:v>0.95427501618595567</c:v>
                </c:pt>
                <c:pt idx="9330">
                  <c:v>0.50019896333115133</c:v>
                </c:pt>
                <c:pt idx="9331">
                  <c:v>0.84397863263449568</c:v>
                </c:pt>
                <c:pt idx="9332">
                  <c:v>0.74888061394397198</c:v>
                </c:pt>
                <c:pt idx="9333">
                  <c:v>0.43648048231214309</c:v>
                </c:pt>
                <c:pt idx="9334">
                  <c:v>0.92746814616372253</c:v>
                </c:pt>
                <c:pt idx="9335">
                  <c:v>0.95713449966029007</c:v>
                </c:pt>
                <c:pt idx="9336">
                  <c:v>0.55953771647044348</c:v>
                </c:pt>
                <c:pt idx="9337">
                  <c:v>0.15040264471918469</c:v>
                </c:pt>
                <c:pt idx="9338">
                  <c:v>0.81725172131194346</c:v>
                </c:pt>
                <c:pt idx="9339">
                  <c:v>0.54968201580908238</c:v>
                </c:pt>
                <c:pt idx="9340">
                  <c:v>0.50564162922354494</c:v>
                </c:pt>
                <c:pt idx="9341">
                  <c:v>0.31886428609437512</c:v>
                </c:pt>
                <c:pt idx="9342">
                  <c:v>0.15205831413718793</c:v>
                </c:pt>
                <c:pt idx="9343">
                  <c:v>0.64408762969266975</c:v>
                </c:pt>
                <c:pt idx="9344">
                  <c:v>0.18079417067616907</c:v>
                </c:pt>
                <c:pt idx="9345">
                  <c:v>0.60762848034856309</c:v>
                </c:pt>
                <c:pt idx="9346">
                  <c:v>0.41187114427418969</c:v>
                </c:pt>
                <c:pt idx="9347">
                  <c:v>0.31832374228086496</c:v>
                </c:pt>
                <c:pt idx="9348">
                  <c:v>6.7138440472603977E-2</c:v>
                </c:pt>
                <c:pt idx="9349">
                  <c:v>0.39577094903018833</c:v>
                </c:pt>
                <c:pt idx="9350">
                  <c:v>0.72234227635075443</c:v>
                </c:pt>
                <c:pt idx="9351">
                  <c:v>0.40664055310498948</c:v>
                </c:pt>
                <c:pt idx="9352">
                  <c:v>0.40777796153341322</c:v>
                </c:pt>
                <c:pt idx="9353">
                  <c:v>0.52420141805158993</c:v>
                </c:pt>
                <c:pt idx="9354">
                  <c:v>0.25323511904721852</c:v>
                </c:pt>
                <c:pt idx="9355">
                  <c:v>0.12264775257680927</c:v>
                </c:pt>
                <c:pt idx="9356">
                  <c:v>0.34077948440833927</c:v>
                </c:pt>
                <c:pt idx="9357">
                  <c:v>0.48079637693278321</c:v>
                </c:pt>
                <c:pt idx="9358">
                  <c:v>0.74470903526279564</c:v>
                </c:pt>
                <c:pt idx="9359">
                  <c:v>0.32475758778152874</c:v>
                </c:pt>
                <c:pt idx="9360">
                  <c:v>0.20077977012879206</c:v>
                </c:pt>
                <c:pt idx="9361">
                  <c:v>0.50559848058298162</c:v>
                </c:pt>
                <c:pt idx="9362">
                  <c:v>0.59366508414673858</c:v>
                </c:pt>
                <c:pt idx="9363">
                  <c:v>0.72907118021001627</c:v>
                </c:pt>
                <c:pt idx="9364">
                  <c:v>0.49932771571880563</c:v>
                </c:pt>
                <c:pt idx="9365">
                  <c:v>0.20092001194177195</c:v>
                </c:pt>
                <c:pt idx="9366">
                  <c:v>0.8626426313364145</c:v>
                </c:pt>
                <c:pt idx="9367">
                  <c:v>0.43470679709441346</c:v>
                </c:pt>
                <c:pt idx="9368">
                  <c:v>0.11714069178194771</c:v>
                </c:pt>
                <c:pt idx="9369">
                  <c:v>0.78360870517027037</c:v>
                </c:pt>
                <c:pt idx="9370">
                  <c:v>0.11150972270942745</c:v>
                </c:pt>
                <c:pt idx="9371">
                  <c:v>0.14391150332238128</c:v>
                </c:pt>
                <c:pt idx="9372">
                  <c:v>0.7206382652375094</c:v>
                </c:pt>
                <c:pt idx="9373">
                  <c:v>0.76732577279551228</c:v>
                </c:pt>
                <c:pt idx="9374">
                  <c:v>0.44426530014922155</c:v>
                </c:pt>
                <c:pt idx="9375">
                  <c:v>0.7669015339421581</c:v>
                </c:pt>
                <c:pt idx="9376">
                  <c:v>0.31408289182655647</c:v>
                </c:pt>
                <c:pt idx="9377">
                  <c:v>0.79116485490983579</c:v>
                </c:pt>
                <c:pt idx="9378">
                  <c:v>0.1077183955850631</c:v>
                </c:pt>
                <c:pt idx="9379">
                  <c:v>0.42307652413057001</c:v>
                </c:pt>
                <c:pt idx="9380">
                  <c:v>0.64714298846532725</c:v>
                </c:pt>
                <c:pt idx="9381">
                  <c:v>0.53220906273099089</c:v>
                </c:pt>
                <c:pt idx="9382">
                  <c:v>0.8377192457382191</c:v>
                </c:pt>
                <c:pt idx="9383">
                  <c:v>0.54736504822381071</c:v>
                </c:pt>
                <c:pt idx="9384">
                  <c:v>0.56436742356250413</c:v>
                </c:pt>
                <c:pt idx="9385">
                  <c:v>0.32328974098120339</c:v>
                </c:pt>
                <c:pt idx="9386">
                  <c:v>0.53067859706034815</c:v>
                </c:pt>
                <c:pt idx="9387">
                  <c:v>0.11518271924703509</c:v>
                </c:pt>
                <c:pt idx="9388">
                  <c:v>0.87596431089377236</c:v>
                </c:pt>
                <c:pt idx="9389">
                  <c:v>0.33217511760637869</c:v>
                </c:pt>
                <c:pt idx="9390">
                  <c:v>0.8672035363815741</c:v>
                </c:pt>
                <c:pt idx="9391">
                  <c:v>8.9837891091517116E-2</c:v>
                </c:pt>
                <c:pt idx="9392">
                  <c:v>0.9054375011033553</c:v>
                </c:pt>
                <c:pt idx="9393">
                  <c:v>0.68808297006789731</c:v>
                </c:pt>
                <c:pt idx="9394">
                  <c:v>0.61047985712554298</c:v>
                </c:pt>
                <c:pt idx="9395">
                  <c:v>0.33496063497614142</c:v>
                </c:pt>
                <c:pt idx="9396">
                  <c:v>0.68339396998444291</c:v>
                </c:pt>
                <c:pt idx="9397">
                  <c:v>0.80245545450712341</c:v>
                </c:pt>
                <c:pt idx="9398">
                  <c:v>0.86882582719848767</c:v>
                </c:pt>
                <c:pt idx="9399">
                  <c:v>0.35567965095661563</c:v>
                </c:pt>
                <c:pt idx="9400">
                  <c:v>0.90789555381419862</c:v>
                </c:pt>
                <c:pt idx="9401">
                  <c:v>5.7488121119089481E-4</c:v>
                </c:pt>
                <c:pt idx="9402">
                  <c:v>0.66203044246045428</c:v>
                </c:pt>
                <c:pt idx="9403">
                  <c:v>0.74564835883008707</c:v>
                </c:pt>
                <c:pt idx="9404">
                  <c:v>0.11196878324820138</c:v>
                </c:pt>
                <c:pt idx="9405">
                  <c:v>0.8593419784956341</c:v>
                </c:pt>
                <c:pt idx="9406">
                  <c:v>0.96063450209825973</c:v>
                </c:pt>
                <c:pt idx="9407">
                  <c:v>0.38407869142670126</c:v>
                </c:pt>
                <c:pt idx="9408">
                  <c:v>0.21056873454273153</c:v>
                </c:pt>
                <c:pt idx="9409">
                  <c:v>2.8723385664039938E-2</c:v>
                </c:pt>
                <c:pt idx="9410">
                  <c:v>0.75394478149430122</c:v>
                </c:pt>
                <c:pt idx="9411">
                  <c:v>0.54994450069495682</c:v>
                </c:pt>
                <c:pt idx="9412">
                  <c:v>0.91722510611509211</c:v>
                </c:pt>
                <c:pt idx="9413">
                  <c:v>0.80236040232813</c:v>
                </c:pt>
                <c:pt idx="9414">
                  <c:v>0.27128385485675366</c:v>
                </c:pt>
                <c:pt idx="9415">
                  <c:v>0.46775050343375213</c:v>
                </c:pt>
                <c:pt idx="9416">
                  <c:v>0.48271313704676605</c:v>
                </c:pt>
                <c:pt idx="9417">
                  <c:v>0.95969627097234889</c:v>
                </c:pt>
                <c:pt idx="9418">
                  <c:v>0.6152281582426411</c:v>
                </c:pt>
                <c:pt idx="9419">
                  <c:v>0.13965751004389371</c:v>
                </c:pt>
                <c:pt idx="9420">
                  <c:v>0.22377323369671276</c:v>
                </c:pt>
                <c:pt idx="9421">
                  <c:v>0.95674066662636614</c:v>
                </c:pt>
                <c:pt idx="9422">
                  <c:v>0.94038591531123306</c:v>
                </c:pt>
                <c:pt idx="9423">
                  <c:v>6.6080561869815257E-2</c:v>
                </c:pt>
                <c:pt idx="9424">
                  <c:v>0.61600527196005228</c:v>
                </c:pt>
                <c:pt idx="9425">
                  <c:v>0.20060775857447077</c:v>
                </c:pt>
                <c:pt idx="9426">
                  <c:v>0.61460028710523629</c:v>
                </c:pt>
                <c:pt idx="9427">
                  <c:v>0.58702730368218725</c:v>
                </c:pt>
                <c:pt idx="9428">
                  <c:v>0.1678949124961602</c:v>
                </c:pt>
                <c:pt idx="9429">
                  <c:v>0.80979624893972479</c:v>
                </c:pt>
                <c:pt idx="9430">
                  <c:v>0.24555785592904214</c:v>
                </c:pt>
                <c:pt idx="9431">
                  <c:v>9.0886525386425915E-2</c:v>
                </c:pt>
                <c:pt idx="9432">
                  <c:v>0.52983409563537409</c:v>
                </c:pt>
                <c:pt idx="9433">
                  <c:v>0.9216472697079402</c:v>
                </c:pt>
                <c:pt idx="9434">
                  <c:v>0.12566390732567009</c:v>
                </c:pt>
                <c:pt idx="9435">
                  <c:v>3.3292348512118847E-2</c:v>
                </c:pt>
                <c:pt idx="9436">
                  <c:v>0.54450336915650566</c:v>
                </c:pt>
                <c:pt idx="9437">
                  <c:v>0.4681273393650201</c:v>
                </c:pt>
                <c:pt idx="9438">
                  <c:v>0.81619463386768221</c:v>
                </c:pt>
                <c:pt idx="9439">
                  <c:v>0.78321334011071053</c:v>
                </c:pt>
                <c:pt idx="9440">
                  <c:v>0.46660916668670677</c:v>
                </c:pt>
                <c:pt idx="9441">
                  <c:v>0.3002664294560749</c:v>
                </c:pt>
                <c:pt idx="9442">
                  <c:v>0.57788179422630082</c:v>
                </c:pt>
                <c:pt idx="9443">
                  <c:v>0.45931748741274581</c:v>
                </c:pt>
                <c:pt idx="9444">
                  <c:v>0.74901287199417732</c:v>
                </c:pt>
                <c:pt idx="9445">
                  <c:v>0.65934153211272395</c:v>
                </c:pt>
                <c:pt idx="9446">
                  <c:v>0.55313214452617432</c:v>
                </c:pt>
                <c:pt idx="9447">
                  <c:v>0.4919549773875414</c:v>
                </c:pt>
                <c:pt idx="9448">
                  <c:v>0.28730687838387997</c:v>
                </c:pt>
                <c:pt idx="9449">
                  <c:v>0.76670692384555328</c:v>
                </c:pt>
                <c:pt idx="9450">
                  <c:v>4.3270998188886328E-2</c:v>
                </c:pt>
                <c:pt idx="9451">
                  <c:v>0.25566848658754887</c:v>
                </c:pt>
                <c:pt idx="9452">
                  <c:v>2.0256002908691766E-2</c:v>
                </c:pt>
                <c:pt idx="9453">
                  <c:v>0.44264281235758346</c:v>
                </c:pt>
                <c:pt idx="9454">
                  <c:v>0.49774921988032256</c:v>
                </c:pt>
                <c:pt idx="9455">
                  <c:v>0.67114045455639271</c:v>
                </c:pt>
                <c:pt idx="9456">
                  <c:v>0.85762165526748713</c:v>
                </c:pt>
                <c:pt idx="9457">
                  <c:v>4.716200663110335E-2</c:v>
                </c:pt>
                <c:pt idx="9458">
                  <c:v>0.6518473749290441</c:v>
                </c:pt>
                <c:pt idx="9459">
                  <c:v>0.59883235841935145</c:v>
                </c:pt>
                <c:pt idx="9460">
                  <c:v>0.57544988001484887</c:v>
                </c:pt>
                <c:pt idx="9461">
                  <c:v>0.58613533553953068</c:v>
                </c:pt>
                <c:pt idx="9462">
                  <c:v>0.17658633886677508</c:v>
                </c:pt>
                <c:pt idx="9463">
                  <c:v>0.88659925986388666</c:v>
                </c:pt>
                <c:pt idx="9464">
                  <c:v>7.3762458317802496E-2</c:v>
                </c:pt>
                <c:pt idx="9465">
                  <c:v>0.7256388732817205</c:v>
                </c:pt>
                <c:pt idx="9466">
                  <c:v>0.81254517185154607</c:v>
                </c:pt>
                <c:pt idx="9467">
                  <c:v>0.44670523491068986</c:v>
                </c:pt>
                <c:pt idx="9468">
                  <c:v>0.77488506993972006</c:v>
                </c:pt>
                <c:pt idx="9469">
                  <c:v>0.49337240284931494</c:v>
                </c:pt>
                <c:pt idx="9470">
                  <c:v>0.1099766144109781</c:v>
                </c:pt>
                <c:pt idx="9471">
                  <c:v>0.3769603312839569</c:v>
                </c:pt>
                <c:pt idx="9472">
                  <c:v>0.57228981543904622</c:v>
                </c:pt>
                <c:pt idx="9473">
                  <c:v>0.47493001002582258</c:v>
                </c:pt>
                <c:pt idx="9474">
                  <c:v>0.14868042997488773</c:v>
                </c:pt>
                <c:pt idx="9475">
                  <c:v>0.87198851391300025</c:v>
                </c:pt>
                <c:pt idx="9476">
                  <c:v>0.51095526177014938</c:v>
                </c:pt>
                <c:pt idx="9477">
                  <c:v>0.62508649687519602</c:v>
                </c:pt>
                <c:pt idx="9478">
                  <c:v>0.82875490739417956</c:v>
                </c:pt>
                <c:pt idx="9479">
                  <c:v>0.88373049995104336</c:v>
                </c:pt>
                <c:pt idx="9480">
                  <c:v>0.85851460316149264</c:v>
                </c:pt>
                <c:pt idx="9481">
                  <c:v>5.4937261182319959E-2</c:v>
                </c:pt>
                <c:pt idx="9482">
                  <c:v>0.33055061722665591</c:v>
                </c:pt>
                <c:pt idx="9483">
                  <c:v>0.5642256543805011</c:v>
                </c:pt>
                <c:pt idx="9484">
                  <c:v>0.94057509905685444</c:v>
                </c:pt>
                <c:pt idx="9485">
                  <c:v>0.24569177452739877</c:v>
                </c:pt>
                <c:pt idx="9486">
                  <c:v>0.34165640796611851</c:v>
                </c:pt>
                <c:pt idx="9487">
                  <c:v>0.21925061252864572</c:v>
                </c:pt>
                <c:pt idx="9488">
                  <c:v>0.94504669492367965</c:v>
                </c:pt>
                <c:pt idx="9489">
                  <c:v>0.39980350825926453</c:v>
                </c:pt>
                <c:pt idx="9490">
                  <c:v>0.49756523943392805</c:v>
                </c:pt>
                <c:pt idx="9491">
                  <c:v>0.57898109200363101</c:v>
                </c:pt>
                <c:pt idx="9492">
                  <c:v>0.93521523100101167</c:v>
                </c:pt>
                <c:pt idx="9493">
                  <c:v>0.16238935997820894</c:v>
                </c:pt>
                <c:pt idx="9494">
                  <c:v>0.27797507973293545</c:v>
                </c:pt>
                <c:pt idx="9495">
                  <c:v>0.92716699742114494</c:v>
                </c:pt>
                <c:pt idx="9496">
                  <c:v>0.89572758315863443</c:v>
                </c:pt>
                <c:pt idx="9497">
                  <c:v>0.49349207314359589</c:v>
                </c:pt>
                <c:pt idx="9498">
                  <c:v>0.12127525039076584</c:v>
                </c:pt>
                <c:pt idx="9499">
                  <c:v>0.27313524357654861</c:v>
                </c:pt>
                <c:pt idx="9500">
                  <c:v>0.58404071702810034</c:v>
                </c:pt>
                <c:pt idx="9501">
                  <c:v>0.9723330172581286</c:v>
                </c:pt>
                <c:pt idx="9502">
                  <c:v>1.0229833428854977E-3</c:v>
                </c:pt>
                <c:pt idx="9503">
                  <c:v>0.19328296985164423</c:v>
                </c:pt>
                <c:pt idx="9504">
                  <c:v>0.50687622255965892</c:v>
                </c:pt>
                <c:pt idx="9505">
                  <c:v>6.8674486162455042E-2</c:v>
                </c:pt>
                <c:pt idx="9506">
                  <c:v>0.21209085835706948</c:v>
                </c:pt>
                <c:pt idx="9507">
                  <c:v>0.61105833324187353</c:v>
                </c:pt>
                <c:pt idx="9508">
                  <c:v>5.7408722144276239E-2</c:v>
                </c:pt>
                <c:pt idx="9509">
                  <c:v>0.86839500482585052</c:v>
                </c:pt>
                <c:pt idx="9510">
                  <c:v>0.11484803404419126</c:v>
                </c:pt>
                <c:pt idx="9511">
                  <c:v>0.2509101066975436</c:v>
                </c:pt>
                <c:pt idx="9512">
                  <c:v>4.6165191589931584E-2</c:v>
                </c:pt>
                <c:pt idx="9513">
                  <c:v>0.89837697795516669</c:v>
                </c:pt>
                <c:pt idx="9514">
                  <c:v>2.1870418461910644E-2</c:v>
                </c:pt>
                <c:pt idx="9515">
                  <c:v>0.576125015307276</c:v>
                </c:pt>
                <c:pt idx="9516">
                  <c:v>0.93313419536367714</c:v>
                </c:pt>
                <c:pt idx="9517">
                  <c:v>0.18642340329774815</c:v>
                </c:pt>
                <c:pt idx="9518">
                  <c:v>0.21814115122805403</c:v>
                </c:pt>
                <c:pt idx="9519">
                  <c:v>0.29833061587919046</c:v>
                </c:pt>
                <c:pt idx="9520">
                  <c:v>4.2663007528829858E-2</c:v>
                </c:pt>
                <c:pt idx="9521">
                  <c:v>3.7169463018499993E-2</c:v>
                </c:pt>
                <c:pt idx="9522">
                  <c:v>0.70716687790451893</c:v>
                </c:pt>
                <c:pt idx="9523">
                  <c:v>0.35371886722451024</c:v>
                </c:pt>
                <c:pt idx="9524">
                  <c:v>0.95300336831854815</c:v>
                </c:pt>
                <c:pt idx="9525">
                  <c:v>0.12761325581353775</c:v>
                </c:pt>
                <c:pt idx="9526">
                  <c:v>0.7959923841040546</c:v>
                </c:pt>
                <c:pt idx="9527">
                  <c:v>0.24400156282074822</c:v>
                </c:pt>
                <c:pt idx="9528">
                  <c:v>0.93426825429045979</c:v>
                </c:pt>
                <c:pt idx="9529">
                  <c:v>0.24655178573287642</c:v>
                </c:pt>
                <c:pt idx="9530">
                  <c:v>0.79586473842890226</c:v>
                </c:pt>
                <c:pt idx="9531">
                  <c:v>9.8660700534778045E-2</c:v>
                </c:pt>
                <c:pt idx="9532">
                  <c:v>0.19039581398963734</c:v>
                </c:pt>
                <c:pt idx="9533">
                  <c:v>0.98244764980974031</c:v>
                </c:pt>
                <c:pt idx="9534">
                  <c:v>0.99765227828065506</c:v>
                </c:pt>
                <c:pt idx="9535">
                  <c:v>0.54184298894453931</c:v>
                </c:pt>
                <c:pt idx="9536">
                  <c:v>0.75511711684759575</c:v>
                </c:pt>
                <c:pt idx="9537">
                  <c:v>0.25338478351635152</c:v>
                </c:pt>
                <c:pt idx="9538">
                  <c:v>0.63805848529471942</c:v>
                </c:pt>
                <c:pt idx="9539">
                  <c:v>0.84896427432492572</c:v>
                </c:pt>
                <c:pt idx="9540">
                  <c:v>0.54256050500206676</c:v>
                </c:pt>
                <c:pt idx="9541">
                  <c:v>0.81440949571058596</c:v>
                </c:pt>
                <c:pt idx="9542">
                  <c:v>0.78039633379336271</c:v>
                </c:pt>
                <c:pt idx="9543">
                  <c:v>0.12118399102295935</c:v>
                </c:pt>
                <c:pt idx="9544">
                  <c:v>0.7393390488528363</c:v>
                </c:pt>
                <c:pt idx="9545">
                  <c:v>7.1395995594279837E-2</c:v>
                </c:pt>
                <c:pt idx="9546">
                  <c:v>0.95249987903633149</c:v>
                </c:pt>
                <c:pt idx="9547">
                  <c:v>0.66546888959848738</c:v>
                </c:pt>
                <c:pt idx="9548">
                  <c:v>0.53562940775213275</c:v>
                </c:pt>
                <c:pt idx="9549">
                  <c:v>0.32345801606935359</c:v>
                </c:pt>
                <c:pt idx="9550">
                  <c:v>0.35887800360046235</c:v>
                </c:pt>
                <c:pt idx="9551">
                  <c:v>0.66260843894565868</c:v>
                </c:pt>
                <c:pt idx="9552">
                  <c:v>0.46003528566101348</c:v>
                </c:pt>
                <c:pt idx="9553">
                  <c:v>0.81304803062837949</c:v>
                </c:pt>
                <c:pt idx="9554">
                  <c:v>0.898252697148478</c:v>
                </c:pt>
                <c:pt idx="9555">
                  <c:v>0.93308290044454989</c:v>
                </c:pt>
                <c:pt idx="9556">
                  <c:v>0.32430969752571998</c:v>
                </c:pt>
                <c:pt idx="9557">
                  <c:v>0.67308824075064078</c:v>
                </c:pt>
                <c:pt idx="9558">
                  <c:v>0.59406422199404996</c:v>
                </c:pt>
                <c:pt idx="9559">
                  <c:v>0.43738097997260328</c:v>
                </c:pt>
                <c:pt idx="9560">
                  <c:v>6.2132325518006612E-2</c:v>
                </c:pt>
                <c:pt idx="9561">
                  <c:v>0.2579969071121872</c:v>
                </c:pt>
                <c:pt idx="9562">
                  <c:v>0.1540197605053055</c:v>
                </c:pt>
                <c:pt idx="9563">
                  <c:v>0.6101167386444829</c:v>
                </c:pt>
                <c:pt idx="9564">
                  <c:v>0.2320283237993849</c:v>
                </c:pt>
                <c:pt idx="9565">
                  <c:v>0.70004002223724504</c:v>
                </c:pt>
                <c:pt idx="9566">
                  <c:v>0.57265566735186413</c:v>
                </c:pt>
                <c:pt idx="9567">
                  <c:v>0.62380310875540745</c:v>
                </c:pt>
                <c:pt idx="9568">
                  <c:v>0.25885077810792756</c:v>
                </c:pt>
                <c:pt idx="9569">
                  <c:v>0.50502958591330316</c:v>
                </c:pt>
                <c:pt idx="9570">
                  <c:v>3.2252370860545138E-2</c:v>
                </c:pt>
                <c:pt idx="9571">
                  <c:v>6.5598979157208914E-2</c:v>
                </c:pt>
                <c:pt idx="9572">
                  <c:v>0.52204462118542039</c:v>
                </c:pt>
                <c:pt idx="9573">
                  <c:v>3.9501893352485214E-3</c:v>
                </c:pt>
                <c:pt idx="9574">
                  <c:v>0.39083408349698134</c:v>
                </c:pt>
                <c:pt idx="9575">
                  <c:v>0.74844325974045478</c:v>
                </c:pt>
                <c:pt idx="9576">
                  <c:v>8.5868383797755646E-2</c:v>
                </c:pt>
                <c:pt idx="9577">
                  <c:v>0.18992841485418771</c:v>
                </c:pt>
                <c:pt idx="9578">
                  <c:v>0.12687038030795306</c:v>
                </c:pt>
                <c:pt idx="9579">
                  <c:v>0.31048376174200504</c:v>
                </c:pt>
                <c:pt idx="9580">
                  <c:v>0.30058552385335113</c:v>
                </c:pt>
                <c:pt idx="9581">
                  <c:v>0.94090132924770065</c:v>
                </c:pt>
                <c:pt idx="9582">
                  <c:v>0.72864259208023674</c:v>
                </c:pt>
                <c:pt idx="9583">
                  <c:v>0.29604701851310533</c:v>
                </c:pt>
                <c:pt idx="9584">
                  <c:v>0.6622420757367472</c:v>
                </c:pt>
                <c:pt idx="9585">
                  <c:v>0.30256883348457925</c:v>
                </c:pt>
                <c:pt idx="9586">
                  <c:v>0.27438630129880565</c:v>
                </c:pt>
                <c:pt idx="9587">
                  <c:v>0.61056785500169164</c:v>
                </c:pt>
                <c:pt idx="9588">
                  <c:v>0.81394093940683687</c:v>
                </c:pt>
                <c:pt idx="9589">
                  <c:v>0.90537053668190282</c:v>
                </c:pt>
                <c:pt idx="9590">
                  <c:v>0.56261193871619741</c:v>
                </c:pt>
                <c:pt idx="9591">
                  <c:v>0.81885592910407856</c:v>
                </c:pt>
                <c:pt idx="9592">
                  <c:v>0.51160237822290622</c:v>
                </c:pt>
                <c:pt idx="9593">
                  <c:v>0.50117271835970356</c:v>
                </c:pt>
                <c:pt idx="9594">
                  <c:v>0.2098793975123574</c:v>
                </c:pt>
                <c:pt idx="9595">
                  <c:v>0.44303591616593113</c:v>
                </c:pt>
                <c:pt idx="9596">
                  <c:v>0.10464492677927247</c:v>
                </c:pt>
                <c:pt idx="9597">
                  <c:v>0.7672863052074268</c:v>
                </c:pt>
                <c:pt idx="9598">
                  <c:v>0.78093354719734454</c:v>
                </c:pt>
                <c:pt idx="9599">
                  <c:v>0.15012967174413133</c:v>
                </c:pt>
                <c:pt idx="9600">
                  <c:v>0.22939492959035324</c:v>
                </c:pt>
                <c:pt idx="9601">
                  <c:v>0.44058355104205366</c:v>
                </c:pt>
                <c:pt idx="9602">
                  <c:v>0.88774428977060327</c:v>
                </c:pt>
                <c:pt idx="9603">
                  <c:v>0.31828010050499816</c:v>
                </c:pt>
                <c:pt idx="9604">
                  <c:v>0.33365111347923571</c:v>
                </c:pt>
                <c:pt idx="9605">
                  <c:v>0.67426617148996615</c:v>
                </c:pt>
                <c:pt idx="9606">
                  <c:v>0.39154615783670271</c:v>
                </c:pt>
                <c:pt idx="9607">
                  <c:v>0.71627668743779727</c:v>
                </c:pt>
                <c:pt idx="9608">
                  <c:v>0.46228769303406014</c:v>
                </c:pt>
                <c:pt idx="9609">
                  <c:v>0.66925874942413477</c:v>
                </c:pt>
                <c:pt idx="9610">
                  <c:v>0.23180349740749387</c:v>
                </c:pt>
                <c:pt idx="9611">
                  <c:v>0.92138285372470641</c:v>
                </c:pt>
                <c:pt idx="9612">
                  <c:v>0.68162447711528484</c:v>
                </c:pt>
                <c:pt idx="9613">
                  <c:v>6.2588802567957347E-2</c:v>
                </c:pt>
                <c:pt idx="9614">
                  <c:v>0.93000668563414679</c:v>
                </c:pt>
                <c:pt idx="9615">
                  <c:v>0.62236737907974393</c:v>
                </c:pt>
                <c:pt idx="9616">
                  <c:v>0.1285421192313275</c:v>
                </c:pt>
                <c:pt idx="9617">
                  <c:v>0.40739984689624975</c:v>
                </c:pt>
                <c:pt idx="9618">
                  <c:v>0.16922871124429104</c:v>
                </c:pt>
                <c:pt idx="9619">
                  <c:v>0.22695180877435572</c:v>
                </c:pt>
                <c:pt idx="9620">
                  <c:v>0.37905199657150174</c:v>
                </c:pt>
                <c:pt idx="9621">
                  <c:v>0.72690830320441546</c:v>
                </c:pt>
                <c:pt idx="9622">
                  <c:v>0.14785388258651547</c:v>
                </c:pt>
                <c:pt idx="9623">
                  <c:v>0.98020655754031916</c:v>
                </c:pt>
                <c:pt idx="9624">
                  <c:v>0.33161450611968268</c:v>
                </c:pt>
                <c:pt idx="9625">
                  <c:v>0.44500627948204347</c:v>
                </c:pt>
                <c:pt idx="9626">
                  <c:v>0.22054118067982661</c:v>
                </c:pt>
                <c:pt idx="9627">
                  <c:v>0.63562561182101518</c:v>
                </c:pt>
                <c:pt idx="9628">
                  <c:v>0.95965980177729382</c:v>
                </c:pt>
                <c:pt idx="9629">
                  <c:v>2.2903969522055224E-3</c:v>
                </c:pt>
                <c:pt idx="9630">
                  <c:v>0.49470350169330068</c:v>
                </c:pt>
                <c:pt idx="9631">
                  <c:v>0.48175488527945937</c:v>
                </c:pt>
                <c:pt idx="9632">
                  <c:v>0.85435881784854406</c:v>
                </c:pt>
                <c:pt idx="9633">
                  <c:v>0.20865350645438466</c:v>
                </c:pt>
                <c:pt idx="9634">
                  <c:v>0.83948490481799698</c:v>
                </c:pt>
                <c:pt idx="9635">
                  <c:v>0.22279720205012579</c:v>
                </c:pt>
                <c:pt idx="9636">
                  <c:v>0.55257678243917263</c:v>
                </c:pt>
                <c:pt idx="9637">
                  <c:v>0.15798438114951568</c:v>
                </c:pt>
                <c:pt idx="9638">
                  <c:v>0.24349590588523815</c:v>
                </c:pt>
                <c:pt idx="9639">
                  <c:v>0.43569213917278321</c:v>
                </c:pt>
                <c:pt idx="9640">
                  <c:v>0.67778500294209687</c:v>
                </c:pt>
                <c:pt idx="9641">
                  <c:v>0.53254637379783498</c:v>
                </c:pt>
                <c:pt idx="9642">
                  <c:v>0.50690634618834884</c:v>
                </c:pt>
                <c:pt idx="9643">
                  <c:v>0.57496231355469785</c:v>
                </c:pt>
                <c:pt idx="9644">
                  <c:v>0.39160583978127961</c:v>
                </c:pt>
                <c:pt idx="9645">
                  <c:v>0.7193511299413401</c:v>
                </c:pt>
                <c:pt idx="9646">
                  <c:v>0.13444285007866233</c:v>
                </c:pt>
                <c:pt idx="9647">
                  <c:v>0.58098319805273002</c:v>
                </c:pt>
                <c:pt idx="9648">
                  <c:v>0.58461159820883146</c:v>
                </c:pt>
                <c:pt idx="9649">
                  <c:v>0.56713302180503167</c:v>
                </c:pt>
                <c:pt idx="9650">
                  <c:v>0.80469940314288224</c:v>
                </c:pt>
                <c:pt idx="9651">
                  <c:v>0.58287054839677666</c:v>
                </c:pt>
                <c:pt idx="9652">
                  <c:v>0.30530883060084135</c:v>
                </c:pt>
                <c:pt idx="9653">
                  <c:v>0.32551783431578329</c:v>
                </c:pt>
                <c:pt idx="9654">
                  <c:v>0.97824327134445466</c:v>
                </c:pt>
                <c:pt idx="9655">
                  <c:v>0.33466341222387896</c:v>
                </c:pt>
                <c:pt idx="9656">
                  <c:v>0.68797117270900454</c:v>
                </c:pt>
                <c:pt idx="9657">
                  <c:v>0.73150164621486402</c:v>
                </c:pt>
                <c:pt idx="9658">
                  <c:v>0.34816985919520715</c:v>
                </c:pt>
                <c:pt idx="9659">
                  <c:v>0.69082541982216084</c:v>
                </c:pt>
                <c:pt idx="9660">
                  <c:v>0.70283287703191533</c:v>
                </c:pt>
                <c:pt idx="9661">
                  <c:v>0.51216620137550228</c:v>
                </c:pt>
                <c:pt idx="9662">
                  <c:v>0.97734844404149257</c:v>
                </c:pt>
                <c:pt idx="9663">
                  <c:v>0.29530093134162061</c:v>
                </c:pt>
                <c:pt idx="9664">
                  <c:v>0.12275498459243914</c:v>
                </c:pt>
                <c:pt idx="9665">
                  <c:v>0.14302797109960949</c:v>
                </c:pt>
                <c:pt idx="9666">
                  <c:v>0.87111219711187859</c:v>
                </c:pt>
                <c:pt idx="9667">
                  <c:v>0.78269878531931847</c:v>
                </c:pt>
                <c:pt idx="9668">
                  <c:v>0.81848678775992556</c:v>
                </c:pt>
                <c:pt idx="9669">
                  <c:v>0.30744380704473884</c:v>
                </c:pt>
                <c:pt idx="9670">
                  <c:v>0.20806692690032857</c:v>
                </c:pt>
                <c:pt idx="9671">
                  <c:v>0.9808423397973377</c:v>
                </c:pt>
                <c:pt idx="9672">
                  <c:v>1.7206899829770857E-2</c:v>
                </c:pt>
                <c:pt idx="9673">
                  <c:v>0.19636736493388535</c:v>
                </c:pt>
                <c:pt idx="9674">
                  <c:v>0.34630436978596468</c:v>
                </c:pt>
                <c:pt idx="9675">
                  <c:v>0.33754491868314562</c:v>
                </c:pt>
                <c:pt idx="9676">
                  <c:v>0.11745023360357165</c:v>
                </c:pt>
                <c:pt idx="9677">
                  <c:v>0.98607810120381323</c:v>
                </c:pt>
                <c:pt idx="9678">
                  <c:v>1.4648858464625132E-2</c:v>
                </c:pt>
                <c:pt idx="9679">
                  <c:v>0.20336614092968691</c:v>
                </c:pt>
                <c:pt idx="9680">
                  <c:v>0.97473253122285597</c:v>
                </c:pt>
                <c:pt idx="9681">
                  <c:v>0.3296541885145261</c:v>
                </c:pt>
                <c:pt idx="9682">
                  <c:v>0.49794828961507803</c:v>
                </c:pt>
                <c:pt idx="9683">
                  <c:v>1.6905486591581947E-2</c:v>
                </c:pt>
                <c:pt idx="9684">
                  <c:v>0.13051507069287593</c:v>
                </c:pt>
                <c:pt idx="9685">
                  <c:v>0.56679506114069145</c:v>
                </c:pt>
                <c:pt idx="9686">
                  <c:v>0.12459451757585374</c:v>
                </c:pt>
                <c:pt idx="9687">
                  <c:v>6.0058823348981709E-2</c:v>
                </c:pt>
                <c:pt idx="9688">
                  <c:v>0.40864595231071393</c:v>
                </c:pt>
                <c:pt idx="9689">
                  <c:v>0.11252241214389094</c:v>
                </c:pt>
                <c:pt idx="9690">
                  <c:v>0.16418282835007778</c:v>
                </c:pt>
                <c:pt idx="9691">
                  <c:v>0.42079800573214798</c:v>
                </c:pt>
                <c:pt idx="9692">
                  <c:v>0.35208426618579974</c:v>
                </c:pt>
                <c:pt idx="9693">
                  <c:v>0.48026371071127416</c:v>
                </c:pt>
                <c:pt idx="9694">
                  <c:v>0.79218785035991479</c:v>
                </c:pt>
                <c:pt idx="9695">
                  <c:v>0.30120292506236718</c:v>
                </c:pt>
                <c:pt idx="9696">
                  <c:v>0.31756344918048168</c:v>
                </c:pt>
                <c:pt idx="9697">
                  <c:v>0.28889230233099883</c:v>
                </c:pt>
                <c:pt idx="9698">
                  <c:v>0.41292720307266673</c:v>
                </c:pt>
                <c:pt idx="9699">
                  <c:v>6.7503968285165708E-2</c:v>
                </c:pt>
                <c:pt idx="9700">
                  <c:v>0.53919689475521304</c:v>
                </c:pt>
                <c:pt idx="9701">
                  <c:v>0.28221207684008964</c:v>
                </c:pt>
                <c:pt idx="9702">
                  <c:v>0.13837737736216624</c:v>
                </c:pt>
                <c:pt idx="9703">
                  <c:v>0.70858325190310523</c:v>
                </c:pt>
                <c:pt idx="9704">
                  <c:v>0.15871666146382535</c:v>
                </c:pt>
                <c:pt idx="9705">
                  <c:v>0.55093114848757685</c:v>
                </c:pt>
                <c:pt idx="9706">
                  <c:v>0.4998145566786707</c:v>
                </c:pt>
                <c:pt idx="9707">
                  <c:v>0.38325602439383794</c:v>
                </c:pt>
                <c:pt idx="9708">
                  <c:v>0.38400391320884408</c:v>
                </c:pt>
                <c:pt idx="9709">
                  <c:v>0.95377122701786976</c:v>
                </c:pt>
                <c:pt idx="9710">
                  <c:v>3.3014415313030787E-2</c:v>
                </c:pt>
                <c:pt idx="9711">
                  <c:v>0.87328009208351376</c:v>
                </c:pt>
                <c:pt idx="9712">
                  <c:v>0.21850957359117901</c:v>
                </c:pt>
                <c:pt idx="9713">
                  <c:v>0.49040527292080471</c:v>
                </c:pt>
                <c:pt idx="9714">
                  <c:v>0.24142390593952681</c:v>
                </c:pt>
                <c:pt idx="9715">
                  <c:v>0.61158905160221688</c:v>
                </c:pt>
                <c:pt idx="9716">
                  <c:v>0.97719220443497978</c:v>
                </c:pt>
                <c:pt idx="9717">
                  <c:v>0.66938186468062078</c:v>
                </c:pt>
                <c:pt idx="9718">
                  <c:v>0.30100161316851232</c:v>
                </c:pt>
                <c:pt idx="9719">
                  <c:v>0.93411444916115816</c:v>
                </c:pt>
                <c:pt idx="9720">
                  <c:v>0.66154897756015374</c:v>
                </c:pt>
                <c:pt idx="9721">
                  <c:v>0.65366777947808974</c:v>
                </c:pt>
                <c:pt idx="9722">
                  <c:v>0.19437161423003843</c:v>
                </c:pt>
                <c:pt idx="9723">
                  <c:v>0.80372229023078567</c:v>
                </c:pt>
                <c:pt idx="9724">
                  <c:v>0.16053383478919689</c:v>
                </c:pt>
                <c:pt idx="9725">
                  <c:v>9.2163228007109479E-2</c:v>
                </c:pt>
                <c:pt idx="9726">
                  <c:v>0.98737504146405264</c:v>
                </c:pt>
                <c:pt idx="9727">
                  <c:v>0.81232381230794071</c:v>
                </c:pt>
                <c:pt idx="9728">
                  <c:v>0.72631538553457498</c:v>
                </c:pt>
                <c:pt idx="9729">
                  <c:v>0.1826866055758142</c:v>
                </c:pt>
                <c:pt idx="9730">
                  <c:v>0.41378183868424123</c:v>
                </c:pt>
                <c:pt idx="9731">
                  <c:v>0.43136469201714017</c:v>
                </c:pt>
                <c:pt idx="9732">
                  <c:v>0.94638065805024496</c:v>
                </c:pt>
                <c:pt idx="9733">
                  <c:v>0.81972177644247268</c:v>
                </c:pt>
                <c:pt idx="9734">
                  <c:v>6.3898594614071116E-2</c:v>
                </c:pt>
                <c:pt idx="9735">
                  <c:v>0.94368160466834983</c:v>
                </c:pt>
                <c:pt idx="9736">
                  <c:v>0.45673158692975135</c:v>
                </c:pt>
                <c:pt idx="9737">
                  <c:v>0.28778345430632285</c:v>
                </c:pt>
                <c:pt idx="9738">
                  <c:v>0.776518452342841</c:v>
                </c:pt>
                <c:pt idx="9739">
                  <c:v>0.94563045210467211</c:v>
                </c:pt>
                <c:pt idx="9740">
                  <c:v>0.21101044919854517</c:v>
                </c:pt>
                <c:pt idx="9741">
                  <c:v>0.45262160592368877</c:v>
                </c:pt>
                <c:pt idx="9742">
                  <c:v>0.21133268541252831</c:v>
                </c:pt>
                <c:pt idx="9743">
                  <c:v>0.86844565433843324</c:v>
                </c:pt>
                <c:pt idx="9744">
                  <c:v>0.96611439202265548</c:v>
                </c:pt>
                <c:pt idx="9745">
                  <c:v>0.48458865074654511</c:v>
                </c:pt>
                <c:pt idx="9746">
                  <c:v>0.48145502315901917</c:v>
                </c:pt>
                <c:pt idx="9747">
                  <c:v>0.81457615961068131</c:v>
                </c:pt>
                <c:pt idx="9748">
                  <c:v>0.5815165026958643</c:v>
                </c:pt>
                <c:pt idx="9749">
                  <c:v>0.54786273536638486</c:v>
                </c:pt>
                <c:pt idx="9750">
                  <c:v>0.92899522880511132</c:v>
                </c:pt>
                <c:pt idx="9751">
                  <c:v>0.62281245348174707</c:v>
                </c:pt>
                <c:pt idx="9752">
                  <c:v>0.60890759369773217</c:v>
                </c:pt>
                <c:pt idx="9753">
                  <c:v>0.90992920375891462</c:v>
                </c:pt>
                <c:pt idx="9754">
                  <c:v>0.18012950205250156</c:v>
                </c:pt>
                <c:pt idx="9755">
                  <c:v>0.43654292236852593</c:v>
                </c:pt>
                <c:pt idx="9756">
                  <c:v>0.97689817379084332</c:v>
                </c:pt>
                <c:pt idx="9757">
                  <c:v>0.72760882867854504</c:v>
                </c:pt>
                <c:pt idx="9758">
                  <c:v>0.92158552628084345</c:v>
                </c:pt>
                <c:pt idx="9759">
                  <c:v>8.7942128110650053E-2</c:v>
                </c:pt>
                <c:pt idx="9760">
                  <c:v>4.3349081670562312E-2</c:v>
                </c:pt>
                <c:pt idx="9761">
                  <c:v>0.56801756311581353</c:v>
                </c:pt>
                <c:pt idx="9762">
                  <c:v>0.67118521345368831</c:v>
                </c:pt>
                <c:pt idx="9763">
                  <c:v>0.60988444211421744</c:v>
                </c:pt>
                <c:pt idx="9764">
                  <c:v>0.32782053962714064</c:v>
                </c:pt>
                <c:pt idx="9765">
                  <c:v>0.67981143932780785</c:v>
                </c:pt>
                <c:pt idx="9766">
                  <c:v>0.59086270844138356</c:v>
                </c:pt>
                <c:pt idx="9767">
                  <c:v>0.62954270030816206</c:v>
                </c:pt>
                <c:pt idx="9768">
                  <c:v>0.72416600525573172</c:v>
                </c:pt>
                <c:pt idx="9769">
                  <c:v>5.8052259058715895E-2</c:v>
                </c:pt>
                <c:pt idx="9770">
                  <c:v>0.68431992581315337</c:v>
                </c:pt>
                <c:pt idx="9771">
                  <c:v>0.36499506764346507</c:v>
                </c:pt>
                <c:pt idx="9772">
                  <c:v>0.47210380969201393</c:v>
                </c:pt>
                <c:pt idx="9773">
                  <c:v>0.64873141965304104</c:v>
                </c:pt>
                <c:pt idx="9774">
                  <c:v>0.22897203463547491</c:v>
                </c:pt>
                <c:pt idx="9775">
                  <c:v>0.33298804440209084</c:v>
                </c:pt>
                <c:pt idx="9776">
                  <c:v>0.53006419191605603</c:v>
                </c:pt>
                <c:pt idx="9777">
                  <c:v>0.78887545912939838</c:v>
                </c:pt>
                <c:pt idx="9778">
                  <c:v>0.62984351377461267</c:v>
                </c:pt>
                <c:pt idx="9779">
                  <c:v>0.77993793589060101</c:v>
                </c:pt>
                <c:pt idx="9780">
                  <c:v>0.41689043930586911</c:v>
                </c:pt>
                <c:pt idx="9781">
                  <c:v>0.67761533971764865</c:v>
                </c:pt>
                <c:pt idx="9782">
                  <c:v>0.68101656049537307</c:v>
                </c:pt>
                <c:pt idx="9783">
                  <c:v>0.8453341717111571</c:v>
                </c:pt>
                <c:pt idx="9784">
                  <c:v>0.53142587539340647</c:v>
                </c:pt>
                <c:pt idx="9785">
                  <c:v>0.67468966295695387</c:v>
                </c:pt>
                <c:pt idx="9786">
                  <c:v>0.5091672434979897</c:v>
                </c:pt>
                <c:pt idx="9787">
                  <c:v>0.57386339668830089</c:v>
                </c:pt>
                <c:pt idx="9788">
                  <c:v>0.92211006624722391</c:v>
                </c:pt>
                <c:pt idx="9789">
                  <c:v>0.90388534306729462</c:v>
                </c:pt>
                <c:pt idx="9790">
                  <c:v>0.60096285799563065</c:v>
                </c:pt>
                <c:pt idx="9791">
                  <c:v>0.38275625853927631</c:v>
                </c:pt>
                <c:pt idx="9792">
                  <c:v>0.98443919559216087</c:v>
                </c:pt>
                <c:pt idx="9793">
                  <c:v>0.46956224342322084</c:v>
                </c:pt>
                <c:pt idx="9794">
                  <c:v>0.93262714004732072</c:v>
                </c:pt>
                <c:pt idx="9795">
                  <c:v>0.66434470129401646</c:v>
                </c:pt>
                <c:pt idx="9796">
                  <c:v>0.64139657450904908</c:v>
                </c:pt>
                <c:pt idx="9797">
                  <c:v>0.95222969956334202</c:v>
                </c:pt>
                <c:pt idx="9798">
                  <c:v>0.12456248706419137</c:v>
                </c:pt>
                <c:pt idx="9799">
                  <c:v>0.5217220138393911</c:v>
                </c:pt>
                <c:pt idx="9800">
                  <c:v>0.58188852462074181</c:v>
                </c:pt>
                <c:pt idx="9801">
                  <c:v>0.8004352267833591</c:v>
                </c:pt>
                <c:pt idx="9802">
                  <c:v>0.91485847389086083</c:v>
                </c:pt>
                <c:pt idx="9803">
                  <c:v>2.6372609672310116E-2</c:v>
                </c:pt>
                <c:pt idx="9804">
                  <c:v>0.24445268849118273</c:v>
                </c:pt>
                <c:pt idx="9805">
                  <c:v>0.51633739728310024</c:v>
                </c:pt>
                <c:pt idx="9806">
                  <c:v>8.2638063040859092E-2</c:v>
                </c:pt>
                <c:pt idx="9807">
                  <c:v>0.89792745369390004</c:v>
                </c:pt>
                <c:pt idx="9808">
                  <c:v>0.46671615935243488</c:v>
                </c:pt>
                <c:pt idx="9809">
                  <c:v>9.8492162348000414E-2</c:v>
                </c:pt>
                <c:pt idx="9810">
                  <c:v>0.3577745088179477</c:v>
                </c:pt>
                <c:pt idx="9811">
                  <c:v>0.11617162922218983</c:v>
                </c:pt>
                <c:pt idx="9812">
                  <c:v>0.49657426331964055</c:v>
                </c:pt>
                <c:pt idx="9813">
                  <c:v>0.9236455391736913</c:v>
                </c:pt>
                <c:pt idx="9814">
                  <c:v>0.71057881820508229</c:v>
                </c:pt>
                <c:pt idx="9815">
                  <c:v>0.69819949879227183</c:v>
                </c:pt>
                <c:pt idx="9816">
                  <c:v>0.63897812768769369</c:v>
                </c:pt>
                <c:pt idx="9817">
                  <c:v>0.30539397304197491</c:v>
                </c:pt>
                <c:pt idx="9818">
                  <c:v>0.75650684244768085</c:v>
                </c:pt>
                <c:pt idx="9819">
                  <c:v>0.61050294414651718</c:v>
                </c:pt>
                <c:pt idx="9820">
                  <c:v>0.72298419648920387</c:v>
                </c:pt>
                <c:pt idx="9821">
                  <c:v>0.19539232002356663</c:v>
                </c:pt>
                <c:pt idx="9822">
                  <c:v>0.95872456205949397</c:v>
                </c:pt>
                <c:pt idx="9823">
                  <c:v>0.28371645989069549</c:v>
                </c:pt>
                <c:pt idx="9824">
                  <c:v>0.42254330889440295</c:v>
                </c:pt>
                <c:pt idx="9825">
                  <c:v>0.68539451420558362</c:v>
                </c:pt>
                <c:pt idx="9826">
                  <c:v>0.4256021792188297</c:v>
                </c:pt>
                <c:pt idx="9827">
                  <c:v>9.5828056845733922E-2</c:v>
                </c:pt>
                <c:pt idx="9828">
                  <c:v>0.58215333222511845</c:v>
                </c:pt>
                <c:pt idx="9829">
                  <c:v>0.25105663354092123</c:v>
                </c:pt>
                <c:pt idx="9830">
                  <c:v>0.50884184823783196</c:v>
                </c:pt>
                <c:pt idx="9831">
                  <c:v>0.10494525921761304</c:v>
                </c:pt>
                <c:pt idx="9832">
                  <c:v>0.81497359639730937</c:v>
                </c:pt>
                <c:pt idx="9833">
                  <c:v>0.2612365755537695</c:v>
                </c:pt>
                <c:pt idx="9834">
                  <c:v>0.60312725817930291</c:v>
                </c:pt>
                <c:pt idx="9835">
                  <c:v>0.75983014551914774</c:v>
                </c:pt>
                <c:pt idx="9836">
                  <c:v>0.465257666290392</c:v>
                </c:pt>
                <c:pt idx="9837">
                  <c:v>0.58559926859363876</c:v>
                </c:pt>
                <c:pt idx="9838">
                  <c:v>0.16690917926230894</c:v>
                </c:pt>
                <c:pt idx="9839">
                  <c:v>0.24257778760165805</c:v>
                </c:pt>
                <c:pt idx="9840">
                  <c:v>4.8781470418340278E-3</c:v>
                </c:pt>
                <c:pt idx="9841">
                  <c:v>0.98701925807959368</c:v>
                </c:pt>
                <c:pt idx="9842">
                  <c:v>0.83267246970565634</c:v>
                </c:pt>
                <c:pt idx="9843">
                  <c:v>0.72620026894202472</c:v>
                </c:pt>
                <c:pt idx="9844">
                  <c:v>0.24792203458394951</c:v>
                </c:pt>
                <c:pt idx="9845">
                  <c:v>0.82563717841433226</c:v>
                </c:pt>
                <c:pt idx="9846">
                  <c:v>0.48405953565801474</c:v>
                </c:pt>
                <c:pt idx="9847">
                  <c:v>0.58861773022851804</c:v>
                </c:pt>
                <c:pt idx="9848">
                  <c:v>0.89819387667728301</c:v>
                </c:pt>
                <c:pt idx="9849">
                  <c:v>0.94448724107094451</c:v>
                </c:pt>
                <c:pt idx="9850">
                  <c:v>0.99706260533866597</c:v>
                </c:pt>
                <c:pt idx="9851">
                  <c:v>0.63120985293351572</c:v>
                </c:pt>
                <c:pt idx="9852">
                  <c:v>0.74400017957389364</c:v>
                </c:pt>
                <c:pt idx="9853">
                  <c:v>0.41102002440533603</c:v>
                </c:pt>
                <c:pt idx="9854">
                  <c:v>1.3552106457553854E-2</c:v>
                </c:pt>
                <c:pt idx="9855">
                  <c:v>0.77025515808270084</c:v>
                </c:pt>
                <c:pt idx="9856">
                  <c:v>0.67844382192867059</c:v>
                </c:pt>
                <c:pt idx="9857">
                  <c:v>0.60531708114096761</c:v>
                </c:pt>
                <c:pt idx="9858">
                  <c:v>0.5641846622173603</c:v>
                </c:pt>
                <c:pt idx="9859">
                  <c:v>0.2516198131496179</c:v>
                </c:pt>
                <c:pt idx="9860">
                  <c:v>0.97420153160309486</c:v>
                </c:pt>
                <c:pt idx="9861">
                  <c:v>0.40514357919112948</c:v>
                </c:pt>
                <c:pt idx="9862">
                  <c:v>0.24813739128789744</c:v>
                </c:pt>
                <c:pt idx="9863">
                  <c:v>0.44513730166719168</c:v>
                </c:pt>
                <c:pt idx="9864">
                  <c:v>0.42263104646589189</c:v>
                </c:pt>
                <c:pt idx="9865">
                  <c:v>0.1599998782202601</c:v>
                </c:pt>
                <c:pt idx="9866">
                  <c:v>0.11795517388636022</c:v>
                </c:pt>
                <c:pt idx="9867">
                  <c:v>0.47260943403123384</c:v>
                </c:pt>
                <c:pt idx="9868">
                  <c:v>0.14675968892255783</c:v>
                </c:pt>
                <c:pt idx="9869">
                  <c:v>0.59009364740461745</c:v>
                </c:pt>
                <c:pt idx="9870">
                  <c:v>0.7039338553808322</c:v>
                </c:pt>
                <c:pt idx="9871">
                  <c:v>1.630931162103513E-2</c:v>
                </c:pt>
                <c:pt idx="9872">
                  <c:v>0.11060234071249252</c:v>
                </c:pt>
                <c:pt idx="9873">
                  <c:v>0.89354228083674903</c:v>
                </c:pt>
                <c:pt idx="9874">
                  <c:v>0.7651159492158871</c:v>
                </c:pt>
                <c:pt idx="9875">
                  <c:v>0.30376039738941957</c:v>
                </c:pt>
                <c:pt idx="9876">
                  <c:v>0.30100084994966203</c:v>
                </c:pt>
                <c:pt idx="9877">
                  <c:v>0.92128702994495959</c:v>
                </c:pt>
                <c:pt idx="9878">
                  <c:v>7.1114210910682665E-2</c:v>
                </c:pt>
                <c:pt idx="9879">
                  <c:v>0.21654470181863042</c:v>
                </c:pt>
                <c:pt idx="9880">
                  <c:v>0.46680539169665675</c:v>
                </c:pt>
                <c:pt idx="9881">
                  <c:v>0.59822017168543307</c:v>
                </c:pt>
                <c:pt idx="9882">
                  <c:v>0.28642744304911583</c:v>
                </c:pt>
                <c:pt idx="9883">
                  <c:v>0.98603725246434903</c:v>
                </c:pt>
                <c:pt idx="9884">
                  <c:v>0.32810409428929171</c:v>
                </c:pt>
                <c:pt idx="9885">
                  <c:v>0.44551464610058567</c:v>
                </c:pt>
                <c:pt idx="9886">
                  <c:v>0.76465893851810085</c:v>
                </c:pt>
                <c:pt idx="9887">
                  <c:v>0.62278159969615821</c:v>
                </c:pt>
                <c:pt idx="9888">
                  <c:v>9.0348019306709992E-2</c:v>
                </c:pt>
                <c:pt idx="9889">
                  <c:v>0.47916241385003666</c:v>
                </c:pt>
                <c:pt idx="9890">
                  <c:v>0.28269150354093475</c:v>
                </c:pt>
                <c:pt idx="9891">
                  <c:v>0.19610193846565763</c:v>
                </c:pt>
                <c:pt idx="9892">
                  <c:v>0.88528171828262592</c:v>
                </c:pt>
                <c:pt idx="9893">
                  <c:v>0.92984110206823845</c:v>
                </c:pt>
                <c:pt idx="9894">
                  <c:v>0.83940438685910979</c:v>
                </c:pt>
                <c:pt idx="9895">
                  <c:v>0.86953186703358398</c:v>
                </c:pt>
                <c:pt idx="9896">
                  <c:v>0.2220911594210617</c:v>
                </c:pt>
                <c:pt idx="9897">
                  <c:v>0.68611831575917004</c:v>
                </c:pt>
                <c:pt idx="9898">
                  <c:v>0.59053489034554685</c:v>
                </c:pt>
                <c:pt idx="9899">
                  <c:v>0.11990396358068285</c:v>
                </c:pt>
                <c:pt idx="9900">
                  <c:v>0.22591782651185888</c:v>
                </c:pt>
                <c:pt idx="9901">
                  <c:v>9.121107873097578E-4</c:v>
                </c:pt>
                <c:pt idx="9902">
                  <c:v>0.32984792829018456</c:v>
                </c:pt>
                <c:pt idx="9903">
                  <c:v>0.75413269910688174</c:v>
                </c:pt>
                <c:pt idx="9904">
                  <c:v>0.70827581533616213</c:v>
                </c:pt>
                <c:pt idx="9905">
                  <c:v>0.99163028085214566</c:v>
                </c:pt>
                <c:pt idx="9906">
                  <c:v>0.3301322079869603</c:v>
                </c:pt>
                <c:pt idx="9907">
                  <c:v>0.53202156281658519</c:v>
                </c:pt>
                <c:pt idx="9908">
                  <c:v>0.68640818432271866</c:v>
                </c:pt>
                <c:pt idx="9909">
                  <c:v>0.46235583790687651</c:v>
                </c:pt>
                <c:pt idx="9910">
                  <c:v>0.81456962684847867</c:v>
                </c:pt>
                <c:pt idx="9911">
                  <c:v>0.47172036835538239</c:v>
                </c:pt>
                <c:pt idx="9912">
                  <c:v>0.20423287488717254</c:v>
                </c:pt>
                <c:pt idx="9913">
                  <c:v>0.54193015468396721</c:v>
                </c:pt>
                <c:pt idx="9914">
                  <c:v>0.22011169941169756</c:v>
                </c:pt>
                <c:pt idx="9915">
                  <c:v>0.41733393837573657</c:v>
                </c:pt>
                <c:pt idx="9916">
                  <c:v>0.13150420697941639</c:v>
                </c:pt>
                <c:pt idx="9917">
                  <c:v>0.19120862902664049</c:v>
                </c:pt>
                <c:pt idx="9918">
                  <c:v>0.64342997672196012</c:v>
                </c:pt>
                <c:pt idx="9919">
                  <c:v>0.12762069195863823</c:v>
                </c:pt>
                <c:pt idx="9920">
                  <c:v>0.92097167480782216</c:v>
                </c:pt>
                <c:pt idx="9921">
                  <c:v>0.7709404210424704</c:v>
                </c:pt>
                <c:pt idx="9922">
                  <c:v>0.1956583867760647</c:v>
                </c:pt>
                <c:pt idx="9923">
                  <c:v>0.430508471294543</c:v>
                </c:pt>
                <c:pt idx="9924">
                  <c:v>0.55587897335918568</c:v>
                </c:pt>
                <c:pt idx="9925">
                  <c:v>0.65790717380955221</c:v>
                </c:pt>
                <c:pt idx="9926">
                  <c:v>0.44587214311858275</c:v>
                </c:pt>
                <c:pt idx="9927">
                  <c:v>0.77311131999507143</c:v>
                </c:pt>
                <c:pt idx="9928">
                  <c:v>0.68195708314047987</c:v>
                </c:pt>
                <c:pt idx="9929">
                  <c:v>0.65269826802085074</c:v>
                </c:pt>
                <c:pt idx="9930">
                  <c:v>0.89979255241332234</c:v>
                </c:pt>
                <c:pt idx="9931">
                  <c:v>0.81343033668279197</c:v>
                </c:pt>
                <c:pt idx="9932">
                  <c:v>0.3236705536598668</c:v>
                </c:pt>
                <c:pt idx="9933">
                  <c:v>0.93099728735675913</c:v>
                </c:pt>
                <c:pt idx="9934">
                  <c:v>0.27141053102510543</c:v>
                </c:pt>
                <c:pt idx="9935">
                  <c:v>0.59679686492159811</c:v>
                </c:pt>
                <c:pt idx="9936">
                  <c:v>0.36491066327547222</c:v>
                </c:pt>
                <c:pt idx="9937">
                  <c:v>5.3519596836305965E-2</c:v>
                </c:pt>
                <c:pt idx="9938">
                  <c:v>0.50386595376947241</c:v>
                </c:pt>
                <c:pt idx="9939">
                  <c:v>0.47508692949781517</c:v>
                </c:pt>
                <c:pt idx="9940">
                  <c:v>0.78602599575464893</c:v>
                </c:pt>
                <c:pt idx="9941">
                  <c:v>0.73891257435964075</c:v>
                </c:pt>
                <c:pt idx="9942">
                  <c:v>0.90363918845711233</c:v>
                </c:pt>
                <c:pt idx="9943">
                  <c:v>0.46384232466288017</c:v>
                </c:pt>
                <c:pt idx="9944">
                  <c:v>0.79795253500247032</c:v>
                </c:pt>
                <c:pt idx="9945">
                  <c:v>0.18825771249283929</c:v>
                </c:pt>
                <c:pt idx="9946">
                  <c:v>4.7375793125189747E-2</c:v>
                </c:pt>
                <c:pt idx="9947">
                  <c:v>0.24495698103912034</c:v>
                </c:pt>
                <c:pt idx="9948">
                  <c:v>0.9919822504706598</c:v>
                </c:pt>
                <c:pt idx="9949">
                  <c:v>0.24568558635454885</c:v>
                </c:pt>
                <c:pt idx="9950">
                  <c:v>0.23765178687761154</c:v>
                </c:pt>
                <c:pt idx="9951">
                  <c:v>0.21358397799245268</c:v>
                </c:pt>
                <c:pt idx="9952">
                  <c:v>0.70592004512712359</c:v>
                </c:pt>
                <c:pt idx="9953">
                  <c:v>0.39820037754168752</c:v>
                </c:pt>
                <c:pt idx="9954">
                  <c:v>0.55374726911715566</c:v>
                </c:pt>
                <c:pt idx="9955">
                  <c:v>0.83035397801099065</c:v>
                </c:pt>
                <c:pt idx="9956">
                  <c:v>0.75931035669488378</c:v>
                </c:pt>
                <c:pt idx="9957">
                  <c:v>0.729166896887667</c:v>
                </c:pt>
                <c:pt idx="9958">
                  <c:v>0.10803791699373998</c:v>
                </c:pt>
                <c:pt idx="9959">
                  <c:v>0.79327283976286311</c:v>
                </c:pt>
                <c:pt idx="9960">
                  <c:v>0.53661982041626233</c:v>
                </c:pt>
                <c:pt idx="9961">
                  <c:v>0.96932366209538823</c:v>
                </c:pt>
                <c:pt idx="9962">
                  <c:v>0.42279076316523867</c:v>
                </c:pt>
                <c:pt idx="9963">
                  <c:v>0.84435844414139094</c:v>
                </c:pt>
                <c:pt idx="9964">
                  <c:v>0.13237261033261782</c:v>
                </c:pt>
                <c:pt idx="9965">
                  <c:v>0.78646378628279257</c:v>
                </c:pt>
                <c:pt idx="9966">
                  <c:v>9.685798087010998E-2</c:v>
                </c:pt>
                <c:pt idx="9967">
                  <c:v>0.89208640991341626</c:v>
                </c:pt>
                <c:pt idx="9968">
                  <c:v>0.29629334076135111</c:v>
                </c:pt>
                <c:pt idx="9969">
                  <c:v>0.8021801020028908</c:v>
                </c:pt>
                <c:pt idx="9970">
                  <c:v>0.24097628856123252</c:v>
                </c:pt>
                <c:pt idx="9971">
                  <c:v>8.8483774610089036E-2</c:v>
                </c:pt>
                <c:pt idx="9972">
                  <c:v>0.14680179774146609</c:v>
                </c:pt>
                <c:pt idx="9973">
                  <c:v>0.29781656679595658</c:v>
                </c:pt>
                <c:pt idx="9974">
                  <c:v>0.40304006561778488</c:v>
                </c:pt>
                <c:pt idx="9975">
                  <c:v>0.894384764085703</c:v>
                </c:pt>
                <c:pt idx="9976">
                  <c:v>0.92473191438463143</c:v>
                </c:pt>
                <c:pt idx="9977">
                  <c:v>0.96928698847502792</c:v>
                </c:pt>
                <c:pt idx="9978">
                  <c:v>0.80641722576991526</c:v>
                </c:pt>
                <c:pt idx="9979">
                  <c:v>0.45431544094081755</c:v>
                </c:pt>
                <c:pt idx="9980">
                  <c:v>0.67961781829577772</c:v>
                </c:pt>
                <c:pt idx="9981">
                  <c:v>0.33667402311073336</c:v>
                </c:pt>
                <c:pt idx="9982">
                  <c:v>0.48030834807097367</c:v>
                </c:pt>
                <c:pt idx="9983">
                  <c:v>0.54240795482993498</c:v>
                </c:pt>
                <c:pt idx="9984">
                  <c:v>0.25049875269201527</c:v>
                </c:pt>
                <c:pt idx="9985">
                  <c:v>0.13253842067557314</c:v>
                </c:pt>
                <c:pt idx="9986">
                  <c:v>0.57323822033276695</c:v>
                </c:pt>
                <c:pt idx="9987">
                  <c:v>0.41477105878981346</c:v>
                </c:pt>
                <c:pt idx="9988">
                  <c:v>5.7187006369785874E-2</c:v>
                </c:pt>
                <c:pt idx="9989">
                  <c:v>0.14201798296627494</c:v>
                </c:pt>
                <c:pt idx="9990">
                  <c:v>0.89624164015811014</c:v>
                </c:pt>
                <c:pt idx="9991">
                  <c:v>0.13324806333205108</c:v>
                </c:pt>
                <c:pt idx="9992">
                  <c:v>0.50020234775738903</c:v>
                </c:pt>
                <c:pt idx="9993">
                  <c:v>0.90086068441200107</c:v>
                </c:pt>
                <c:pt idx="9994">
                  <c:v>0.76552483847622055</c:v>
                </c:pt>
                <c:pt idx="9995">
                  <c:v>0.17596219581363826</c:v>
                </c:pt>
                <c:pt idx="9996">
                  <c:v>0.39662696579314161</c:v>
                </c:pt>
                <c:pt idx="9997">
                  <c:v>0.10941601130618528</c:v>
                </c:pt>
                <c:pt idx="9998">
                  <c:v>0.95490394903109588</c:v>
                </c:pt>
                <c:pt idx="9999">
                  <c:v>7.0673291604348126E-2</c:v>
                </c:pt>
                <c:pt idx="10000">
                  <c:v>0.80601392025408047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AD-4005-8CB3-33E6C0874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0800752"/>
        <c:axId val="-1340800208"/>
      </c:scatterChart>
      <c:valAx>
        <c:axId val="-1340800752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800208"/>
        <c:crosses val="autoZero"/>
        <c:crossBetween val="midCat"/>
      </c:valAx>
      <c:valAx>
        <c:axId val="-13408002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80075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relativn</a:t>
            </a:r>
            <a:r>
              <a:rPr lang="cs-CZ"/>
              <a:t>í</a:t>
            </a:r>
            <a:r>
              <a:rPr lang="cs-CZ" baseline="0"/>
              <a:t> četnost</a:t>
            </a:r>
            <a:endParaRPr lang="cs-CZ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List1!$V$1:$V$100</c:f>
              <c:numCache>
                <c:formatCode>General</c:formatCode>
                <c:ptCount val="10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</c:numCache>
            </c:numRef>
          </c:xVal>
          <c:yVal>
            <c:numRef>
              <c:f>List1!$W$1:$W$100</c:f>
              <c:numCache>
                <c:formatCode>General</c:formatCode>
                <c:ptCount val="100"/>
                <c:pt idx="0">
                  <c:v>1.07</c:v>
                </c:pt>
                <c:pt idx="1">
                  <c:v>1.095</c:v>
                </c:pt>
                <c:pt idx="2">
                  <c:v>1.0549999999999999</c:v>
                </c:pt>
                <c:pt idx="3">
                  <c:v>1.075</c:v>
                </c:pt>
                <c:pt idx="4">
                  <c:v>0.995</c:v>
                </c:pt>
                <c:pt idx="5">
                  <c:v>0.95</c:v>
                </c:pt>
                <c:pt idx="6">
                  <c:v>1.05</c:v>
                </c:pt>
                <c:pt idx="7">
                  <c:v>0.97499999999999998</c:v>
                </c:pt>
                <c:pt idx="8">
                  <c:v>1.01</c:v>
                </c:pt>
                <c:pt idx="9">
                  <c:v>0.83</c:v>
                </c:pt>
                <c:pt idx="10">
                  <c:v>1.0049999999999999</c:v>
                </c:pt>
                <c:pt idx="11">
                  <c:v>0.95</c:v>
                </c:pt>
                <c:pt idx="12">
                  <c:v>0.96499999999999997</c:v>
                </c:pt>
                <c:pt idx="13">
                  <c:v>1.0149999999999999</c:v>
                </c:pt>
                <c:pt idx="14">
                  <c:v>0.9</c:v>
                </c:pt>
                <c:pt idx="15">
                  <c:v>1.0049999999999999</c:v>
                </c:pt>
                <c:pt idx="16">
                  <c:v>0.87</c:v>
                </c:pt>
                <c:pt idx="17">
                  <c:v>1.0149999999999999</c:v>
                </c:pt>
                <c:pt idx="18">
                  <c:v>1.095</c:v>
                </c:pt>
                <c:pt idx="19">
                  <c:v>1.04</c:v>
                </c:pt>
                <c:pt idx="20">
                  <c:v>1.01</c:v>
                </c:pt>
                <c:pt idx="21">
                  <c:v>1.1599999999999999</c:v>
                </c:pt>
                <c:pt idx="22">
                  <c:v>0.86</c:v>
                </c:pt>
                <c:pt idx="23">
                  <c:v>1.0649999999999999</c:v>
                </c:pt>
                <c:pt idx="24">
                  <c:v>1.1100000000000001</c:v>
                </c:pt>
                <c:pt idx="25">
                  <c:v>1.06</c:v>
                </c:pt>
                <c:pt idx="26">
                  <c:v>1.1000000000000001</c:v>
                </c:pt>
                <c:pt idx="27">
                  <c:v>0.95499999999999996</c:v>
                </c:pt>
                <c:pt idx="28">
                  <c:v>0.9</c:v>
                </c:pt>
                <c:pt idx="29">
                  <c:v>0.97499999999999998</c:v>
                </c:pt>
                <c:pt idx="30">
                  <c:v>0.93500000000000005</c:v>
                </c:pt>
                <c:pt idx="31">
                  <c:v>1.0449999999999999</c:v>
                </c:pt>
                <c:pt idx="32">
                  <c:v>1.0049999999999999</c:v>
                </c:pt>
                <c:pt idx="33">
                  <c:v>0.96499999999999997</c:v>
                </c:pt>
                <c:pt idx="34">
                  <c:v>0.95</c:v>
                </c:pt>
                <c:pt idx="35">
                  <c:v>0.94499999999999995</c:v>
                </c:pt>
                <c:pt idx="36">
                  <c:v>1.075</c:v>
                </c:pt>
                <c:pt idx="37">
                  <c:v>1.0249999999999999</c:v>
                </c:pt>
                <c:pt idx="38">
                  <c:v>1.17</c:v>
                </c:pt>
                <c:pt idx="39">
                  <c:v>0.95499999999999996</c:v>
                </c:pt>
                <c:pt idx="40">
                  <c:v>1.0449999999999999</c:v>
                </c:pt>
                <c:pt idx="41">
                  <c:v>0.88500000000000001</c:v>
                </c:pt>
                <c:pt idx="42">
                  <c:v>1</c:v>
                </c:pt>
                <c:pt idx="43">
                  <c:v>0.95499999999999996</c:v>
                </c:pt>
                <c:pt idx="44">
                  <c:v>0.94499999999999995</c:v>
                </c:pt>
                <c:pt idx="45">
                  <c:v>0.9</c:v>
                </c:pt>
                <c:pt idx="46">
                  <c:v>0.96</c:v>
                </c:pt>
                <c:pt idx="47">
                  <c:v>1.0549999999999999</c:v>
                </c:pt>
                <c:pt idx="48">
                  <c:v>1.08</c:v>
                </c:pt>
                <c:pt idx="49">
                  <c:v>0.94499999999999995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25-46D7-A5CF-423D5766C78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List1!$V$1:$V$100</c:f>
              <c:numCache>
                <c:formatCode>General</c:formatCode>
                <c:ptCount val="100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</c:numCache>
            </c:numRef>
          </c:xVal>
          <c:yVal>
            <c:numRef>
              <c:f>List1!$X$1:$X$100</c:f>
              <c:numCache>
                <c:formatCode>General</c:formatCode>
                <c:ptCount val="100"/>
                <c:pt idx="0">
                  <c:v>1.05</c:v>
                </c:pt>
                <c:pt idx="1">
                  <c:v>0.94</c:v>
                </c:pt>
                <c:pt idx="2">
                  <c:v>0.95499999999999996</c:v>
                </c:pt>
                <c:pt idx="3">
                  <c:v>1.05</c:v>
                </c:pt>
                <c:pt idx="4">
                  <c:v>1.085</c:v>
                </c:pt>
                <c:pt idx="5">
                  <c:v>1</c:v>
                </c:pt>
                <c:pt idx="6">
                  <c:v>1.06</c:v>
                </c:pt>
                <c:pt idx="7">
                  <c:v>0.93</c:v>
                </c:pt>
                <c:pt idx="8">
                  <c:v>0.995</c:v>
                </c:pt>
                <c:pt idx="9">
                  <c:v>1.07</c:v>
                </c:pt>
                <c:pt idx="10">
                  <c:v>1.105</c:v>
                </c:pt>
                <c:pt idx="11">
                  <c:v>0.97499999999999998</c:v>
                </c:pt>
                <c:pt idx="12">
                  <c:v>1.075</c:v>
                </c:pt>
                <c:pt idx="13">
                  <c:v>1.0249999999999999</c:v>
                </c:pt>
                <c:pt idx="14">
                  <c:v>1.0149999999999999</c:v>
                </c:pt>
                <c:pt idx="15">
                  <c:v>0.96499999999999997</c:v>
                </c:pt>
                <c:pt idx="16">
                  <c:v>1.08</c:v>
                </c:pt>
                <c:pt idx="17">
                  <c:v>1.01</c:v>
                </c:pt>
                <c:pt idx="18">
                  <c:v>1</c:v>
                </c:pt>
                <c:pt idx="19">
                  <c:v>0.91</c:v>
                </c:pt>
                <c:pt idx="20">
                  <c:v>1.0900000000000001</c:v>
                </c:pt>
                <c:pt idx="21">
                  <c:v>1.0049999999999999</c:v>
                </c:pt>
                <c:pt idx="22">
                  <c:v>1.165</c:v>
                </c:pt>
                <c:pt idx="23">
                  <c:v>0.97</c:v>
                </c:pt>
                <c:pt idx="24">
                  <c:v>0.82499999999999996</c:v>
                </c:pt>
                <c:pt idx="25">
                  <c:v>1.02</c:v>
                </c:pt>
                <c:pt idx="26">
                  <c:v>0.96</c:v>
                </c:pt>
                <c:pt idx="27">
                  <c:v>1.01</c:v>
                </c:pt>
                <c:pt idx="28">
                  <c:v>1.04</c:v>
                </c:pt>
                <c:pt idx="29">
                  <c:v>0.98499999999999999</c:v>
                </c:pt>
                <c:pt idx="30">
                  <c:v>0.91</c:v>
                </c:pt>
                <c:pt idx="31">
                  <c:v>1.0449999999999999</c:v>
                </c:pt>
                <c:pt idx="32">
                  <c:v>1</c:v>
                </c:pt>
                <c:pt idx="33">
                  <c:v>1.085</c:v>
                </c:pt>
                <c:pt idx="34">
                  <c:v>0.98499999999999999</c:v>
                </c:pt>
                <c:pt idx="35">
                  <c:v>1.0149999999999999</c:v>
                </c:pt>
                <c:pt idx="36">
                  <c:v>0.89</c:v>
                </c:pt>
                <c:pt idx="37">
                  <c:v>1.0049999999999999</c:v>
                </c:pt>
                <c:pt idx="38">
                  <c:v>1.0249999999999999</c:v>
                </c:pt>
                <c:pt idx="39">
                  <c:v>0.98</c:v>
                </c:pt>
                <c:pt idx="40">
                  <c:v>1.1100000000000001</c:v>
                </c:pt>
                <c:pt idx="41">
                  <c:v>0.83</c:v>
                </c:pt>
                <c:pt idx="42">
                  <c:v>1</c:v>
                </c:pt>
                <c:pt idx="43">
                  <c:v>0.97499999999999998</c:v>
                </c:pt>
                <c:pt idx="44">
                  <c:v>1.02</c:v>
                </c:pt>
                <c:pt idx="45">
                  <c:v>0.86</c:v>
                </c:pt>
                <c:pt idx="46">
                  <c:v>0.98499999999999999</c:v>
                </c:pt>
                <c:pt idx="47">
                  <c:v>1</c:v>
                </c:pt>
                <c:pt idx="48">
                  <c:v>0.98499999999999999</c:v>
                </c:pt>
                <c:pt idx="49">
                  <c:v>0.93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5-46D7-A5CF-423D5766C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0799120"/>
        <c:axId val="-1340809456"/>
      </c:scatterChart>
      <c:valAx>
        <c:axId val="-13407991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809456"/>
        <c:crosses val="autoZero"/>
        <c:crossBetween val="midCat"/>
      </c:valAx>
      <c:valAx>
        <c:axId val="-134080945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relativní četnost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79912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List1!$D$2:$D$32</c:f>
              <c:numCache>
                <c:formatCode>General</c:formatCode>
                <c:ptCount val="3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</c:numCache>
            </c:numRef>
          </c:cat>
          <c:val>
            <c:numRef>
              <c:f>List1!$E$2:$E$32</c:f>
              <c:numCache>
                <c:formatCode>General</c:formatCode>
                <c:ptCount val="31"/>
                <c:pt idx="0">
                  <c:v>0</c:v>
                </c:pt>
                <c:pt idx="1">
                  <c:v>37</c:v>
                </c:pt>
                <c:pt idx="2">
                  <c:v>28</c:v>
                </c:pt>
                <c:pt idx="3">
                  <c:v>25</c:v>
                </c:pt>
                <c:pt idx="4">
                  <c:v>21</c:v>
                </c:pt>
                <c:pt idx="5">
                  <c:v>13</c:v>
                </c:pt>
                <c:pt idx="6">
                  <c:v>14</c:v>
                </c:pt>
                <c:pt idx="7">
                  <c:v>8</c:v>
                </c:pt>
                <c:pt idx="8">
                  <c:v>11</c:v>
                </c:pt>
                <c:pt idx="9">
                  <c:v>6</c:v>
                </c:pt>
                <c:pt idx="10">
                  <c:v>7</c:v>
                </c:pt>
                <c:pt idx="11">
                  <c:v>6</c:v>
                </c:pt>
                <c:pt idx="12">
                  <c:v>3</c:v>
                </c:pt>
                <c:pt idx="13">
                  <c:v>4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E-4B33-BBDB-D16036028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340798032"/>
        <c:axId val="-1340808912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List1!$F$2:$F$32</c:f>
              <c:numCache>
                <c:formatCode>General</c:formatCode>
                <c:ptCount val="31"/>
                <c:pt idx="0">
                  <c:v>40</c:v>
                </c:pt>
                <c:pt idx="1">
                  <c:v>32.749230123119276</c:v>
                </c:pt>
                <c:pt idx="2">
                  <c:v>26.812801841425575</c:v>
                </c:pt>
                <c:pt idx="3">
                  <c:v>21.952465443761056</c:v>
                </c:pt>
                <c:pt idx="4">
                  <c:v>17.973158564688866</c:v>
                </c:pt>
                <c:pt idx="5">
                  <c:v>14.715177646857693</c:v>
                </c:pt>
                <c:pt idx="6">
                  <c:v>12.047768476488086</c:v>
                </c:pt>
                <c:pt idx="7">
                  <c:v>9.8638785576642594</c:v>
                </c:pt>
                <c:pt idx="8">
                  <c:v>8.0758607197862151</c:v>
                </c:pt>
                <c:pt idx="9">
                  <c:v>6.6119555288634615</c:v>
                </c:pt>
                <c:pt idx="10">
                  <c:v>5.4134113294645081</c:v>
                </c:pt>
                <c:pt idx="11">
                  <c:v>4.432126334493355</c:v>
                </c:pt>
                <c:pt idx="12">
                  <c:v>3.6287181315765005</c:v>
                </c:pt>
                <c:pt idx="13">
                  <c:v>2.9709431285733552</c:v>
                </c:pt>
                <c:pt idx="14">
                  <c:v>2.432402505008719</c:v>
                </c:pt>
                <c:pt idx="15">
                  <c:v>1.9914827347145581</c:v>
                </c:pt>
                <c:pt idx="16">
                  <c:v>1.6304881591346485</c:v>
                </c:pt>
                <c:pt idx="17">
                  <c:v>1.3349307984130432</c:v>
                </c:pt>
                <c:pt idx="18">
                  <c:v>1.0929488978917026</c:v>
                </c:pt>
                <c:pt idx="19">
                  <c:v>0.894830874246624</c:v>
                </c:pt>
                <c:pt idx="20">
                  <c:v>0.73262555554936715</c:v>
                </c:pt>
                <c:pt idx="21">
                  <c:v>0.59982307281910807</c:v>
                </c:pt>
                <c:pt idx="22">
                  <c:v>0.49109359612273751</c:v>
                </c:pt>
                <c:pt idx="23">
                  <c:v>0.40207342978534344</c:v>
                </c:pt>
                <c:pt idx="24">
                  <c:v>0.32918988196080123</c:v>
                </c:pt>
                <c:pt idx="25">
                  <c:v>0.26951787996341869</c:v>
                </c:pt>
                <c:pt idx="26">
                  <c:v>0.22066257683043086</c:v>
                </c:pt>
                <c:pt idx="27">
                  <c:v>0.18066323770450665</c:v>
                </c:pt>
                <c:pt idx="28">
                  <c:v>0.14791454865931727</c:v>
                </c:pt>
                <c:pt idx="29">
                  <c:v>0.12110218981503262</c:v>
                </c:pt>
                <c:pt idx="30">
                  <c:v>9.9150087066654347E-2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1E-4B33-BBDB-D16036028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40798032"/>
        <c:axId val="-1340808912"/>
      </c:lineChart>
      <c:catAx>
        <c:axId val="-134079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čas (</a:t>
                </a:r>
                <a:r>
                  <a:rPr lang="cs-CZ">
                    <a:latin typeface="Symbol" panose="05050102010706020507" pitchFamily="18" charset="2"/>
                  </a:rPr>
                  <a:t>m</a:t>
                </a:r>
                <a:r>
                  <a:rPr lang="cs-CZ"/>
                  <a:t>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808912"/>
        <c:crosses val="autoZero"/>
        <c:auto val="1"/>
        <c:lblAlgn val="ctr"/>
        <c:lblOffset val="100"/>
        <c:tickLblSkip val="2"/>
        <c:noMultiLvlLbl val="0"/>
      </c:catAx>
      <c:valAx>
        <c:axId val="-1340808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počet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79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List1!$D$2:$D$32</c:f>
              <c:numCache>
                <c:formatCode>General</c:formatCode>
                <c:ptCount val="3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</c:numCache>
            </c:numRef>
          </c:cat>
          <c:val>
            <c:numRef>
              <c:f>List1!$G$2:$G$32</c:f>
              <c:numCache>
                <c:formatCode>General</c:formatCode>
                <c:ptCount val="31"/>
                <c:pt idx="0">
                  <c:v>0</c:v>
                </c:pt>
                <c:pt idx="1">
                  <c:v>9.4999999999999998E-3</c:v>
                </c:pt>
                <c:pt idx="2">
                  <c:v>8.2500000000000004E-3</c:v>
                </c:pt>
                <c:pt idx="3">
                  <c:v>7.2500000000000004E-3</c:v>
                </c:pt>
                <c:pt idx="4">
                  <c:v>5.7499999999999999E-3</c:v>
                </c:pt>
                <c:pt idx="5">
                  <c:v>3.2499999999999999E-3</c:v>
                </c:pt>
                <c:pt idx="6">
                  <c:v>3.2499999999999999E-3</c:v>
                </c:pt>
                <c:pt idx="7">
                  <c:v>3.0000000000000001E-3</c:v>
                </c:pt>
                <c:pt idx="8">
                  <c:v>7.5000000000000002E-4</c:v>
                </c:pt>
                <c:pt idx="9">
                  <c:v>1.5E-3</c:v>
                </c:pt>
                <c:pt idx="10">
                  <c:v>1.25E-3</c:v>
                </c:pt>
                <c:pt idx="11">
                  <c:v>1E-3</c:v>
                </c:pt>
                <c:pt idx="12">
                  <c:v>2.5000000000000001E-4</c:v>
                </c:pt>
                <c:pt idx="13">
                  <c:v>1.5E-3</c:v>
                </c:pt>
                <c:pt idx="14">
                  <c:v>7.5000000000000002E-4</c:v>
                </c:pt>
                <c:pt idx="15">
                  <c:v>2.5000000000000001E-4</c:v>
                </c:pt>
                <c:pt idx="16">
                  <c:v>2.5000000000000001E-4</c:v>
                </c:pt>
                <c:pt idx="17">
                  <c:v>2.5000000000000001E-4</c:v>
                </c:pt>
                <c:pt idx="18">
                  <c:v>5.0000000000000001E-4</c:v>
                </c:pt>
                <c:pt idx="19">
                  <c:v>2.5000000000000001E-4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2.5000000000000001E-4</c:v>
                </c:pt>
                <c:pt idx="25">
                  <c:v>0</c:v>
                </c:pt>
                <c:pt idx="26">
                  <c:v>5.0000000000000001E-4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0-4341-A5E8-CBEDC302B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358532576"/>
        <c:axId val="-135854073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List1!$H$2:$H$32</c:f>
              <c:numCache>
                <c:formatCode>General</c:formatCode>
                <c:ptCount val="31"/>
                <c:pt idx="0">
                  <c:v>0.01</c:v>
                </c:pt>
                <c:pt idx="1">
                  <c:v>8.187307530779819E-3</c:v>
                </c:pt>
                <c:pt idx="2">
                  <c:v>6.7032004603563931E-3</c:v>
                </c:pt>
                <c:pt idx="3">
                  <c:v>5.4881163609402641E-3</c:v>
                </c:pt>
                <c:pt idx="4">
                  <c:v>4.4932896411722162E-3</c:v>
                </c:pt>
                <c:pt idx="5">
                  <c:v>3.6787944117144234E-3</c:v>
                </c:pt>
                <c:pt idx="6">
                  <c:v>3.0119421191220214E-3</c:v>
                </c:pt>
                <c:pt idx="7">
                  <c:v>2.4659696394160649E-3</c:v>
                </c:pt>
                <c:pt idx="8">
                  <c:v>2.0189651799465539E-3</c:v>
                </c:pt>
                <c:pt idx="9">
                  <c:v>1.6529888822158654E-3</c:v>
                </c:pt>
                <c:pt idx="10">
                  <c:v>1.3533528323661271E-3</c:v>
                </c:pt>
                <c:pt idx="11">
                  <c:v>1.1080315836233387E-3</c:v>
                </c:pt>
                <c:pt idx="12">
                  <c:v>9.0717953289412513E-4</c:v>
                </c:pt>
                <c:pt idx="13">
                  <c:v>7.4273578214333882E-4</c:v>
                </c:pt>
                <c:pt idx="14">
                  <c:v>6.0810062625217976E-4</c:v>
                </c:pt>
                <c:pt idx="15">
                  <c:v>4.978706836786395E-4</c:v>
                </c:pt>
                <c:pt idx="16">
                  <c:v>4.076220397836621E-4</c:v>
                </c:pt>
                <c:pt idx="17">
                  <c:v>3.3373269960326079E-4</c:v>
                </c:pt>
                <c:pt idx="18">
                  <c:v>2.7323722447292561E-4</c:v>
                </c:pt>
                <c:pt idx="19">
                  <c:v>2.2370771856165602E-4</c:v>
                </c:pt>
                <c:pt idx="20">
                  <c:v>1.8315638888734178E-4</c:v>
                </c:pt>
                <c:pt idx="21">
                  <c:v>1.4995576820477704E-4</c:v>
                </c:pt>
                <c:pt idx="22">
                  <c:v>1.2277339903068437E-4</c:v>
                </c:pt>
                <c:pt idx="23">
                  <c:v>1.0051835744633587E-4</c:v>
                </c:pt>
                <c:pt idx="24">
                  <c:v>8.2297470490200309E-5</c:v>
                </c:pt>
                <c:pt idx="25">
                  <c:v>6.7379469990854672E-5</c:v>
                </c:pt>
                <c:pt idx="26">
                  <c:v>5.5165644207607714E-5</c:v>
                </c:pt>
                <c:pt idx="27">
                  <c:v>4.5165809426126662E-5</c:v>
                </c:pt>
                <c:pt idx="28">
                  <c:v>3.6978637164829318E-5</c:v>
                </c:pt>
                <c:pt idx="29">
                  <c:v>3.0275547453758156E-5</c:v>
                </c:pt>
                <c:pt idx="30">
                  <c:v>2.4787521766663585E-5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A0-4341-A5E8-CBEDC302B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58532576"/>
        <c:axId val="-1358540736"/>
      </c:lineChart>
      <c:catAx>
        <c:axId val="-135853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čas (</a:t>
                </a:r>
                <a:r>
                  <a:rPr lang="cs-CZ">
                    <a:latin typeface="Symbol" panose="05050102010706020507" pitchFamily="18" charset="2"/>
                  </a:rPr>
                  <a:t>m</a:t>
                </a:r>
                <a:r>
                  <a:rPr lang="cs-CZ"/>
                  <a:t>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58540736"/>
        <c:crosses val="autoZero"/>
        <c:auto val="1"/>
        <c:lblAlgn val="ctr"/>
        <c:lblOffset val="100"/>
        <c:noMultiLvlLbl val="0"/>
      </c:catAx>
      <c:valAx>
        <c:axId val="-1358540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hustota pravděpodobnosti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5853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List1!$D$2:$D$32</c:f>
              <c:numCache>
                <c:formatCode>General</c:formatCode>
                <c:ptCount val="3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</c:numCache>
            </c:numRef>
          </c:cat>
          <c:val>
            <c:numRef>
              <c:f>List1!$I$2:$I$32</c:f>
              <c:numCache>
                <c:formatCode>General</c:formatCode>
                <c:ptCount val="31"/>
                <c:pt idx="0">
                  <c:v>0</c:v>
                </c:pt>
                <c:pt idx="1">
                  <c:v>0.19</c:v>
                </c:pt>
                <c:pt idx="2">
                  <c:v>0.35499999999999998</c:v>
                </c:pt>
                <c:pt idx="3">
                  <c:v>0.5</c:v>
                </c:pt>
                <c:pt idx="4">
                  <c:v>0.61499999999999999</c:v>
                </c:pt>
                <c:pt idx="5">
                  <c:v>0.67999999999999994</c:v>
                </c:pt>
                <c:pt idx="6">
                  <c:v>0.74499999999999988</c:v>
                </c:pt>
                <c:pt idx="7">
                  <c:v>0.80499999999999994</c:v>
                </c:pt>
                <c:pt idx="8">
                  <c:v>0.82</c:v>
                </c:pt>
                <c:pt idx="9">
                  <c:v>0.85</c:v>
                </c:pt>
                <c:pt idx="10">
                  <c:v>0.875</c:v>
                </c:pt>
                <c:pt idx="11">
                  <c:v>0.89500000000000002</c:v>
                </c:pt>
                <c:pt idx="12">
                  <c:v>0.9</c:v>
                </c:pt>
                <c:pt idx="13">
                  <c:v>0.93</c:v>
                </c:pt>
                <c:pt idx="14">
                  <c:v>0.94500000000000006</c:v>
                </c:pt>
                <c:pt idx="15">
                  <c:v>0.95000000000000007</c:v>
                </c:pt>
                <c:pt idx="16">
                  <c:v>0.95500000000000007</c:v>
                </c:pt>
                <c:pt idx="17">
                  <c:v>0.96000000000000008</c:v>
                </c:pt>
                <c:pt idx="18">
                  <c:v>0.97000000000000008</c:v>
                </c:pt>
                <c:pt idx="19">
                  <c:v>0.97500000000000009</c:v>
                </c:pt>
                <c:pt idx="20">
                  <c:v>0.97500000000000009</c:v>
                </c:pt>
                <c:pt idx="21">
                  <c:v>0.97500000000000009</c:v>
                </c:pt>
                <c:pt idx="22">
                  <c:v>0.97500000000000009</c:v>
                </c:pt>
                <c:pt idx="23">
                  <c:v>0.97500000000000009</c:v>
                </c:pt>
                <c:pt idx="24">
                  <c:v>0.98000000000000009</c:v>
                </c:pt>
                <c:pt idx="25">
                  <c:v>0.98000000000000009</c:v>
                </c:pt>
                <c:pt idx="26">
                  <c:v>0.9900000000000001</c:v>
                </c:pt>
                <c:pt idx="27">
                  <c:v>0.9900000000000001</c:v>
                </c:pt>
                <c:pt idx="28">
                  <c:v>0.9900000000000001</c:v>
                </c:pt>
                <c:pt idx="29">
                  <c:v>0.9900000000000001</c:v>
                </c:pt>
                <c:pt idx="30">
                  <c:v>0.9900000000000001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4-4B37-A542-D71FC6D47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358532032"/>
        <c:axId val="-135853420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List1!$J$2:$J$32</c:f>
              <c:numCache>
                <c:formatCode>General</c:formatCode>
                <c:ptCount val="31"/>
                <c:pt idx="0">
                  <c:v>0</c:v>
                </c:pt>
                <c:pt idx="1">
                  <c:v>0.18126924692201818</c:v>
                </c:pt>
                <c:pt idx="2">
                  <c:v>0.32967995396436067</c:v>
                </c:pt>
                <c:pt idx="3">
                  <c:v>0.45118836390597361</c:v>
                </c:pt>
                <c:pt idx="4">
                  <c:v>0.55067103588277844</c:v>
                </c:pt>
                <c:pt idx="5">
                  <c:v>0.63212055882855767</c:v>
                </c:pt>
                <c:pt idx="6">
                  <c:v>0.69880578808779781</c:v>
                </c:pt>
                <c:pt idx="7">
                  <c:v>0.75340303605839354</c:v>
                </c:pt>
                <c:pt idx="8">
                  <c:v>0.79810348200534464</c:v>
                </c:pt>
                <c:pt idx="9">
                  <c:v>0.83470111177841344</c:v>
                </c:pt>
                <c:pt idx="10">
                  <c:v>0.8646647167633873</c:v>
                </c:pt>
                <c:pt idx="11">
                  <c:v>0.8891968416376661</c:v>
                </c:pt>
                <c:pt idx="12">
                  <c:v>0.90928204671058754</c:v>
                </c:pt>
                <c:pt idx="13">
                  <c:v>0.92572642178566611</c:v>
                </c:pt>
                <c:pt idx="14">
                  <c:v>0.93918993737478207</c:v>
                </c:pt>
                <c:pt idx="15">
                  <c:v>0.95021293163213605</c:v>
                </c:pt>
                <c:pt idx="16">
                  <c:v>0.95923779602163384</c:v>
                </c:pt>
                <c:pt idx="17">
                  <c:v>0.96662673003967392</c:v>
                </c:pt>
                <c:pt idx="18">
                  <c:v>0.97267627755270747</c:v>
                </c:pt>
                <c:pt idx="19">
                  <c:v>0.97762922814383435</c:v>
                </c:pt>
                <c:pt idx="20">
                  <c:v>0.98168436111126578</c:v>
                </c:pt>
                <c:pt idx="21">
                  <c:v>0.9850044231795223</c:v>
                </c:pt>
                <c:pt idx="22">
                  <c:v>0.98772266009693155</c:v>
                </c:pt>
                <c:pt idx="23">
                  <c:v>0.98994816425536647</c:v>
                </c:pt>
                <c:pt idx="24">
                  <c:v>0.99177025295097998</c:v>
                </c:pt>
                <c:pt idx="25">
                  <c:v>0.99326205300091452</c:v>
                </c:pt>
                <c:pt idx="26">
                  <c:v>0.99448343557923924</c:v>
                </c:pt>
                <c:pt idx="27">
                  <c:v>0.99548341905738735</c:v>
                </c:pt>
                <c:pt idx="28">
                  <c:v>0.99630213628351705</c:v>
                </c:pt>
                <c:pt idx="29">
                  <c:v>0.99697244525462414</c:v>
                </c:pt>
                <c:pt idx="30">
                  <c:v>0.99752124782333362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A4-4B37-A542-D71FC6D47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58532032"/>
        <c:axId val="-1358534208"/>
      </c:lineChart>
      <c:catAx>
        <c:axId val="-135853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čas (</a:t>
                </a:r>
                <a:r>
                  <a:rPr lang="cs-CZ">
                    <a:latin typeface="Symbol" panose="05050102010706020507" pitchFamily="18" charset="2"/>
                  </a:rPr>
                  <a:t>m</a:t>
                </a:r>
                <a:r>
                  <a:rPr lang="cs-CZ"/>
                  <a:t>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58534208"/>
        <c:crosses val="autoZero"/>
        <c:auto val="1"/>
        <c:lblAlgn val="ctr"/>
        <c:lblOffset val="100"/>
        <c:noMultiLvlLbl val="0"/>
      </c:catAx>
      <c:valAx>
        <c:axId val="-1358534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distribuční funkce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5853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75446-075A-44F2-B321-6C5F31B9DF4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21F1-A86C-4BB3-A324-E44859BC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86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cs-CZ" dirty="0"/>
              <a:t>Generátor (I</a:t>
            </a:r>
            <a:r>
              <a:rPr lang="cs-CZ" baseline="-25000" dirty="0"/>
              <a:t>0</a:t>
            </a:r>
            <a:r>
              <a:rPr lang="cs-CZ" dirty="0"/>
              <a:t>=3, m=13, a=7)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3</a:t>
            </a:r>
            <a:r>
              <a:rPr lang="cs-CZ" dirty="0"/>
              <a:t>-8-4-2-1-7-10-5-9-11-12-6-</a:t>
            </a:r>
            <a:r>
              <a:rPr lang="cs-CZ" b="1" dirty="0"/>
              <a:t>3</a:t>
            </a:r>
            <a:endParaRPr lang="cs-CZ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cs-CZ" dirty="0"/>
              <a:t>Generátor (I</a:t>
            </a:r>
            <a:r>
              <a:rPr lang="cs-CZ" baseline="-25000" dirty="0"/>
              <a:t>0</a:t>
            </a:r>
            <a:r>
              <a:rPr lang="cs-CZ" dirty="0"/>
              <a:t>=3, m=15, a=7)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cs-CZ" b="1" dirty="0"/>
              <a:t>3</a:t>
            </a:r>
            <a:r>
              <a:rPr lang="cs-CZ" b="0" dirty="0"/>
              <a:t>-6-12-9-</a:t>
            </a:r>
            <a:r>
              <a:rPr lang="cs-CZ" b="1" dirty="0"/>
              <a:t>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cs-CZ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cs-CZ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cs-CZ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cs-CZ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cs-CZ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21F1-A86C-4BB3-A324-E44859BCD11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214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Zajímavé výsledky pro:</a:t>
            </a:r>
          </a:p>
          <a:p>
            <a:r>
              <a:rPr lang="cs-CZ" dirty="0">
                <a:solidFill>
                  <a:srgbClr val="0070C0"/>
                </a:solidFill>
              </a:rPr>
              <a:t>Modré: m = 100 000, m = 1 000 000, m = 77 777, </a:t>
            </a:r>
            <a:r>
              <a:rPr lang="en-US" dirty="0">
                <a:solidFill>
                  <a:srgbClr val="0070C0"/>
                </a:solidFill>
              </a:rPr>
              <a:t>m = 56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711 (OK)</a:t>
            </a:r>
            <a:endParaRPr lang="cs-CZ" dirty="0">
              <a:solidFill>
                <a:srgbClr val="0070C0"/>
              </a:solidFill>
            </a:endParaRPr>
          </a:p>
          <a:p>
            <a:r>
              <a:rPr lang="cs-CZ" dirty="0"/>
              <a:t>Oranžové m = 100 000 000, m = 33 333, m = 21 639 (OK)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21F1-A86C-4BB3-A324-E44859BCD11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1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662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4860000" cy="2232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smíšený generátor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altLang="cs-CZ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𝑵</m:t>
                    </m:r>
                  </m:oMath>
                </a14:m>
                <a:r>
                  <a:rPr lang="en-US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cs-CZ" altLang="cs-CZ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cs-CZ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𝑈</m:t>
                    </m:r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(0,1)</m:t>
                    </m:r>
                  </m:oMath>
                </a14:m>
                <a:endParaRPr lang="cs-CZ" altLang="cs-CZ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066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4860000" cy="2232855"/>
              </a:xfrm>
              <a:prstGeom prst="rect">
                <a:avLst/>
              </a:prstGeom>
              <a:blipFill>
                <a:blip r:embed="rId3"/>
                <a:stretch>
                  <a:fillRect l="-1004" b="-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kongruentní generátor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5580000" y="1440000"/>
                <a:ext cx="4860000" cy="2232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čistě multiplikativní generátor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altLang="cs-CZ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𝑵</m:t>
                    </m:r>
                  </m:oMath>
                </a14:m>
                <a:r>
                  <a:rPr lang="en-US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cs-CZ" altLang="cs-CZ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cs-CZ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𝑈</m:t>
                    </m:r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(0,1)</m:t>
                    </m:r>
                  </m:oMath>
                </a14:m>
                <a:endParaRPr lang="cs-CZ" altLang="cs-CZ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000" y="1440000"/>
                <a:ext cx="4860000" cy="2232855"/>
              </a:xfrm>
              <a:prstGeom prst="rect">
                <a:avLst/>
              </a:prstGeom>
              <a:blipFill>
                <a:blip r:embed="rId4"/>
                <a:stretch>
                  <a:fillRect l="-1003" b="-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360000" y="3960000"/>
                <a:ext cx="4860000" cy="1287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perioda nejvýše </a:t>
                </a:r>
                <a14:m>
                  <m:oMath xmlns:m="http://schemas.openxmlformats.org/officeDocument/2006/math"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32</m:t>
                        </m:r>
                      </m:sup>
                    </m:sSup>
                  </m:oMath>
                </a14:m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semínko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cs-CZ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pozor na korelaci a přetečení dat</a:t>
                </a: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3960000"/>
                <a:ext cx="4860000" cy="1287532"/>
              </a:xfrm>
              <a:prstGeom prst="rect">
                <a:avLst/>
              </a:prstGeom>
              <a:blipFill>
                <a:blip r:embed="rId5"/>
                <a:stretch>
                  <a:fillRect l="-753" b="-71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5580000" y="3960884"/>
                <a:ext cx="5220000" cy="12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příklad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7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5</m:t>
                        </m:r>
                      </m:sup>
                    </m:sSup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16807</m:t>
                    </m:r>
                  </m:oMath>
                </a14:m>
                <a:endParaRPr lang="cs-CZ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4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𝑚</m:t>
                      </m:r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cs-CZ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31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−1</m:t>
                      </m:r>
                      <m:r>
                        <a:rPr lang="cs-CZ" i="1" dirty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= 2147483647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	perioda: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31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2 ≈ 2.1</m:t>
                    </m:r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cs-CZ" alt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 </m:t>
                    </m:r>
                    <m:sSup>
                      <m:sSupPr>
                        <m:ctrlPr>
                          <a:rPr lang="en-US" alt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alt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</m:oMath>
                </a14:m>
                <a:endParaRPr lang="cs-CZ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000" y="3960884"/>
                <a:ext cx="5220000" cy="1292085"/>
              </a:xfrm>
              <a:prstGeom prst="rect">
                <a:avLst/>
              </a:prstGeom>
              <a:blipFill>
                <a:blip r:embed="rId6"/>
                <a:stretch>
                  <a:fillRect l="-700" b="-66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9EC1380F-4338-C2AF-E2B7-D499C8ED45ED}"/>
              </a:ext>
            </a:extLst>
          </p:cNvPr>
          <p:cNvCxnSpPr/>
          <p:nvPr/>
        </p:nvCxnSpPr>
        <p:spPr>
          <a:xfrm>
            <a:off x="5399881" y="1080000"/>
            <a:ext cx="0" cy="5760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2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5040000"/>
                <a:ext cx="9936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Metoda inverzní funkce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Vygeneruj náhodnou proměnnou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Vypočítej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inverzní funkci k distribuční funkci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požadovaného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cs-CZ" i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5040000"/>
                <a:ext cx="9936000" cy="1477328"/>
              </a:xfrm>
              <a:prstGeom prst="rect">
                <a:avLst/>
              </a:prstGeom>
              <a:blipFill>
                <a:blip r:embed="rId2"/>
                <a:stretch>
                  <a:fillRect l="-491" t="-2479" b="-57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– metoda inverzní funkce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1440005"/>
            <a:ext cx="5040000" cy="3593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60000" y="1800000"/>
                <a:ext cx="504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Nechť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je náhodná proměnná s rozdělením popsaným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hustotou pravděpodobnosti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distribuční funkcí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Potom má nová náhodná proměnná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rovnoměrné rozdělení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cs-CZ" i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1800000"/>
                <a:ext cx="5040000" cy="1754326"/>
              </a:xfrm>
              <a:prstGeom prst="rect">
                <a:avLst/>
              </a:prstGeom>
              <a:blipFill>
                <a:blip r:embed="rId4"/>
                <a:stretch>
                  <a:fillRect l="-967" t="-1736" b="-4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25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– metoda inverzní funkce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10440000" cy="5424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Exponenciální rozdělení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hustota pravděpodobnosti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distribuční funkce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s rovnoměrným rozdělením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inverzní funkce k distribuční funkci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s exponenciálním rozdělením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ekvivalentně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10440000" cy="5424305"/>
              </a:xfrm>
              <a:prstGeom prst="rect">
                <a:avLst/>
              </a:prstGeom>
              <a:blipFill>
                <a:blip r:embed="rId2"/>
                <a:stretch>
                  <a:fillRect l="-467" t="-562" b="-89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1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36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Doba života vybuzeného stavu elektronů je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sty m:val="p"/>
                      </m:rPr>
                      <a:rPr lang="cs-CZ" i="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 Při rozpadu je emitován foton. Proveďte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Excelu simulaci měření fotoluminiscence (200 hodnot). Nakreslete histogram naměřených hodnot.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36000" cy="923330"/>
              </a:xfrm>
              <a:prstGeom prst="rect">
                <a:avLst/>
              </a:prstGeom>
              <a:blipFill>
                <a:blip r:embed="rId2"/>
                <a:stretch>
                  <a:fillRect l="-368" t="-3289" r="-552" b="-92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19999" y="5940000"/>
            <a:ext cx="43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maticové vzorce v Excelu: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označit výstupní oblast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napsat vzorec a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Ctrl+Shift+Enter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6119999" y="2880000"/>
                <a:ext cx="4500000" cy="3416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generátor náhodných čísel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Ai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NÁHČÍSLO()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exponenciální rozdělení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metodou inverzní funkce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-100*LN(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Ai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histogram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=ČETNOSTI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B2:B199,D2:D32)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9999" y="2880000"/>
                <a:ext cx="4500000" cy="3416320"/>
              </a:xfrm>
              <a:prstGeom prst="rect">
                <a:avLst/>
              </a:prstGeom>
              <a:blipFill>
                <a:blip r:embed="rId3"/>
                <a:stretch>
                  <a:fillRect t="-891" b="-1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884690" y="6594049"/>
            <a:ext cx="2979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oblast vygenerovaných dat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434441" y="6569110"/>
            <a:ext cx="1086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biny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Přímá spojnice se šipkou 3"/>
          <p:cNvCxnSpPr/>
          <p:nvPr/>
        </p:nvCxnSpPr>
        <p:spPr>
          <a:xfrm flipV="1">
            <a:off x="7439891" y="6288550"/>
            <a:ext cx="1097280" cy="30549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 flipV="1">
            <a:off x="9601200" y="6288550"/>
            <a:ext cx="255863" cy="30549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Graf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332974"/>
              </p:ext>
            </p:extLst>
          </p:nvPr>
        </p:nvGraphicFramePr>
        <p:xfrm>
          <a:off x="539999" y="27000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Obdélník 14"/>
          <p:cNvSpPr/>
          <p:nvPr/>
        </p:nvSpPr>
        <p:spPr>
          <a:xfrm>
            <a:off x="6840000" y="3600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simulace-exp-rozpad.xlsx</a:t>
            </a:r>
          </a:p>
        </p:txBody>
      </p:sp>
    </p:spTree>
    <p:extLst>
      <p:ext uri="{BB962C8B-B14F-4D97-AF65-F5344CB8AC3E}">
        <p14:creationId xmlns:p14="http://schemas.microsoft.com/office/powerpoint/2010/main" val="84065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36000" cy="5355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 dat vygenerovaných v předchozím příkladu udělejte normovaný histogram a srovnejte s hustotou pravděpodobnosti exponenciálního rozdělení a kumulovaný histogram, který srovnejte s distribuční funkcí exponenciálního rozdělení.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Jaká je pravděpodobnost, že vybuzená hladina bude žít déle než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sty m:val="p"/>
                      </m:rPr>
                      <a:rPr lang="cs-CZ" i="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36000" cy="5355312"/>
              </a:xfrm>
              <a:prstGeom prst="rect">
                <a:avLst/>
              </a:prstGeom>
              <a:blipFill>
                <a:blip r:embed="rId2"/>
                <a:stretch>
                  <a:fillRect l="-368" t="-569" r="-552" b="-7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</a:t>
            </a:r>
          </a:p>
        </p:txBody>
      </p:sp>
      <p:graphicFrame>
        <p:nvGraphicFramePr>
          <p:cNvPr id="14" name="Graf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498260"/>
              </p:ext>
            </p:extLst>
          </p:nvPr>
        </p:nvGraphicFramePr>
        <p:xfrm>
          <a:off x="360000" y="32400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955485"/>
              </p:ext>
            </p:extLst>
          </p:nvPr>
        </p:nvGraphicFramePr>
        <p:xfrm>
          <a:off x="5400000" y="32400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84867" y="3907102"/>
            <a:ext cx="2979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cs-CZ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p:cxnSp>
        <p:nvCxnSpPr>
          <p:cNvPr id="10" name="Přímá spojnice se šipkou 9"/>
          <p:cNvCxnSpPr/>
          <p:nvPr/>
        </p:nvCxnSpPr>
        <p:spPr>
          <a:xfrm flipH="1">
            <a:off x="1858312" y="4250654"/>
            <a:ext cx="1021688" cy="5816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75952" y="3109310"/>
            <a:ext cx="2979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cs-CZ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p:cxnSp>
        <p:nvCxnSpPr>
          <p:cNvPr id="13" name="Přímá spojnice se šipkou 12"/>
          <p:cNvCxnSpPr/>
          <p:nvPr/>
        </p:nvCxnSpPr>
        <p:spPr>
          <a:xfrm flipH="1">
            <a:off x="6935308" y="3532915"/>
            <a:ext cx="415637" cy="58474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élník 11"/>
          <p:cNvSpPr/>
          <p:nvPr/>
        </p:nvSpPr>
        <p:spPr>
          <a:xfrm>
            <a:off x="6840000" y="3600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simulace-exp-rozpad.xlsx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27444DE-7A09-B321-1E44-49D149F8D7D2}"/>
                  </a:ext>
                </a:extLst>
              </p:cNvPr>
              <p:cNvSpPr txBox="1"/>
              <p:nvPr/>
            </p:nvSpPr>
            <p:spPr>
              <a:xfrm>
                <a:off x="4464000" y="3780000"/>
                <a:ext cx="56573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27444DE-7A09-B321-1E44-49D149F8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00" y="3780000"/>
                <a:ext cx="565732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CCC05EC-45B2-D7AB-FFB6-F651CD1A186B}"/>
                  </a:ext>
                </a:extLst>
              </p:cNvPr>
              <p:cNvSpPr txBox="1"/>
              <p:nvPr/>
            </p:nvSpPr>
            <p:spPr>
              <a:xfrm>
                <a:off x="8640000" y="3024000"/>
                <a:ext cx="802977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CCC05EC-45B2-D7AB-FFB6-F651CD1A1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3024000"/>
                <a:ext cx="802977" cy="399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0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880000"/>
            <a:ext cx="5400000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662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100 000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multiplikativní generátor,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=16807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=41369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66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923330"/>
              </a:xfrm>
              <a:prstGeom prst="rect">
                <a:avLst/>
              </a:prstGeom>
              <a:blipFill>
                <a:blip r:embed="rId3"/>
                <a:stretch>
                  <a:fillRect l="-369" b="-92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kongruentní generátor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880000"/>
            <a:ext cx="540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 simulace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4524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Provedeme simulaci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hodnot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 jde o úplně první simulaci, vymyslím si semínko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cs-CZ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jinak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načtu semínko jako poslední uloženou hodnotu z předchozí simulace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nebo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semínko </a:t>
                </a:r>
                <a:r>
                  <a:rPr lang="cs-CZ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nějak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vytvořím, aby to bylo pokaždé jiné číslo (např. aktuální datum, čas atd.)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4524315"/>
              </a:xfrm>
              <a:prstGeom prst="rect">
                <a:avLst/>
              </a:prstGeom>
              <a:blipFill>
                <a:blip r:embed="rId2"/>
                <a:stretch>
                  <a:fillRect l="-369" t="-674" b="-12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élník 8"/>
          <p:cNvSpPr/>
          <p:nvPr/>
        </p:nvSpPr>
        <p:spPr bwMode="auto">
          <a:xfrm>
            <a:off x="3347499" y="1351722"/>
            <a:ext cx="3880236" cy="54864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Přímá spojnice se šipkou 9"/>
          <p:cNvCxnSpPr/>
          <p:nvPr/>
        </p:nvCxnSpPr>
        <p:spPr>
          <a:xfrm flipV="1">
            <a:off x="2520000" y="1978944"/>
            <a:ext cx="720000" cy="57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/>
          <p:nvPr/>
        </p:nvCxnSpPr>
        <p:spPr>
          <a:xfrm>
            <a:off x="7344000" y="1980000"/>
            <a:ext cx="720000" cy="57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1872000" y="2592000"/>
                <a:ext cx="1313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semínko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cs-CZ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cs-CZ" baseline="-25000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00" y="2592000"/>
                <a:ext cx="1313180" cy="369332"/>
              </a:xfrm>
              <a:prstGeom prst="rect">
                <a:avLst/>
              </a:prstGeom>
              <a:blipFill>
                <a:blip r:embed="rId3"/>
                <a:stretch>
                  <a:fillRect l="-3704" t="-8197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élník 11"/>
              <p:cNvSpPr/>
              <p:nvPr/>
            </p:nvSpPr>
            <p:spPr>
              <a:xfrm>
                <a:off x="7200000" y="2592000"/>
                <a:ext cx="34163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hodnota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cs-CZ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jako semínko pro příští simulaci</a:t>
                </a:r>
                <a:endParaRPr lang="cs-CZ" i="1" dirty="0"/>
              </a:p>
            </p:txBody>
          </p:sp>
        </mc:Choice>
        <mc:Fallback xmlns="">
          <p:sp>
            <p:nvSpPr>
              <p:cNvPr id="12" name="Obdélní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2592000"/>
                <a:ext cx="3416320" cy="646331"/>
              </a:xfrm>
              <a:prstGeom prst="rect">
                <a:avLst/>
              </a:prstGeom>
              <a:blipFill>
                <a:blip r:embed="rId4"/>
                <a:stretch>
                  <a:fillRect l="-1426" t="-4717" r="-1070" b="-1320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v Excelu</a:t>
            </a:r>
          </a:p>
        </p:txBody>
      </p:sp>
      <p:graphicFrame>
        <p:nvGraphicFramePr>
          <p:cNvPr id="6" name="Graf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211175"/>
              </p:ext>
            </p:extLst>
          </p:nvPr>
        </p:nvGraphicFramePr>
        <p:xfrm>
          <a:off x="540000" y="2880000"/>
          <a:ext cx="46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10 000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multiplikativní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generátor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=16807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=48541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smíšený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generátor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=16807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=4136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=48541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1200329"/>
              </a:xfrm>
              <a:prstGeom prst="rect">
                <a:avLst/>
              </a:prstGeom>
              <a:blipFill>
                <a:blip r:embed="rId3"/>
                <a:stretch>
                  <a:fillRect l="-369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00000" y="5940000"/>
            <a:ext cx="504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maticové vzorce v Excelu:</a:t>
            </a:r>
          </a:p>
          <a:p>
            <a:pPr algn="just"/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označit výstupní oblast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napsat vzorec a stisknout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Ctrl+Shift+ENTER</a:t>
            </a: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400000" y="3240000"/>
            <a:ext cx="504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generátor náhodných čísel U(0,1)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=NÁHČÍSLO()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=ČETNOSTI(D2:D10001,R1:R100)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7014980" y="5580000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cs-CZ" sz="1600" dirty="0"/>
          </a:p>
        </p:txBody>
      </p:sp>
      <p:sp>
        <p:nvSpPr>
          <p:cNvPr id="11" name="Obdélník 10"/>
          <p:cNvSpPr/>
          <p:nvPr/>
        </p:nvSpPr>
        <p:spPr>
          <a:xfrm>
            <a:off x="8604709" y="5580000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biny</a:t>
            </a:r>
            <a:endParaRPr lang="cs-CZ" sz="1600" dirty="0"/>
          </a:p>
        </p:txBody>
      </p:sp>
      <p:cxnSp>
        <p:nvCxnSpPr>
          <p:cNvPr id="12" name="Přímá spojnice se šipkou 11"/>
          <p:cNvCxnSpPr/>
          <p:nvPr/>
        </p:nvCxnSpPr>
        <p:spPr>
          <a:xfrm flipV="1">
            <a:off x="7306887" y="5269680"/>
            <a:ext cx="144000" cy="36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 flipH="1" flipV="1">
            <a:off x="8604709" y="5220000"/>
            <a:ext cx="144000" cy="36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7560000" y="3600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generator.xlsx</a:t>
            </a:r>
          </a:p>
        </p:txBody>
      </p:sp>
    </p:spTree>
    <p:extLst>
      <p:ext uri="{BB962C8B-B14F-4D97-AF65-F5344CB8AC3E}">
        <p14:creationId xmlns:p14="http://schemas.microsoft.com/office/powerpoint/2010/main" val="41415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v Excelu</a:t>
            </a:r>
          </a:p>
        </p:txBody>
      </p:sp>
      <p:graphicFrame>
        <p:nvGraphicFramePr>
          <p:cNvPr id="6" name="Graf 5"/>
          <p:cNvGraphicFramePr>
            <a:graphicFrameLocks/>
          </p:cNvGraphicFramePr>
          <p:nvPr/>
        </p:nvGraphicFramePr>
        <p:xfrm>
          <a:off x="540000" y="2880000"/>
          <a:ext cx="46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 6"/>
          <p:cNvGraphicFramePr>
            <a:graphicFrameLocks/>
          </p:cNvGraphicFramePr>
          <p:nvPr/>
        </p:nvGraphicFramePr>
        <p:xfrm>
          <a:off x="5580000" y="2880000"/>
          <a:ext cx="46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bdélník 8"/>
          <p:cNvSpPr/>
          <p:nvPr/>
        </p:nvSpPr>
        <p:spPr>
          <a:xfrm>
            <a:off x="7560000" y="3600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generator.xlsx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9A8103C5-6A4C-240C-622F-01823CE37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99" y="1440000"/>
                <a:ext cx="990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10 000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multiplikativní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generátor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=16807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=48541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smíšený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generátor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=16807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=4136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=48541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9A8103C5-6A4C-240C-622F-01823CE37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9" y="1440000"/>
                <a:ext cx="9900000" cy="1200329"/>
              </a:xfrm>
              <a:prstGeom prst="rect">
                <a:avLst/>
              </a:prstGeom>
              <a:blipFill>
                <a:blip r:embed="rId5"/>
                <a:stretch>
                  <a:fillRect l="-369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v Pythonu</a:t>
            </a:r>
          </a:p>
        </p:txBody>
      </p:sp>
      <p:sp>
        <p:nvSpPr>
          <p:cNvPr id="7" name="Obdélník 6"/>
          <p:cNvSpPr/>
          <p:nvPr/>
        </p:nvSpPr>
        <p:spPr>
          <a:xfrm>
            <a:off x="7560000" y="3600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rand-histogram-1.py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0"/>
            <a:ext cx="5381625" cy="16097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3600000"/>
            <a:ext cx="4800000" cy="3149206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0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histogram „bod po bodu“</a:t>
            </a:r>
          </a:p>
        </p:txBody>
      </p:sp>
    </p:spTree>
    <p:extLst>
      <p:ext uri="{BB962C8B-B14F-4D97-AF65-F5344CB8AC3E}">
        <p14:creationId xmlns:p14="http://schemas.microsoft.com/office/powerpoint/2010/main" val="375228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v Pythonu</a:t>
            </a:r>
          </a:p>
        </p:txBody>
      </p:sp>
      <p:sp>
        <p:nvSpPr>
          <p:cNvPr id="7" name="Obdélník 6"/>
          <p:cNvSpPr/>
          <p:nvPr/>
        </p:nvSpPr>
        <p:spPr>
          <a:xfrm>
            <a:off x="7560000" y="3600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rand-histogram-2.py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0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histogram metodou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plt.histogram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0"/>
            <a:ext cx="5810250" cy="10287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3600000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Monte Carlo simulace v Pythonu</a:t>
            </a:r>
          </a:p>
        </p:txBody>
      </p:sp>
      <p:sp>
        <p:nvSpPr>
          <p:cNvPr id="7" name="Obdélník 6"/>
          <p:cNvSpPr/>
          <p:nvPr/>
        </p:nvSpPr>
        <p:spPr>
          <a:xfrm>
            <a:off x="7560000" y="3600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rand-histogram-3.py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0000" y="1440000"/>
            <a:ext cx="50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histogram metodou </a:t>
            </a:r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np.histogram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0"/>
            <a:ext cx="6210300" cy="189547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3600000"/>
            <a:ext cx="490158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Barevný test v Pythonu</a:t>
            </a:r>
          </a:p>
        </p:txBody>
      </p:sp>
      <p:sp>
        <p:nvSpPr>
          <p:cNvPr id="7" name="Obdélník 6"/>
          <p:cNvSpPr/>
          <p:nvPr/>
        </p:nvSpPr>
        <p:spPr>
          <a:xfrm>
            <a:off x="7560000" y="360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randomcolours.py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6810375" cy="2466975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3600000"/>
            <a:ext cx="482539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5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2114E41F3A445A2F6C1B0A5647FE3" ma:contentTypeVersion="2" ma:contentTypeDescription="Vytvoří nový dokument" ma:contentTypeScope="" ma:versionID="75a481996e2b42868bdd401f0669d1fe">
  <xsd:schema xmlns:xsd="http://www.w3.org/2001/XMLSchema" xmlns:xs="http://www.w3.org/2001/XMLSchema" xmlns:p="http://schemas.microsoft.com/office/2006/metadata/properties" xmlns:ns3="d6c43294-cb0a-454d-a541-7c15ee6cba5e" targetNamespace="http://schemas.microsoft.com/office/2006/metadata/properties" ma:root="true" ma:fieldsID="00fa1ae514fccdf67cdb710347de4781" ns3:_="">
    <xsd:import namespace="d6c43294-cb0a-454d-a541-7c15ee6cb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43294-cb0a-454d-a541-7c15ee6cb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3738CB-B4CD-4042-9CC9-62F320DC64E3}">
  <ds:schemaRefs>
    <ds:schemaRef ds:uri="http://schemas.microsoft.com/office/2006/metadata/properties"/>
    <ds:schemaRef ds:uri="http://schemas.microsoft.com/office/2006/documentManagement/types"/>
    <ds:schemaRef ds:uri="d6c43294-cb0a-454d-a541-7c15ee6cba5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0C0960-BD28-4359-B9B4-A547FFD34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5F8F5C-A2D9-4519-952E-AE2953EA0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43294-cb0a-454d-a541-7c15ee6cb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7867</TotalTime>
  <Words>830</Words>
  <Application>Microsoft Office PowerPoint</Application>
  <PresentationFormat>Vlastní</PresentationFormat>
  <Paragraphs>178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39</cp:revision>
  <dcterms:created xsi:type="dcterms:W3CDTF">2019-10-02T09:35:26Z</dcterms:created>
  <dcterms:modified xsi:type="dcterms:W3CDTF">2022-10-18T08:42:17Z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0x010100D0F2114E41F3A445A2F6C1B0A5647FE3</vt:lpwstr>
  </property>
</Properties>
</file>