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6" r:id="rId2"/>
    <p:sldId id="287" r:id="rId3"/>
    <p:sldId id="288" r:id="rId4"/>
    <p:sldId id="289" r:id="rId5"/>
    <p:sldId id="290" r:id="rId6"/>
    <p:sldId id="296" r:id="rId7"/>
    <p:sldId id="291" r:id="rId8"/>
    <p:sldId id="297" r:id="rId9"/>
    <p:sldId id="294" r:id="rId10"/>
    <p:sldId id="295" r:id="rId11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3933" autoAdjust="0"/>
  </p:normalViewPr>
  <p:slideViewPr>
    <p:cSldViewPr snapToGrid="0">
      <p:cViewPr varScale="1">
        <p:scale>
          <a:sx n="104" d="100"/>
          <a:sy n="104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15. 11. 2019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5.wmf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image" Target="../media/image14.png"/><Relationship Id="rId10" Type="http://schemas.openxmlformats.org/officeDocument/2006/relationships/image" Target="../media/image2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image" Target="../media/image3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áze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84" y="4216782"/>
            <a:ext cx="1981350" cy="167184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96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   nezávislé náhodné proměnné s hustotami pravděpodobnosti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očekávané hodnoty                   a rozptyly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potom platí: 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pro		je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pro 		je</a:t>
            </a:r>
          </a:p>
        </p:txBody>
      </p:sp>
      <p:sp>
        <p:nvSpPr>
          <p:cNvPr id="12" name="Obdélník 11"/>
          <p:cNvSpPr/>
          <p:nvPr/>
        </p:nvSpPr>
        <p:spPr bwMode="auto">
          <a:xfrm>
            <a:off x="2603085" y="4117893"/>
            <a:ext cx="5575894" cy="177073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53" y="1497952"/>
            <a:ext cx="349650" cy="31104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378" y="1427098"/>
            <a:ext cx="621600" cy="39852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990" y="1960172"/>
            <a:ext cx="1165500" cy="45684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02" y="1935872"/>
            <a:ext cx="1204350" cy="505440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244" y="2781980"/>
            <a:ext cx="1398600" cy="991440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359" y="3074124"/>
            <a:ext cx="1087800" cy="447120"/>
          </a:xfrm>
          <a:prstGeom prst="rect">
            <a:avLst/>
          </a:prstGeom>
        </p:spPr>
      </p:pic>
      <p:pic>
        <p:nvPicPr>
          <p:cNvPr id="22" name="Obrázek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3815" y="2656216"/>
            <a:ext cx="3108000" cy="1263600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3815" y="4690622"/>
            <a:ext cx="1398600" cy="466560"/>
          </a:xfrm>
          <a:prstGeom prst="rect">
            <a:avLst/>
          </a:prstGeom>
        </p:spPr>
      </p:pic>
      <p:sp>
        <p:nvSpPr>
          <p:cNvPr id="23" name="Obdélník 22"/>
          <p:cNvSpPr/>
          <p:nvPr/>
        </p:nvSpPr>
        <p:spPr bwMode="auto">
          <a:xfrm>
            <a:off x="2603085" y="2656216"/>
            <a:ext cx="7238730" cy="124677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Obráze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359" y="4699101"/>
            <a:ext cx="1087800" cy="4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Odhad kovariance a korelace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máme náhodné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naměříme hodnoty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a 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68" y="2923764"/>
            <a:ext cx="3069150" cy="62208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19" y="2810973"/>
            <a:ext cx="2952600" cy="86508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218" y="4119009"/>
            <a:ext cx="3535350" cy="110808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780" y="5605481"/>
            <a:ext cx="3574200" cy="105948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742" y="2820337"/>
            <a:ext cx="1787100" cy="903960"/>
          </a:xfrm>
          <a:prstGeom prst="rect">
            <a:avLst/>
          </a:prstGeom>
        </p:spPr>
      </p:pic>
      <p:sp>
        <p:nvSpPr>
          <p:cNvPr id="24" name="Obdélník 23"/>
          <p:cNvSpPr/>
          <p:nvPr/>
        </p:nvSpPr>
        <p:spPr bwMode="auto">
          <a:xfrm>
            <a:off x="1261441" y="2810973"/>
            <a:ext cx="9049506" cy="86508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083" y="3888060"/>
            <a:ext cx="2309850" cy="91693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6755" y="4980056"/>
            <a:ext cx="1911600" cy="9169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3287" y="6036434"/>
            <a:ext cx="1911600" cy="9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Skupina 6"/>
          <p:cNvGrpSpPr>
            <a:grpSpLocks noChangeAspect="1"/>
          </p:cNvGrpSpPr>
          <p:nvPr/>
        </p:nvGrpSpPr>
        <p:grpSpPr>
          <a:xfrm>
            <a:off x="2121000" y="1236186"/>
            <a:ext cx="3679958" cy="2676919"/>
            <a:chOff x="1641475" y="1158875"/>
            <a:chExt cx="2995613" cy="2141538"/>
          </a:xfrm>
        </p:grpSpPr>
        <p:grpSp>
          <p:nvGrpSpPr>
            <p:cNvPr id="717" name="Group 2"/>
            <p:cNvGrpSpPr>
              <a:grpSpLocks/>
            </p:cNvGrpSpPr>
            <p:nvPr/>
          </p:nvGrpSpPr>
          <p:grpSpPr bwMode="auto">
            <a:xfrm>
              <a:off x="1817688" y="1352550"/>
              <a:ext cx="2740025" cy="1704975"/>
              <a:chOff x="1009" y="873"/>
              <a:chExt cx="1726" cy="1074"/>
            </a:xfrm>
          </p:grpSpPr>
          <p:sp>
            <p:nvSpPr>
              <p:cNvPr id="718" name="Freeform 3"/>
              <p:cNvSpPr>
                <a:spLocks/>
              </p:cNvSpPr>
              <p:nvPr/>
            </p:nvSpPr>
            <p:spPr bwMode="auto">
              <a:xfrm flipV="1">
                <a:off x="1009" y="1013"/>
                <a:ext cx="1726" cy="934"/>
              </a:xfrm>
              <a:custGeom>
                <a:avLst/>
                <a:gdLst>
                  <a:gd name="T0" fmla="*/ 1 w 2997"/>
                  <a:gd name="T1" fmla="*/ 1 h 1623"/>
                  <a:gd name="T2" fmla="*/ 1 w 2997"/>
                  <a:gd name="T3" fmla="*/ 1 h 1623"/>
                  <a:gd name="T4" fmla="*/ 1 w 2997"/>
                  <a:gd name="T5" fmla="*/ 1 h 1623"/>
                  <a:gd name="T6" fmla="*/ 1 w 2997"/>
                  <a:gd name="T7" fmla="*/ 1 h 1623"/>
                  <a:gd name="T8" fmla="*/ 2 w 2997"/>
                  <a:gd name="T9" fmla="*/ 1 h 1623"/>
                  <a:gd name="T10" fmla="*/ 2 w 2997"/>
                  <a:gd name="T11" fmla="*/ 1 h 1623"/>
                  <a:gd name="T12" fmla="*/ 2 w 2997"/>
                  <a:gd name="T13" fmla="*/ 1 h 1623"/>
                  <a:gd name="T14" fmla="*/ 3 w 2997"/>
                  <a:gd name="T15" fmla="*/ 2 h 1623"/>
                  <a:gd name="T16" fmla="*/ 3 w 2997"/>
                  <a:gd name="T17" fmla="*/ 2 h 1623"/>
                  <a:gd name="T18" fmla="*/ 3 w 2997"/>
                  <a:gd name="T19" fmla="*/ 2 h 1623"/>
                  <a:gd name="T20" fmla="*/ 3 w 2997"/>
                  <a:gd name="T21" fmla="*/ 3 h 1623"/>
                  <a:gd name="T22" fmla="*/ 4 w 2997"/>
                  <a:gd name="T23" fmla="*/ 3 h 1623"/>
                  <a:gd name="T24" fmla="*/ 4 w 2997"/>
                  <a:gd name="T25" fmla="*/ 3 h 1623"/>
                  <a:gd name="T26" fmla="*/ 5 w 2997"/>
                  <a:gd name="T27" fmla="*/ 4 h 1623"/>
                  <a:gd name="T28" fmla="*/ 5 w 2997"/>
                  <a:gd name="T29" fmla="*/ 5 h 1623"/>
                  <a:gd name="T30" fmla="*/ 5 w 2997"/>
                  <a:gd name="T31" fmla="*/ 5 h 1623"/>
                  <a:gd name="T32" fmla="*/ 6 w 2997"/>
                  <a:gd name="T33" fmla="*/ 6 h 1623"/>
                  <a:gd name="T34" fmla="*/ 6 w 2997"/>
                  <a:gd name="T35" fmla="*/ 6 h 1623"/>
                  <a:gd name="T36" fmla="*/ 6 w 2997"/>
                  <a:gd name="T37" fmla="*/ 7 h 1623"/>
                  <a:gd name="T38" fmla="*/ 7 w 2997"/>
                  <a:gd name="T39" fmla="*/ 7 h 1623"/>
                  <a:gd name="T40" fmla="*/ 7 w 2997"/>
                  <a:gd name="T41" fmla="*/ 8 h 1623"/>
                  <a:gd name="T42" fmla="*/ 7 w 2997"/>
                  <a:gd name="T43" fmla="*/ 8 h 1623"/>
                  <a:gd name="T44" fmla="*/ 7 w 2997"/>
                  <a:gd name="T45" fmla="*/ 9 h 1623"/>
                  <a:gd name="T46" fmla="*/ 8 w 2997"/>
                  <a:gd name="T47" fmla="*/ 9 h 1623"/>
                  <a:gd name="T48" fmla="*/ 8 w 2997"/>
                  <a:gd name="T49" fmla="*/ 10 h 1623"/>
                  <a:gd name="T50" fmla="*/ 9 w 2997"/>
                  <a:gd name="T51" fmla="*/ 10 h 1623"/>
                  <a:gd name="T52" fmla="*/ 9 w 2997"/>
                  <a:gd name="T53" fmla="*/ 10 h 1623"/>
                  <a:gd name="T54" fmla="*/ 9 w 2997"/>
                  <a:gd name="T55" fmla="*/ 11 h 1623"/>
                  <a:gd name="T56" fmla="*/ 10 w 2997"/>
                  <a:gd name="T57" fmla="*/ 11 h 1623"/>
                  <a:gd name="T58" fmla="*/ 10 w 2997"/>
                  <a:gd name="T59" fmla="*/ 12 h 1623"/>
                  <a:gd name="T60" fmla="*/ 10 w 2997"/>
                  <a:gd name="T61" fmla="*/ 12 h 1623"/>
                  <a:gd name="T62" fmla="*/ 10 w 2997"/>
                  <a:gd name="T63" fmla="*/ 12 h 1623"/>
                  <a:gd name="T64" fmla="*/ 11 w 2997"/>
                  <a:gd name="T65" fmla="*/ 11 h 1623"/>
                  <a:gd name="T66" fmla="*/ 12 w 2997"/>
                  <a:gd name="T67" fmla="*/ 11 h 1623"/>
                  <a:gd name="T68" fmla="*/ 12 w 2997"/>
                  <a:gd name="T69" fmla="*/ 10 h 1623"/>
                  <a:gd name="T70" fmla="*/ 12 w 2997"/>
                  <a:gd name="T71" fmla="*/ 10 h 1623"/>
                  <a:gd name="T72" fmla="*/ 12 w 2997"/>
                  <a:gd name="T73" fmla="*/ 10 h 1623"/>
                  <a:gd name="T74" fmla="*/ 13 w 2997"/>
                  <a:gd name="T75" fmla="*/ 10 h 1623"/>
                  <a:gd name="T76" fmla="*/ 13 w 2997"/>
                  <a:gd name="T77" fmla="*/ 9 h 1623"/>
                  <a:gd name="T78" fmla="*/ 13 w 2997"/>
                  <a:gd name="T79" fmla="*/ 9 h 1623"/>
                  <a:gd name="T80" fmla="*/ 14 w 2997"/>
                  <a:gd name="T81" fmla="*/ 8 h 1623"/>
                  <a:gd name="T82" fmla="*/ 14 w 2997"/>
                  <a:gd name="T83" fmla="*/ 8 h 1623"/>
                  <a:gd name="T84" fmla="*/ 14 w 2997"/>
                  <a:gd name="T85" fmla="*/ 7 h 1623"/>
                  <a:gd name="T86" fmla="*/ 14 w 2997"/>
                  <a:gd name="T87" fmla="*/ 7 h 1623"/>
                  <a:gd name="T88" fmla="*/ 15 w 2997"/>
                  <a:gd name="T89" fmla="*/ 6 h 1623"/>
                  <a:gd name="T90" fmla="*/ 15 w 2997"/>
                  <a:gd name="T91" fmla="*/ 6 h 1623"/>
                  <a:gd name="T92" fmla="*/ 16 w 2997"/>
                  <a:gd name="T93" fmla="*/ 5 h 1623"/>
                  <a:gd name="T94" fmla="*/ 16 w 2997"/>
                  <a:gd name="T95" fmla="*/ 4 h 1623"/>
                  <a:gd name="T96" fmla="*/ 17 w 2997"/>
                  <a:gd name="T97" fmla="*/ 4 h 1623"/>
                  <a:gd name="T98" fmla="*/ 17 w 2997"/>
                  <a:gd name="T99" fmla="*/ 3 h 1623"/>
                  <a:gd name="T100" fmla="*/ 17 w 2997"/>
                  <a:gd name="T101" fmla="*/ 3 h 1623"/>
                  <a:gd name="T102" fmla="*/ 17 w 2997"/>
                  <a:gd name="T103" fmla="*/ 3 h 1623"/>
                  <a:gd name="T104" fmla="*/ 18 w 2997"/>
                  <a:gd name="T105" fmla="*/ 2 h 1623"/>
                  <a:gd name="T106" fmla="*/ 18 w 2997"/>
                  <a:gd name="T107" fmla="*/ 2 h 1623"/>
                  <a:gd name="T108" fmla="*/ 18 w 2997"/>
                  <a:gd name="T109" fmla="*/ 2 h 1623"/>
                  <a:gd name="T110" fmla="*/ 18 w 2997"/>
                  <a:gd name="T111" fmla="*/ 1 h 1623"/>
                  <a:gd name="T112" fmla="*/ 19 w 2997"/>
                  <a:gd name="T113" fmla="*/ 1 h 1623"/>
                  <a:gd name="T114" fmla="*/ 19 w 2997"/>
                  <a:gd name="T115" fmla="*/ 1 h 1623"/>
                  <a:gd name="T116" fmla="*/ 20 w 2997"/>
                  <a:gd name="T117" fmla="*/ 1 h 1623"/>
                  <a:gd name="T118" fmla="*/ 20 w 2997"/>
                  <a:gd name="T119" fmla="*/ 1 h 1623"/>
                  <a:gd name="T120" fmla="*/ 21 w 2997"/>
                  <a:gd name="T121" fmla="*/ 1 h 1623"/>
                  <a:gd name="T122" fmla="*/ 21 w 2997"/>
                  <a:gd name="T123" fmla="*/ 1 h 16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997"/>
                  <a:gd name="T187" fmla="*/ 0 h 1623"/>
                  <a:gd name="T188" fmla="*/ 2997 w 2997"/>
                  <a:gd name="T189" fmla="*/ 1623 h 162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997" h="1623">
                    <a:moveTo>
                      <a:pt x="0" y="0"/>
                    </a:moveTo>
                    <a:lnTo>
                      <a:pt x="3" y="1"/>
                    </a:lnTo>
                    <a:lnTo>
                      <a:pt x="6" y="2"/>
                    </a:lnTo>
                    <a:lnTo>
                      <a:pt x="9" y="3"/>
                    </a:lnTo>
                    <a:lnTo>
                      <a:pt x="12" y="4"/>
                    </a:lnTo>
                    <a:lnTo>
                      <a:pt x="15" y="5"/>
                    </a:lnTo>
                    <a:lnTo>
                      <a:pt x="18" y="6"/>
                    </a:lnTo>
                    <a:lnTo>
                      <a:pt x="21" y="7"/>
                    </a:lnTo>
                    <a:lnTo>
                      <a:pt x="24" y="8"/>
                    </a:lnTo>
                    <a:lnTo>
                      <a:pt x="27" y="9"/>
                    </a:lnTo>
                    <a:lnTo>
                      <a:pt x="30" y="10"/>
                    </a:lnTo>
                    <a:lnTo>
                      <a:pt x="33" y="11"/>
                    </a:lnTo>
                    <a:lnTo>
                      <a:pt x="36" y="13"/>
                    </a:lnTo>
                    <a:lnTo>
                      <a:pt x="39" y="14"/>
                    </a:lnTo>
                    <a:lnTo>
                      <a:pt x="42" y="15"/>
                    </a:lnTo>
                    <a:lnTo>
                      <a:pt x="45" y="16"/>
                    </a:lnTo>
                    <a:lnTo>
                      <a:pt x="48" y="17"/>
                    </a:lnTo>
                    <a:lnTo>
                      <a:pt x="51" y="18"/>
                    </a:lnTo>
                    <a:lnTo>
                      <a:pt x="54" y="20"/>
                    </a:lnTo>
                    <a:lnTo>
                      <a:pt x="57" y="21"/>
                    </a:lnTo>
                    <a:lnTo>
                      <a:pt x="60" y="22"/>
                    </a:lnTo>
                    <a:lnTo>
                      <a:pt x="63" y="23"/>
                    </a:lnTo>
                    <a:lnTo>
                      <a:pt x="66" y="25"/>
                    </a:lnTo>
                    <a:lnTo>
                      <a:pt x="69" y="26"/>
                    </a:lnTo>
                    <a:lnTo>
                      <a:pt x="72" y="27"/>
                    </a:lnTo>
                    <a:lnTo>
                      <a:pt x="75" y="28"/>
                    </a:lnTo>
                    <a:lnTo>
                      <a:pt x="78" y="30"/>
                    </a:lnTo>
                    <a:lnTo>
                      <a:pt x="81" y="31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90" y="35"/>
                    </a:lnTo>
                    <a:lnTo>
                      <a:pt x="93" y="36"/>
                    </a:lnTo>
                    <a:lnTo>
                      <a:pt x="96" y="38"/>
                    </a:lnTo>
                    <a:lnTo>
                      <a:pt x="99" y="39"/>
                    </a:lnTo>
                    <a:lnTo>
                      <a:pt x="102" y="41"/>
                    </a:lnTo>
                    <a:lnTo>
                      <a:pt x="105" y="42"/>
                    </a:lnTo>
                    <a:lnTo>
                      <a:pt x="108" y="43"/>
                    </a:lnTo>
                    <a:lnTo>
                      <a:pt x="111" y="45"/>
                    </a:lnTo>
                    <a:lnTo>
                      <a:pt x="114" y="46"/>
                    </a:lnTo>
                    <a:lnTo>
                      <a:pt x="117" y="48"/>
                    </a:lnTo>
                    <a:lnTo>
                      <a:pt x="120" y="49"/>
                    </a:lnTo>
                    <a:lnTo>
                      <a:pt x="123" y="51"/>
                    </a:lnTo>
                    <a:lnTo>
                      <a:pt x="126" y="52"/>
                    </a:lnTo>
                    <a:lnTo>
                      <a:pt x="129" y="54"/>
                    </a:lnTo>
                    <a:lnTo>
                      <a:pt x="132" y="55"/>
                    </a:lnTo>
                    <a:lnTo>
                      <a:pt x="135" y="57"/>
                    </a:lnTo>
                    <a:lnTo>
                      <a:pt x="138" y="59"/>
                    </a:lnTo>
                    <a:lnTo>
                      <a:pt x="141" y="60"/>
                    </a:lnTo>
                    <a:lnTo>
                      <a:pt x="144" y="62"/>
                    </a:lnTo>
                    <a:lnTo>
                      <a:pt x="147" y="63"/>
                    </a:lnTo>
                    <a:lnTo>
                      <a:pt x="150" y="65"/>
                    </a:lnTo>
                    <a:lnTo>
                      <a:pt x="153" y="67"/>
                    </a:lnTo>
                    <a:lnTo>
                      <a:pt x="156" y="68"/>
                    </a:lnTo>
                    <a:lnTo>
                      <a:pt x="159" y="70"/>
                    </a:lnTo>
                    <a:lnTo>
                      <a:pt x="162" y="72"/>
                    </a:lnTo>
                    <a:lnTo>
                      <a:pt x="165" y="73"/>
                    </a:lnTo>
                    <a:lnTo>
                      <a:pt x="168" y="75"/>
                    </a:lnTo>
                    <a:lnTo>
                      <a:pt x="171" y="77"/>
                    </a:lnTo>
                    <a:lnTo>
                      <a:pt x="174" y="78"/>
                    </a:lnTo>
                    <a:lnTo>
                      <a:pt x="177" y="80"/>
                    </a:lnTo>
                    <a:lnTo>
                      <a:pt x="180" y="82"/>
                    </a:lnTo>
                    <a:lnTo>
                      <a:pt x="183" y="84"/>
                    </a:lnTo>
                    <a:lnTo>
                      <a:pt x="186" y="85"/>
                    </a:lnTo>
                    <a:lnTo>
                      <a:pt x="189" y="87"/>
                    </a:lnTo>
                    <a:lnTo>
                      <a:pt x="192" y="89"/>
                    </a:lnTo>
                    <a:lnTo>
                      <a:pt x="195" y="91"/>
                    </a:lnTo>
                    <a:lnTo>
                      <a:pt x="198" y="93"/>
                    </a:lnTo>
                    <a:lnTo>
                      <a:pt x="201" y="95"/>
                    </a:lnTo>
                    <a:lnTo>
                      <a:pt x="204" y="96"/>
                    </a:lnTo>
                    <a:lnTo>
                      <a:pt x="207" y="98"/>
                    </a:lnTo>
                    <a:lnTo>
                      <a:pt x="210" y="100"/>
                    </a:lnTo>
                    <a:lnTo>
                      <a:pt x="213" y="102"/>
                    </a:lnTo>
                    <a:lnTo>
                      <a:pt x="216" y="104"/>
                    </a:lnTo>
                    <a:lnTo>
                      <a:pt x="219" y="106"/>
                    </a:lnTo>
                    <a:lnTo>
                      <a:pt x="222" y="108"/>
                    </a:lnTo>
                    <a:lnTo>
                      <a:pt x="225" y="110"/>
                    </a:lnTo>
                    <a:lnTo>
                      <a:pt x="228" y="112"/>
                    </a:lnTo>
                    <a:lnTo>
                      <a:pt x="231" y="114"/>
                    </a:lnTo>
                    <a:lnTo>
                      <a:pt x="234" y="116"/>
                    </a:lnTo>
                    <a:lnTo>
                      <a:pt x="237" y="118"/>
                    </a:lnTo>
                    <a:lnTo>
                      <a:pt x="240" y="120"/>
                    </a:lnTo>
                    <a:lnTo>
                      <a:pt x="243" y="122"/>
                    </a:lnTo>
                    <a:lnTo>
                      <a:pt x="246" y="124"/>
                    </a:lnTo>
                    <a:lnTo>
                      <a:pt x="249" y="127"/>
                    </a:lnTo>
                    <a:lnTo>
                      <a:pt x="252" y="129"/>
                    </a:lnTo>
                    <a:lnTo>
                      <a:pt x="255" y="131"/>
                    </a:lnTo>
                    <a:lnTo>
                      <a:pt x="258" y="133"/>
                    </a:lnTo>
                    <a:lnTo>
                      <a:pt x="261" y="135"/>
                    </a:lnTo>
                    <a:lnTo>
                      <a:pt x="264" y="137"/>
                    </a:lnTo>
                    <a:lnTo>
                      <a:pt x="267" y="140"/>
                    </a:lnTo>
                    <a:lnTo>
                      <a:pt x="270" y="142"/>
                    </a:lnTo>
                    <a:lnTo>
                      <a:pt x="273" y="144"/>
                    </a:lnTo>
                    <a:lnTo>
                      <a:pt x="276" y="146"/>
                    </a:lnTo>
                    <a:lnTo>
                      <a:pt x="279" y="149"/>
                    </a:lnTo>
                    <a:lnTo>
                      <a:pt x="282" y="151"/>
                    </a:lnTo>
                    <a:lnTo>
                      <a:pt x="285" y="153"/>
                    </a:lnTo>
                    <a:lnTo>
                      <a:pt x="288" y="155"/>
                    </a:lnTo>
                    <a:lnTo>
                      <a:pt x="291" y="158"/>
                    </a:lnTo>
                    <a:lnTo>
                      <a:pt x="294" y="160"/>
                    </a:lnTo>
                    <a:lnTo>
                      <a:pt x="297" y="163"/>
                    </a:lnTo>
                    <a:lnTo>
                      <a:pt x="300" y="165"/>
                    </a:lnTo>
                    <a:lnTo>
                      <a:pt x="303" y="167"/>
                    </a:lnTo>
                    <a:lnTo>
                      <a:pt x="306" y="170"/>
                    </a:lnTo>
                    <a:lnTo>
                      <a:pt x="309" y="172"/>
                    </a:lnTo>
                    <a:lnTo>
                      <a:pt x="312" y="175"/>
                    </a:lnTo>
                    <a:lnTo>
                      <a:pt x="315" y="177"/>
                    </a:lnTo>
                    <a:lnTo>
                      <a:pt x="318" y="180"/>
                    </a:lnTo>
                    <a:lnTo>
                      <a:pt x="321" y="182"/>
                    </a:lnTo>
                    <a:lnTo>
                      <a:pt x="324" y="185"/>
                    </a:lnTo>
                    <a:lnTo>
                      <a:pt x="327" y="187"/>
                    </a:lnTo>
                    <a:lnTo>
                      <a:pt x="330" y="190"/>
                    </a:lnTo>
                    <a:lnTo>
                      <a:pt x="333" y="192"/>
                    </a:lnTo>
                    <a:lnTo>
                      <a:pt x="336" y="195"/>
                    </a:lnTo>
                    <a:lnTo>
                      <a:pt x="339" y="198"/>
                    </a:lnTo>
                    <a:lnTo>
                      <a:pt x="342" y="200"/>
                    </a:lnTo>
                    <a:lnTo>
                      <a:pt x="345" y="203"/>
                    </a:lnTo>
                    <a:lnTo>
                      <a:pt x="348" y="206"/>
                    </a:lnTo>
                    <a:lnTo>
                      <a:pt x="351" y="208"/>
                    </a:lnTo>
                    <a:lnTo>
                      <a:pt x="354" y="211"/>
                    </a:lnTo>
                    <a:lnTo>
                      <a:pt x="357" y="214"/>
                    </a:lnTo>
                    <a:lnTo>
                      <a:pt x="360" y="217"/>
                    </a:lnTo>
                    <a:lnTo>
                      <a:pt x="363" y="219"/>
                    </a:lnTo>
                    <a:lnTo>
                      <a:pt x="366" y="222"/>
                    </a:lnTo>
                    <a:lnTo>
                      <a:pt x="369" y="225"/>
                    </a:lnTo>
                    <a:lnTo>
                      <a:pt x="372" y="228"/>
                    </a:lnTo>
                    <a:lnTo>
                      <a:pt x="375" y="231"/>
                    </a:lnTo>
                    <a:lnTo>
                      <a:pt x="378" y="233"/>
                    </a:lnTo>
                    <a:lnTo>
                      <a:pt x="381" y="236"/>
                    </a:lnTo>
                    <a:lnTo>
                      <a:pt x="384" y="239"/>
                    </a:lnTo>
                    <a:lnTo>
                      <a:pt x="387" y="242"/>
                    </a:lnTo>
                    <a:lnTo>
                      <a:pt x="390" y="245"/>
                    </a:lnTo>
                    <a:lnTo>
                      <a:pt x="393" y="248"/>
                    </a:lnTo>
                    <a:lnTo>
                      <a:pt x="396" y="251"/>
                    </a:lnTo>
                    <a:lnTo>
                      <a:pt x="399" y="254"/>
                    </a:lnTo>
                    <a:lnTo>
                      <a:pt x="402" y="257"/>
                    </a:lnTo>
                    <a:lnTo>
                      <a:pt x="405" y="260"/>
                    </a:lnTo>
                    <a:lnTo>
                      <a:pt x="408" y="263"/>
                    </a:lnTo>
                    <a:lnTo>
                      <a:pt x="411" y="266"/>
                    </a:lnTo>
                    <a:lnTo>
                      <a:pt x="414" y="269"/>
                    </a:lnTo>
                    <a:lnTo>
                      <a:pt x="417" y="272"/>
                    </a:lnTo>
                    <a:lnTo>
                      <a:pt x="420" y="275"/>
                    </a:lnTo>
                    <a:lnTo>
                      <a:pt x="423" y="278"/>
                    </a:lnTo>
                    <a:lnTo>
                      <a:pt x="426" y="282"/>
                    </a:lnTo>
                    <a:lnTo>
                      <a:pt x="429" y="285"/>
                    </a:lnTo>
                    <a:lnTo>
                      <a:pt x="432" y="288"/>
                    </a:lnTo>
                    <a:lnTo>
                      <a:pt x="435" y="291"/>
                    </a:lnTo>
                    <a:lnTo>
                      <a:pt x="438" y="294"/>
                    </a:lnTo>
                    <a:lnTo>
                      <a:pt x="441" y="298"/>
                    </a:lnTo>
                    <a:lnTo>
                      <a:pt x="444" y="301"/>
                    </a:lnTo>
                    <a:lnTo>
                      <a:pt x="447" y="304"/>
                    </a:lnTo>
                    <a:lnTo>
                      <a:pt x="450" y="307"/>
                    </a:lnTo>
                    <a:lnTo>
                      <a:pt x="453" y="311"/>
                    </a:lnTo>
                    <a:lnTo>
                      <a:pt x="456" y="314"/>
                    </a:lnTo>
                    <a:lnTo>
                      <a:pt x="459" y="317"/>
                    </a:lnTo>
                    <a:lnTo>
                      <a:pt x="462" y="321"/>
                    </a:lnTo>
                    <a:lnTo>
                      <a:pt x="465" y="324"/>
                    </a:lnTo>
                    <a:lnTo>
                      <a:pt x="468" y="327"/>
                    </a:lnTo>
                    <a:lnTo>
                      <a:pt x="471" y="331"/>
                    </a:lnTo>
                    <a:lnTo>
                      <a:pt x="474" y="334"/>
                    </a:lnTo>
                    <a:lnTo>
                      <a:pt x="477" y="338"/>
                    </a:lnTo>
                    <a:lnTo>
                      <a:pt x="480" y="341"/>
                    </a:lnTo>
                    <a:lnTo>
                      <a:pt x="483" y="345"/>
                    </a:lnTo>
                    <a:lnTo>
                      <a:pt x="486" y="348"/>
                    </a:lnTo>
                    <a:lnTo>
                      <a:pt x="489" y="352"/>
                    </a:lnTo>
                    <a:lnTo>
                      <a:pt x="492" y="355"/>
                    </a:lnTo>
                    <a:lnTo>
                      <a:pt x="495" y="359"/>
                    </a:lnTo>
                    <a:lnTo>
                      <a:pt x="498" y="362"/>
                    </a:lnTo>
                    <a:lnTo>
                      <a:pt x="501" y="366"/>
                    </a:lnTo>
                    <a:lnTo>
                      <a:pt x="504" y="370"/>
                    </a:lnTo>
                    <a:lnTo>
                      <a:pt x="507" y="373"/>
                    </a:lnTo>
                    <a:lnTo>
                      <a:pt x="510" y="377"/>
                    </a:lnTo>
                    <a:lnTo>
                      <a:pt x="513" y="381"/>
                    </a:lnTo>
                    <a:lnTo>
                      <a:pt x="516" y="384"/>
                    </a:lnTo>
                    <a:lnTo>
                      <a:pt x="519" y="388"/>
                    </a:lnTo>
                    <a:lnTo>
                      <a:pt x="522" y="392"/>
                    </a:lnTo>
                    <a:lnTo>
                      <a:pt x="525" y="395"/>
                    </a:lnTo>
                    <a:lnTo>
                      <a:pt x="528" y="399"/>
                    </a:lnTo>
                    <a:lnTo>
                      <a:pt x="531" y="403"/>
                    </a:lnTo>
                    <a:lnTo>
                      <a:pt x="534" y="407"/>
                    </a:lnTo>
                    <a:lnTo>
                      <a:pt x="537" y="411"/>
                    </a:lnTo>
                    <a:lnTo>
                      <a:pt x="540" y="414"/>
                    </a:lnTo>
                    <a:lnTo>
                      <a:pt x="543" y="418"/>
                    </a:lnTo>
                    <a:lnTo>
                      <a:pt x="546" y="422"/>
                    </a:lnTo>
                    <a:lnTo>
                      <a:pt x="549" y="426"/>
                    </a:lnTo>
                    <a:lnTo>
                      <a:pt x="552" y="430"/>
                    </a:lnTo>
                    <a:lnTo>
                      <a:pt x="555" y="434"/>
                    </a:lnTo>
                    <a:lnTo>
                      <a:pt x="558" y="438"/>
                    </a:lnTo>
                    <a:lnTo>
                      <a:pt x="561" y="442"/>
                    </a:lnTo>
                    <a:lnTo>
                      <a:pt x="564" y="446"/>
                    </a:lnTo>
                    <a:lnTo>
                      <a:pt x="567" y="450"/>
                    </a:lnTo>
                    <a:lnTo>
                      <a:pt x="570" y="454"/>
                    </a:lnTo>
                    <a:lnTo>
                      <a:pt x="573" y="458"/>
                    </a:lnTo>
                    <a:lnTo>
                      <a:pt x="576" y="462"/>
                    </a:lnTo>
                    <a:lnTo>
                      <a:pt x="579" y="466"/>
                    </a:lnTo>
                    <a:lnTo>
                      <a:pt x="582" y="470"/>
                    </a:lnTo>
                    <a:lnTo>
                      <a:pt x="585" y="474"/>
                    </a:lnTo>
                    <a:lnTo>
                      <a:pt x="588" y="478"/>
                    </a:lnTo>
                    <a:lnTo>
                      <a:pt x="591" y="482"/>
                    </a:lnTo>
                    <a:lnTo>
                      <a:pt x="594" y="486"/>
                    </a:lnTo>
                    <a:lnTo>
                      <a:pt x="597" y="491"/>
                    </a:lnTo>
                    <a:lnTo>
                      <a:pt x="600" y="495"/>
                    </a:lnTo>
                    <a:lnTo>
                      <a:pt x="603" y="499"/>
                    </a:lnTo>
                    <a:lnTo>
                      <a:pt x="606" y="503"/>
                    </a:lnTo>
                    <a:lnTo>
                      <a:pt x="609" y="507"/>
                    </a:lnTo>
                    <a:lnTo>
                      <a:pt x="612" y="512"/>
                    </a:lnTo>
                    <a:lnTo>
                      <a:pt x="615" y="516"/>
                    </a:lnTo>
                    <a:lnTo>
                      <a:pt x="618" y="520"/>
                    </a:lnTo>
                    <a:lnTo>
                      <a:pt x="621" y="524"/>
                    </a:lnTo>
                    <a:lnTo>
                      <a:pt x="624" y="529"/>
                    </a:lnTo>
                    <a:lnTo>
                      <a:pt x="627" y="533"/>
                    </a:lnTo>
                    <a:lnTo>
                      <a:pt x="630" y="537"/>
                    </a:lnTo>
                    <a:lnTo>
                      <a:pt x="633" y="542"/>
                    </a:lnTo>
                    <a:lnTo>
                      <a:pt x="636" y="546"/>
                    </a:lnTo>
                    <a:lnTo>
                      <a:pt x="639" y="550"/>
                    </a:lnTo>
                    <a:lnTo>
                      <a:pt x="642" y="555"/>
                    </a:lnTo>
                    <a:lnTo>
                      <a:pt x="645" y="559"/>
                    </a:lnTo>
                    <a:lnTo>
                      <a:pt x="648" y="564"/>
                    </a:lnTo>
                    <a:lnTo>
                      <a:pt x="651" y="568"/>
                    </a:lnTo>
                    <a:lnTo>
                      <a:pt x="654" y="572"/>
                    </a:lnTo>
                    <a:lnTo>
                      <a:pt x="657" y="577"/>
                    </a:lnTo>
                    <a:lnTo>
                      <a:pt x="660" y="581"/>
                    </a:lnTo>
                    <a:lnTo>
                      <a:pt x="663" y="586"/>
                    </a:lnTo>
                    <a:lnTo>
                      <a:pt x="666" y="590"/>
                    </a:lnTo>
                    <a:lnTo>
                      <a:pt x="669" y="595"/>
                    </a:lnTo>
                    <a:lnTo>
                      <a:pt x="672" y="599"/>
                    </a:lnTo>
                    <a:lnTo>
                      <a:pt x="675" y="604"/>
                    </a:lnTo>
                    <a:lnTo>
                      <a:pt x="678" y="608"/>
                    </a:lnTo>
                    <a:lnTo>
                      <a:pt x="681" y="613"/>
                    </a:lnTo>
                    <a:lnTo>
                      <a:pt x="684" y="618"/>
                    </a:lnTo>
                    <a:lnTo>
                      <a:pt x="687" y="622"/>
                    </a:lnTo>
                    <a:lnTo>
                      <a:pt x="690" y="627"/>
                    </a:lnTo>
                    <a:lnTo>
                      <a:pt x="693" y="631"/>
                    </a:lnTo>
                    <a:lnTo>
                      <a:pt x="696" y="636"/>
                    </a:lnTo>
                    <a:lnTo>
                      <a:pt x="699" y="641"/>
                    </a:lnTo>
                    <a:lnTo>
                      <a:pt x="702" y="645"/>
                    </a:lnTo>
                    <a:lnTo>
                      <a:pt x="705" y="650"/>
                    </a:lnTo>
                    <a:lnTo>
                      <a:pt x="708" y="655"/>
                    </a:lnTo>
                    <a:lnTo>
                      <a:pt x="711" y="659"/>
                    </a:lnTo>
                    <a:lnTo>
                      <a:pt x="714" y="664"/>
                    </a:lnTo>
                    <a:lnTo>
                      <a:pt x="717" y="669"/>
                    </a:lnTo>
                    <a:lnTo>
                      <a:pt x="720" y="674"/>
                    </a:lnTo>
                    <a:lnTo>
                      <a:pt x="723" y="678"/>
                    </a:lnTo>
                    <a:lnTo>
                      <a:pt x="726" y="683"/>
                    </a:lnTo>
                    <a:lnTo>
                      <a:pt x="729" y="688"/>
                    </a:lnTo>
                    <a:lnTo>
                      <a:pt x="732" y="693"/>
                    </a:lnTo>
                    <a:lnTo>
                      <a:pt x="735" y="697"/>
                    </a:lnTo>
                    <a:lnTo>
                      <a:pt x="738" y="702"/>
                    </a:lnTo>
                    <a:lnTo>
                      <a:pt x="741" y="707"/>
                    </a:lnTo>
                    <a:lnTo>
                      <a:pt x="744" y="712"/>
                    </a:lnTo>
                    <a:lnTo>
                      <a:pt x="747" y="717"/>
                    </a:lnTo>
                    <a:lnTo>
                      <a:pt x="750" y="722"/>
                    </a:lnTo>
                    <a:lnTo>
                      <a:pt x="753" y="726"/>
                    </a:lnTo>
                    <a:lnTo>
                      <a:pt x="756" y="731"/>
                    </a:lnTo>
                    <a:lnTo>
                      <a:pt x="759" y="736"/>
                    </a:lnTo>
                    <a:lnTo>
                      <a:pt x="762" y="741"/>
                    </a:lnTo>
                    <a:lnTo>
                      <a:pt x="765" y="746"/>
                    </a:lnTo>
                    <a:lnTo>
                      <a:pt x="768" y="751"/>
                    </a:lnTo>
                    <a:lnTo>
                      <a:pt x="771" y="756"/>
                    </a:lnTo>
                    <a:lnTo>
                      <a:pt x="774" y="761"/>
                    </a:lnTo>
                    <a:lnTo>
                      <a:pt x="777" y="765"/>
                    </a:lnTo>
                    <a:lnTo>
                      <a:pt x="780" y="770"/>
                    </a:lnTo>
                    <a:lnTo>
                      <a:pt x="783" y="775"/>
                    </a:lnTo>
                    <a:lnTo>
                      <a:pt x="786" y="780"/>
                    </a:lnTo>
                    <a:lnTo>
                      <a:pt x="789" y="785"/>
                    </a:lnTo>
                    <a:lnTo>
                      <a:pt x="792" y="790"/>
                    </a:lnTo>
                    <a:lnTo>
                      <a:pt x="795" y="795"/>
                    </a:lnTo>
                    <a:lnTo>
                      <a:pt x="798" y="800"/>
                    </a:lnTo>
                    <a:lnTo>
                      <a:pt x="801" y="805"/>
                    </a:lnTo>
                    <a:lnTo>
                      <a:pt x="804" y="810"/>
                    </a:lnTo>
                    <a:lnTo>
                      <a:pt x="807" y="815"/>
                    </a:lnTo>
                    <a:lnTo>
                      <a:pt x="810" y="820"/>
                    </a:lnTo>
                    <a:lnTo>
                      <a:pt x="813" y="825"/>
                    </a:lnTo>
                    <a:lnTo>
                      <a:pt x="816" y="830"/>
                    </a:lnTo>
                    <a:lnTo>
                      <a:pt x="819" y="835"/>
                    </a:lnTo>
                    <a:lnTo>
                      <a:pt x="822" y="840"/>
                    </a:lnTo>
                    <a:lnTo>
                      <a:pt x="825" y="845"/>
                    </a:lnTo>
                    <a:lnTo>
                      <a:pt x="828" y="850"/>
                    </a:lnTo>
                    <a:lnTo>
                      <a:pt x="831" y="855"/>
                    </a:lnTo>
                    <a:lnTo>
                      <a:pt x="834" y="860"/>
                    </a:lnTo>
                    <a:lnTo>
                      <a:pt x="837" y="865"/>
                    </a:lnTo>
                    <a:lnTo>
                      <a:pt x="840" y="870"/>
                    </a:lnTo>
                    <a:lnTo>
                      <a:pt x="843" y="875"/>
                    </a:lnTo>
                    <a:lnTo>
                      <a:pt x="846" y="880"/>
                    </a:lnTo>
                    <a:lnTo>
                      <a:pt x="849" y="885"/>
                    </a:lnTo>
                    <a:lnTo>
                      <a:pt x="852" y="891"/>
                    </a:lnTo>
                    <a:lnTo>
                      <a:pt x="855" y="896"/>
                    </a:lnTo>
                    <a:lnTo>
                      <a:pt x="858" y="901"/>
                    </a:lnTo>
                    <a:lnTo>
                      <a:pt x="861" y="906"/>
                    </a:lnTo>
                    <a:lnTo>
                      <a:pt x="864" y="911"/>
                    </a:lnTo>
                    <a:lnTo>
                      <a:pt x="867" y="916"/>
                    </a:lnTo>
                    <a:lnTo>
                      <a:pt x="870" y="921"/>
                    </a:lnTo>
                    <a:lnTo>
                      <a:pt x="873" y="926"/>
                    </a:lnTo>
                    <a:lnTo>
                      <a:pt x="876" y="931"/>
                    </a:lnTo>
                    <a:lnTo>
                      <a:pt x="879" y="936"/>
                    </a:lnTo>
                    <a:lnTo>
                      <a:pt x="882" y="941"/>
                    </a:lnTo>
                    <a:lnTo>
                      <a:pt x="885" y="946"/>
                    </a:lnTo>
                    <a:lnTo>
                      <a:pt x="888" y="951"/>
                    </a:lnTo>
                    <a:lnTo>
                      <a:pt x="891" y="956"/>
                    </a:lnTo>
                    <a:lnTo>
                      <a:pt x="894" y="962"/>
                    </a:lnTo>
                    <a:lnTo>
                      <a:pt x="897" y="967"/>
                    </a:lnTo>
                    <a:lnTo>
                      <a:pt x="900" y="972"/>
                    </a:lnTo>
                    <a:lnTo>
                      <a:pt x="903" y="977"/>
                    </a:lnTo>
                    <a:lnTo>
                      <a:pt x="906" y="982"/>
                    </a:lnTo>
                    <a:lnTo>
                      <a:pt x="909" y="987"/>
                    </a:lnTo>
                    <a:lnTo>
                      <a:pt x="912" y="992"/>
                    </a:lnTo>
                    <a:lnTo>
                      <a:pt x="915" y="997"/>
                    </a:lnTo>
                    <a:lnTo>
                      <a:pt x="918" y="1002"/>
                    </a:lnTo>
                    <a:lnTo>
                      <a:pt x="921" y="1007"/>
                    </a:lnTo>
                    <a:lnTo>
                      <a:pt x="924" y="1012"/>
                    </a:lnTo>
                    <a:lnTo>
                      <a:pt x="927" y="1017"/>
                    </a:lnTo>
                    <a:lnTo>
                      <a:pt x="930" y="1022"/>
                    </a:lnTo>
                    <a:lnTo>
                      <a:pt x="933" y="1027"/>
                    </a:lnTo>
                    <a:lnTo>
                      <a:pt x="936" y="1032"/>
                    </a:lnTo>
                    <a:lnTo>
                      <a:pt x="939" y="1037"/>
                    </a:lnTo>
                    <a:lnTo>
                      <a:pt x="942" y="1043"/>
                    </a:lnTo>
                    <a:lnTo>
                      <a:pt x="945" y="1048"/>
                    </a:lnTo>
                    <a:lnTo>
                      <a:pt x="948" y="1053"/>
                    </a:lnTo>
                    <a:lnTo>
                      <a:pt x="951" y="1058"/>
                    </a:lnTo>
                    <a:lnTo>
                      <a:pt x="954" y="1063"/>
                    </a:lnTo>
                    <a:lnTo>
                      <a:pt x="957" y="1068"/>
                    </a:lnTo>
                    <a:lnTo>
                      <a:pt x="960" y="1073"/>
                    </a:lnTo>
                    <a:lnTo>
                      <a:pt x="963" y="1078"/>
                    </a:lnTo>
                    <a:lnTo>
                      <a:pt x="966" y="1083"/>
                    </a:lnTo>
                    <a:lnTo>
                      <a:pt x="969" y="1088"/>
                    </a:lnTo>
                    <a:lnTo>
                      <a:pt x="972" y="1093"/>
                    </a:lnTo>
                    <a:lnTo>
                      <a:pt x="975" y="1098"/>
                    </a:lnTo>
                    <a:lnTo>
                      <a:pt x="978" y="1103"/>
                    </a:lnTo>
                    <a:lnTo>
                      <a:pt x="981" y="1107"/>
                    </a:lnTo>
                    <a:lnTo>
                      <a:pt x="984" y="1112"/>
                    </a:lnTo>
                    <a:lnTo>
                      <a:pt x="987" y="1117"/>
                    </a:lnTo>
                    <a:lnTo>
                      <a:pt x="990" y="1122"/>
                    </a:lnTo>
                    <a:lnTo>
                      <a:pt x="993" y="1127"/>
                    </a:lnTo>
                    <a:lnTo>
                      <a:pt x="996" y="1132"/>
                    </a:lnTo>
                    <a:lnTo>
                      <a:pt x="999" y="1137"/>
                    </a:lnTo>
                    <a:lnTo>
                      <a:pt x="1002" y="1142"/>
                    </a:lnTo>
                    <a:lnTo>
                      <a:pt x="1005" y="1147"/>
                    </a:lnTo>
                    <a:lnTo>
                      <a:pt x="1008" y="1152"/>
                    </a:lnTo>
                    <a:lnTo>
                      <a:pt x="1011" y="1157"/>
                    </a:lnTo>
                    <a:lnTo>
                      <a:pt x="1014" y="1161"/>
                    </a:lnTo>
                    <a:lnTo>
                      <a:pt x="1017" y="1166"/>
                    </a:lnTo>
                    <a:lnTo>
                      <a:pt x="1020" y="1171"/>
                    </a:lnTo>
                    <a:lnTo>
                      <a:pt x="1023" y="1176"/>
                    </a:lnTo>
                    <a:lnTo>
                      <a:pt x="1026" y="1181"/>
                    </a:lnTo>
                    <a:lnTo>
                      <a:pt x="1029" y="1186"/>
                    </a:lnTo>
                    <a:lnTo>
                      <a:pt x="1032" y="1190"/>
                    </a:lnTo>
                    <a:lnTo>
                      <a:pt x="1035" y="1195"/>
                    </a:lnTo>
                    <a:lnTo>
                      <a:pt x="1038" y="1200"/>
                    </a:lnTo>
                    <a:lnTo>
                      <a:pt x="1041" y="1205"/>
                    </a:lnTo>
                    <a:lnTo>
                      <a:pt x="1044" y="1209"/>
                    </a:lnTo>
                    <a:lnTo>
                      <a:pt x="1047" y="1214"/>
                    </a:lnTo>
                    <a:lnTo>
                      <a:pt x="1050" y="1219"/>
                    </a:lnTo>
                    <a:lnTo>
                      <a:pt x="1053" y="1223"/>
                    </a:lnTo>
                    <a:lnTo>
                      <a:pt x="1056" y="1228"/>
                    </a:lnTo>
                    <a:lnTo>
                      <a:pt x="1059" y="1233"/>
                    </a:lnTo>
                    <a:lnTo>
                      <a:pt x="1062" y="1237"/>
                    </a:lnTo>
                    <a:lnTo>
                      <a:pt x="1065" y="1242"/>
                    </a:lnTo>
                    <a:lnTo>
                      <a:pt x="1068" y="1247"/>
                    </a:lnTo>
                    <a:lnTo>
                      <a:pt x="1071" y="1251"/>
                    </a:lnTo>
                    <a:lnTo>
                      <a:pt x="1074" y="1256"/>
                    </a:lnTo>
                    <a:lnTo>
                      <a:pt x="1077" y="1260"/>
                    </a:lnTo>
                    <a:lnTo>
                      <a:pt x="1080" y="1265"/>
                    </a:lnTo>
                    <a:lnTo>
                      <a:pt x="1083" y="1269"/>
                    </a:lnTo>
                    <a:lnTo>
                      <a:pt x="1086" y="1274"/>
                    </a:lnTo>
                    <a:lnTo>
                      <a:pt x="1089" y="1278"/>
                    </a:lnTo>
                    <a:lnTo>
                      <a:pt x="1092" y="1283"/>
                    </a:lnTo>
                    <a:lnTo>
                      <a:pt x="1095" y="1287"/>
                    </a:lnTo>
                    <a:lnTo>
                      <a:pt x="1098" y="1292"/>
                    </a:lnTo>
                    <a:lnTo>
                      <a:pt x="1101" y="1296"/>
                    </a:lnTo>
                    <a:lnTo>
                      <a:pt x="1104" y="1301"/>
                    </a:lnTo>
                    <a:lnTo>
                      <a:pt x="1107" y="1305"/>
                    </a:lnTo>
                    <a:lnTo>
                      <a:pt x="1110" y="1309"/>
                    </a:lnTo>
                    <a:lnTo>
                      <a:pt x="1113" y="1314"/>
                    </a:lnTo>
                    <a:lnTo>
                      <a:pt x="1116" y="1318"/>
                    </a:lnTo>
                    <a:lnTo>
                      <a:pt x="1119" y="1322"/>
                    </a:lnTo>
                    <a:lnTo>
                      <a:pt x="1122" y="1327"/>
                    </a:lnTo>
                    <a:lnTo>
                      <a:pt x="1125" y="1331"/>
                    </a:lnTo>
                    <a:lnTo>
                      <a:pt x="1128" y="1335"/>
                    </a:lnTo>
                    <a:lnTo>
                      <a:pt x="1131" y="1339"/>
                    </a:lnTo>
                    <a:lnTo>
                      <a:pt x="1134" y="1344"/>
                    </a:lnTo>
                    <a:lnTo>
                      <a:pt x="1137" y="1348"/>
                    </a:lnTo>
                    <a:lnTo>
                      <a:pt x="1140" y="1352"/>
                    </a:lnTo>
                    <a:lnTo>
                      <a:pt x="1143" y="1356"/>
                    </a:lnTo>
                    <a:lnTo>
                      <a:pt x="1146" y="1360"/>
                    </a:lnTo>
                    <a:lnTo>
                      <a:pt x="1149" y="1364"/>
                    </a:lnTo>
                    <a:lnTo>
                      <a:pt x="1152" y="1368"/>
                    </a:lnTo>
                    <a:lnTo>
                      <a:pt x="1155" y="1372"/>
                    </a:lnTo>
                    <a:lnTo>
                      <a:pt x="1158" y="1376"/>
                    </a:lnTo>
                    <a:lnTo>
                      <a:pt x="1161" y="1380"/>
                    </a:lnTo>
                    <a:lnTo>
                      <a:pt x="1164" y="1384"/>
                    </a:lnTo>
                    <a:lnTo>
                      <a:pt x="1167" y="1388"/>
                    </a:lnTo>
                    <a:lnTo>
                      <a:pt x="1170" y="1392"/>
                    </a:lnTo>
                    <a:lnTo>
                      <a:pt x="1173" y="1396"/>
                    </a:lnTo>
                    <a:lnTo>
                      <a:pt x="1176" y="1400"/>
                    </a:lnTo>
                    <a:lnTo>
                      <a:pt x="1179" y="1404"/>
                    </a:lnTo>
                    <a:lnTo>
                      <a:pt x="1182" y="1407"/>
                    </a:lnTo>
                    <a:lnTo>
                      <a:pt x="1185" y="1411"/>
                    </a:lnTo>
                    <a:lnTo>
                      <a:pt x="1188" y="1415"/>
                    </a:lnTo>
                    <a:lnTo>
                      <a:pt x="1191" y="1419"/>
                    </a:lnTo>
                    <a:lnTo>
                      <a:pt x="1194" y="1422"/>
                    </a:lnTo>
                    <a:lnTo>
                      <a:pt x="1197" y="1426"/>
                    </a:lnTo>
                    <a:lnTo>
                      <a:pt x="1200" y="1430"/>
                    </a:lnTo>
                    <a:lnTo>
                      <a:pt x="1203" y="1433"/>
                    </a:lnTo>
                    <a:lnTo>
                      <a:pt x="1206" y="1437"/>
                    </a:lnTo>
                    <a:lnTo>
                      <a:pt x="1209" y="1441"/>
                    </a:lnTo>
                    <a:lnTo>
                      <a:pt x="1212" y="1444"/>
                    </a:lnTo>
                    <a:lnTo>
                      <a:pt x="1215" y="1448"/>
                    </a:lnTo>
                    <a:lnTo>
                      <a:pt x="1218" y="1451"/>
                    </a:lnTo>
                    <a:lnTo>
                      <a:pt x="1221" y="1455"/>
                    </a:lnTo>
                    <a:lnTo>
                      <a:pt x="1224" y="1458"/>
                    </a:lnTo>
                    <a:lnTo>
                      <a:pt x="1227" y="1461"/>
                    </a:lnTo>
                    <a:lnTo>
                      <a:pt x="1230" y="1465"/>
                    </a:lnTo>
                    <a:lnTo>
                      <a:pt x="1233" y="1468"/>
                    </a:lnTo>
                    <a:lnTo>
                      <a:pt x="1236" y="1471"/>
                    </a:lnTo>
                    <a:lnTo>
                      <a:pt x="1239" y="1475"/>
                    </a:lnTo>
                    <a:lnTo>
                      <a:pt x="1242" y="1478"/>
                    </a:lnTo>
                    <a:lnTo>
                      <a:pt x="1245" y="1481"/>
                    </a:lnTo>
                    <a:lnTo>
                      <a:pt x="1248" y="1484"/>
                    </a:lnTo>
                    <a:lnTo>
                      <a:pt x="1251" y="1487"/>
                    </a:lnTo>
                    <a:lnTo>
                      <a:pt x="1254" y="1491"/>
                    </a:lnTo>
                    <a:lnTo>
                      <a:pt x="1257" y="1494"/>
                    </a:lnTo>
                    <a:lnTo>
                      <a:pt x="1260" y="1497"/>
                    </a:lnTo>
                    <a:lnTo>
                      <a:pt x="1263" y="1500"/>
                    </a:lnTo>
                    <a:lnTo>
                      <a:pt x="1266" y="1503"/>
                    </a:lnTo>
                    <a:lnTo>
                      <a:pt x="1269" y="1506"/>
                    </a:lnTo>
                    <a:lnTo>
                      <a:pt x="1272" y="1509"/>
                    </a:lnTo>
                    <a:lnTo>
                      <a:pt x="1275" y="1511"/>
                    </a:lnTo>
                    <a:lnTo>
                      <a:pt x="1278" y="1514"/>
                    </a:lnTo>
                    <a:lnTo>
                      <a:pt x="1281" y="1517"/>
                    </a:lnTo>
                    <a:lnTo>
                      <a:pt x="1284" y="1520"/>
                    </a:lnTo>
                    <a:lnTo>
                      <a:pt x="1287" y="1523"/>
                    </a:lnTo>
                    <a:lnTo>
                      <a:pt x="1290" y="1525"/>
                    </a:lnTo>
                    <a:lnTo>
                      <a:pt x="1293" y="1528"/>
                    </a:lnTo>
                    <a:lnTo>
                      <a:pt x="1296" y="1531"/>
                    </a:lnTo>
                    <a:lnTo>
                      <a:pt x="1299" y="1533"/>
                    </a:lnTo>
                    <a:lnTo>
                      <a:pt x="1302" y="1536"/>
                    </a:lnTo>
                    <a:lnTo>
                      <a:pt x="1305" y="1539"/>
                    </a:lnTo>
                    <a:lnTo>
                      <a:pt x="1308" y="1541"/>
                    </a:lnTo>
                    <a:lnTo>
                      <a:pt x="1311" y="1544"/>
                    </a:lnTo>
                    <a:lnTo>
                      <a:pt x="1314" y="1546"/>
                    </a:lnTo>
                    <a:lnTo>
                      <a:pt x="1317" y="1548"/>
                    </a:lnTo>
                    <a:lnTo>
                      <a:pt x="1320" y="1551"/>
                    </a:lnTo>
                    <a:lnTo>
                      <a:pt x="1323" y="1553"/>
                    </a:lnTo>
                    <a:lnTo>
                      <a:pt x="1326" y="1555"/>
                    </a:lnTo>
                    <a:lnTo>
                      <a:pt x="1329" y="1558"/>
                    </a:lnTo>
                    <a:lnTo>
                      <a:pt x="1332" y="1560"/>
                    </a:lnTo>
                    <a:lnTo>
                      <a:pt x="1335" y="1562"/>
                    </a:lnTo>
                    <a:lnTo>
                      <a:pt x="1338" y="1564"/>
                    </a:lnTo>
                    <a:lnTo>
                      <a:pt x="1341" y="1566"/>
                    </a:lnTo>
                    <a:lnTo>
                      <a:pt x="1344" y="1568"/>
                    </a:lnTo>
                    <a:lnTo>
                      <a:pt x="1347" y="1570"/>
                    </a:lnTo>
                    <a:lnTo>
                      <a:pt x="1350" y="1572"/>
                    </a:lnTo>
                    <a:lnTo>
                      <a:pt x="1353" y="1574"/>
                    </a:lnTo>
                    <a:lnTo>
                      <a:pt x="1356" y="1576"/>
                    </a:lnTo>
                    <a:lnTo>
                      <a:pt x="1359" y="1578"/>
                    </a:lnTo>
                    <a:lnTo>
                      <a:pt x="1362" y="1580"/>
                    </a:lnTo>
                    <a:lnTo>
                      <a:pt x="1365" y="1582"/>
                    </a:lnTo>
                    <a:lnTo>
                      <a:pt x="1368" y="1584"/>
                    </a:lnTo>
                    <a:lnTo>
                      <a:pt x="1371" y="1585"/>
                    </a:lnTo>
                    <a:lnTo>
                      <a:pt x="1374" y="1587"/>
                    </a:lnTo>
                    <a:lnTo>
                      <a:pt x="1377" y="1589"/>
                    </a:lnTo>
                    <a:lnTo>
                      <a:pt x="1380" y="1590"/>
                    </a:lnTo>
                    <a:lnTo>
                      <a:pt x="1383" y="1592"/>
                    </a:lnTo>
                    <a:lnTo>
                      <a:pt x="1386" y="1594"/>
                    </a:lnTo>
                    <a:lnTo>
                      <a:pt x="1389" y="1595"/>
                    </a:lnTo>
                    <a:lnTo>
                      <a:pt x="1392" y="1597"/>
                    </a:lnTo>
                    <a:lnTo>
                      <a:pt x="1395" y="1598"/>
                    </a:lnTo>
                    <a:lnTo>
                      <a:pt x="1398" y="1599"/>
                    </a:lnTo>
                    <a:lnTo>
                      <a:pt x="1401" y="1601"/>
                    </a:lnTo>
                    <a:lnTo>
                      <a:pt x="1404" y="1602"/>
                    </a:lnTo>
                    <a:lnTo>
                      <a:pt x="1407" y="1603"/>
                    </a:lnTo>
                    <a:lnTo>
                      <a:pt x="1410" y="1605"/>
                    </a:lnTo>
                    <a:lnTo>
                      <a:pt x="1413" y="1606"/>
                    </a:lnTo>
                    <a:lnTo>
                      <a:pt x="1416" y="1607"/>
                    </a:lnTo>
                    <a:lnTo>
                      <a:pt x="1419" y="1608"/>
                    </a:lnTo>
                    <a:lnTo>
                      <a:pt x="1422" y="1609"/>
                    </a:lnTo>
                    <a:lnTo>
                      <a:pt x="1425" y="1610"/>
                    </a:lnTo>
                    <a:lnTo>
                      <a:pt x="1428" y="1611"/>
                    </a:lnTo>
                    <a:lnTo>
                      <a:pt x="1431" y="1612"/>
                    </a:lnTo>
                    <a:lnTo>
                      <a:pt x="1434" y="1613"/>
                    </a:lnTo>
                    <a:lnTo>
                      <a:pt x="1437" y="1614"/>
                    </a:lnTo>
                    <a:lnTo>
                      <a:pt x="1440" y="1615"/>
                    </a:lnTo>
                    <a:lnTo>
                      <a:pt x="1443" y="1616"/>
                    </a:lnTo>
                    <a:lnTo>
                      <a:pt x="1446" y="1616"/>
                    </a:lnTo>
                    <a:lnTo>
                      <a:pt x="1449" y="1617"/>
                    </a:lnTo>
                    <a:lnTo>
                      <a:pt x="1452" y="1618"/>
                    </a:lnTo>
                    <a:lnTo>
                      <a:pt x="1455" y="1618"/>
                    </a:lnTo>
                    <a:lnTo>
                      <a:pt x="1458" y="1619"/>
                    </a:lnTo>
                    <a:lnTo>
                      <a:pt x="1461" y="1620"/>
                    </a:lnTo>
                    <a:lnTo>
                      <a:pt x="1464" y="1620"/>
                    </a:lnTo>
                    <a:lnTo>
                      <a:pt x="1467" y="1621"/>
                    </a:lnTo>
                    <a:lnTo>
                      <a:pt x="1470" y="1621"/>
                    </a:lnTo>
                    <a:lnTo>
                      <a:pt x="1473" y="1621"/>
                    </a:lnTo>
                    <a:lnTo>
                      <a:pt x="1476" y="1622"/>
                    </a:lnTo>
                    <a:lnTo>
                      <a:pt x="1479" y="1622"/>
                    </a:lnTo>
                    <a:lnTo>
                      <a:pt x="1482" y="1622"/>
                    </a:lnTo>
                    <a:lnTo>
                      <a:pt x="1485" y="1622"/>
                    </a:lnTo>
                    <a:lnTo>
                      <a:pt x="1488" y="1623"/>
                    </a:lnTo>
                    <a:lnTo>
                      <a:pt x="1491" y="1623"/>
                    </a:lnTo>
                    <a:lnTo>
                      <a:pt x="1494" y="1623"/>
                    </a:lnTo>
                    <a:lnTo>
                      <a:pt x="1497" y="1623"/>
                    </a:lnTo>
                    <a:lnTo>
                      <a:pt x="1500" y="1623"/>
                    </a:lnTo>
                    <a:lnTo>
                      <a:pt x="1503" y="1623"/>
                    </a:lnTo>
                    <a:lnTo>
                      <a:pt x="1506" y="1623"/>
                    </a:lnTo>
                    <a:lnTo>
                      <a:pt x="1509" y="1623"/>
                    </a:lnTo>
                    <a:lnTo>
                      <a:pt x="1512" y="1623"/>
                    </a:lnTo>
                    <a:lnTo>
                      <a:pt x="1515" y="1622"/>
                    </a:lnTo>
                    <a:lnTo>
                      <a:pt x="1518" y="1622"/>
                    </a:lnTo>
                    <a:lnTo>
                      <a:pt x="1521" y="1622"/>
                    </a:lnTo>
                    <a:lnTo>
                      <a:pt x="1524" y="1622"/>
                    </a:lnTo>
                    <a:lnTo>
                      <a:pt x="1527" y="1621"/>
                    </a:lnTo>
                    <a:lnTo>
                      <a:pt x="1530" y="1621"/>
                    </a:lnTo>
                    <a:lnTo>
                      <a:pt x="1533" y="1621"/>
                    </a:lnTo>
                    <a:lnTo>
                      <a:pt x="1536" y="1620"/>
                    </a:lnTo>
                    <a:lnTo>
                      <a:pt x="1539" y="1620"/>
                    </a:lnTo>
                    <a:lnTo>
                      <a:pt x="1542" y="1619"/>
                    </a:lnTo>
                    <a:lnTo>
                      <a:pt x="1545" y="1618"/>
                    </a:lnTo>
                    <a:lnTo>
                      <a:pt x="1548" y="1618"/>
                    </a:lnTo>
                    <a:lnTo>
                      <a:pt x="1551" y="1617"/>
                    </a:lnTo>
                    <a:lnTo>
                      <a:pt x="1554" y="1616"/>
                    </a:lnTo>
                    <a:lnTo>
                      <a:pt x="1557" y="1616"/>
                    </a:lnTo>
                    <a:lnTo>
                      <a:pt x="1560" y="1615"/>
                    </a:lnTo>
                    <a:lnTo>
                      <a:pt x="1563" y="1614"/>
                    </a:lnTo>
                    <a:lnTo>
                      <a:pt x="1566" y="1613"/>
                    </a:lnTo>
                    <a:lnTo>
                      <a:pt x="1569" y="1612"/>
                    </a:lnTo>
                    <a:lnTo>
                      <a:pt x="1572" y="1611"/>
                    </a:lnTo>
                    <a:lnTo>
                      <a:pt x="1575" y="1610"/>
                    </a:lnTo>
                    <a:lnTo>
                      <a:pt x="1578" y="1609"/>
                    </a:lnTo>
                    <a:lnTo>
                      <a:pt x="1581" y="1608"/>
                    </a:lnTo>
                    <a:lnTo>
                      <a:pt x="1584" y="1607"/>
                    </a:lnTo>
                    <a:lnTo>
                      <a:pt x="1587" y="1606"/>
                    </a:lnTo>
                    <a:lnTo>
                      <a:pt x="1590" y="1605"/>
                    </a:lnTo>
                    <a:lnTo>
                      <a:pt x="1593" y="1603"/>
                    </a:lnTo>
                    <a:lnTo>
                      <a:pt x="1596" y="1602"/>
                    </a:lnTo>
                    <a:lnTo>
                      <a:pt x="1599" y="1601"/>
                    </a:lnTo>
                    <a:lnTo>
                      <a:pt x="1602" y="1599"/>
                    </a:lnTo>
                    <a:lnTo>
                      <a:pt x="1605" y="1598"/>
                    </a:lnTo>
                    <a:lnTo>
                      <a:pt x="1608" y="1597"/>
                    </a:lnTo>
                    <a:lnTo>
                      <a:pt x="1611" y="1595"/>
                    </a:lnTo>
                    <a:lnTo>
                      <a:pt x="1614" y="1594"/>
                    </a:lnTo>
                    <a:lnTo>
                      <a:pt x="1617" y="1592"/>
                    </a:lnTo>
                    <a:lnTo>
                      <a:pt x="1620" y="1590"/>
                    </a:lnTo>
                    <a:lnTo>
                      <a:pt x="1623" y="1589"/>
                    </a:lnTo>
                    <a:lnTo>
                      <a:pt x="1626" y="1587"/>
                    </a:lnTo>
                    <a:lnTo>
                      <a:pt x="1629" y="1585"/>
                    </a:lnTo>
                    <a:lnTo>
                      <a:pt x="1632" y="1584"/>
                    </a:lnTo>
                    <a:lnTo>
                      <a:pt x="1635" y="1582"/>
                    </a:lnTo>
                    <a:lnTo>
                      <a:pt x="1638" y="1580"/>
                    </a:lnTo>
                    <a:lnTo>
                      <a:pt x="1641" y="1578"/>
                    </a:lnTo>
                    <a:lnTo>
                      <a:pt x="1644" y="1576"/>
                    </a:lnTo>
                    <a:lnTo>
                      <a:pt x="1647" y="1574"/>
                    </a:lnTo>
                    <a:lnTo>
                      <a:pt x="1650" y="1572"/>
                    </a:lnTo>
                    <a:lnTo>
                      <a:pt x="1653" y="1570"/>
                    </a:lnTo>
                    <a:lnTo>
                      <a:pt x="1656" y="1568"/>
                    </a:lnTo>
                    <a:lnTo>
                      <a:pt x="1659" y="1566"/>
                    </a:lnTo>
                    <a:lnTo>
                      <a:pt x="1662" y="1564"/>
                    </a:lnTo>
                    <a:lnTo>
                      <a:pt x="1665" y="1562"/>
                    </a:lnTo>
                    <a:lnTo>
                      <a:pt x="1668" y="1560"/>
                    </a:lnTo>
                    <a:lnTo>
                      <a:pt x="1671" y="1558"/>
                    </a:lnTo>
                    <a:lnTo>
                      <a:pt x="1674" y="1555"/>
                    </a:lnTo>
                    <a:lnTo>
                      <a:pt x="1677" y="1553"/>
                    </a:lnTo>
                    <a:lnTo>
                      <a:pt x="1680" y="1551"/>
                    </a:lnTo>
                    <a:lnTo>
                      <a:pt x="1683" y="1548"/>
                    </a:lnTo>
                    <a:lnTo>
                      <a:pt x="1686" y="1546"/>
                    </a:lnTo>
                    <a:lnTo>
                      <a:pt x="1688" y="1544"/>
                    </a:lnTo>
                    <a:lnTo>
                      <a:pt x="1691" y="1541"/>
                    </a:lnTo>
                    <a:lnTo>
                      <a:pt x="1694" y="1539"/>
                    </a:lnTo>
                    <a:lnTo>
                      <a:pt x="1697" y="1536"/>
                    </a:lnTo>
                    <a:lnTo>
                      <a:pt x="1700" y="1533"/>
                    </a:lnTo>
                    <a:lnTo>
                      <a:pt x="1703" y="1531"/>
                    </a:lnTo>
                    <a:lnTo>
                      <a:pt x="1706" y="1528"/>
                    </a:lnTo>
                    <a:lnTo>
                      <a:pt x="1709" y="1525"/>
                    </a:lnTo>
                    <a:lnTo>
                      <a:pt x="1712" y="1523"/>
                    </a:lnTo>
                    <a:lnTo>
                      <a:pt x="1715" y="1520"/>
                    </a:lnTo>
                    <a:lnTo>
                      <a:pt x="1718" y="1517"/>
                    </a:lnTo>
                    <a:lnTo>
                      <a:pt x="1721" y="1514"/>
                    </a:lnTo>
                    <a:lnTo>
                      <a:pt x="1724" y="1511"/>
                    </a:lnTo>
                    <a:lnTo>
                      <a:pt x="1727" y="1509"/>
                    </a:lnTo>
                    <a:lnTo>
                      <a:pt x="1730" y="1506"/>
                    </a:lnTo>
                    <a:lnTo>
                      <a:pt x="1733" y="1503"/>
                    </a:lnTo>
                    <a:lnTo>
                      <a:pt x="1736" y="1500"/>
                    </a:lnTo>
                    <a:lnTo>
                      <a:pt x="1739" y="1497"/>
                    </a:lnTo>
                    <a:lnTo>
                      <a:pt x="1742" y="1494"/>
                    </a:lnTo>
                    <a:lnTo>
                      <a:pt x="1746" y="1491"/>
                    </a:lnTo>
                    <a:lnTo>
                      <a:pt x="1749" y="1487"/>
                    </a:lnTo>
                    <a:lnTo>
                      <a:pt x="1752" y="1484"/>
                    </a:lnTo>
                    <a:lnTo>
                      <a:pt x="1755" y="1481"/>
                    </a:lnTo>
                    <a:lnTo>
                      <a:pt x="1758" y="1478"/>
                    </a:lnTo>
                    <a:lnTo>
                      <a:pt x="1761" y="1475"/>
                    </a:lnTo>
                    <a:lnTo>
                      <a:pt x="1764" y="1471"/>
                    </a:lnTo>
                    <a:lnTo>
                      <a:pt x="1767" y="1468"/>
                    </a:lnTo>
                    <a:lnTo>
                      <a:pt x="1770" y="1465"/>
                    </a:lnTo>
                    <a:lnTo>
                      <a:pt x="1773" y="1461"/>
                    </a:lnTo>
                    <a:lnTo>
                      <a:pt x="1776" y="1458"/>
                    </a:lnTo>
                    <a:lnTo>
                      <a:pt x="1779" y="1455"/>
                    </a:lnTo>
                    <a:lnTo>
                      <a:pt x="1782" y="1451"/>
                    </a:lnTo>
                    <a:lnTo>
                      <a:pt x="1785" y="1448"/>
                    </a:lnTo>
                    <a:lnTo>
                      <a:pt x="1788" y="1444"/>
                    </a:lnTo>
                    <a:lnTo>
                      <a:pt x="1791" y="1441"/>
                    </a:lnTo>
                    <a:lnTo>
                      <a:pt x="1794" y="1437"/>
                    </a:lnTo>
                    <a:lnTo>
                      <a:pt x="1797" y="1433"/>
                    </a:lnTo>
                    <a:lnTo>
                      <a:pt x="1800" y="1430"/>
                    </a:lnTo>
                    <a:lnTo>
                      <a:pt x="1803" y="1426"/>
                    </a:lnTo>
                    <a:lnTo>
                      <a:pt x="1806" y="1422"/>
                    </a:lnTo>
                    <a:lnTo>
                      <a:pt x="1809" y="1419"/>
                    </a:lnTo>
                    <a:lnTo>
                      <a:pt x="1812" y="1415"/>
                    </a:lnTo>
                    <a:lnTo>
                      <a:pt x="1815" y="1411"/>
                    </a:lnTo>
                    <a:lnTo>
                      <a:pt x="1818" y="1407"/>
                    </a:lnTo>
                    <a:lnTo>
                      <a:pt x="1821" y="1404"/>
                    </a:lnTo>
                    <a:lnTo>
                      <a:pt x="1824" y="1400"/>
                    </a:lnTo>
                    <a:lnTo>
                      <a:pt x="1827" y="1396"/>
                    </a:lnTo>
                    <a:lnTo>
                      <a:pt x="1830" y="1392"/>
                    </a:lnTo>
                    <a:lnTo>
                      <a:pt x="1833" y="1388"/>
                    </a:lnTo>
                    <a:lnTo>
                      <a:pt x="1836" y="1384"/>
                    </a:lnTo>
                    <a:lnTo>
                      <a:pt x="1839" y="1380"/>
                    </a:lnTo>
                    <a:lnTo>
                      <a:pt x="1842" y="1376"/>
                    </a:lnTo>
                    <a:lnTo>
                      <a:pt x="1845" y="1372"/>
                    </a:lnTo>
                    <a:lnTo>
                      <a:pt x="1848" y="1368"/>
                    </a:lnTo>
                    <a:lnTo>
                      <a:pt x="1851" y="1364"/>
                    </a:lnTo>
                    <a:lnTo>
                      <a:pt x="1854" y="1360"/>
                    </a:lnTo>
                    <a:lnTo>
                      <a:pt x="1857" y="1356"/>
                    </a:lnTo>
                    <a:lnTo>
                      <a:pt x="1860" y="1352"/>
                    </a:lnTo>
                    <a:lnTo>
                      <a:pt x="1863" y="1348"/>
                    </a:lnTo>
                    <a:lnTo>
                      <a:pt x="1866" y="1344"/>
                    </a:lnTo>
                    <a:lnTo>
                      <a:pt x="1869" y="1339"/>
                    </a:lnTo>
                    <a:lnTo>
                      <a:pt x="1872" y="1335"/>
                    </a:lnTo>
                    <a:lnTo>
                      <a:pt x="1875" y="1331"/>
                    </a:lnTo>
                    <a:lnTo>
                      <a:pt x="1878" y="1327"/>
                    </a:lnTo>
                    <a:lnTo>
                      <a:pt x="1881" y="1322"/>
                    </a:lnTo>
                    <a:lnTo>
                      <a:pt x="1884" y="1318"/>
                    </a:lnTo>
                    <a:lnTo>
                      <a:pt x="1887" y="1314"/>
                    </a:lnTo>
                    <a:lnTo>
                      <a:pt x="1890" y="1309"/>
                    </a:lnTo>
                    <a:lnTo>
                      <a:pt x="1893" y="1305"/>
                    </a:lnTo>
                    <a:lnTo>
                      <a:pt x="1896" y="1301"/>
                    </a:lnTo>
                    <a:lnTo>
                      <a:pt x="1899" y="1296"/>
                    </a:lnTo>
                    <a:lnTo>
                      <a:pt x="1902" y="1292"/>
                    </a:lnTo>
                    <a:lnTo>
                      <a:pt x="1905" y="1287"/>
                    </a:lnTo>
                    <a:lnTo>
                      <a:pt x="1908" y="1283"/>
                    </a:lnTo>
                    <a:lnTo>
                      <a:pt x="1911" y="1278"/>
                    </a:lnTo>
                    <a:lnTo>
                      <a:pt x="1914" y="1274"/>
                    </a:lnTo>
                    <a:lnTo>
                      <a:pt x="1917" y="1269"/>
                    </a:lnTo>
                    <a:lnTo>
                      <a:pt x="1920" y="1265"/>
                    </a:lnTo>
                    <a:lnTo>
                      <a:pt x="1923" y="1260"/>
                    </a:lnTo>
                    <a:lnTo>
                      <a:pt x="1926" y="1256"/>
                    </a:lnTo>
                    <a:lnTo>
                      <a:pt x="1929" y="1251"/>
                    </a:lnTo>
                    <a:lnTo>
                      <a:pt x="1932" y="1247"/>
                    </a:lnTo>
                    <a:lnTo>
                      <a:pt x="1935" y="1242"/>
                    </a:lnTo>
                    <a:lnTo>
                      <a:pt x="1938" y="1237"/>
                    </a:lnTo>
                    <a:lnTo>
                      <a:pt x="1941" y="1233"/>
                    </a:lnTo>
                    <a:lnTo>
                      <a:pt x="1944" y="1228"/>
                    </a:lnTo>
                    <a:lnTo>
                      <a:pt x="1947" y="1223"/>
                    </a:lnTo>
                    <a:lnTo>
                      <a:pt x="1950" y="1219"/>
                    </a:lnTo>
                    <a:lnTo>
                      <a:pt x="1953" y="1214"/>
                    </a:lnTo>
                    <a:lnTo>
                      <a:pt x="1956" y="1209"/>
                    </a:lnTo>
                    <a:lnTo>
                      <a:pt x="1959" y="1205"/>
                    </a:lnTo>
                    <a:lnTo>
                      <a:pt x="1962" y="1200"/>
                    </a:lnTo>
                    <a:lnTo>
                      <a:pt x="1965" y="1195"/>
                    </a:lnTo>
                    <a:lnTo>
                      <a:pt x="1968" y="1190"/>
                    </a:lnTo>
                    <a:lnTo>
                      <a:pt x="1971" y="1186"/>
                    </a:lnTo>
                    <a:lnTo>
                      <a:pt x="1974" y="1181"/>
                    </a:lnTo>
                    <a:lnTo>
                      <a:pt x="1977" y="1176"/>
                    </a:lnTo>
                    <a:lnTo>
                      <a:pt x="1980" y="1171"/>
                    </a:lnTo>
                    <a:lnTo>
                      <a:pt x="1983" y="1166"/>
                    </a:lnTo>
                    <a:lnTo>
                      <a:pt x="1986" y="1161"/>
                    </a:lnTo>
                    <a:lnTo>
                      <a:pt x="1989" y="1157"/>
                    </a:lnTo>
                    <a:lnTo>
                      <a:pt x="1992" y="1152"/>
                    </a:lnTo>
                    <a:lnTo>
                      <a:pt x="1995" y="1147"/>
                    </a:lnTo>
                    <a:lnTo>
                      <a:pt x="1998" y="1142"/>
                    </a:lnTo>
                    <a:lnTo>
                      <a:pt x="2001" y="1137"/>
                    </a:lnTo>
                    <a:lnTo>
                      <a:pt x="2004" y="1132"/>
                    </a:lnTo>
                    <a:lnTo>
                      <a:pt x="2007" y="1127"/>
                    </a:lnTo>
                    <a:lnTo>
                      <a:pt x="2010" y="1122"/>
                    </a:lnTo>
                    <a:lnTo>
                      <a:pt x="2013" y="1117"/>
                    </a:lnTo>
                    <a:lnTo>
                      <a:pt x="2016" y="1112"/>
                    </a:lnTo>
                    <a:lnTo>
                      <a:pt x="2019" y="1107"/>
                    </a:lnTo>
                    <a:lnTo>
                      <a:pt x="2022" y="1103"/>
                    </a:lnTo>
                    <a:lnTo>
                      <a:pt x="2025" y="1098"/>
                    </a:lnTo>
                    <a:lnTo>
                      <a:pt x="2028" y="1093"/>
                    </a:lnTo>
                    <a:lnTo>
                      <a:pt x="2031" y="1088"/>
                    </a:lnTo>
                    <a:lnTo>
                      <a:pt x="2034" y="1083"/>
                    </a:lnTo>
                    <a:lnTo>
                      <a:pt x="2037" y="1078"/>
                    </a:lnTo>
                    <a:lnTo>
                      <a:pt x="2040" y="1073"/>
                    </a:lnTo>
                    <a:lnTo>
                      <a:pt x="2043" y="1068"/>
                    </a:lnTo>
                    <a:lnTo>
                      <a:pt x="2046" y="1063"/>
                    </a:lnTo>
                    <a:lnTo>
                      <a:pt x="2049" y="1058"/>
                    </a:lnTo>
                    <a:lnTo>
                      <a:pt x="2052" y="1053"/>
                    </a:lnTo>
                    <a:lnTo>
                      <a:pt x="2055" y="1048"/>
                    </a:lnTo>
                    <a:lnTo>
                      <a:pt x="2058" y="1043"/>
                    </a:lnTo>
                    <a:lnTo>
                      <a:pt x="2061" y="1037"/>
                    </a:lnTo>
                    <a:lnTo>
                      <a:pt x="2064" y="1032"/>
                    </a:lnTo>
                    <a:lnTo>
                      <a:pt x="2067" y="1027"/>
                    </a:lnTo>
                    <a:lnTo>
                      <a:pt x="2070" y="1022"/>
                    </a:lnTo>
                    <a:lnTo>
                      <a:pt x="2073" y="1017"/>
                    </a:lnTo>
                    <a:lnTo>
                      <a:pt x="2076" y="1012"/>
                    </a:lnTo>
                    <a:lnTo>
                      <a:pt x="2079" y="1007"/>
                    </a:lnTo>
                    <a:lnTo>
                      <a:pt x="2082" y="1002"/>
                    </a:lnTo>
                    <a:lnTo>
                      <a:pt x="2085" y="997"/>
                    </a:lnTo>
                    <a:lnTo>
                      <a:pt x="2088" y="992"/>
                    </a:lnTo>
                    <a:lnTo>
                      <a:pt x="2091" y="987"/>
                    </a:lnTo>
                    <a:lnTo>
                      <a:pt x="2094" y="982"/>
                    </a:lnTo>
                    <a:lnTo>
                      <a:pt x="2097" y="977"/>
                    </a:lnTo>
                    <a:lnTo>
                      <a:pt x="2100" y="972"/>
                    </a:lnTo>
                    <a:lnTo>
                      <a:pt x="2103" y="967"/>
                    </a:lnTo>
                    <a:lnTo>
                      <a:pt x="2106" y="962"/>
                    </a:lnTo>
                    <a:lnTo>
                      <a:pt x="2109" y="956"/>
                    </a:lnTo>
                    <a:lnTo>
                      <a:pt x="2112" y="951"/>
                    </a:lnTo>
                    <a:lnTo>
                      <a:pt x="2115" y="946"/>
                    </a:lnTo>
                    <a:lnTo>
                      <a:pt x="2118" y="941"/>
                    </a:lnTo>
                    <a:lnTo>
                      <a:pt x="2121" y="936"/>
                    </a:lnTo>
                    <a:lnTo>
                      <a:pt x="2124" y="931"/>
                    </a:lnTo>
                    <a:lnTo>
                      <a:pt x="2127" y="926"/>
                    </a:lnTo>
                    <a:lnTo>
                      <a:pt x="2130" y="921"/>
                    </a:lnTo>
                    <a:lnTo>
                      <a:pt x="2133" y="916"/>
                    </a:lnTo>
                    <a:lnTo>
                      <a:pt x="2136" y="911"/>
                    </a:lnTo>
                    <a:lnTo>
                      <a:pt x="2139" y="906"/>
                    </a:lnTo>
                    <a:lnTo>
                      <a:pt x="2142" y="901"/>
                    </a:lnTo>
                    <a:lnTo>
                      <a:pt x="2145" y="896"/>
                    </a:lnTo>
                    <a:lnTo>
                      <a:pt x="2148" y="891"/>
                    </a:lnTo>
                    <a:lnTo>
                      <a:pt x="2151" y="885"/>
                    </a:lnTo>
                    <a:lnTo>
                      <a:pt x="2154" y="880"/>
                    </a:lnTo>
                    <a:lnTo>
                      <a:pt x="2157" y="875"/>
                    </a:lnTo>
                    <a:lnTo>
                      <a:pt x="2160" y="870"/>
                    </a:lnTo>
                    <a:lnTo>
                      <a:pt x="2163" y="865"/>
                    </a:lnTo>
                    <a:lnTo>
                      <a:pt x="2166" y="860"/>
                    </a:lnTo>
                    <a:lnTo>
                      <a:pt x="2169" y="855"/>
                    </a:lnTo>
                    <a:lnTo>
                      <a:pt x="2172" y="850"/>
                    </a:lnTo>
                    <a:lnTo>
                      <a:pt x="2175" y="845"/>
                    </a:lnTo>
                    <a:lnTo>
                      <a:pt x="2178" y="840"/>
                    </a:lnTo>
                    <a:lnTo>
                      <a:pt x="2181" y="835"/>
                    </a:lnTo>
                    <a:lnTo>
                      <a:pt x="2184" y="830"/>
                    </a:lnTo>
                    <a:lnTo>
                      <a:pt x="2187" y="825"/>
                    </a:lnTo>
                    <a:lnTo>
                      <a:pt x="2190" y="820"/>
                    </a:lnTo>
                    <a:lnTo>
                      <a:pt x="2193" y="815"/>
                    </a:lnTo>
                    <a:lnTo>
                      <a:pt x="2196" y="810"/>
                    </a:lnTo>
                    <a:lnTo>
                      <a:pt x="2199" y="805"/>
                    </a:lnTo>
                    <a:lnTo>
                      <a:pt x="2202" y="800"/>
                    </a:lnTo>
                    <a:lnTo>
                      <a:pt x="2205" y="795"/>
                    </a:lnTo>
                    <a:lnTo>
                      <a:pt x="2208" y="790"/>
                    </a:lnTo>
                    <a:lnTo>
                      <a:pt x="2211" y="785"/>
                    </a:lnTo>
                    <a:lnTo>
                      <a:pt x="2214" y="780"/>
                    </a:lnTo>
                    <a:lnTo>
                      <a:pt x="2217" y="775"/>
                    </a:lnTo>
                    <a:lnTo>
                      <a:pt x="2220" y="770"/>
                    </a:lnTo>
                    <a:lnTo>
                      <a:pt x="2223" y="765"/>
                    </a:lnTo>
                    <a:lnTo>
                      <a:pt x="2226" y="761"/>
                    </a:lnTo>
                    <a:lnTo>
                      <a:pt x="2229" y="756"/>
                    </a:lnTo>
                    <a:lnTo>
                      <a:pt x="2232" y="751"/>
                    </a:lnTo>
                    <a:lnTo>
                      <a:pt x="2235" y="746"/>
                    </a:lnTo>
                    <a:lnTo>
                      <a:pt x="2238" y="741"/>
                    </a:lnTo>
                    <a:lnTo>
                      <a:pt x="2241" y="736"/>
                    </a:lnTo>
                    <a:lnTo>
                      <a:pt x="2244" y="731"/>
                    </a:lnTo>
                    <a:lnTo>
                      <a:pt x="2247" y="726"/>
                    </a:lnTo>
                    <a:lnTo>
                      <a:pt x="2250" y="722"/>
                    </a:lnTo>
                    <a:lnTo>
                      <a:pt x="2253" y="717"/>
                    </a:lnTo>
                    <a:lnTo>
                      <a:pt x="2256" y="712"/>
                    </a:lnTo>
                    <a:lnTo>
                      <a:pt x="2259" y="707"/>
                    </a:lnTo>
                    <a:lnTo>
                      <a:pt x="2262" y="702"/>
                    </a:lnTo>
                    <a:lnTo>
                      <a:pt x="2265" y="697"/>
                    </a:lnTo>
                    <a:lnTo>
                      <a:pt x="2268" y="693"/>
                    </a:lnTo>
                    <a:lnTo>
                      <a:pt x="2271" y="688"/>
                    </a:lnTo>
                    <a:lnTo>
                      <a:pt x="2274" y="683"/>
                    </a:lnTo>
                    <a:lnTo>
                      <a:pt x="2277" y="678"/>
                    </a:lnTo>
                    <a:lnTo>
                      <a:pt x="2280" y="674"/>
                    </a:lnTo>
                    <a:lnTo>
                      <a:pt x="2283" y="669"/>
                    </a:lnTo>
                    <a:lnTo>
                      <a:pt x="2286" y="664"/>
                    </a:lnTo>
                    <a:lnTo>
                      <a:pt x="2289" y="659"/>
                    </a:lnTo>
                    <a:lnTo>
                      <a:pt x="2292" y="655"/>
                    </a:lnTo>
                    <a:lnTo>
                      <a:pt x="2295" y="650"/>
                    </a:lnTo>
                    <a:lnTo>
                      <a:pt x="2298" y="645"/>
                    </a:lnTo>
                    <a:lnTo>
                      <a:pt x="2301" y="641"/>
                    </a:lnTo>
                    <a:lnTo>
                      <a:pt x="2304" y="636"/>
                    </a:lnTo>
                    <a:lnTo>
                      <a:pt x="2307" y="631"/>
                    </a:lnTo>
                    <a:lnTo>
                      <a:pt x="2310" y="627"/>
                    </a:lnTo>
                    <a:lnTo>
                      <a:pt x="2313" y="622"/>
                    </a:lnTo>
                    <a:lnTo>
                      <a:pt x="2316" y="618"/>
                    </a:lnTo>
                    <a:lnTo>
                      <a:pt x="2319" y="613"/>
                    </a:lnTo>
                    <a:lnTo>
                      <a:pt x="2322" y="608"/>
                    </a:lnTo>
                    <a:lnTo>
                      <a:pt x="2325" y="604"/>
                    </a:lnTo>
                    <a:lnTo>
                      <a:pt x="2328" y="599"/>
                    </a:lnTo>
                    <a:lnTo>
                      <a:pt x="2331" y="595"/>
                    </a:lnTo>
                    <a:lnTo>
                      <a:pt x="2334" y="590"/>
                    </a:lnTo>
                    <a:lnTo>
                      <a:pt x="2337" y="586"/>
                    </a:lnTo>
                    <a:lnTo>
                      <a:pt x="2340" y="581"/>
                    </a:lnTo>
                    <a:lnTo>
                      <a:pt x="2343" y="577"/>
                    </a:lnTo>
                    <a:lnTo>
                      <a:pt x="2346" y="572"/>
                    </a:lnTo>
                    <a:lnTo>
                      <a:pt x="2349" y="568"/>
                    </a:lnTo>
                    <a:lnTo>
                      <a:pt x="2352" y="564"/>
                    </a:lnTo>
                    <a:lnTo>
                      <a:pt x="2355" y="559"/>
                    </a:lnTo>
                    <a:lnTo>
                      <a:pt x="2358" y="555"/>
                    </a:lnTo>
                    <a:lnTo>
                      <a:pt x="2361" y="550"/>
                    </a:lnTo>
                    <a:lnTo>
                      <a:pt x="2364" y="546"/>
                    </a:lnTo>
                    <a:lnTo>
                      <a:pt x="2367" y="542"/>
                    </a:lnTo>
                    <a:lnTo>
                      <a:pt x="2370" y="537"/>
                    </a:lnTo>
                    <a:lnTo>
                      <a:pt x="2373" y="533"/>
                    </a:lnTo>
                    <a:lnTo>
                      <a:pt x="2376" y="529"/>
                    </a:lnTo>
                    <a:lnTo>
                      <a:pt x="2379" y="524"/>
                    </a:lnTo>
                    <a:lnTo>
                      <a:pt x="2382" y="520"/>
                    </a:lnTo>
                    <a:lnTo>
                      <a:pt x="2385" y="516"/>
                    </a:lnTo>
                    <a:lnTo>
                      <a:pt x="2388" y="512"/>
                    </a:lnTo>
                    <a:lnTo>
                      <a:pt x="2391" y="507"/>
                    </a:lnTo>
                    <a:lnTo>
                      <a:pt x="2394" y="503"/>
                    </a:lnTo>
                    <a:lnTo>
                      <a:pt x="2397" y="499"/>
                    </a:lnTo>
                    <a:lnTo>
                      <a:pt x="2400" y="495"/>
                    </a:lnTo>
                    <a:lnTo>
                      <a:pt x="2403" y="491"/>
                    </a:lnTo>
                    <a:lnTo>
                      <a:pt x="2406" y="486"/>
                    </a:lnTo>
                    <a:lnTo>
                      <a:pt x="2409" y="482"/>
                    </a:lnTo>
                    <a:lnTo>
                      <a:pt x="2412" y="478"/>
                    </a:lnTo>
                    <a:lnTo>
                      <a:pt x="2415" y="474"/>
                    </a:lnTo>
                    <a:lnTo>
                      <a:pt x="2418" y="470"/>
                    </a:lnTo>
                    <a:lnTo>
                      <a:pt x="2421" y="466"/>
                    </a:lnTo>
                    <a:lnTo>
                      <a:pt x="2424" y="462"/>
                    </a:lnTo>
                    <a:lnTo>
                      <a:pt x="2427" y="458"/>
                    </a:lnTo>
                    <a:lnTo>
                      <a:pt x="2430" y="454"/>
                    </a:lnTo>
                    <a:lnTo>
                      <a:pt x="2433" y="450"/>
                    </a:lnTo>
                    <a:lnTo>
                      <a:pt x="2436" y="446"/>
                    </a:lnTo>
                    <a:lnTo>
                      <a:pt x="2439" y="442"/>
                    </a:lnTo>
                    <a:lnTo>
                      <a:pt x="2442" y="438"/>
                    </a:lnTo>
                    <a:lnTo>
                      <a:pt x="2445" y="434"/>
                    </a:lnTo>
                    <a:lnTo>
                      <a:pt x="2448" y="430"/>
                    </a:lnTo>
                    <a:lnTo>
                      <a:pt x="2451" y="426"/>
                    </a:lnTo>
                    <a:lnTo>
                      <a:pt x="2454" y="422"/>
                    </a:lnTo>
                    <a:lnTo>
                      <a:pt x="2457" y="418"/>
                    </a:lnTo>
                    <a:lnTo>
                      <a:pt x="2460" y="414"/>
                    </a:lnTo>
                    <a:lnTo>
                      <a:pt x="2463" y="411"/>
                    </a:lnTo>
                    <a:lnTo>
                      <a:pt x="2466" y="407"/>
                    </a:lnTo>
                    <a:lnTo>
                      <a:pt x="2469" y="403"/>
                    </a:lnTo>
                    <a:lnTo>
                      <a:pt x="2472" y="399"/>
                    </a:lnTo>
                    <a:lnTo>
                      <a:pt x="2475" y="395"/>
                    </a:lnTo>
                    <a:lnTo>
                      <a:pt x="2478" y="392"/>
                    </a:lnTo>
                    <a:lnTo>
                      <a:pt x="2481" y="388"/>
                    </a:lnTo>
                    <a:lnTo>
                      <a:pt x="2484" y="384"/>
                    </a:lnTo>
                    <a:lnTo>
                      <a:pt x="2487" y="381"/>
                    </a:lnTo>
                    <a:lnTo>
                      <a:pt x="2490" y="377"/>
                    </a:lnTo>
                    <a:lnTo>
                      <a:pt x="2493" y="373"/>
                    </a:lnTo>
                    <a:lnTo>
                      <a:pt x="2496" y="370"/>
                    </a:lnTo>
                    <a:lnTo>
                      <a:pt x="2499" y="366"/>
                    </a:lnTo>
                    <a:lnTo>
                      <a:pt x="2502" y="362"/>
                    </a:lnTo>
                    <a:lnTo>
                      <a:pt x="2505" y="359"/>
                    </a:lnTo>
                    <a:lnTo>
                      <a:pt x="2508" y="355"/>
                    </a:lnTo>
                    <a:lnTo>
                      <a:pt x="2511" y="352"/>
                    </a:lnTo>
                    <a:lnTo>
                      <a:pt x="2514" y="348"/>
                    </a:lnTo>
                    <a:lnTo>
                      <a:pt x="2517" y="345"/>
                    </a:lnTo>
                    <a:lnTo>
                      <a:pt x="2520" y="341"/>
                    </a:lnTo>
                    <a:lnTo>
                      <a:pt x="2523" y="338"/>
                    </a:lnTo>
                    <a:lnTo>
                      <a:pt x="2526" y="334"/>
                    </a:lnTo>
                    <a:lnTo>
                      <a:pt x="2529" y="331"/>
                    </a:lnTo>
                    <a:lnTo>
                      <a:pt x="2532" y="327"/>
                    </a:lnTo>
                    <a:lnTo>
                      <a:pt x="2535" y="324"/>
                    </a:lnTo>
                    <a:lnTo>
                      <a:pt x="2538" y="321"/>
                    </a:lnTo>
                    <a:lnTo>
                      <a:pt x="2541" y="317"/>
                    </a:lnTo>
                    <a:lnTo>
                      <a:pt x="2544" y="314"/>
                    </a:lnTo>
                    <a:lnTo>
                      <a:pt x="2547" y="311"/>
                    </a:lnTo>
                    <a:lnTo>
                      <a:pt x="2550" y="307"/>
                    </a:lnTo>
                    <a:lnTo>
                      <a:pt x="2553" y="304"/>
                    </a:lnTo>
                    <a:lnTo>
                      <a:pt x="2556" y="301"/>
                    </a:lnTo>
                    <a:lnTo>
                      <a:pt x="2559" y="298"/>
                    </a:lnTo>
                    <a:lnTo>
                      <a:pt x="2562" y="294"/>
                    </a:lnTo>
                    <a:lnTo>
                      <a:pt x="2565" y="291"/>
                    </a:lnTo>
                    <a:lnTo>
                      <a:pt x="2568" y="288"/>
                    </a:lnTo>
                    <a:lnTo>
                      <a:pt x="2571" y="285"/>
                    </a:lnTo>
                    <a:lnTo>
                      <a:pt x="2574" y="282"/>
                    </a:lnTo>
                    <a:lnTo>
                      <a:pt x="2577" y="278"/>
                    </a:lnTo>
                    <a:lnTo>
                      <a:pt x="2580" y="275"/>
                    </a:lnTo>
                    <a:lnTo>
                      <a:pt x="2583" y="272"/>
                    </a:lnTo>
                    <a:lnTo>
                      <a:pt x="2586" y="269"/>
                    </a:lnTo>
                    <a:lnTo>
                      <a:pt x="2589" y="266"/>
                    </a:lnTo>
                    <a:lnTo>
                      <a:pt x="2592" y="263"/>
                    </a:lnTo>
                    <a:lnTo>
                      <a:pt x="2595" y="260"/>
                    </a:lnTo>
                    <a:lnTo>
                      <a:pt x="2598" y="257"/>
                    </a:lnTo>
                    <a:lnTo>
                      <a:pt x="2601" y="254"/>
                    </a:lnTo>
                    <a:lnTo>
                      <a:pt x="2604" y="251"/>
                    </a:lnTo>
                    <a:lnTo>
                      <a:pt x="2607" y="248"/>
                    </a:lnTo>
                    <a:lnTo>
                      <a:pt x="2610" y="245"/>
                    </a:lnTo>
                    <a:lnTo>
                      <a:pt x="2613" y="242"/>
                    </a:lnTo>
                    <a:lnTo>
                      <a:pt x="2616" y="239"/>
                    </a:lnTo>
                    <a:lnTo>
                      <a:pt x="2619" y="236"/>
                    </a:lnTo>
                    <a:lnTo>
                      <a:pt x="2622" y="233"/>
                    </a:lnTo>
                    <a:lnTo>
                      <a:pt x="2625" y="231"/>
                    </a:lnTo>
                    <a:lnTo>
                      <a:pt x="2628" y="228"/>
                    </a:lnTo>
                    <a:lnTo>
                      <a:pt x="2631" y="225"/>
                    </a:lnTo>
                    <a:lnTo>
                      <a:pt x="2634" y="222"/>
                    </a:lnTo>
                    <a:lnTo>
                      <a:pt x="2637" y="219"/>
                    </a:lnTo>
                    <a:lnTo>
                      <a:pt x="2640" y="217"/>
                    </a:lnTo>
                    <a:lnTo>
                      <a:pt x="2643" y="214"/>
                    </a:lnTo>
                    <a:lnTo>
                      <a:pt x="2646" y="211"/>
                    </a:lnTo>
                    <a:lnTo>
                      <a:pt x="2649" y="208"/>
                    </a:lnTo>
                    <a:lnTo>
                      <a:pt x="2652" y="206"/>
                    </a:lnTo>
                    <a:lnTo>
                      <a:pt x="2655" y="203"/>
                    </a:lnTo>
                    <a:lnTo>
                      <a:pt x="2658" y="200"/>
                    </a:lnTo>
                    <a:lnTo>
                      <a:pt x="2661" y="198"/>
                    </a:lnTo>
                    <a:lnTo>
                      <a:pt x="2664" y="195"/>
                    </a:lnTo>
                    <a:lnTo>
                      <a:pt x="2667" y="192"/>
                    </a:lnTo>
                    <a:lnTo>
                      <a:pt x="2670" y="190"/>
                    </a:lnTo>
                    <a:lnTo>
                      <a:pt x="2673" y="187"/>
                    </a:lnTo>
                    <a:lnTo>
                      <a:pt x="2676" y="185"/>
                    </a:lnTo>
                    <a:lnTo>
                      <a:pt x="2679" y="182"/>
                    </a:lnTo>
                    <a:lnTo>
                      <a:pt x="2682" y="180"/>
                    </a:lnTo>
                    <a:lnTo>
                      <a:pt x="2685" y="177"/>
                    </a:lnTo>
                    <a:lnTo>
                      <a:pt x="2688" y="175"/>
                    </a:lnTo>
                    <a:lnTo>
                      <a:pt x="2691" y="172"/>
                    </a:lnTo>
                    <a:lnTo>
                      <a:pt x="2694" y="170"/>
                    </a:lnTo>
                    <a:lnTo>
                      <a:pt x="2697" y="167"/>
                    </a:lnTo>
                    <a:lnTo>
                      <a:pt x="2700" y="165"/>
                    </a:lnTo>
                    <a:lnTo>
                      <a:pt x="2703" y="163"/>
                    </a:lnTo>
                    <a:lnTo>
                      <a:pt x="2706" y="160"/>
                    </a:lnTo>
                    <a:lnTo>
                      <a:pt x="2709" y="158"/>
                    </a:lnTo>
                    <a:lnTo>
                      <a:pt x="2712" y="155"/>
                    </a:lnTo>
                    <a:lnTo>
                      <a:pt x="2715" y="153"/>
                    </a:lnTo>
                    <a:lnTo>
                      <a:pt x="2718" y="151"/>
                    </a:lnTo>
                    <a:lnTo>
                      <a:pt x="2721" y="149"/>
                    </a:lnTo>
                    <a:lnTo>
                      <a:pt x="2724" y="146"/>
                    </a:lnTo>
                    <a:lnTo>
                      <a:pt x="2727" y="144"/>
                    </a:lnTo>
                    <a:lnTo>
                      <a:pt x="2730" y="142"/>
                    </a:lnTo>
                    <a:lnTo>
                      <a:pt x="2733" y="140"/>
                    </a:lnTo>
                    <a:lnTo>
                      <a:pt x="2736" y="137"/>
                    </a:lnTo>
                    <a:lnTo>
                      <a:pt x="2739" y="135"/>
                    </a:lnTo>
                    <a:lnTo>
                      <a:pt x="2742" y="133"/>
                    </a:lnTo>
                    <a:lnTo>
                      <a:pt x="2745" y="131"/>
                    </a:lnTo>
                    <a:lnTo>
                      <a:pt x="2748" y="129"/>
                    </a:lnTo>
                    <a:lnTo>
                      <a:pt x="2751" y="127"/>
                    </a:lnTo>
                    <a:lnTo>
                      <a:pt x="2754" y="124"/>
                    </a:lnTo>
                    <a:lnTo>
                      <a:pt x="2757" y="122"/>
                    </a:lnTo>
                    <a:lnTo>
                      <a:pt x="2760" y="120"/>
                    </a:lnTo>
                    <a:lnTo>
                      <a:pt x="2763" y="118"/>
                    </a:lnTo>
                    <a:lnTo>
                      <a:pt x="2766" y="116"/>
                    </a:lnTo>
                    <a:lnTo>
                      <a:pt x="2769" y="114"/>
                    </a:lnTo>
                    <a:lnTo>
                      <a:pt x="2772" y="112"/>
                    </a:lnTo>
                    <a:lnTo>
                      <a:pt x="2775" y="110"/>
                    </a:lnTo>
                    <a:lnTo>
                      <a:pt x="2778" y="108"/>
                    </a:lnTo>
                    <a:lnTo>
                      <a:pt x="2781" y="106"/>
                    </a:lnTo>
                    <a:lnTo>
                      <a:pt x="2784" y="104"/>
                    </a:lnTo>
                    <a:lnTo>
                      <a:pt x="2787" y="102"/>
                    </a:lnTo>
                    <a:lnTo>
                      <a:pt x="2790" y="100"/>
                    </a:lnTo>
                    <a:lnTo>
                      <a:pt x="2793" y="98"/>
                    </a:lnTo>
                    <a:lnTo>
                      <a:pt x="2796" y="96"/>
                    </a:lnTo>
                    <a:lnTo>
                      <a:pt x="2799" y="95"/>
                    </a:lnTo>
                    <a:lnTo>
                      <a:pt x="2802" y="93"/>
                    </a:lnTo>
                    <a:lnTo>
                      <a:pt x="2805" y="91"/>
                    </a:lnTo>
                    <a:lnTo>
                      <a:pt x="2808" y="89"/>
                    </a:lnTo>
                    <a:lnTo>
                      <a:pt x="2811" y="87"/>
                    </a:lnTo>
                    <a:lnTo>
                      <a:pt x="2814" y="85"/>
                    </a:lnTo>
                    <a:lnTo>
                      <a:pt x="2817" y="84"/>
                    </a:lnTo>
                    <a:lnTo>
                      <a:pt x="2820" y="82"/>
                    </a:lnTo>
                    <a:lnTo>
                      <a:pt x="2823" y="80"/>
                    </a:lnTo>
                    <a:lnTo>
                      <a:pt x="2826" y="78"/>
                    </a:lnTo>
                    <a:lnTo>
                      <a:pt x="2829" y="77"/>
                    </a:lnTo>
                    <a:lnTo>
                      <a:pt x="2832" y="75"/>
                    </a:lnTo>
                    <a:lnTo>
                      <a:pt x="2835" y="73"/>
                    </a:lnTo>
                    <a:lnTo>
                      <a:pt x="2838" y="72"/>
                    </a:lnTo>
                    <a:lnTo>
                      <a:pt x="2841" y="70"/>
                    </a:lnTo>
                    <a:lnTo>
                      <a:pt x="2844" y="68"/>
                    </a:lnTo>
                    <a:lnTo>
                      <a:pt x="2847" y="67"/>
                    </a:lnTo>
                    <a:lnTo>
                      <a:pt x="2850" y="65"/>
                    </a:lnTo>
                    <a:lnTo>
                      <a:pt x="2853" y="63"/>
                    </a:lnTo>
                    <a:lnTo>
                      <a:pt x="2856" y="62"/>
                    </a:lnTo>
                    <a:lnTo>
                      <a:pt x="2859" y="60"/>
                    </a:lnTo>
                    <a:lnTo>
                      <a:pt x="2862" y="59"/>
                    </a:lnTo>
                    <a:lnTo>
                      <a:pt x="2865" y="57"/>
                    </a:lnTo>
                    <a:lnTo>
                      <a:pt x="2868" y="55"/>
                    </a:lnTo>
                    <a:lnTo>
                      <a:pt x="2871" y="54"/>
                    </a:lnTo>
                    <a:lnTo>
                      <a:pt x="2874" y="52"/>
                    </a:lnTo>
                    <a:lnTo>
                      <a:pt x="2877" y="51"/>
                    </a:lnTo>
                    <a:lnTo>
                      <a:pt x="2880" y="49"/>
                    </a:lnTo>
                    <a:lnTo>
                      <a:pt x="2883" y="48"/>
                    </a:lnTo>
                    <a:lnTo>
                      <a:pt x="2886" y="46"/>
                    </a:lnTo>
                    <a:lnTo>
                      <a:pt x="2889" y="45"/>
                    </a:lnTo>
                    <a:lnTo>
                      <a:pt x="2892" y="43"/>
                    </a:lnTo>
                    <a:lnTo>
                      <a:pt x="2895" y="42"/>
                    </a:lnTo>
                    <a:lnTo>
                      <a:pt x="2898" y="41"/>
                    </a:lnTo>
                    <a:lnTo>
                      <a:pt x="2901" y="39"/>
                    </a:lnTo>
                    <a:lnTo>
                      <a:pt x="2904" y="38"/>
                    </a:lnTo>
                    <a:lnTo>
                      <a:pt x="2907" y="36"/>
                    </a:lnTo>
                    <a:lnTo>
                      <a:pt x="2910" y="35"/>
                    </a:lnTo>
                    <a:lnTo>
                      <a:pt x="2913" y="34"/>
                    </a:lnTo>
                    <a:lnTo>
                      <a:pt x="2916" y="32"/>
                    </a:lnTo>
                    <a:lnTo>
                      <a:pt x="2919" y="31"/>
                    </a:lnTo>
                    <a:lnTo>
                      <a:pt x="2922" y="30"/>
                    </a:lnTo>
                    <a:lnTo>
                      <a:pt x="2925" y="28"/>
                    </a:lnTo>
                    <a:lnTo>
                      <a:pt x="2928" y="27"/>
                    </a:lnTo>
                    <a:lnTo>
                      <a:pt x="2931" y="26"/>
                    </a:lnTo>
                    <a:lnTo>
                      <a:pt x="2934" y="25"/>
                    </a:lnTo>
                    <a:lnTo>
                      <a:pt x="2937" y="23"/>
                    </a:lnTo>
                    <a:lnTo>
                      <a:pt x="2940" y="22"/>
                    </a:lnTo>
                    <a:lnTo>
                      <a:pt x="2943" y="21"/>
                    </a:lnTo>
                    <a:lnTo>
                      <a:pt x="2946" y="20"/>
                    </a:lnTo>
                    <a:lnTo>
                      <a:pt x="2949" y="18"/>
                    </a:lnTo>
                    <a:lnTo>
                      <a:pt x="2952" y="17"/>
                    </a:lnTo>
                    <a:lnTo>
                      <a:pt x="2955" y="16"/>
                    </a:lnTo>
                    <a:lnTo>
                      <a:pt x="2958" y="15"/>
                    </a:lnTo>
                    <a:lnTo>
                      <a:pt x="2961" y="14"/>
                    </a:lnTo>
                    <a:lnTo>
                      <a:pt x="2964" y="13"/>
                    </a:lnTo>
                    <a:lnTo>
                      <a:pt x="2967" y="11"/>
                    </a:lnTo>
                    <a:lnTo>
                      <a:pt x="2970" y="10"/>
                    </a:lnTo>
                    <a:lnTo>
                      <a:pt x="2973" y="9"/>
                    </a:lnTo>
                    <a:lnTo>
                      <a:pt x="2976" y="8"/>
                    </a:lnTo>
                    <a:lnTo>
                      <a:pt x="2979" y="7"/>
                    </a:lnTo>
                    <a:lnTo>
                      <a:pt x="2982" y="6"/>
                    </a:lnTo>
                    <a:lnTo>
                      <a:pt x="2985" y="5"/>
                    </a:lnTo>
                    <a:lnTo>
                      <a:pt x="2988" y="4"/>
                    </a:lnTo>
                    <a:lnTo>
                      <a:pt x="2991" y="3"/>
                    </a:lnTo>
                    <a:lnTo>
                      <a:pt x="2994" y="2"/>
                    </a:lnTo>
                    <a:lnTo>
                      <a:pt x="2997" y="1"/>
                    </a:lnTo>
                  </a:path>
                </a:pathLst>
              </a:custGeom>
              <a:noFill/>
              <a:ln w="793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3" name="Rectangle 8"/>
              <p:cNvSpPr>
                <a:spLocks noChangeArrowheads="1"/>
              </p:cNvSpPr>
              <p:nvPr/>
            </p:nvSpPr>
            <p:spPr bwMode="auto">
              <a:xfrm>
                <a:off x="2373" y="873"/>
                <a:ext cx="2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FF"/>
                    </a:solidFill>
                  </a:rPr>
                  <a:t> </a:t>
                </a:r>
                <a:endParaRPr lang="en-US" altLang="cs-CZ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42" name="Group 30"/>
            <p:cNvGrpSpPr>
              <a:grpSpLocks/>
            </p:cNvGrpSpPr>
            <p:nvPr/>
          </p:nvGrpSpPr>
          <p:grpSpPr bwMode="auto">
            <a:xfrm>
              <a:off x="1641475" y="1158875"/>
              <a:ext cx="2995613" cy="2141538"/>
              <a:chOff x="898" y="751"/>
              <a:chExt cx="1887" cy="1349"/>
            </a:xfrm>
          </p:grpSpPr>
          <p:sp>
            <p:nvSpPr>
              <p:cNvPr id="744" name="Line 32"/>
              <p:cNvSpPr>
                <a:spLocks noChangeShapeType="1"/>
              </p:cNvSpPr>
              <p:nvPr/>
            </p:nvSpPr>
            <p:spPr bwMode="auto">
              <a:xfrm>
                <a:off x="1009" y="1997"/>
                <a:ext cx="17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5" name="Line 33"/>
              <p:cNvSpPr>
                <a:spLocks noChangeShapeType="1"/>
              </p:cNvSpPr>
              <p:nvPr/>
            </p:nvSpPr>
            <p:spPr bwMode="auto">
              <a:xfrm flipV="1">
                <a:off x="1440" y="198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6" name="Line 34"/>
              <p:cNvSpPr>
                <a:spLocks noChangeShapeType="1"/>
              </p:cNvSpPr>
              <p:nvPr/>
            </p:nvSpPr>
            <p:spPr bwMode="auto">
              <a:xfrm flipV="1">
                <a:off x="1872" y="198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7" name="Line 35"/>
              <p:cNvSpPr>
                <a:spLocks noChangeShapeType="1"/>
              </p:cNvSpPr>
              <p:nvPr/>
            </p:nvSpPr>
            <p:spPr bwMode="auto">
              <a:xfrm flipV="1">
                <a:off x="2304" y="198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8" name="Line 36"/>
              <p:cNvSpPr>
                <a:spLocks noChangeShapeType="1"/>
              </p:cNvSpPr>
              <p:nvPr/>
            </p:nvSpPr>
            <p:spPr bwMode="auto">
              <a:xfrm flipV="1">
                <a:off x="1095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9" name="Line 37"/>
              <p:cNvSpPr>
                <a:spLocks noChangeShapeType="1"/>
              </p:cNvSpPr>
              <p:nvPr/>
            </p:nvSpPr>
            <p:spPr bwMode="auto">
              <a:xfrm flipV="1">
                <a:off x="1181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0" name="Line 38"/>
              <p:cNvSpPr>
                <a:spLocks noChangeShapeType="1"/>
              </p:cNvSpPr>
              <p:nvPr/>
            </p:nvSpPr>
            <p:spPr bwMode="auto">
              <a:xfrm flipV="1">
                <a:off x="1268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1" name="Line 39"/>
              <p:cNvSpPr>
                <a:spLocks noChangeShapeType="1"/>
              </p:cNvSpPr>
              <p:nvPr/>
            </p:nvSpPr>
            <p:spPr bwMode="auto">
              <a:xfrm flipV="1">
                <a:off x="1354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2" name="Line 40"/>
              <p:cNvSpPr>
                <a:spLocks noChangeShapeType="1"/>
              </p:cNvSpPr>
              <p:nvPr/>
            </p:nvSpPr>
            <p:spPr bwMode="auto">
              <a:xfrm flipV="1">
                <a:off x="1527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3" name="Line 41"/>
              <p:cNvSpPr>
                <a:spLocks noChangeShapeType="1"/>
              </p:cNvSpPr>
              <p:nvPr/>
            </p:nvSpPr>
            <p:spPr bwMode="auto">
              <a:xfrm flipV="1">
                <a:off x="1613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4" name="Line 42"/>
              <p:cNvSpPr>
                <a:spLocks noChangeShapeType="1"/>
              </p:cNvSpPr>
              <p:nvPr/>
            </p:nvSpPr>
            <p:spPr bwMode="auto">
              <a:xfrm flipV="1">
                <a:off x="1700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5" name="Line 43"/>
              <p:cNvSpPr>
                <a:spLocks noChangeShapeType="1"/>
              </p:cNvSpPr>
              <p:nvPr/>
            </p:nvSpPr>
            <p:spPr bwMode="auto">
              <a:xfrm flipV="1">
                <a:off x="1785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6" name="Line 44"/>
              <p:cNvSpPr>
                <a:spLocks noChangeShapeType="1"/>
              </p:cNvSpPr>
              <p:nvPr/>
            </p:nvSpPr>
            <p:spPr bwMode="auto">
              <a:xfrm flipV="1">
                <a:off x="1958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7" name="Line 45"/>
              <p:cNvSpPr>
                <a:spLocks noChangeShapeType="1"/>
              </p:cNvSpPr>
              <p:nvPr/>
            </p:nvSpPr>
            <p:spPr bwMode="auto">
              <a:xfrm flipV="1">
                <a:off x="2045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8" name="Line 46"/>
              <p:cNvSpPr>
                <a:spLocks noChangeShapeType="1"/>
              </p:cNvSpPr>
              <p:nvPr/>
            </p:nvSpPr>
            <p:spPr bwMode="auto">
              <a:xfrm flipV="1">
                <a:off x="2132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9" name="Line 47"/>
              <p:cNvSpPr>
                <a:spLocks noChangeShapeType="1"/>
              </p:cNvSpPr>
              <p:nvPr/>
            </p:nvSpPr>
            <p:spPr bwMode="auto">
              <a:xfrm flipV="1">
                <a:off x="2218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0" name="Line 48"/>
              <p:cNvSpPr>
                <a:spLocks noChangeShapeType="1"/>
              </p:cNvSpPr>
              <p:nvPr/>
            </p:nvSpPr>
            <p:spPr bwMode="auto">
              <a:xfrm flipV="1">
                <a:off x="2391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1" name="Line 49"/>
              <p:cNvSpPr>
                <a:spLocks noChangeShapeType="1"/>
              </p:cNvSpPr>
              <p:nvPr/>
            </p:nvSpPr>
            <p:spPr bwMode="auto">
              <a:xfrm flipV="1">
                <a:off x="2477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2" name="Line 50"/>
              <p:cNvSpPr>
                <a:spLocks noChangeShapeType="1"/>
              </p:cNvSpPr>
              <p:nvPr/>
            </p:nvSpPr>
            <p:spPr bwMode="auto">
              <a:xfrm flipV="1">
                <a:off x="2564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3" name="Line 51"/>
              <p:cNvSpPr>
                <a:spLocks noChangeShapeType="1"/>
              </p:cNvSpPr>
              <p:nvPr/>
            </p:nvSpPr>
            <p:spPr bwMode="auto">
              <a:xfrm flipV="1">
                <a:off x="2650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4" name="Rectangle 52"/>
              <p:cNvSpPr>
                <a:spLocks noChangeArrowheads="1"/>
              </p:cNvSpPr>
              <p:nvPr/>
            </p:nvSpPr>
            <p:spPr bwMode="auto">
              <a:xfrm>
                <a:off x="967" y="2022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0.0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5" name="Rectangle 53"/>
              <p:cNvSpPr>
                <a:spLocks noChangeArrowheads="1"/>
              </p:cNvSpPr>
              <p:nvPr/>
            </p:nvSpPr>
            <p:spPr bwMode="auto">
              <a:xfrm>
                <a:off x="1399" y="2022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0.5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6" name="Rectangle 54"/>
              <p:cNvSpPr>
                <a:spLocks noChangeArrowheads="1"/>
              </p:cNvSpPr>
              <p:nvPr/>
            </p:nvSpPr>
            <p:spPr bwMode="auto">
              <a:xfrm>
                <a:off x="1831" y="2022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1.0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7" name="Rectangle 55"/>
              <p:cNvSpPr>
                <a:spLocks noChangeArrowheads="1"/>
              </p:cNvSpPr>
              <p:nvPr/>
            </p:nvSpPr>
            <p:spPr bwMode="auto">
              <a:xfrm>
                <a:off x="2263" y="2022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1.5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" name="Rectangle 56"/>
              <p:cNvSpPr>
                <a:spLocks noChangeArrowheads="1"/>
              </p:cNvSpPr>
              <p:nvPr/>
            </p:nvSpPr>
            <p:spPr bwMode="auto">
              <a:xfrm>
                <a:off x="2695" y="2022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2.0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" name="Line 57"/>
              <p:cNvSpPr>
                <a:spLocks noChangeShapeType="1"/>
              </p:cNvSpPr>
              <p:nvPr/>
            </p:nvSpPr>
            <p:spPr bwMode="auto">
              <a:xfrm>
                <a:off x="1009" y="789"/>
                <a:ext cx="17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0" name="Line 58"/>
              <p:cNvSpPr>
                <a:spLocks noChangeShapeType="1"/>
              </p:cNvSpPr>
              <p:nvPr/>
            </p:nvSpPr>
            <p:spPr bwMode="auto">
              <a:xfrm>
                <a:off x="1440" y="78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1" name="Line 59"/>
              <p:cNvSpPr>
                <a:spLocks noChangeShapeType="1"/>
              </p:cNvSpPr>
              <p:nvPr/>
            </p:nvSpPr>
            <p:spPr bwMode="auto">
              <a:xfrm>
                <a:off x="1872" y="78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2" name="Line 60"/>
              <p:cNvSpPr>
                <a:spLocks noChangeShapeType="1"/>
              </p:cNvSpPr>
              <p:nvPr/>
            </p:nvSpPr>
            <p:spPr bwMode="auto">
              <a:xfrm>
                <a:off x="2304" y="78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3" name="Line 61"/>
              <p:cNvSpPr>
                <a:spLocks noChangeShapeType="1"/>
              </p:cNvSpPr>
              <p:nvPr/>
            </p:nvSpPr>
            <p:spPr bwMode="auto">
              <a:xfrm>
                <a:off x="1095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4" name="Line 62"/>
              <p:cNvSpPr>
                <a:spLocks noChangeShapeType="1"/>
              </p:cNvSpPr>
              <p:nvPr/>
            </p:nvSpPr>
            <p:spPr bwMode="auto">
              <a:xfrm>
                <a:off x="1181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5" name="Line 63"/>
              <p:cNvSpPr>
                <a:spLocks noChangeShapeType="1"/>
              </p:cNvSpPr>
              <p:nvPr/>
            </p:nvSpPr>
            <p:spPr bwMode="auto">
              <a:xfrm>
                <a:off x="1268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6" name="Line 64"/>
              <p:cNvSpPr>
                <a:spLocks noChangeShapeType="1"/>
              </p:cNvSpPr>
              <p:nvPr/>
            </p:nvSpPr>
            <p:spPr bwMode="auto">
              <a:xfrm>
                <a:off x="1354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7" name="Line 65"/>
              <p:cNvSpPr>
                <a:spLocks noChangeShapeType="1"/>
              </p:cNvSpPr>
              <p:nvPr/>
            </p:nvSpPr>
            <p:spPr bwMode="auto">
              <a:xfrm>
                <a:off x="1527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8" name="Line 66"/>
              <p:cNvSpPr>
                <a:spLocks noChangeShapeType="1"/>
              </p:cNvSpPr>
              <p:nvPr/>
            </p:nvSpPr>
            <p:spPr bwMode="auto">
              <a:xfrm>
                <a:off x="1613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9" name="Line 67"/>
              <p:cNvSpPr>
                <a:spLocks noChangeShapeType="1"/>
              </p:cNvSpPr>
              <p:nvPr/>
            </p:nvSpPr>
            <p:spPr bwMode="auto">
              <a:xfrm>
                <a:off x="1700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0" name="Line 68"/>
              <p:cNvSpPr>
                <a:spLocks noChangeShapeType="1"/>
              </p:cNvSpPr>
              <p:nvPr/>
            </p:nvSpPr>
            <p:spPr bwMode="auto">
              <a:xfrm>
                <a:off x="1785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1" name="Line 69"/>
              <p:cNvSpPr>
                <a:spLocks noChangeShapeType="1"/>
              </p:cNvSpPr>
              <p:nvPr/>
            </p:nvSpPr>
            <p:spPr bwMode="auto">
              <a:xfrm>
                <a:off x="1958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2" name="Line 70"/>
              <p:cNvSpPr>
                <a:spLocks noChangeShapeType="1"/>
              </p:cNvSpPr>
              <p:nvPr/>
            </p:nvSpPr>
            <p:spPr bwMode="auto">
              <a:xfrm>
                <a:off x="2045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3" name="Line 71"/>
              <p:cNvSpPr>
                <a:spLocks noChangeShapeType="1"/>
              </p:cNvSpPr>
              <p:nvPr/>
            </p:nvSpPr>
            <p:spPr bwMode="auto">
              <a:xfrm>
                <a:off x="2132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4" name="Line 72"/>
              <p:cNvSpPr>
                <a:spLocks noChangeShapeType="1"/>
              </p:cNvSpPr>
              <p:nvPr/>
            </p:nvSpPr>
            <p:spPr bwMode="auto">
              <a:xfrm>
                <a:off x="2218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5" name="Line 73"/>
              <p:cNvSpPr>
                <a:spLocks noChangeShapeType="1"/>
              </p:cNvSpPr>
              <p:nvPr/>
            </p:nvSpPr>
            <p:spPr bwMode="auto">
              <a:xfrm>
                <a:off x="2391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6" name="Line 74"/>
              <p:cNvSpPr>
                <a:spLocks noChangeShapeType="1"/>
              </p:cNvSpPr>
              <p:nvPr/>
            </p:nvSpPr>
            <p:spPr bwMode="auto">
              <a:xfrm>
                <a:off x="2477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7" name="Line 75"/>
              <p:cNvSpPr>
                <a:spLocks noChangeShapeType="1"/>
              </p:cNvSpPr>
              <p:nvPr/>
            </p:nvSpPr>
            <p:spPr bwMode="auto">
              <a:xfrm>
                <a:off x="2564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8" name="Line 76"/>
              <p:cNvSpPr>
                <a:spLocks noChangeShapeType="1"/>
              </p:cNvSpPr>
              <p:nvPr/>
            </p:nvSpPr>
            <p:spPr bwMode="auto">
              <a:xfrm>
                <a:off x="2650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9" name="Line 77"/>
              <p:cNvSpPr>
                <a:spLocks noChangeShapeType="1"/>
              </p:cNvSpPr>
              <p:nvPr/>
            </p:nvSpPr>
            <p:spPr bwMode="auto">
              <a:xfrm flipV="1">
                <a:off x="1009" y="789"/>
                <a:ext cx="1" cy="120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0" name="Line 78"/>
              <p:cNvSpPr>
                <a:spLocks noChangeShapeType="1"/>
              </p:cNvSpPr>
              <p:nvPr/>
            </p:nvSpPr>
            <p:spPr bwMode="auto">
              <a:xfrm>
                <a:off x="1009" y="1795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1" name="Line 79"/>
              <p:cNvSpPr>
                <a:spLocks noChangeShapeType="1"/>
              </p:cNvSpPr>
              <p:nvPr/>
            </p:nvSpPr>
            <p:spPr bwMode="auto">
              <a:xfrm>
                <a:off x="1009" y="1594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2" name="Line 80"/>
              <p:cNvSpPr>
                <a:spLocks noChangeShapeType="1"/>
              </p:cNvSpPr>
              <p:nvPr/>
            </p:nvSpPr>
            <p:spPr bwMode="auto">
              <a:xfrm>
                <a:off x="1009" y="1392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3" name="Line 81"/>
              <p:cNvSpPr>
                <a:spLocks noChangeShapeType="1"/>
              </p:cNvSpPr>
              <p:nvPr/>
            </p:nvSpPr>
            <p:spPr bwMode="auto">
              <a:xfrm>
                <a:off x="1009" y="1191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4" name="Line 82"/>
              <p:cNvSpPr>
                <a:spLocks noChangeShapeType="1"/>
              </p:cNvSpPr>
              <p:nvPr/>
            </p:nvSpPr>
            <p:spPr bwMode="auto">
              <a:xfrm>
                <a:off x="1009" y="990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5" name="Rectangle 83"/>
              <p:cNvSpPr>
                <a:spLocks noChangeArrowheads="1"/>
              </p:cNvSpPr>
              <p:nvPr/>
            </p:nvSpPr>
            <p:spPr bwMode="auto">
              <a:xfrm>
                <a:off x="898" y="1959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0.0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6" name="Rectangle 84"/>
              <p:cNvSpPr>
                <a:spLocks noChangeArrowheads="1"/>
              </p:cNvSpPr>
              <p:nvPr/>
            </p:nvSpPr>
            <p:spPr bwMode="auto">
              <a:xfrm>
                <a:off x="898" y="1758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0.2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7" name="Rectangle 85"/>
              <p:cNvSpPr>
                <a:spLocks noChangeArrowheads="1"/>
              </p:cNvSpPr>
              <p:nvPr/>
            </p:nvSpPr>
            <p:spPr bwMode="auto">
              <a:xfrm>
                <a:off x="898" y="1556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0.4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" name="Rectangle 86"/>
              <p:cNvSpPr>
                <a:spLocks noChangeArrowheads="1"/>
              </p:cNvSpPr>
              <p:nvPr/>
            </p:nvSpPr>
            <p:spPr bwMode="auto">
              <a:xfrm>
                <a:off x="898" y="1354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0.6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" name="Rectangle 87"/>
              <p:cNvSpPr>
                <a:spLocks noChangeArrowheads="1"/>
              </p:cNvSpPr>
              <p:nvPr/>
            </p:nvSpPr>
            <p:spPr bwMode="auto">
              <a:xfrm>
                <a:off x="898" y="1153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0.8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0" name="Rectangle 88"/>
              <p:cNvSpPr>
                <a:spLocks noChangeArrowheads="1"/>
              </p:cNvSpPr>
              <p:nvPr/>
            </p:nvSpPr>
            <p:spPr bwMode="auto">
              <a:xfrm>
                <a:off x="898" y="952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1.0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1" name="Rectangle 89"/>
              <p:cNvSpPr>
                <a:spLocks noChangeArrowheads="1"/>
              </p:cNvSpPr>
              <p:nvPr/>
            </p:nvSpPr>
            <p:spPr bwMode="auto">
              <a:xfrm>
                <a:off x="898" y="751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1.2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2" name="Line 90"/>
              <p:cNvSpPr>
                <a:spLocks noChangeShapeType="1"/>
              </p:cNvSpPr>
              <p:nvPr/>
            </p:nvSpPr>
            <p:spPr bwMode="auto">
              <a:xfrm flipV="1">
                <a:off x="2736" y="789"/>
                <a:ext cx="1" cy="120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3" name="Line 91"/>
              <p:cNvSpPr>
                <a:spLocks noChangeShapeType="1"/>
              </p:cNvSpPr>
              <p:nvPr/>
            </p:nvSpPr>
            <p:spPr bwMode="auto">
              <a:xfrm flipH="1">
                <a:off x="2719" y="1795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4" name="Line 92"/>
              <p:cNvSpPr>
                <a:spLocks noChangeShapeType="1"/>
              </p:cNvSpPr>
              <p:nvPr/>
            </p:nvSpPr>
            <p:spPr bwMode="auto">
              <a:xfrm flipH="1">
                <a:off x="2719" y="1594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5" name="Line 93"/>
              <p:cNvSpPr>
                <a:spLocks noChangeShapeType="1"/>
              </p:cNvSpPr>
              <p:nvPr/>
            </p:nvSpPr>
            <p:spPr bwMode="auto">
              <a:xfrm flipH="1">
                <a:off x="2719" y="1392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6" name="Line 94"/>
              <p:cNvSpPr>
                <a:spLocks noChangeShapeType="1"/>
              </p:cNvSpPr>
              <p:nvPr/>
            </p:nvSpPr>
            <p:spPr bwMode="auto">
              <a:xfrm flipH="1">
                <a:off x="2719" y="1191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7" name="Line 95"/>
              <p:cNvSpPr>
                <a:spLocks noChangeShapeType="1"/>
              </p:cNvSpPr>
              <p:nvPr/>
            </p:nvSpPr>
            <p:spPr bwMode="auto">
              <a:xfrm flipH="1">
                <a:off x="2719" y="990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8" name="Freeform 96"/>
              <p:cNvSpPr>
                <a:spLocks/>
              </p:cNvSpPr>
              <p:nvPr/>
            </p:nvSpPr>
            <p:spPr bwMode="auto">
              <a:xfrm flipV="1">
                <a:off x="1009" y="974"/>
                <a:ext cx="1726" cy="1023"/>
              </a:xfrm>
              <a:custGeom>
                <a:avLst/>
                <a:gdLst>
                  <a:gd name="T0" fmla="*/ 1 w 2997"/>
                  <a:gd name="T1" fmla="*/ 1 h 1776"/>
                  <a:gd name="T2" fmla="*/ 1 w 2997"/>
                  <a:gd name="T3" fmla="*/ 1 h 1776"/>
                  <a:gd name="T4" fmla="*/ 1 w 2997"/>
                  <a:gd name="T5" fmla="*/ 1 h 1776"/>
                  <a:gd name="T6" fmla="*/ 1 w 2997"/>
                  <a:gd name="T7" fmla="*/ 1 h 1776"/>
                  <a:gd name="T8" fmla="*/ 2 w 2997"/>
                  <a:gd name="T9" fmla="*/ 2 h 1776"/>
                  <a:gd name="T10" fmla="*/ 2 w 2997"/>
                  <a:gd name="T11" fmla="*/ 2 h 1776"/>
                  <a:gd name="T12" fmla="*/ 2 w 2997"/>
                  <a:gd name="T13" fmla="*/ 3 h 1776"/>
                  <a:gd name="T14" fmla="*/ 3 w 2997"/>
                  <a:gd name="T15" fmla="*/ 3 h 1776"/>
                  <a:gd name="T16" fmla="*/ 3 w 2997"/>
                  <a:gd name="T17" fmla="*/ 3 h 1776"/>
                  <a:gd name="T18" fmla="*/ 3 w 2997"/>
                  <a:gd name="T19" fmla="*/ 4 h 1776"/>
                  <a:gd name="T20" fmla="*/ 3 w 2997"/>
                  <a:gd name="T21" fmla="*/ 5 h 1776"/>
                  <a:gd name="T22" fmla="*/ 4 w 2997"/>
                  <a:gd name="T23" fmla="*/ 5 h 1776"/>
                  <a:gd name="T24" fmla="*/ 4 w 2997"/>
                  <a:gd name="T25" fmla="*/ 5 h 1776"/>
                  <a:gd name="T26" fmla="*/ 5 w 2997"/>
                  <a:gd name="T27" fmla="*/ 5 h 1776"/>
                  <a:gd name="T28" fmla="*/ 5 w 2997"/>
                  <a:gd name="T29" fmla="*/ 6 h 1776"/>
                  <a:gd name="T30" fmla="*/ 5 w 2997"/>
                  <a:gd name="T31" fmla="*/ 6 h 1776"/>
                  <a:gd name="T32" fmla="*/ 6 w 2997"/>
                  <a:gd name="T33" fmla="*/ 6 h 1776"/>
                  <a:gd name="T34" fmla="*/ 6 w 2997"/>
                  <a:gd name="T35" fmla="*/ 7 h 1776"/>
                  <a:gd name="T36" fmla="*/ 6 w 2997"/>
                  <a:gd name="T37" fmla="*/ 7 h 1776"/>
                  <a:gd name="T38" fmla="*/ 7 w 2997"/>
                  <a:gd name="T39" fmla="*/ 8 h 1776"/>
                  <a:gd name="T40" fmla="*/ 7 w 2997"/>
                  <a:gd name="T41" fmla="*/ 8 h 1776"/>
                  <a:gd name="T42" fmla="*/ 7 w 2997"/>
                  <a:gd name="T43" fmla="*/ 8 h 1776"/>
                  <a:gd name="T44" fmla="*/ 7 w 2997"/>
                  <a:gd name="T45" fmla="*/ 9 h 1776"/>
                  <a:gd name="T46" fmla="*/ 8 w 2997"/>
                  <a:gd name="T47" fmla="*/ 9 h 1776"/>
                  <a:gd name="T48" fmla="*/ 8 w 2997"/>
                  <a:gd name="T49" fmla="*/ 10 h 1776"/>
                  <a:gd name="T50" fmla="*/ 9 w 2997"/>
                  <a:gd name="T51" fmla="*/ 10 h 1776"/>
                  <a:gd name="T52" fmla="*/ 9 w 2997"/>
                  <a:gd name="T53" fmla="*/ 10 h 1776"/>
                  <a:gd name="T54" fmla="*/ 9 w 2997"/>
                  <a:gd name="T55" fmla="*/ 11 h 1776"/>
                  <a:gd name="T56" fmla="*/ 10 w 2997"/>
                  <a:gd name="T57" fmla="*/ 12 h 1776"/>
                  <a:gd name="T58" fmla="*/ 10 w 2997"/>
                  <a:gd name="T59" fmla="*/ 12 h 1776"/>
                  <a:gd name="T60" fmla="*/ 10 w 2997"/>
                  <a:gd name="T61" fmla="*/ 12 h 1776"/>
                  <a:gd name="T62" fmla="*/ 10 w 2997"/>
                  <a:gd name="T63" fmla="*/ 12 h 1776"/>
                  <a:gd name="T64" fmla="*/ 11 w 2997"/>
                  <a:gd name="T65" fmla="*/ 12 h 1776"/>
                  <a:gd name="T66" fmla="*/ 12 w 2997"/>
                  <a:gd name="T67" fmla="*/ 11 h 1776"/>
                  <a:gd name="T68" fmla="*/ 12 w 2997"/>
                  <a:gd name="T69" fmla="*/ 10 h 1776"/>
                  <a:gd name="T70" fmla="*/ 12 w 2997"/>
                  <a:gd name="T71" fmla="*/ 10 h 1776"/>
                  <a:gd name="T72" fmla="*/ 12 w 2997"/>
                  <a:gd name="T73" fmla="*/ 10 h 1776"/>
                  <a:gd name="T74" fmla="*/ 13 w 2997"/>
                  <a:gd name="T75" fmla="*/ 10 h 1776"/>
                  <a:gd name="T76" fmla="*/ 13 w 2997"/>
                  <a:gd name="T77" fmla="*/ 9 h 1776"/>
                  <a:gd name="T78" fmla="*/ 13 w 2997"/>
                  <a:gd name="T79" fmla="*/ 9 h 1776"/>
                  <a:gd name="T80" fmla="*/ 14 w 2997"/>
                  <a:gd name="T81" fmla="*/ 8 h 1776"/>
                  <a:gd name="T82" fmla="*/ 14 w 2997"/>
                  <a:gd name="T83" fmla="*/ 7 h 1776"/>
                  <a:gd name="T84" fmla="*/ 14 w 2997"/>
                  <a:gd name="T85" fmla="*/ 7 h 1776"/>
                  <a:gd name="T86" fmla="*/ 14 w 2997"/>
                  <a:gd name="T87" fmla="*/ 7 h 1776"/>
                  <a:gd name="T88" fmla="*/ 15 w 2997"/>
                  <a:gd name="T89" fmla="*/ 7 h 1776"/>
                  <a:gd name="T90" fmla="*/ 15 w 2997"/>
                  <a:gd name="T91" fmla="*/ 7 h 1776"/>
                  <a:gd name="T92" fmla="*/ 16 w 2997"/>
                  <a:gd name="T93" fmla="*/ 6 h 1776"/>
                  <a:gd name="T94" fmla="*/ 16 w 2997"/>
                  <a:gd name="T95" fmla="*/ 6 h 1776"/>
                  <a:gd name="T96" fmla="*/ 17 w 2997"/>
                  <a:gd name="T97" fmla="*/ 5 h 1776"/>
                  <a:gd name="T98" fmla="*/ 17 w 2997"/>
                  <a:gd name="T99" fmla="*/ 5 h 1776"/>
                  <a:gd name="T100" fmla="*/ 17 w 2997"/>
                  <a:gd name="T101" fmla="*/ 5 h 1776"/>
                  <a:gd name="T102" fmla="*/ 17 w 2997"/>
                  <a:gd name="T103" fmla="*/ 4 h 1776"/>
                  <a:gd name="T104" fmla="*/ 18 w 2997"/>
                  <a:gd name="T105" fmla="*/ 3 h 1776"/>
                  <a:gd name="T106" fmla="*/ 18 w 2997"/>
                  <a:gd name="T107" fmla="*/ 3 h 1776"/>
                  <a:gd name="T108" fmla="*/ 18 w 2997"/>
                  <a:gd name="T109" fmla="*/ 3 h 1776"/>
                  <a:gd name="T110" fmla="*/ 18 w 2997"/>
                  <a:gd name="T111" fmla="*/ 2 h 1776"/>
                  <a:gd name="T112" fmla="*/ 19 w 2997"/>
                  <a:gd name="T113" fmla="*/ 2 h 1776"/>
                  <a:gd name="T114" fmla="*/ 19 w 2997"/>
                  <a:gd name="T115" fmla="*/ 2 h 1776"/>
                  <a:gd name="T116" fmla="*/ 20 w 2997"/>
                  <a:gd name="T117" fmla="*/ 1 h 1776"/>
                  <a:gd name="T118" fmla="*/ 20 w 2997"/>
                  <a:gd name="T119" fmla="*/ 1 h 1776"/>
                  <a:gd name="T120" fmla="*/ 21 w 2997"/>
                  <a:gd name="T121" fmla="*/ 1 h 1776"/>
                  <a:gd name="T122" fmla="*/ 21 w 2997"/>
                  <a:gd name="T123" fmla="*/ 1 h 177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997"/>
                  <a:gd name="T187" fmla="*/ 0 h 1776"/>
                  <a:gd name="T188" fmla="*/ 2997 w 2997"/>
                  <a:gd name="T189" fmla="*/ 1776 h 177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997" h="1776">
                    <a:moveTo>
                      <a:pt x="0" y="1"/>
                    </a:moveTo>
                    <a:lnTo>
                      <a:pt x="3" y="6"/>
                    </a:lnTo>
                    <a:lnTo>
                      <a:pt x="6" y="7"/>
                    </a:lnTo>
                    <a:lnTo>
                      <a:pt x="9" y="15"/>
                    </a:lnTo>
                    <a:lnTo>
                      <a:pt x="12" y="27"/>
                    </a:lnTo>
                    <a:lnTo>
                      <a:pt x="15" y="19"/>
                    </a:lnTo>
                    <a:lnTo>
                      <a:pt x="18" y="25"/>
                    </a:lnTo>
                    <a:lnTo>
                      <a:pt x="21" y="28"/>
                    </a:lnTo>
                    <a:lnTo>
                      <a:pt x="24" y="32"/>
                    </a:lnTo>
                    <a:lnTo>
                      <a:pt x="27" y="33"/>
                    </a:lnTo>
                    <a:lnTo>
                      <a:pt x="30" y="44"/>
                    </a:lnTo>
                    <a:lnTo>
                      <a:pt x="33" y="52"/>
                    </a:lnTo>
                    <a:lnTo>
                      <a:pt x="36" y="44"/>
                    </a:lnTo>
                    <a:lnTo>
                      <a:pt x="39" y="49"/>
                    </a:lnTo>
                    <a:lnTo>
                      <a:pt x="42" y="59"/>
                    </a:lnTo>
                    <a:lnTo>
                      <a:pt x="45" y="62"/>
                    </a:lnTo>
                    <a:lnTo>
                      <a:pt x="48" y="66"/>
                    </a:lnTo>
                    <a:lnTo>
                      <a:pt x="51" y="55"/>
                    </a:lnTo>
                    <a:lnTo>
                      <a:pt x="54" y="58"/>
                    </a:lnTo>
                    <a:lnTo>
                      <a:pt x="57" y="74"/>
                    </a:lnTo>
                    <a:lnTo>
                      <a:pt x="60" y="83"/>
                    </a:lnTo>
                    <a:lnTo>
                      <a:pt x="63" y="68"/>
                    </a:lnTo>
                    <a:lnTo>
                      <a:pt x="66" y="73"/>
                    </a:lnTo>
                    <a:lnTo>
                      <a:pt x="69" y="70"/>
                    </a:lnTo>
                    <a:lnTo>
                      <a:pt x="72" y="87"/>
                    </a:lnTo>
                    <a:lnTo>
                      <a:pt x="75" y="88"/>
                    </a:lnTo>
                    <a:lnTo>
                      <a:pt x="78" y="97"/>
                    </a:lnTo>
                    <a:lnTo>
                      <a:pt x="81" y="99"/>
                    </a:lnTo>
                    <a:lnTo>
                      <a:pt x="84" y="91"/>
                    </a:lnTo>
                    <a:lnTo>
                      <a:pt x="87" y="112"/>
                    </a:lnTo>
                    <a:lnTo>
                      <a:pt x="90" y="111"/>
                    </a:lnTo>
                    <a:lnTo>
                      <a:pt x="93" y="123"/>
                    </a:lnTo>
                    <a:lnTo>
                      <a:pt x="96" y="122"/>
                    </a:lnTo>
                    <a:lnTo>
                      <a:pt x="99" y="119"/>
                    </a:lnTo>
                    <a:lnTo>
                      <a:pt x="102" y="150"/>
                    </a:lnTo>
                    <a:lnTo>
                      <a:pt x="105" y="127"/>
                    </a:lnTo>
                    <a:lnTo>
                      <a:pt x="108" y="126"/>
                    </a:lnTo>
                    <a:lnTo>
                      <a:pt x="111" y="138"/>
                    </a:lnTo>
                    <a:lnTo>
                      <a:pt x="114" y="128"/>
                    </a:lnTo>
                    <a:lnTo>
                      <a:pt x="117" y="139"/>
                    </a:lnTo>
                    <a:lnTo>
                      <a:pt x="120" y="126"/>
                    </a:lnTo>
                    <a:lnTo>
                      <a:pt x="123" y="151"/>
                    </a:lnTo>
                    <a:lnTo>
                      <a:pt x="126" y="139"/>
                    </a:lnTo>
                    <a:lnTo>
                      <a:pt x="129" y="177"/>
                    </a:lnTo>
                    <a:lnTo>
                      <a:pt x="132" y="153"/>
                    </a:lnTo>
                    <a:lnTo>
                      <a:pt x="135" y="145"/>
                    </a:lnTo>
                    <a:lnTo>
                      <a:pt x="138" y="170"/>
                    </a:lnTo>
                    <a:lnTo>
                      <a:pt x="141" y="142"/>
                    </a:lnTo>
                    <a:lnTo>
                      <a:pt x="144" y="160"/>
                    </a:lnTo>
                    <a:lnTo>
                      <a:pt x="147" y="180"/>
                    </a:lnTo>
                    <a:lnTo>
                      <a:pt x="150" y="179"/>
                    </a:lnTo>
                    <a:lnTo>
                      <a:pt x="153" y="197"/>
                    </a:lnTo>
                    <a:lnTo>
                      <a:pt x="156" y="202"/>
                    </a:lnTo>
                    <a:lnTo>
                      <a:pt x="159" y="193"/>
                    </a:lnTo>
                    <a:lnTo>
                      <a:pt x="162" y="191"/>
                    </a:lnTo>
                    <a:lnTo>
                      <a:pt x="165" y="201"/>
                    </a:lnTo>
                    <a:lnTo>
                      <a:pt x="168" y="188"/>
                    </a:lnTo>
                    <a:lnTo>
                      <a:pt x="171" y="203"/>
                    </a:lnTo>
                    <a:lnTo>
                      <a:pt x="174" y="193"/>
                    </a:lnTo>
                    <a:lnTo>
                      <a:pt x="177" y="211"/>
                    </a:lnTo>
                    <a:lnTo>
                      <a:pt x="180" y="211"/>
                    </a:lnTo>
                    <a:lnTo>
                      <a:pt x="183" y="214"/>
                    </a:lnTo>
                    <a:lnTo>
                      <a:pt x="186" y="206"/>
                    </a:lnTo>
                    <a:lnTo>
                      <a:pt x="189" y="209"/>
                    </a:lnTo>
                    <a:lnTo>
                      <a:pt x="192" y="251"/>
                    </a:lnTo>
                    <a:lnTo>
                      <a:pt x="195" y="244"/>
                    </a:lnTo>
                    <a:lnTo>
                      <a:pt x="198" y="231"/>
                    </a:lnTo>
                    <a:lnTo>
                      <a:pt x="201" y="243"/>
                    </a:lnTo>
                    <a:lnTo>
                      <a:pt x="204" y="232"/>
                    </a:lnTo>
                    <a:lnTo>
                      <a:pt x="207" y="226"/>
                    </a:lnTo>
                    <a:lnTo>
                      <a:pt x="210" y="251"/>
                    </a:lnTo>
                    <a:lnTo>
                      <a:pt x="213" y="256"/>
                    </a:lnTo>
                    <a:lnTo>
                      <a:pt x="216" y="261"/>
                    </a:lnTo>
                    <a:lnTo>
                      <a:pt x="219" y="265"/>
                    </a:lnTo>
                    <a:lnTo>
                      <a:pt x="222" y="274"/>
                    </a:lnTo>
                    <a:lnTo>
                      <a:pt x="225" y="256"/>
                    </a:lnTo>
                    <a:lnTo>
                      <a:pt x="228" y="278"/>
                    </a:lnTo>
                    <a:lnTo>
                      <a:pt x="231" y="276"/>
                    </a:lnTo>
                    <a:lnTo>
                      <a:pt x="234" y="292"/>
                    </a:lnTo>
                    <a:lnTo>
                      <a:pt x="237" y="274"/>
                    </a:lnTo>
                    <a:lnTo>
                      <a:pt x="240" y="251"/>
                    </a:lnTo>
                    <a:lnTo>
                      <a:pt x="243" y="276"/>
                    </a:lnTo>
                    <a:lnTo>
                      <a:pt x="246" y="266"/>
                    </a:lnTo>
                    <a:lnTo>
                      <a:pt x="249" y="299"/>
                    </a:lnTo>
                    <a:lnTo>
                      <a:pt x="252" y="287"/>
                    </a:lnTo>
                    <a:lnTo>
                      <a:pt x="255" y="279"/>
                    </a:lnTo>
                    <a:lnTo>
                      <a:pt x="258" y="300"/>
                    </a:lnTo>
                    <a:lnTo>
                      <a:pt x="261" y="316"/>
                    </a:lnTo>
                    <a:lnTo>
                      <a:pt x="264" y="304"/>
                    </a:lnTo>
                    <a:lnTo>
                      <a:pt x="267" y="341"/>
                    </a:lnTo>
                    <a:lnTo>
                      <a:pt x="270" y="319"/>
                    </a:lnTo>
                    <a:lnTo>
                      <a:pt x="273" y="330"/>
                    </a:lnTo>
                    <a:lnTo>
                      <a:pt x="276" y="321"/>
                    </a:lnTo>
                    <a:lnTo>
                      <a:pt x="279" y="326"/>
                    </a:lnTo>
                    <a:lnTo>
                      <a:pt x="282" y="298"/>
                    </a:lnTo>
                    <a:lnTo>
                      <a:pt x="285" y="323"/>
                    </a:lnTo>
                    <a:lnTo>
                      <a:pt x="288" y="333"/>
                    </a:lnTo>
                    <a:lnTo>
                      <a:pt x="291" y="350"/>
                    </a:lnTo>
                    <a:lnTo>
                      <a:pt x="294" y="355"/>
                    </a:lnTo>
                    <a:lnTo>
                      <a:pt x="297" y="318"/>
                    </a:lnTo>
                    <a:lnTo>
                      <a:pt x="300" y="362"/>
                    </a:lnTo>
                    <a:lnTo>
                      <a:pt x="303" y="313"/>
                    </a:lnTo>
                    <a:lnTo>
                      <a:pt x="306" y="371"/>
                    </a:lnTo>
                    <a:lnTo>
                      <a:pt x="309" y="351"/>
                    </a:lnTo>
                    <a:lnTo>
                      <a:pt x="312" y="368"/>
                    </a:lnTo>
                    <a:lnTo>
                      <a:pt x="315" y="399"/>
                    </a:lnTo>
                    <a:lnTo>
                      <a:pt x="318" y="366"/>
                    </a:lnTo>
                    <a:lnTo>
                      <a:pt x="321" y="376"/>
                    </a:lnTo>
                    <a:lnTo>
                      <a:pt x="324" y="391"/>
                    </a:lnTo>
                    <a:lnTo>
                      <a:pt x="327" y="358"/>
                    </a:lnTo>
                    <a:lnTo>
                      <a:pt x="330" y="393"/>
                    </a:lnTo>
                    <a:lnTo>
                      <a:pt x="333" y="408"/>
                    </a:lnTo>
                    <a:lnTo>
                      <a:pt x="336" y="389"/>
                    </a:lnTo>
                    <a:lnTo>
                      <a:pt x="339" y="405"/>
                    </a:lnTo>
                    <a:lnTo>
                      <a:pt x="342" y="421"/>
                    </a:lnTo>
                    <a:lnTo>
                      <a:pt x="345" y="424"/>
                    </a:lnTo>
                    <a:lnTo>
                      <a:pt x="348" y="418"/>
                    </a:lnTo>
                    <a:lnTo>
                      <a:pt x="351" y="438"/>
                    </a:lnTo>
                    <a:lnTo>
                      <a:pt x="354" y="399"/>
                    </a:lnTo>
                    <a:lnTo>
                      <a:pt x="357" y="414"/>
                    </a:lnTo>
                    <a:lnTo>
                      <a:pt x="360" y="424"/>
                    </a:lnTo>
                    <a:lnTo>
                      <a:pt x="363" y="431"/>
                    </a:lnTo>
                    <a:lnTo>
                      <a:pt x="366" y="410"/>
                    </a:lnTo>
                    <a:lnTo>
                      <a:pt x="369" y="469"/>
                    </a:lnTo>
                    <a:lnTo>
                      <a:pt x="372" y="417"/>
                    </a:lnTo>
                    <a:lnTo>
                      <a:pt x="375" y="426"/>
                    </a:lnTo>
                    <a:lnTo>
                      <a:pt x="378" y="438"/>
                    </a:lnTo>
                    <a:lnTo>
                      <a:pt x="381" y="435"/>
                    </a:lnTo>
                    <a:lnTo>
                      <a:pt x="384" y="433"/>
                    </a:lnTo>
                    <a:lnTo>
                      <a:pt x="387" y="474"/>
                    </a:lnTo>
                    <a:lnTo>
                      <a:pt x="390" y="460"/>
                    </a:lnTo>
                    <a:lnTo>
                      <a:pt x="393" y="482"/>
                    </a:lnTo>
                    <a:lnTo>
                      <a:pt x="396" y="447"/>
                    </a:lnTo>
                    <a:lnTo>
                      <a:pt x="399" y="453"/>
                    </a:lnTo>
                    <a:lnTo>
                      <a:pt x="402" y="469"/>
                    </a:lnTo>
                    <a:lnTo>
                      <a:pt x="405" y="465"/>
                    </a:lnTo>
                    <a:lnTo>
                      <a:pt x="408" y="480"/>
                    </a:lnTo>
                    <a:lnTo>
                      <a:pt x="411" y="480"/>
                    </a:lnTo>
                    <a:lnTo>
                      <a:pt x="414" y="530"/>
                    </a:lnTo>
                    <a:lnTo>
                      <a:pt x="417" y="468"/>
                    </a:lnTo>
                    <a:lnTo>
                      <a:pt x="420" y="501"/>
                    </a:lnTo>
                    <a:lnTo>
                      <a:pt x="423" y="486"/>
                    </a:lnTo>
                    <a:lnTo>
                      <a:pt x="426" y="475"/>
                    </a:lnTo>
                    <a:lnTo>
                      <a:pt x="429" y="514"/>
                    </a:lnTo>
                    <a:lnTo>
                      <a:pt x="432" y="508"/>
                    </a:lnTo>
                    <a:lnTo>
                      <a:pt x="435" y="521"/>
                    </a:lnTo>
                    <a:lnTo>
                      <a:pt x="438" y="498"/>
                    </a:lnTo>
                    <a:lnTo>
                      <a:pt x="441" y="516"/>
                    </a:lnTo>
                    <a:lnTo>
                      <a:pt x="444" y="509"/>
                    </a:lnTo>
                    <a:lnTo>
                      <a:pt x="447" y="539"/>
                    </a:lnTo>
                    <a:lnTo>
                      <a:pt x="450" y="503"/>
                    </a:lnTo>
                    <a:lnTo>
                      <a:pt x="453" y="603"/>
                    </a:lnTo>
                    <a:lnTo>
                      <a:pt x="456" y="557"/>
                    </a:lnTo>
                    <a:lnTo>
                      <a:pt x="459" y="564"/>
                    </a:lnTo>
                    <a:lnTo>
                      <a:pt x="462" y="535"/>
                    </a:lnTo>
                    <a:lnTo>
                      <a:pt x="465" y="542"/>
                    </a:lnTo>
                    <a:lnTo>
                      <a:pt x="468" y="551"/>
                    </a:lnTo>
                    <a:lnTo>
                      <a:pt x="471" y="613"/>
                    </a:lnTo>
                    <a:lnTo>
                      <a:pt x="474" y="563"/>
                    </a:lnTo>
                    <a:lnTo>
                      <a:pt x="477" y="550"/>
                    </a:lnTo>
                    <a:lnTo>
                      <a:pt x="480" y="551"/>
                    </a:lnTo>
                    <a:lnTo>
                      <a:pt x="483" y="528"/>
                    </a:lnTo>
                    <a:lnTo>
                      <a:pt x="486" y="528"/>
                    </a:lnTo>
                    <a:lnTo>
                      <a:pt x="489" y="597"/>
                    </a:lnTo>
                    <a:lnTo>
                      <a:pt x="492" y="550"/>
                    </a:lnTo>
                    <a:lnTo>
                      <a:pt x="495" y="565"/>
                    </a:lnTo>
                    <a:lnTo>
                      <a:pt x="498" y="605"/>
                    </a:lnTo>
                    <a:lnTo>
                      <a:pt x="501" y="585"/>
                    </a:lnTo>
                    <a:lnTo>
                      <a:pt x="504" y="581"/>
                    </a:lnTo>
                    <a:lnTo>
                      <a:pt x="507" y="613"/>
                    </a:lnTo>
                    <a:lnTo>
                      <a:pt x="510" y="576"/>
                    </a:lnTo>
                    <a:lnTo>
                      <a:pt x="513" y="576"/>
                    </a:lnTo>
                    <a:lnTo>
                      <a:pt x="516" y="605"/>
                    </a:lnTo>
                    <a:lnTo>
                      <a:pt x="519" y="597"/>
                    </a:lnTo>
                    <a:lnTo>
                      <a:pt x="522" y="623"/>
                    </a:lnTo>
                    <a:lnTo>
                      <a:pt x="525" y="642"/>
                    </a:lnTo>
                    <a:lnTo>
                      <a:pt x="528" y="628"/>
                    </a:lnTo>
                    <a:lnTo>
                      <a:pt x="531" y="621"/>
                    </a:lnTo>
                    <a:lnTo>
                      <a:pt x="534" y="612"/>
                    </a:lnTo>
                    <a:lnTo>
                      <a:pt x="537" y="615"/>
                    </a:lnTo>
                    <a:lnTo>
                      <a:pt x="540" y="681"/>
                    </a:lnTo>
                    <a:lnTo>
                      <a:pt x="543" y="601"/>
                    </a:lnTo>
                    <a:lnTo>
                      <a:pt x="546" y="678"/>
                    </a:lnTo>
                    <a:lnTo>
                      <a:pt x="549" y="664"/>
                    </a:lnTo>
                    <a:lnTo>
                      <a:pt x="552" y="664"/>
                    </a:lnTo>
                    <a:lnTo>
                      <a:pt x="555" y="639"/>
                    </a:lnTo>
                    <a:lnTo>
                      <a:pt x="558" y="675"/>
                    </a:lnTo>
                    <a:lnTo>
                      <a:pt x="561" y="705"/>
                    </a:lnTo>
                    <a:lnTo>
                      <a:pt x="564" y="675"/>
                    </a:lnTo>
                    <a:lnTo>
                      <a:pt x="567" y="636"/>
                    </a:lnTo>
                    <a:lnTo>
                      <a:pt x="570" y="681"/>
                    </a:lnTo>
                    <a:lnTo>
                      <a:pt x="573" y="664"/>
                    </a:lnTo>
                    <a:lnTo>
                      <a:pt x="576" y="681"/>
                    </a:lnTo>
                    <a:lnTo>
                      <a:pt x="579" y="618"/>
                    </a:lnTo>
                    <a:lnTo>
                      <a:pt x="582" y="688"/>
                    </a:lnTo>
                    <a:lnTo>
                      <a:pt x="585" y="697"/>
                    </a:lnTo>
                    <a:lnTo>
                      <a:pt x="588" y="691"/>
                    </a:lnTo>
                    <a:lnTo>
                      <a:pt x="591" y="725"/>
                    </a:lnTo>
                    <a:lnTo>
                      <a:pt x="594" y="694"/>
                    </a:lnTo>
                    <a:lnTo>
                      <a:pt x="597" y="719"/>
                    </a:lnTo>
                    <a:lnTo>
                      <a:pt x="600" y="758"/>
                    </a:lnTo>
                    <a:lnTo>
                      <a:pt x="603" y="716"/>
                    </a:lnTo>
                    <a:lnTo>
                      <a:pt x="606" y="685"/>
                    </a:lnTo>
                    <a:lnTo>
                      <a:pt x="609" y="730"/>
                    </a:lnTo>
                    <a:lnTo>
                      <a:pt x="612" y="671"/>
                    </a:lnTo>
                    <a:lnTo>
                      <a:pt x="615" y="725"/>
                    </a:lnTo>
                    <a:lnTo>
                      <a:pt x="618" y="753"/>
                    </a:lnTo>
                    <a:lnTo>
                      <a:pt x="621" y="740"/>
                    </a:lnTo>
                    <a:lnTo>
                      <a:pt x="624" y="686"/>
                    </a:lnTo>
                    <a:lnTo>
                      <a:pt x="627" y="719"/>
                    </a:lnTo>
                    <a:lnTo>
                      <a:pt x="630" y="779"/>
                    </a:lnTo>
                    <a:lnTo>
                      <a:pt x="633" y="732"/>
                    </a:lnTo>
                    <a:lnTo>
                      <a:pt x="636" y="746"/>
                    </a:lnTo>
                    <a:lnTo>
                      <a:pt x="639" y="701"/>
                    </a:lnTo>
                    <a:lnTo>
                      <a:pt x="642" y="764"/>
                    </a:lnTo>
                    <a:lnTo>
                      <a:pt x="645" y="736"/>
                    </a:lnTo>
                    <a:lnTo>
                      <a:pt x="648" y="728"/>
                    </a:lnTo>
                    <a:lnTo>
                      <a:pt x="651" y="783"/>
                    </a:lnTo>
                    <a:lnTo>
                      <a:pt x="654" y="759"/>
                    </a:lnTo>
                    <a:lnTo>
                      <a:pt x="657" y="739"/>
                    </a:lnTo>
                    <a:lnTo>
                      <a:pt x="660" y="800"/>
                    </a:lnTo>
                    <a:lnTo>
                      <a:pt x="663" y="775"/>
                    </a:lnTo>
                    <a:lnTo>
                      <a:pt x="666" y="742"/>
                    </a:lnTo>
                    <a:lnTo>
                      <a:pt x="669" y="747"/>
                    </a:lnTo>
                    <a:lnTo>
                      <a:pt x="672" y="765"/>
                    </a:lnTo>
                    <a:lnTo>
                      <a:pt x="675" y="796"/>
                    </a:lnTo>
                    <a:lnTo>
                      <a:pt x="678" y="784"/>
                    </a:lnTo>
                    <a:lnTo>
                      <a:pt x="681" y="790"/>
                    </a:lnTo>
                    <a:lnTo>
                      <a:pt x="684" y="753"/>
                    </a:lnTo>
                    <a:lnTo>
                      <a:pt x="687" y="777"/>
                    </a:lnTo>
                    <a:lnTo>
                      <a:pt x="690" y="815"/>
                    </a:lnTo>
                    <a:lnTo>
                      <a:pt x="693" y="797"/>
                    </a:lnTo>
                    <a:lnTo>
                      <a:pt x="696" y="791"/>
                    </a:lnTo>
                    <a:lnTo>
                      <a:pt x="699" y="761"/>
                    </a:lnTo>
                    <a:lnTo>
                      <a:pt x="702" y="809"/>
                    </a:lnTo>
                    <a:lnTo>
                      <a:pt x="705" y="860"/>
                    </a:lnTo>
                    <a:lnTo>
                      <a:pt x="708" y="872"/>
                    </a:lnTo>
                    <a:lnTo>
                      <a:pt x="711" y="817"/>
                    </a:lnTo>
                    <a:lnTo>
                      <a:pt x="714" y="861"/>
                    </a:lnTo>
                    <a:lnTo>
                      <a:pt x="717" y="812"/>
                    </a:lnTo>
                    <a:lnTo>
                      <a:pt x="720" y="847"/>
                    </a:lnTo>
                    <a:lnTo>
                      <a:pt x="723" y="877"/>
                    </a:lnTo>
                    <a:lnTo>
                      <a:pt x="726" y="848"/>
                    </a:lnTo>
                    <a:lnTo>
                      <a:pt x="729" y="839"/>
                    </a:lnTo>
                    <a:lnTo>
                      <a:pt x="732" y="876"/>
                    </a:lnTo>
                    <a:lnTo>
                      <a:pt x="735" y="857"/>
                    </a:lnTo>
                    <a:lnTo>
                      <a:pt x="738" y="883"/>
                    </a:lnTo>
                    <a:lnTo>
                      <a:pt x="741" y="848"/>
                    </a:lnTo>
                    <a:lnTo>
                      <a:pt x="744" y="887"/>
                    </a:lnTo>
                    <a:lnTo>
                      <a:pt x="747" y="872"/>
                    </a:lnTo>
                    <a:lnTo>
                      <a:pt x="750" y="907"/>
                    </a:lnTo>
                    <a:lnTo>
                      <a:pt x="753" y="843"/>
                    </a:lnTo>
                    <a:lnTo>
                      <a:pt x="756" y="903"/>
                    </a:lnTo>
                    <a:lnTo>
                      <a:pt x="759" y="857"/>
                    </a:lnTo>
                    <a:lnTo>
                      <a:pt x="762" y="863"/>
                    </a:lnTo>
                    <a:lnTo>
                      <a:pt x="765" y="896"/>
                    </a:lnTo>
                    <a:lnTo>
                      <a:pt x="768" y="917"/>
                    </a:lnTo>
                    <a:lnTo>
                      <a:pt x="771" y="924"/>
                    </a:lnTo>
                    <a:lnTo>
                      <a:pt x="774" y="881"/>
                    </a:lnTo>
                    <a:lnTo>
                      <a:pt x="777" y="925"/>
                    </a:lnTo>
                    <a:lnTo>
                      <a:pt x="780" y="913"/>
                    </a:lnTo>
                    <a:lnTo>
                      <a:pt x="783" y="939"/>
                    </a:lnTo>
                    <a:lnTo>
                      <a:pt x="786" y="888"/>
                    </a:lnTo>
                    <a:lnTo>
                      <a:pt x="789" y="912"/>
                    </a:lnTo>
                    <a:lnTo>
                      <a:pt x="792" y="917"/>
                    </a:lnTo>
                    <a:lnTo>
                      <a:pt x="795" y="915"/>
                    </a:lnTo>
                    <a:lnTo>
                      <a:pt x="798" y="923"/>
                    </a:lnTo>
                    <a:lnTo>
                      <a:pt x="801" y="961"/>
                    </a:lnTo>
                    <a:lnTo>
                      <a:pt x="804" y="910"/>
                    </a:lnTo>
                    <a:lnTo>
                      <a:pt x="807" y="918"/>
                    </a:lnTo>
                    <a:lnTo>
                      <a:pt x="810" y="977"/>
                    </a:lnTo>
                    <a:lnTo>
                      <a:pt x="813" y="915"/>
                    </a:lnTo>
                    <a:lnTo>
                      <a:pt x="816" y="946"/>
                    </a:lnTo>
                    <a:lnTo>
                      <a:pt x="819" y="937"/>
                    </a:lnTo>
                    <a:lnTo>
                      <a:pt x="822" y="968"/>
                    </a:lnTo>
                    <a:lnTo>
                      <a:pt x="825" y="920"/>
                    </a:lnTo>
                    <a:lnTo>
                      <a:pt x="828" y="988"/>
                    </a:lnTo>
                    <a:lnTo>
                      <a:pt x="831" y="909"/>
                    </a:lnTo>
                    <a:lnTo>
                      <a:pt x="834" y="946"/>
                    </a:lnTo>
                    <a:lnTo>
                      <a:pt x="837" y="972"/>
                    </a:lnTo>
                    <a:lnTo>
                      <a:pt x="840" y="965"/>
                    </a:lnTo>
                    <a:lnTo>
                      <a:pt x="843" y="1071"/>
                    </a:lnTo>
                    <a:lnTo>
                      <a:pt x="846" y="969"/>
                    </a:lnTo>
                    <a:lnTo>
                      <a:pt x="849" y="1004"/>
                    </a:lnTo>
                    <a:lnTo>
                      <a:pt x="852" y="992"/>
                    </a:lnTo>
                    <a:lnTo>
                      <a:pt x="855" y="1024"/>
                    </a:lnTo>
                    <a:lnTo>
                      <a:pt x="858" y="1021"/>
                    </a:lnTo>
                    <a:lnTo>
                      <a:pt x="861" y="1029"/>
                    </a:lnTo>
                    <a:lnTo>
                      <a:pt x="864" y="995"/>
                    </a:lnTo>
                    <a:lnTo>
                      <a:pt x="867" y="986"/>
                    </a:lnTo>
                    <a:lnTo>
                      <a:pt x="870" y="1032"/>
                    </a:lnTo>
                    <a:lnTo>
                      <a:pt x="873" y="1021"/>
                    </a:lnTo>
                    <a:lnTo>
                      <a:pt x="876" y="1076"/>
                    </a:lnTo>
                    <a:lnTo>
                      <a:pt x="879" y="1012"/>
                    </a:lnTo>
                    <a:lnTo>
                      <a:pt x="882" y="1046"/>
                    </a:lnTo>
                    <a:lnTo>
                      <a:pt x="885" y="1022"/>
                    </a:lnTo>
                    <a:lnTo>
                      <a:pt x="888" y="1026"/>
                    </a:lnTo>
                    <a:lnTo>
                      <a:pt x="891" y="1035"/>
                    </a:lnTo>
                    <a:lnTo>
                      <a:pt x="894" y="1091"/>
                    </a:lnTo>
                    <a:lnTo>
                      <a:pt x="897" y="1023"/>
                    </a:lnTo>
                    <a:lnTo>
                      <a:pt x="900" y="1038"/>
                    </a:lnTo>
                    <a:lnTo>
                      <a:pt x="903" y="1042"/>
                    </a:lnTo>
                    <a:lnTo>
                      <a:pt x="906" y="1001"/>
                    </a:lnTo>
                    <a:lnTo>
                      <a:pt x="909" y="1014"/>
                    </a:lnTo>
                    <a:lnTo>
                      <a:pt x="912" y="1059"/>
                    </a:lnTo>
                    <a:lnTo>
                      <a:pt x="915" y="1059"/>
                    </a:lnTo>
                    <a:lnTo>
                      <a:pt x="918" y="1076"/>
                    </a:lnTo>
                    <a:lnTo>
                      <a:pt x="921" y="1097"/>
                    </a:lnTo>
                    <a:lnTo>
                      <a:pt x="924" y="1052"/>
                    </a:lnTo>
                    <a:lnTo>
                      <a:pt x="927" y="1067"/>
                    </a:lnTo>
                    <a:lnTo>
                      <a:pt x="930" y="1084"/>
                    </a:lnTo>
                    <a:lnTo>
                      <a:pt x="933" y="1070"/>
                    </a:lnTo>
                    <a:lnTo>
                      <a:pt x="936" y="1078"/>
                    </a:lnTo>
                    <a:lnTo>
                      <a:pt x="939" y="1121"/>
                    </a:lnTo>
                    <a:lnTo>
                      <a:pt x="942" y="1114"/>
                    </a:lnTo>
                    <a:lnTo>
                      <a:pt x="945" y="1122"/>
                    </a:lnTo>
                    <a:lnTo>
                      <a:pt x="948" y="1044"/>
                    </a:lnTo>
                    <a:lnTo>
                      <a:pt x="951" y="1167"/>
                    </a:lnTo>
                    <a:lnTo>
                      <a:pt x="954" y="1098"/>
                    </a:lnTo>
                    <a:lnTo>
                      <a:pt x="957" y="1138"/>
                    </a:lnTo>
                    <a:lnTo>
                      <a:pt x="960" y="1131"/>
                    </a:lnTo>
                    <a:lnTo>
                      <a:pt x="963" y="1143"/>
                    </a:lnTo>
                    <a:lnTo>
                      <a:pt x="966" y="1125"/>
                    </a:lnTo>
                    <a:lnTo>
                      <a:pt x="969" y="1181"/>
                    </a:lnTo>
                    <a:lnTo>
                      <a:pt x="972" y="1156"/>
                    </a:lnTo>
                    <a:lnTo>
                      <a:pt x="975" y="1077"/>
                    </a:lnTo>
                    <a:lnTo>
                      <a:pt x="978" y="1174"/>
                    </a:lnTo>
                    <a:lnTo>
                      <a:pt x="981" y="1098"/>
                    </a:lnTo>
                    <a:lnTo>
                      <a:pt x="984" y="1174"/>
                    </a:lnTo>
                    <a:lnTo>
                      <a:pt x="987" y="1149"/>
                    </a:lnTo>
                    <a:lnTo>
                      <a:pt x="990" y="1181"/>
                    </a:lnTo>
                    <a:lnTo>
                      <a:pt x="993" y="1111"/>
                    </a:lnTo>
                    <a:lnTo>
                      <a:pt x="996" y="1157"/>
                    </a:lnTo>
                    <a:lnTo>
                      <a:pt x="999" y="1202"/>
                    </a:lnTo>
                    <a:lnTo>
                      <a:pt x="1002" y="1100"/>
                    </a:lnTo>
                    <a:lnTo>
                      <a:pt x="1005" y="1168"/>
                    </a:lnTo>
                    <a:lnTo>
                      <a:pt x="1008" y="1168"/>
                    </a:lnTo>
                    <a:lnTo>
                      <a:pt x="1011" y="1197"/>
                    </a:lnTo>
                    <a:lnTo>
                      <a:pt x="1014" y="1191"/>
                    </a:lnTo>
                    <a:lnTo>
                      <a:pt x="1017" y="1181"/>
                    </a:lnTo>
                    <a:lnTo>
                      <a:pt x="1020" y="1199"/>
                    </a:lnTo>
                    <a:lnTo>
                      <a:pt x="1023" y="1162"/>
                    </a:lnTo>
                    <a:lnTo>
                      <a:pt x="1026" y="1248"/>
                    </a:lnTo>
                    <a:lnTo>
                      <a:pt x="1029" y="1261"/>
                    </a:lnTo>
                    <a:lnTo>
                      <a:pt x="1032" y="1172"/>
                    </a:lnTo>
                    <a:lnTo>
                      <a:pt x="1035" y="1232"/>
                    </a:lnTo>
                    <a:lnTo>
                      <a:pt x="1038" y="1225"/>
                    </a:lnTo>
                    <a:lnTo>
                      <a:pt x="1041" y="1238"/>
                    </a:lnTo>
                    <a:lnTo>
                      <a:pt x="1044" y="1233"/>
                    </a:lnTo>
                    <a:lnTo>
                      <a:pt x="1047" y="1241"/>
                    </a:lnTo>
                    <a:lnTo>
                      <a:pt x="1050" y="1262"/>
                    </a:lnTo>
                    <a:lnTo>
                      <a:pt x="1053" y="1156"/>
                    </a:lnTo>
                    <a:lnTo>
                      <a:pt x="1056" y="1277"/>
                    </a:lnTo>
                    <a:lnTo>
                      <a:pt x="1059" y="1244"/>
                    </a:lnTo>
                    <a:lnTo>
                      <a:pt x="1062" y="1292"/>
                    </a:lnTo>
                    <a:lnTo>
                      <a:pt x="1065" y="1242"/>
                    </a:lnTo>
                    <a:lnTo>
                      <a:pt x="1068" y="1317"/>
                    </a:lnTo>
                    <a:lnTo>
                      <a:pt x="1071" y="1234"/>
                    </a:lnTo>
                    <a:lnTo>
                      <a:pt x="1074" y="1320"/>
                    </a:lnTo>
                    <a:lnTo>
                      <a:pt x="1077" y="1216"/>
                    </a:lnTo>
                    <a:lnTo>
                      <a:pt x="1080" y="1233"/>
                    </a:lnTo>
                    <a:lnTo>
                      <a:pt x="1083" y="1273"/>
                    </a:lnTo>
                    <a:lnTo>
                      <a:pt x="1086" y="1283"/>
                    </a:lnTo>
                    <a:lnTo>
                      <a:pt x="1089" y="1236"/>
                    </a:lnTo>
                    <a:lnTo>
                      <a:pt x="1092" y="1271"/>
                    </a:lnTo>
                    <a:lnTo>
                      <a:pt x="1095" y="1308"/>
                    </a:lnTo>
                    <a:lnTo>
                      <a:pt x="1098" y="1260"/>
                    </a:lnTo>
                    <a:lnTo>
                      <a:pt x="1101" y="1265"/>
                    </a:lnTo>
                    <a:lnTo>
                      <a:pt x="1104" y="1257"/>
                    </a:lnTo>
                    <a:lnTo>
                      <a:pt x="1107" y="1319"/>
                    </a:lnTo>
                    <a:lnTo>
                      <a:pt x="1110" y="1377"/>
                    </a:lnTo>
                    <a:lnTo>
                      <a:pt x="1113" y="1284"/>
                    </a:lnTo>
                    <a:lnTo>
                      <a:pt x="1116" y="1290"/>
                    </a:lnTo>
                    <a:lnTo>
                      <a:pt x="1119" y="1297"/>
                    </a:lnTo>
                    <a:lnTo>
                      <a:pt x="1122" y="1332"/>
                    </a:lnTo>
                    <a:lnTo>
                      <a:pt x="1125" y="1403"/>
                    </a:lnTo>
                    <a:lnTo>
                      <a:pt x="1128" y="1287"/>
                    </a:lnTo>
                    <a:lnTo>
                      <a:pt x="1131" y="1322"/>
                    </a:lnTo>
                    <a:lnTo>
                      <a:pt x="1134" y="1312"/>
                    </a:lnTo>
                    <a:lnTo>
                      <a:pt x="1137" y="1371"/>
                    </a:lnTo>
                    <a:lnTo>
                      <a:pt x="1140" y="1360"/>
                    </a:lnTo>
                    <a:lnTo>
                      <a:pt x="1143" y="1237"/>
                    </a:lnTo>
                    <a:lnTo>
                      <a:pt x="1146" y="1368"/>
                    </a:lnTo>
                    <a:lnTo>
                      <a:pt x="1149" y="1296"/>
                    </a:lnTo>
                    <a:lnTo>
                      <a:pt x="1152" y="1389"/>
                    </a:lnTo>
                    <a:lnTo>
                      <a:pt x="1155" y="1426"/>
                    </a:lnTo>
                    <a:lnTo>
                      <a:pt x="1158" y="1398"/>
                    </a:lnTo>
                    <a:lnTo>
                      <a:pt x="1161" y="1453"/>
                    </a:lnTo>
                    <a:lnTo>
                      <a:pt x="1164" y="1429"/>
                    </a:lnTo>
                    <a:lnTo>
                      <a:pt x="1167" y="1404"/>
                    </a:lnTo>
                    <a:lnTo>
                      <a:pt x="1170" y="1327"/>
                    </a:lnTo>
                    <a:lnTo>
                      <a:pt x="1173" y="1368"/>
                    </a:lnTo>
                    <a:lnTo>
                      <a:pt x="1176" y="1423"/>
                    </a:lnTo>
                    <a:lnTo>
                      <a:pt x="1179" y="1330"/>
                    </a:lnTo>
                    <a:lnTo>
                      <a:pt x="1182" y="1342"/>
                    </a:lnTo>
                    <a:lnTo>
                      <a:pt x="1185" y="1427"/>
                    </a:lnTo>
                    <a:lnTo>
                      <a:pt x="1188" y="1385"/>
                    </a:lnTo>
                    <a:lnTo>
                      <a:pt x="1191" y="1319"/>
                    </a:lnTo>
                    <a:lnTo>
                      <a:pt x="1194" y="1364"/>
                    </a:lnTo>
                    <a:lnTo>
                      <a:pt x="1197" y="1380"/>
                    </a:lnTo>
                    <a:lnTo>
                      <a:pt x="1200" y="1397"/>
                    </a:lnTo>
                    <a:lnTo>
                      <a:pt x="1203" y="1397"/>
                    </a:lnTo>
                    <a:lnTo>
                      <a:pt x="1206" y="1374"/>
                    </a:lnTo>
                    <a:lnTo>
                      <a:pt x="1209" y="1451"/>
                    </a:lnTo>
                    <a:lnTo>
                      <a:pt x="1212" y="1455"/>
                    </a:lnTo>
                    <a:lnTo>
                      <a:pt x="1215" y="1359"/>
                    </a:lnTo>
                    <a:lnTo>
                      <a:pt x="1218" y="1406"/>
                    </a:lnTo>
                    <a:lnTo>
                      <a:pt x="1221" y="1423"/>
                    </a:lnTo>
                    <a:lnTo>
                      <a:pt x="1224" y="1436"/>
                    </a:lnTo>
                    <a:lnTo>
                      <a:pt x="1227" y="1381"/>
                    </a:lnTo>
                    <a:lnTo>
                      <a:pt x="1230" y="1398"/>
                    </a:lnTo>
                    <a:lnTo>
                      <a:pt x="1233" y="1487"/>
                    </a:lnTo>
                    <a:lnTo>
                      <a:pt x="1236" y="1447"/>
                    </a:lnTo>
                    <a:lnTo>
                      <a:pt x="1239" y="1447"/>
                    </a:lnTo>
                    <a:lnTo>
                      <a:pt x="1242" y="1492"/>
                    </a:lnTo>
                    <a:lnTo>
                      <a:pt x="1245" y="1422"/>
                    </a:lnTo>
                    <a:lnTo>
                      <a:pt x="1248" y="1462"/>
                    </a:lnTo>
                    <a:lnTo>
                      <a:pt x="1251" y="1431"/>
                    </a:lnTo>
                    <a:lnTo>
                      <a:pt x="1254" y="1482"/>
                    </a:lnTo>
                    <a:lnTo>
                      <a:pt x="1257" y="1513"/>
                    </a:lnTo>
                    <a:lnTo>
                      <a:pt x="1260" y="1488"/>
                    </a:lnTo>
                    <a:lnTo>
                      <a:pt x="1263" y="1502"/>
                    </a:lnTo>
                    <a:lnTo>
                      <a:pt x="1266" y="1452"/>
                    </a:lnTo>
                    <a:lnTo>
                      <a:pt x="1269" y="1436"/>
                    </a:lnTo>
                    <a:lnTo>
                      <a:pt x="1272" y="1518"/>
                    </a:lnTo>
                    <a:lnTo>
                      <a:pt x="1275" y="1474"/>
                    </a:lnTo>
                    <a:lnTo>
                      <a:pt x="1278" y="1507"/>
                    </a:lnTo>
                    <a:lnTo>
                      <a:pt x="1281" y="1600"/>
                    </a:lnTo>
                    <a:lnTo>
                      <a:pt x="1284" y="1559"/>
                    </a:lnTo>
                    <a:lnTo>
                      <a:pt x="1287" y="1498"/>
                    </a:lnTo>
                    <a:lnTo>
                      <a:pt x="1290" y="1429"/>
                    </a:lnTo>
                    <a:lnTo>
                      <a:pt x="1293" y="1532"/>
                    </a:lnTo>
                    <a:lnTo>
                      <a:pt x="1296" y="1536"/>
                    </a:lnTo>
                    <a:lnTo>
                      <a:pt x="1299" y="1451"/>
                    </a:lnTo>
                    <a:lnTo>
                      <a:pt x="1302" y="1524"/>
                    </a:lnTo>
                    <a:lnTo>
                      <a:pt x="1305" y="1462"/>
                    </a:lnTo>
                    <a:lnTo>
                      <a:pt x="1308" y="1563"/>
                    </a:lnTo>
                    <a:lnTo>
                      <a:pt x="1311" y="1467"/>
                    </a:lnTo>
                    <a:lnTo>
                      <a:pt x="1314" y="1496"/>
                    </a:lnTo>
                    <a:lnTo>
                      <a:pt x="1317" y="1535"/>
                    </a:lnTo>
                    <a:lnTo>
                      <a:pt x="1320" y="1553"/>
                    </a:lnTo>
                    <a:lnTo>
                      <a:pt x="1323" y="1530"/>
                    </a:lnTo>
                    <a:lnTo>
                      <a:pt x="1326" y="1520"/>
                    </a:lnTo>
                    <a:lnTo>
                      <a:pt x="1329" y="1541"/>
                    </a:lnTo>
                    <a:lnTo>
                      <a:pt x="1332" y="1545"/>
                    </a:lnTo>
                    <a:lnTo>
                      <a:pt x="1335" y="1591"/>
                    </a:lnTo>
                    <a:lnTo>
                      <a:pt x="1338" y="1550"/>
                    </a:lnTo>
                    <a:lnTo>
                      <a:pt x="1341" y="1596"/>
                    </a:lnTo>
                    <a:lnTo>
                      <a:pt x="1344" y="1574"/>
                    </a:lnTo>
                    <a:lnTo>
                      <a:pt x="1347" y="1602"/>
                    </a:lnTo>
                    <a:lnTo>
                      <a:pt x="1350" y="1591"/>
                    </a:lnTo>
                    <a:lnTo>
                      <a:pt x="1353" y="1529"/>
                    </a:lnTo>
                    <a:lnTo>
                      <a:pt x="1356" y="1609"/>
                    </a:lnTo>
                    <a:lnTo>
                      <a:pt x="1359" y="1583"/>
                    </a:lnTo>
                    <a:lnTo>
                      <a:pt x="1362" y="1559"/>
                    </a:lnTo>
                    <a:lnTo>
                      <a:pt x="1365" y="1550"/>
                    </a:lnTo>
                    <a:lnTo>
                      <a:pt x="1368" y="1519"/>
                    </a:lnTo>
                    <a:lnTo>
                      <a:pt x="1371" y="1618"/>
                    </a:lnTo>
                    <a:lnTo>
                      <a:pt x="1374" y="1614"/>
                    </a:lnTo>
                    <a:lnTo>
                      <a:pt x="1377" y="1580"/>
                    </a:lnTo>
                    <a:lnTo>
                      <a:pt x="1380" y="1635"/>
                    </a:lnTo>
                    <a:lnTo>
                      <a:pt x="1383" y="1624"/>
                    </a:lnTo>
                    <a:lnTo>
                      <a:pt x="1386" y="1600"/>
                    </a:lnTo>
                    <a:lnTo>
                      <a:pt x="1389" y="1637"/>
                    </a:lnTo>
                    <a:lnTo>
                      <a:pt x="1392" y="1623"/>
                    </a:lnTo>
                    <a:lnTo>
                      <a:pt x="1395" y="1618"/>
                    </a:lnTo>
                    <a:lnTo>
                      <a:pt x="1398" y="1654"/>
                    </a:lnTo>
                    <a:lnTo>
                      <a:pt x="1401" y="1621"/>
                    </a:lnTo>
                    <a:lnTo>
                      <a:pt x="1404" y="1686"/>
                    </a:lnTo>
                    <a:lnTo>
                      <a:pt x="1407" y="1626"/>
                    </a:lnTo>
                    <a:lnTo>
                      <a:pt x="1410" y="1659"/>
                    </a:lnTo>
                    <a:lnTo>
                      <a:pt x="1413" y="1655"/>
                    </a:lnTo>
                    <a:lnTo>
                      <a:pt x="1416" y="1652"/>
                    </a:lnTo>
                    <a:lnTo>
                      <a:pt x="1419" y="1724"/>
                    </a:lnTo>
                    <a:lnTo>
                      <a:pt x="1422" y="1646"/>
                    </a:lnTo>
                    <a:lnTo>
                      <a:pt x="1425" y="1640"/>
                    </a:lnTo>
                    <a:lnTo>
                      <a:pt x="1428" y="1691"/>
                    </a:lnTo>
                    <a:lnTo>
                      <a:pt x="1431" y="1754"/>
                    </a:lnTo>
                    <a:lnTo>
                      <a:pt x="1434" y="1619"/>
                    </a:lnTo>
                    <a:lnTo>
                      <a:pt x="1437" y="1685"/>
                    </a:lnTo>
                    <a:lnTo>
                      <a:pt x="1440" y="1692"/>
                    </a:lnTo>
                    <a:lnTo>
                      <a:pt x="1443" y="1630"/>
                    </a:lnTo>
                    <a:lnTo>
                      <a:pt x="1446" y="1700"/>
                    </a:lnTo>
                    <a:lnTo>
                      <a:pt x="1449" y="1657"/>
                    </a:lnTo>
                    <a:lnTo>
                      <a:pt x="1452" y="1739"/>
                    </a:lnTo>
                    <a:lnTo>
                      <a:pt x="1455" y="1658"/>
                    </a:lnTo>
                    <a:lnTo>
                      <a:pt x="1458" y="1713"/>
                    </a:lnTo>
                    <a:lnTo>
                      <a:pt x="1461" y="1752"/>
                    </a:lnTo>
                    <a:lnTo>
                      <a:pt x="1464" y="1711"/>
                    </a:lnTo>
                    <a:lnTo>
                      <a:pt x="1467" y="1680"/>
                    </a:lnTo>
                    <a:lnTo>
                      <a:pt x="1470" y="1775"/>
                    </a:lnTo>
                    <a:lnTo>
                      <a:pt x="1473" y="1702"/>
                    </a:lnTo>
                    <a:lnTo>
                      <a:pt x="1476" y="1649"/>
                    </a:lnTo>
                    <a:lnTo>
                      <a:pt x="1479" y="1761"/>
                    </a:lnTo>
                    <a:lnTo>
                      <a:pt x="1482" y="1682"/>
                    </a:lnTo>
                    <a:lnTo>
                      <a:pt x="1485" y="1698"/>
                    </a:lnTo>
                    <a:lnTo>
                      <a:pt x="1488" y="1758"/>
                    </a:lnTo>
                    <a:lnTo>
                      <a:pt x="1491" y="1763"/>
                    </a:lnTo>
                    <a:lnTo>
                      <a:pt x="1494" y="1745"/>
                    </a:lnTo>
                    <a:lnTo>
                      <a:pt x="1497" y="1739"/>
                    </a:lnTo>
                    <a:lnTo>
                      <a:pt x="1500" y="1758"/>
                    </a:lnTo>
                    <a:lnTo>
                      <a:pt x="1503" y="1776"/>
                    </a:lnTo>
                    <a:lnTo>
                      <a:pt x="1506" y="1737"/>
                    </a:lnTo>
                    <a:lnTo>
                      <a:pt x="1509" y="1740"/>
                    </a:lnTo>
                    <a:lnTo>
                      <a:pt x="1512" y="1675"/>
                    </a:lnTo>
                    <a:lnTo>
                      <a:pt x="1515" y="1708"/>
                    </a:lnTo>
                    <a:lnTo>
                      <a:pt x="1518" y="1634"/>
                    </a:lnTo>
                    <a:lnTo>
                      <a:pt x="1521" y="1741"/>
                    </a:lnTo>
                    <a:lnTo>
                      <a:pt x="1524" y="1717"/>
                    </a:lnTo>
                    <a:lnTo>
                      <a:pt x="1527" y="1767"/>
                    </a:lnTo>
                    <a:lnTo>
                      <a:pt x="1530" y="1647"/>
                    </a:lnTo>
                    <a:lnTo>
                      <a:pt x="1533" y="1752"/>
                    </a:lnTo>
                    <a:lnTo>
                      <a:pt x="1536" y="1752"/>
                    </a:lnTo>
                    <a:lnTo>
                      <a:pt x="1539" y="1691"/>
                    </a:lnTo>
                    <a:lnTo>
                      <a:pt x="1542" y="1695"/>
                    </a:lnTo>
                    <a:lnTo>
                      <a:pt x="1545" y="1709"/>
                    </a:lnTo>
                    <a:lnTo>
                      <a:pt x="1548" y="1755"/>
                    </a:lnTo>
                    <a:lnTo>
                      <a:pt x="1551" y="1717"/>
                    </a:lnTo>
                    <a:lnTo>
                      <a:pt x="1554" y="1662"/>
                    </a:lnTo>
                    <a:lnTo>
                      <a:pt x="1557" y="1675"/>
                    </a:lnTo>
                    <a:lnTo>
                      <a:pt x="1560" y="1687"/>
                    </a:lnTo>
                    <a:lnTo>
                      <a:pt x="1563" y="1617"/>
                    </a:lnTo>
                    <a:lnTo>
                      <a:pt x="1566" y="1738"/>
                    </a:lnTo>
                    <a:lnTo>
                      <a:pt x="1569" y="1651"/>
                    </a:lnTo>
                    <a:lnTo>
                      <a:pt x="1572" y="1751"/>
                    </a:lnTo>
                    <a:lnTo>
                      <a:pt x="1575" y="1677"/>
                    </a:lnTo>
                    <a:lnTo>
                      <a:pt x="1578" y="1679"/>
                    </a:lnTo>
                    <a:lnTo>
                      <a:pt x="1581" y="1619"/>
                    </a:lnTo>
                    <a:lnTo>
                      <a:pt x="1584" y="1609"/>
                    </a:lnTo>
                    <a:lnTo>
                      <a:pt x="1587" y="1674"/>
                    </a:lnTo>
                    <a:lnTo>
                      <a:pt x="1590" y="1605"/>
                    </a:lnTo>
                    <a:lnTo>
                      <a:pt x="1593" y="1643"/>
                    </a:lnTo>
                    <a:lnTo>
                      <a:pt x="1596" y="1634"/>
                    </a:lnTo>
                    <a:lnTo>
                      <a:pt x="1599" y="1667"/>
                    </a:lnTo>
                    <a:lnTo>
                      <a:pt x="1602" y="1607"/>
                    </a:lnTo>
                    <a:lnTo>
                      <a:pt x="1605" y="1600"/>
                    </a:lnTo>
                    <a:lnTo>
                      <a:pt x="1608" y="1648"/>
                    </a:lnTo>
                    <a:lnTo>
                      <a:pt x="1611" y="1690"/>
                    </a:lnTo>
                    <a:lnTo>
                      <a:pt x="1614" y="1617"/>
                    </a:lnTo>
                    <a:lnTo>
                      <a:pt x="1617" y="1582"/>
                    </a:lnTo>
                    <a:lnTo>
                      <a:pt x="1620" y="1577"/>
                    </a:lnTo>
                    <a:lnTo>
                      <a:pt x="1623" y="1612"/>
                    </a:lnTo>
                    <a:lnTo>
                      <a:pt x="1626" y="1597"/>
                    </a:lnTo>
                    <a:lnTo>
                      <a:pt x="1629" y="1557"/>
                    </a:lnTo>
                    <a:lnTo>
                      <a:pt x="1632" y="1558"/>
                    </a:lnTo>
                    <a:lnTo>
                      <a:pt x="1635" y="1556"/>
                    </a:lnTo>
                    <a:lnTo>
                      <a:pt x="1638" y="1541"/>
                    </a:lnTo>
                    <a:lnTo>
                      <a:pt x="1641" y="1570"/>
                    </a:lnTo>
                    <a:lnTo>
                      <a:pt x="1644" y="1630"/>
                    </a:lnTo>
                    <a:lnTo>
                      <a:pt x="1647" y="1649"/>
                    </a:lnTo>
                    <a:lnTo>
                      <a:pt x="1650" y="1654"/>
                    </a:lnTo>
                    <a:lnTo>
                      <a:pt x="1653" y="1547"/>
                    </a:lnTo>
                    <a:lnTo>
                      <a:pt x="1656" y="1602"/>
                    </a:lnTo>
                    <a:lnTo>
                      <a:pt x="1659" y="1499"/>
                    </a:lnTo>
                    <a:lnTo>
                      <a:pt x="1662" y="1556"/>
                    </a:lnTo>
                    <a:lnTo>
                      <a:pt x="1665" y="1560"/>
                    </a:lnTo>
                    <a:lnTo>
                      <a:pt x="1668" y="1542"/>
                    </a:lnTo>
                    <a:lnTo>
                      <a:pt x="1671" y="1507"/>
                    </a:lnTo>
                    <a:lnTo>
                      <a:pt x="1674" y="1568"/>
                    </a:lnTo>
                    <a:lnTo>
                      <a:pt x="1677" y="1554"/>
                    </a:lnTo>
                    <a:lnTo>
                      <a:pt x="1680" y="1515"/>
                    </a:lnTo>
                    <a:lnTo>
                      <a:pt x="1683" y="1571"/>
                    </a:lnTo>
                    <a:lnTo>
                      <a:pt x="1686" y="1536"/>
                    </a:lnTo>
                    <a:lnTo>
                      <a:pt x="1688" y="1494"/>
                    </a:lnTo>
                    <a:lnTo>
                      <a:pt x="1691" y="1465"/>
                    </a:lnTo>
                    <a:lnTo>
                      <a:pt x="1694" y="1495"/>
                    </a:lnTo>
                    <a:lnTo>
                      <a:pt x="1697" y="1522"/>
                    </a:lnTo>
                    <a:lnTo>
                      <a:pt x="1700" y="1526"/>
                    </a:lnTo>
                    <a:lnTo>
                      <a:pt x="1703" y="1519"/>
                    </a:lnTo>
                    <a:lnTo>
                      <a:pt x="1706" y="1515"/>
                    </a:lnTo>
                    <a:lnTo>
                      <a:pt x="1709" y="1462"/>
                    </a:lnTo>
                    <a:lnTo>
                      <a:pt x="1712" y="1519"/>
                    </a:lnTo>
                    <a:lnTo>
                      <a:pt x="1715" y="1475"/>
                    </a:lnTo>
                    <a:lnTo>
                      <a:pt x="1718" y="1552"/>
                    </a:lnTo>
                    <a:lnTo>
                      <a:pt x="1721" y="1465"/>
                    </a:lnTo>
                    <a:lnTo>
                      <a:pt x="1724" y="1450"/>
                    </a:lnTo>
                    <a:lnTo>
                      <a:pt x="1727" y="1485"/>
                    </a:lnTo>
                    <a:lnTo>
                      <a:pt x="1730" y="1487"/>
                    </a:lnTo>
                    <a:lnTo>
                      <a:pt x="1733" y="1490"/>
                    </a:lnTo>
                    <a:lnTo>
                      <a:pt x="1736" y="1454"/>
                    </a:lnTo>
                    <a:lnTo>
                      <a:pt x="1739" y="1440"/>
                    </a:lnTo>
                    <a:lnTo>
                      <a:pt x="1742" y="1431"/>
                    </a:lnTo>
                    <a:lnTo>
                      <a:pt x="1746" y="1496"/>
                    </a:lnTo>
                    <a:lnTo>
                      <a:pt x="1749" y="1476"/>
                    </a:lnTo>
                    <a:lnTo>
                      <a:pt x="1752" y="1523"/>
                    </a:lnTo>
                    <a:lnTo>
                      <a:pt x="1755" y="1512"/>
                    </a:lnTo>
                    <a:lnTo>
                      <a:pt x="1758" y="1421"/>
                    </a:lnTo>
                    <a:lnTo>
                      <a:pt x="1761" y="1459"/>
                    </a:lnTo>
                    <a:lnTo>
                      <a:pt x="1764" y="1437"/>
                    </a:lnTo>
                    <a:lnTo>
                      <a:pt x="1767" y="1432"/>
                    </a:lnTo>
                    <a:lnTo>
                      <a:pt x="1770" y="1383"/>
                    </a:lnTo>
                    <a:lnTo>
                      <a:pt x="1773" y="1437"/>
                    </a:lnTo>
                    <a:lnTo>
                      <a:pt x="1776" y="1376"/>
                    </a:lnTo>
                    <a:lnTo>
                      <a:pt x="1779" y="1415"/>
                    </a:lnTo>
                    <a:lnTo>
                      <a:pt x="1782" y="1357"/>
                    </a:lnTo>
                    <a:lnTo>
                      <a:pt x="1785" y="1413"/>
                    </a:lnTo>
                    <a:lnTo>
                      <a:pt x="1788" y="1441"/>
                    </a:lnTo>
                    <a:lnTo>
                      <a:pt x="1791" y="1433"/>
                    </a:lnTo>
                    <a:lnTo>
                      <a:pt x="1794" y="1421"/>
                    </a:lnTo>
                    <a:lnTo>
                      <a:pt x="1797" y="1394"/>
                    </a:lnTo>
                    <a:lnTo>
                      <a:pt x="1800" y="1460"/>
                    </a:lnTo>
                    <a:lnTo>
                      <a:pt x="1803" y="1369"/>
                    </a:lnTo>
                    <a:lnTo>
                      <a:pt x="1806" y="1402"/>
                    </a:lnTo>
                    <a:lnTo>
                      <a:pt x="1809" y="1416"/>
                    </a:lnTo>
                    <a:lnTo>
                      <a:pt x="1812" y="1434"/>
                    </a:lnTo>
                    <a:lnTo>
                      <a:pt x="1815" y="1352"/>
                    </a:lnTo>
                    <a:lnTo>
                      <a:pt x="1818" y="1430"/>
                    </a:lnTo>
                    <a:lnTo>
                      <a:pt x="1821" y="1368"/>
                    </a:lnTo>
                    <a:lnTo>
                      <a:pt x="1824" y="1438"/>
                    </a:lnTo>
                    <a:lnTo>
                      <a:pt x="1827" y="1392"/>
                    </a:lnTo>
                    <a:lnTo>
                      <a:pt x="1830" y="1355"/>
                    </a:lnTo>
                    <a:lnTo>
                      <a:pt x="1833" y="1358"/>
                    </a:lnTo>
                    <a:lnTo>
                      <a:pt x="1836" y="1314"/>
                    </a:lnTo>
                    <a:lnTo>
                      <a:pt x="1839" y="1322"/>
                    </a:lnTo>
                    <a:lnTo>
                      <a:pt x="1842" y="1283"/>
                    </a:lnTo>
                    <a:lnTo>
                      <a:pt x="1845" y="1369"/>
                    </a:lnTo>
                    <a:lnTo>
                      <a:pt x="1848" y="1279"/>
                    </a:lnTo>
                    <a:lnTo>
                      <a:pt x="1851" y="1371"/>
                    </a:lnTo>
                    <a:lnTo>
                      <a:pt x="1854" y="1307"/>
                    </a:lnTo>
                    <a:lnTo>
                      <a:pt x="1857" y="1341"/>
                    </a:lnTo>
                    <a:lnTo>
                      <a:pt x="1860" y="1310"/>
                    </a:lnTo>
                    <a:lnTo>
                      <a:pt x="1863" y="1328"/>
                    </a:lnTo>
                    <a:lnTo>
                      <a:pt x="1866" y="1309"/>
                    </a:lnTo>
                    <a:lnTo>
                      <a:pt x="1869" y="1307"/>
                    </a:lnTo>
                    <a:lnTo>
                      <a:pt x="1872" y="1299"/>
                    </a:lnTo>
                    <a:lnTo>
                      <a:pt x="1875" y="1320"/>
                    </a:lnTo>
                    <a:lnTo>
                      <a:pt x="1878" y="1363"/>
                    </a:lnTo>
                    <a:lnTo>
                      <a:pt x="1881" y="1259"/>
                    </a:lnTo>
                    <a:lnTo>
                      <a:pt x="1884" y="1357"/>
                    </a:lnTo>
                    <a:lnTo>
                      <a:pt x="1887" y="1303"/>
                    </a:lnTo>
                    <a:lnTo>
                      <a:pt x="1890" y="1321"/>
                    </a:lnTo>
                    <a:lnTo>
                      <a:pt x="1893" y="1203"/>
                    </a:lnTo>
                    <a:lnTo>
                      <a:pt x="1896" y="1265"/>
                    </a:lnTo>
                    <a:lnTo>
                      <a:pt x="1899" y="1273"/>
                    </a:lnTo>
                    <a:lnTo>
                      <a:pt x="1902" y="1247"/>
                    </a:lnTo>
                    <a:lnTo>
                      <a:pt x="1905" y="1230"/>
                    </a:lnTo>
                    <a:lnTo>
                      <a:pt x="1908" y="1223"/>
                    </a:lnTo>
                    <a:lnTo>
                      <a:pt x="1911" y="1238"/>
                    </a:lnTo>
                    <a:lnTo>
                      <a:pt x="1914" y="1297"/>
                    </a:lnTo>
                    <a:lnTo>
                      <a:pt x="1917" y="1296"/>
                    </a:lnTo>
                    <a:lnTo>
                      <a:pt x="1920" y="1216"/>
                    </a:lnTo>
                    <a:lnTo>
                      <a:pt x="1923" y="1218"/>
                    </a:lnTo>
                    <a:lnTo>
                      <a:pt x="1926" y="1199"/>
                    </a:lnTo>
                    <a:lnTo>
                      <a:pt x="1929" y="1300"/>
                    </a:lnTo>
                    <a:lnTo>
                      <a:pt x="1932" y="1237"/>
                    </a:lnTo>
                    <a:lnTo>
                      <a:pt x="1935" y="1201"/>
                    </a:lnTo>
                    <a:lnTo>
                      <a:pt x="1938" y="1193"/>
                    </a:lnTo>
                    <a:lnTo>
                      <a:pt x="1941" y="1286"/>
                    </a:lnTo>
                    <a:lnTo>
                      <a:pt x="1944" y="1162"/>
                    </a:lnTo>
                    <a:lnTo>
                      <a:pt x="1947" y="1222"/>
                    </a:lnTo>
                    <a:lnTo>
                      <a:pt x="1950" y="1215"/>
                    </a:lnTo>
                    <a:lnTo>
                      <a:pt x="1953" y="1201"/>
                    </a:lnTo>
                    <a:lnTo>
                      <a:pt x="1956" y="1231"/>
                    </a:lnTo>
                    <a:lnTo>
                      <a:pt x="1959" y="1181"/>
                    </a:lnTo>
                    <a:lnTo>
                      <a:pt x="1962" y="1251"/>
                    </a:lnTo>
                    <a:lnTo>
                      <a:pt x="1965" y="1203"/>
                    </a:lnTo>
                    <a:lnTo>
                      <a:pt x="1968" y="1239"/>
                    </a:lnTo>
                    <a:lnTo>
                      <a:pt x="1971" y="1188"/>
                    </a:lnTo>
                    <a:lnTo>
                      <a:pt x="1974" y="1243"/>
                    </a:lnTo>
                    <a:lnTo>
                      <a:pt x="1977" y="1224"/>
                    </a:lnTo>
                    <a:lnTo>
                      <a:pt x="1980" y="1160"/>
                    </a:lnTo>
                    <a:lnTo>
                      <a:pt x="1983" y="1190"/>
                    </a:lnTo>
                    <a:lnTo>
                      <a:pt x="1986" y="1130"/>
                    </a:lnTo>
                    <a:lnTo>
                      <a:pt x="1989" y="1231"/>
                    </a:lnTo>
                    <a:lnTo>
                      <a:pt x="1992" y="1221"/>
                    </a:lnTo>
                    <a:lnTo>
                      <a:pt x="1995" y="1193"/>
                    </a:lnTo>
                    <a:lnTo>
                      <a:pt x="1998" y="1168"/>
                    </a:lnTo>
                    <a:lnTo>
                      <a:pt x="2001" y="1191"/>
                    </a:lnTo>
                    <a:lnTo>
                      <a:pt x="2004" y="1178"/>
                    </a:lnTo>
                    <a:lnTo>
                      <a:pt x="2007" y="1188"/>
                    </a:lnTo>
                    <a:lnTo>
                      <a:pt x="2010" y="1186"/>
                    </a:lnTo>
                    <a:lnTo>
                      <a:pt x="2013" y="1096"/>
                    </a:lnTo>
                    <a:lnTo>
                      <a:pt x="2016" y="1175"/>
                    </a:lnTo>
                    <a:lnTo>
                      <a:pt x="2019" y="1112"/>
                    </a:lnTo>
                    <a:lnTo>
                      <a:pt x="2022" y="1086"/>
                    </a:lnTo>
                    <a:lnTo>
                      <a:pt x="2025" y="1164"/>
                    </a:lnTo>
                    <a:lnTo>
                      <a:pt x="2028" y="1062"/>
                    </a:lnTo>
                    <a:lnTo>
                      <a:pt x="2031" y="1192"/>
                    </a:lnTo>
                    <a:lnTo>
                      <a:pt x="2034" y="1084"/>
                    </a:lnTo>
                    <a:lnTo>
                      <a:pt x="2037" y="1074"/>
                    </a:lnTo>
                    <a:lnTo>
                      <a:pt x="2040" y="1101"/>
                    </a:lnTo>
                    <a:lnTo>
                      <a:pt x="2043" y="1103"/>
                    </a:lnTo>
                    <a:lnTo>
                      <a:pt x="2046" y="1075"/>
                    </a:lnTo>
                    <a:lnTo>
                      <a:pt x="2049" y="1091"/>
                    </a:lnTo>
                    <a:lnTo>
                      <a:pt x="2052" y="1155"/>
                    </a:lnTo>
                    <a:lnTo>
                      <a:pt x="2055" y="1064"/>
                    </a:lnTo>
                    <a:lnTo>
                      <a:pt x="2058" y="1082"/>
                    </a:lnTo>
                    <a:lnTo>
                      <a:pt x="2061" y="1046"/>
                    </a:lnTo>
                    <a:lnTo>
                      <a:pt x="2064" y="1110"/>
                    </a:lnTo>
                    <a:lnTo>
                      <a:pt x="2067" y="1090"/>
                    </a:lnTo>
                    <a:lnTo>
                      <a:pt x="2070" y="1029"/>
                    </a:lnTo>
                    <a:lnTo>
                      <a:pt x="2073" y="1073"/>
                    </a:lnTo>
                    <a:lnTo>
                      <a:pt x="2076" y="1074"/>
                    </a:lnTo>
                    <a:lnTo>
                      <a:pt x="2079" y="1092"/>
                    </a:lnTo>
                    <a:lnTo>
                      <a:pt x="2082" y="1049"/>
                    </a:lnTo>
                    <a:lnTo>
                      <a:pt x="2085" y="1100"/>
                    </a:lnTo>
                    <a:lnTo>
                      <a:pt x="2088" y="1068"/>
                    </a:lnTo>
                    <a:lnTo>
                      <a:pt x="2091" y="1136"/>
                    </a:lnTo>
                    <a:lnTo>
                      <a:pt x="2094" y="1024"/>
                    </a:lnTo>
                    <a:lnTo>
                      <a:pt x="2097" y="1067"/>
                    </a:lnTo>
                    <a:lnTo>
                      <a:pt x="2100" y="1026"/>
                    </a:lnTo>
                    <a:lnTo>
                      <a:pt x="2103" y="1053"/>
                    </a:lnTo>
                    <a:lnTo>
                      <a:pt x="2106" y="1061"/>
                    </a:lnTo>
                    <a:lnTo>
                      <a:pt x="2109" y="1089"/>
                    </a:lnTo>
                    <a:lnTo>
                      <a:pt x="2112" y="1042"/>
                    </a:lnTo>
                    <a:lnTo>
                      <a:pt x="2115" y="1008"/>
                    </a:lnTo>
                    <a:lnTo>
                      <a:pt x="2118" y="1036"/>
                    </a:lnTo>
                    <a:lnTo>
                      <a:pt x="2121" y="1029"/>
                    </a:lnTo>
                    <a:lnTo>
                      <a:pt x="2124" y="988"/>
                    </a:lnTo>
                    <a:lnTo>
                      <a:pt x="2127" y="1032"/>
                    </a:lnTo>
                    <a:lnTo>
                      <a:pt x="2130" y="1056"/>
                    </a:lnTo>
                    <a:lnTo>
                      <a:pt x="2133" y="1019"/>
                    </a:lnTo>
                    <a:lnTo>
                      <a:pt x="2136" y="1006"/>
                    </a:lnTo>
                    <a:lnTo>
                      <a:pt x="2139" y="994"/>
                    </a:lnTo>
                    <a:lnTo>
                      <a:pt x="2142" y="981"/>
                    </a:lnTo>
                    <a:lnTo>
                      <a:pt x="2145" y="961"/>
                    </a:lnTo>
                    <a:lnTo>
                      <a:pt x="2148" y="1037"/>
                    </a:lnTo>
                    <a:lnTo>
                      <a:pt x="2151" y="988"/>
                    </a:lnTo>
                    <a:lnTo>
                      <a:pt x="2154" y="988"/>
                    </a:lnTo>
                    <a:lnTo>
                      <a:pt x="2157" y="975"/>
                    </a:lnTo>
                    <a:lnTo>
                      <a:pt x="2160" y="987"/>
                    </a:lnTo>
                    <a:lnTo>
                      <a:pt x="2163" y="946"/>
                    </a:lnTo>
                    <a:lnTo>
                      <a:pt x="2166" y="984"/>
                    </a:lnTo>
                    <a:lnTo>
                      <a:pt x="2169" y="918"/>
                    </a:lnTo>
                    <a:lnTo>
                      <a:pt x="2172" y="967"/>
                    </a:lnTo>
                    <a:lnTo>
                      <a:pt x="2175" y="1011"/>
                    </a:lnTo>
                    <a:lnTo>
                      <a:pt x="2178" y="983"/>
                    </a:lnTo>
                    <a:lnTo>
                      <a:pt x="2181" y="952"/>
                    </a:lnTo>
                    <a:lnTo>
                      <a:pt x="2184" y="961"/>
                    </a:lnTo>
                    <a:lnTo>
                      <a:pt x="2187" y="929"/>
                    </a:lnTo>
                    <a:lnTo>
                      <a:pt x="2190" y="966"/>
                    </a:lnTo>
                    <a:lnTo>
                      <a:pt x="2193" y="990"/>
                    </a:lnTo>
                    <a:lnTo>
                      <a:pt x="2196" y="937"/>
                    </a:lnTo>
                    <a:lnTo>
                      <a:pt x="2199" y="922"/>
                    </a:lnTo>
                    <a:lnTo>
                      <a:pt x="2202" y="900"/>
                    </a:lnTo>
                    <a:lnTo>
                      <a:pt x="2205" y="955"/>
                    </a:lnTo>
                    <a:lnTo>
                      <a:pt x="2208" y="916"/>
                    </a:lnTo>
                    <a:lnTo>
                      <a:pt x="2211" y="901"/>
                    </a:lnTo>
                    <a:lnTo>
                      <a:pt x="2214" y="953"/>
                    </a:lnTo>
                    <a:lnTo>
                      <a:pt x="2217" y="874"/>
                    </a:lnTo>
                    <a:lnTo>
                      <a:pt x="2220" y="861"/>
                    </a:lnTo>
                    <a:lnTo>
                      <a:pt x="2223" y="862"/>
                    </a:lnTo>
                    <a:lnTo>
                      <a:pt x="2226" y="973"/>
                    </a:lnTo>
                    <a:lnTo>
                      <a:pt x="2229" y="887"/>
                    </a:lnTo>
                    <a:lnTo>
                      <a:pt x="2232" y="827"/>
                    </a:lnTo>
                    <a:lnTo>
                      <a:pt x="2235" y="904"/>
                    </a:lnTo>
                    <a:lnTo>
                      <a:pt x="2238" y="895"/>
                    </a:lnTo>
                    <a:lnTo>
                      <a:pt x="2241" y="883"/>
                    </a:lnTo>
                    <a:lnTo>
                      <a:pt x="2244" y="866"/>
                    </a:lnTo>
                    <a:lnTo>
                      <a:pt x="2247" y="862"/>
                    </a:lnTo>
                    <a:lnTo>
                      <a:pt x="2250" y="894"/>
                    </a:lnTo>
                    <a:lnTo>
                      <a:pt x="2253" y="868"/>
                    </a:lnTo>
                    <a:lnTo>
                      <a:pt x="2256" y="881"/>
                    </a:lnTo>
                    <a:lnTo>
                      <a:pt x="2259" y="856"/>
                    </a:lnTo>
                    <a:lnTo>
                      <a:pt x="2262" y="837"/>
                    </a:lnTo>
                    <a:lnTo>
                      <a:pt x="2265" y="881"/>
                    </a:lnTo>
                    <a:lnTo>
                      <a:pt x="2268" y="827"/>
                    </a:lnTo>
                    <a:lnTo>
                      <a:pt x="2271" y="825"/>
                    </a:lnTo>
                    <a:lnTo>
                      <a:pt x="2274" y="822"/>
                    </a:lnTo>
                    <a:lnTo>
                      <a:pt x="2277" y="843"/>
                    </a:lnTo>
                    <a:lnTo>
                      <a:pt x="2280" y="806"/>
                    </a:lnTo>
                    <a:lnTo>
                      <a:pt x="2283" y="889"/>
                    </a:lnTo>
                    <a:lnTo>
                      <a:pt x="2286" y="813"/>
                    </a:lnTo>
                    <a:lnTo>
                      <a:pt x="2289" y="862"/>
                    </a:lnTo>
                    <a:lnTo>
                      <a:pt x="2292" y="850"/>
                    </a:lnTo>
                    <a:lnTo>
                      <a:pt x="2295" y="819"/>
                    </a:lnTo>
                    <a:lnTo>
                      <a:pt x="2298" y="844"/>
                    </a:lnTo>
                    <a:lnTo>
                      <a:pt x="2301" y="791"/>
                    </a:lnTo>
                    <a:lnTo>
                      <a:pt x="2304" y="813"/>
                    </a:lnTo>
                    <a:lnTo>
                      <a:pt x="2307" y="823"/>
                    </a:lnTo>
                    <a:lnTo>
                      <a:pt x="2310" y="779"/>
                    </a:lnTo>
                    <a:lnTo>
                      <a:pt x="2313" y="765"/>
                    </a:lnTo>
                    <a:lnTo>
                      <a:pt x="2316" y="806"/>
                    </a:lnTo>
                    <a:lnTo>
                      <a:pt x="2319" y="772"/>
                    </a:lnTo>
                    <a:lnTo>
                      <a:pt x="2322" y="805"/>
                    </a:lnTo>
                    <a:lnTo>
                      <a:pt x="2325" y="761"/>
                    </a:lnTo>
                    <a:lnTo>
                      <a:pt x="2328" y="772"/>
                    </a:lnTo>
                    <a:lnTo>
                      <a:pt x="2331" y="725"/>
                    </a:lnTo>
                    <a:lnTo>
                      <a:pt x="2334" y="747"/>
                    </a:lnTo>
                    <a:lnTo>
                      <a:pt x="2337" y="785"/>
                    </a:lnTo>
                    <a:lnTo>
                      <a:pt x="2340" y="758"/>
                    </a:lnTo>
                    <a:lnTo>
                      <a:pt x="2343" y="776"/>
                    </a:lnTo>
                    <a:lnTo>
                      <a:pt x="2346" y="748"/>
                    </a:lnTo>
                    <a:lnTo>
                      <a:pt x="2349" y="741"/>
                    </a:lnTo>
                    <a:lnTo>
                      <a:pt x="2352" y="708"/>
                    </a:lnTo>
                    <a:lnTo>
                      <a:pt x="2355" y="745"/>
                    </a:lnTo>
                    <a:lnTo>
                      <a:pt x="2358" y="730"/>
                    </a:lnTo>
                    <a:lnTo>
                      <a:pt x="2361" y="761"/>
                    </a:lnTo>
                    <a:lnTo>
                      <a:pt x="2364" y="769"/>
                    </a:lnTo>
                    <a:lnTo>
                      <a:pt x="2367" y="730"/>
                    </a:lnTo>
                    <a:lnTo>
                      <a:pt x="2370" y="722"/>
                    </a:lnTo>
                    <a:lnTo>
                      <a:pt x="2373" y="742"/>
                    </a:lnTo>
                    <a:lnTo>
                      <a:pt x="2376" y="764"/>
                    </a:lnTo>
                    <a:lnTo>
                      <a:pt x="2379" y="744"/>
                    </a:lnTo>
                    <a:lnTo>
                      <a:pt x="2382" y="702"/>
                    </a:lnTo>
                    <a:lnTo>
                      <a:pt x="2385" y="728"/>
                    </a:lnTo>
                    <a:lnTo>
                      <a:pt x="2388" y="711"/>
                    </a:lnTo>
                    <a:lnTo>
                      <a:pt x="2391" y="667"/>
                    </a:lnTo>
                    <a:lnTo>
                      <a:pt x="2394" y="737"/>
                    </a:lnTo>
                    <a:lnTo>
                      <a:pt x="2397" y="671"/>
                    </a:lnTo>
                    <a:lnTo>
                      <a:pt x="2400" y="679"/>
                    </a:lnTo>
                    <a:lnTo>
                      <a:pt x="2403" y="677"/>
                    </a:lnTo>
                    <a:lnTo>
                      <a:pt x="2406" y="706"/>
                    </a:lnTo>
                    <a:lnTo>
                      <a:pt x="2409" y="660"/>
                    </a:lnTo>
                    <a:lnTo>
                      <a:pt x="2412" y="674"/>
                    </a:lnTo>
                    <a:lnTo>
                      <a:pt x="2415" y="677"/>
                    </a:lnTo>
                    <a:lnTo>
                      <a:pt x="2418" y="667"/>
                    </a:lnTo>
                    <a:lnTo>
                      <a:pt x="2421" y="667"/>
                    </a:lnTo>
                    <a:lnTo>
                      <a:pt x="2424" y="670"/>
                    </a:lnTo>
                    <a:lnTo>
                      <a:pt x="2427" y="647"/>
                    </a:lnTo>
                    <a:lnTo>
                      <a:pt x="2430" y="667"/>
                    </a:lnTo>
                    <a:lnTo>
                      <a:pt x="2433" y="645"/>
                    </a:lnTo>
                    <a:lnTo>
                      <a:pt x="2436" y="657"/>
                    </a:lnTo>
                    <a:lnTo>
                      <a:pt x="2439" y="627"/>
                    </a:lnTo>
                    <a:lnTo>
                      <a:pt x="2442" y="646"/>
                    </a:lnTo>
                    <a:lnTo>
                      <a:pt x="2445" y="654"/>
                    </a:lnTo>
                    <a:lnTo>
                      <a:pt x="2448" y="655"/>
                    </a:lnTo>
                    <a:lnTo>
                      <a:pt x="2451" y="686"/>
                    </a:lnTo>
                    <a:lnTo>
                      <a:pt x="2454" y="656"/>
                    </a:lnTo>
                    <a:lnTo>
                      <a:pt x="2457" y="626"/>
                    </a:lnTo>
                    <a:lnTo>
                      <a:pt x="2460" y="637"/>
                    </a:lnTo>
                    <a:lnTo>
                      <a:pt x="2463" y="616"/>
                    </a:lnTo>
                    <a:lnTo>
                      <a:pt x="2466" y="593"/>
                    </a:lnTo>
                    <a:lnTo>
                      <a:pt x="2469" y="591"/>
                    </a:lnTo>
                    <a:lnTo>
                      <a:pt x="2472" y="627"/>
                    </a:lnTo>
                    <a:lnTo>
                      <a:pt x="2475" y="605"/>
                    </a:lnTo>
                    <a:lnTo>
                      <a:pt x="2478" y="605"/>
                    </a:lnTo>
                    <a:lnTo>
                      <a:pt x="2481" y="570"/>
                    </a:lnTo>
                    <a:lnTo>
                      <a:pt x="2484" y="578"/>
                    </a:lnTo>
                    <a:lnTo>
                      <a:pt x="2487" y="583"/>
                    </a:lnTo>
                    <a:lnTo>
                      <a:pt x="2490" y="605"/>
                    </a:lnTo>
                    <a:lnTo>
                      <a:pt x="2493" y="555"/>
                    </a:lnTo>
                    <a:lnTo>
                      <a:pt x="2496" y="522"/>
                    </a:lnTo>
                    <a:lnTo>
                      <a:pt x="2499" y="594"/>
                    </a:lnTo>
                    <a:lnTo>
                      <a:pt x="2502" y="588"/>
                    </a:lnTo>
                    <a:lnTo>
                      <a:pt x="2505" y="549"/>
                    </a:lnTo>
                    <a:lnTo>
                      <a:pt x="2508" y="566"/>
                    </a:lnTo>
                    <a:lnTo>
                      <a:pt x="2511" y="622"/>
                    </a:lnTo>
                    <a:lnTo>
                      <a:pt x="2514" y="549"/>
                    </a:lnTo>
                    <a:lnTo>
                      <a:pt x="2517" y="569"/>
                    </a:lnTo>
                    <a:lnTo>
                      <a:pt x="2520" y="535"/>
                    </a:lnTo>
                    <a:lnTo>
                      <a:pt x="2523" y="585"/>
                    </a:lnTo>
                    <a:lnTo>
                      <a:pt x="2526" y="594"/>
                    </a:lnTo>
                    <a:lnTo>
                      <a:pt x="2529" y="554"/>
                    </a:lnTo>
                    <a:lnTo>
                      <a:pt x="2532" y="536"/>
                    </a:lnTo>
                    <a:lnTo>
                      <a:pt x="2535" y="593"/>
                    </a:lnTo>
                    <a:lnTo>
                      <a:pt x="2538" y="505"/>
                    </a:lnTo>
                    <a:lnTo>
                      <a:pt x="2541" y="509"/>
                    </a:lnTo>
                    <a:lnTo>
                      <a:pt x="2544" y="518"/>
                    </a:lnTo>
                    <a:lnTo>
                      <a:pt x="2547" y="548"/>
                    </a:lnTo>
                    <a:lnTo>
                      <a:pt x="2550" y="522"/>
                    </a:lnTo>
                    <a:lnTo>
                      <a:pt x="2553" y="499"/>
                    </a:lnTo>
                    <a:lnTo>
                      <a:pt x="2556" y="515"/>
                    </a:lnTo>
                    <a:lnTo>
                      <a:pt x="2559" y="518"/>
                    </a:lnTo>
                    <a:lnTo>
                      <a:pt x="2562" y="496"/>
                    </a:lnTo>
                    <a:lnTo>
                      <a:pt x="2565" y="508"/>
                    </a:lnTo>
                    <a:lnTo>
                      <a:pt x="2568" y="516"/>
                    </a:lnTo>
                    <a:lnTo>
                      <a:pt x="2571" y="518"/>
                    </a:lnTo>
                    <a:lnTo>
                      <a:pt x="2574" y="497"/>
                    </a:lnTo>
                    <a:lnTo>
                      <a:pt x="2577" y="546"/>
                    </a:lnTo>
                    <a:lnTo>
                      <a:pt x="2580" y="532"/>
                    </a:lnTo>
                    <a:lnTo>
                      <a:pt x="2583" y="490"/>
                    </a:lnTo>
                    <a:lnTo>
                      <a:pt x="2586" y="498"/>
                    </a:lnTo>
                    <a:lnTo>
                      <a:pt x="2589" y="491"/>
                    </a:lnTo>
                    <a:lnTo>
                      <a:pt x="2592" y="500"/>
                    </a:lnTo>
                    <a:lnTo>
                      <a:pt x="2595" y="460"/>
                    </a:lnTo>
                    <a:lnTo>
                      <a:pt x="2598" y="484"/>
                    </a:lnTo>
                    <a:lnTo>
                      <a:pt x="2601" y="446"/>
                    </a:lnTo>
                    <a:lnTo>
                      <a:pt x="2604" y="419"/>
                    </a:lnTo>
                    <a:lnTo>
                      <a:pt x="2607" y="500"/>
                    </a:lnTo>
                    <a:lnTo>
                      <a:pt x="2610" y="451"/>
                    </a:lnTo>
                    <a:lnTo>
                      <a:pt x="2613" y="472"/>
                    </a:lnTo>
                    <a:lnTo>
                      <a:pt x="2616" y="438"/>
                    </a:lnTo>
                    <a:lnTo>
                      <a:pt x="2619" y="423"/>
                    </a:lnTo>
                    <a:lnTo>
                      <a:pt x="2622" y="454"/>
                    </a:lnTo>
                    <a:lnTo>
                      <a:pt x="2625" y="431"/>
                    </a:lnTo>
                    <a:lnTo>
                      <a:pt x="2628" y="417"/>
                    </a:lnTo>
                    <a:lnTo>
                      <a:pt x="2631" y="396"/>
                    </a:lnTo>
                    <a:lnTo>
                      <a:pt x="2634" y="410"/>
                    </a:lnTo>
                    <a:lnTo>
                      <a:pt x="2637" y="418"/>
                    </a:lnTo>
                    <a:lnTo>
                      <a:pt x="2640" y="441"/>
                    </a:lnTo>
                    <a:lnTo>
                      <a:pt x="2643" y="403"/>
                    </a:lnTo>
                    <a:lnTo>
                      <a:pt x="2646" y="426"/>
                    </a:lnTo>
                    <a:lnTo>
                      <a:pt x="2649" y="443"/>
                    </a:lnTo>
                    <a:lnTo>
                      <a:pt x="2652" y="406"/>
                    </a:lnTo>
                    <a:lnTo>
                      <a:pt x="2655" y="406"/>
                    </a:lnTo>
                    <a:lnTo>
                      <a:pt x="2658" y="397"/>
                    </a:lnTo>
                    <a:lnTo>
                      <a:pt x="2661" y="412"/>
                    </a:lnTo>
                    <a:lnTo>
                      <a:pt x="2664" y="387"/>
                    </a:lnTo>
                    <a:lnTo>
                      <a:pt x="2667" y="383"/>
                    </a:lnTo>
                    <a:lnTo>
                      <a:pt x="2670" y="380"/>
                    </a:lnTo>
                    <a:lnTo>
                      <a:pt x="2673" y="355"/>
                    </a:lnTo>
                    <a:lnTo>
                      <a:pt x="2676" y="353"/>
                    </a:lnTo>
                    <a:lnTo>
                      <a:pt x="2679" y="360"/>
                    </a:lnTo>
                    <a:lnTo>
                      <a:pt x="2682" y="378"/>
                    </a:lnTo>
                    <a:lnTo>
                      <a:pt x="2685" y="356"/>
                    </a:lnTo>
                    <a:lnTo>
                      <a:pt x="2688" y="376"/>
                    </a:lnTo>
                    <a:lnTo>
                      <a:pt x="2691" y="371"/>
                    </a:lnTo>
                    <a:lnTo>
                      <a:pt x="2694" y="345"/>
                    </a:lnTo>
                    <a:lnTo>
                      <a:pt x="2697" y="348"/>
                    </a:lnTo>
                    <a:lnTo>
                      <a:pt x="2700" y="362"/>
                    </a:lnTo>
                    <a:lnTo>
                      <a:pt x="2703" y="313"/>
                    </a:lnTo>
                    <a:lnTo>
                      <a:pt x="2706" y="327"/>
                    </a:lnTo>
                    <a:lnTo>
                      <a:pt x="2709" y="365"/>
                    </a:lnTo>
                    <a:lnTo>
                      <a:pt x="2712" y="334"/>
                    </a:lnTo>
                    <a:lnTo>
                      <a:pt x="2715" y="369"/>
                    </a:lnTo>
                    <a:lnTo>
                      <a:pt x="2718" y="348"/>
                    </a:lnTo>
                    <a:lnTo>
                      <a:pt x="2721" y="314"/>
                    </a:lnTo>
                    <a:lnTo>
                      <a:pt x="2724" y="313"/>
                    </a:lnTo>
                    <a:lnTo>
                      <a:pt x="2727" y="324"/>
                    </a:lnTo>
                    <a:lnTo>
                      <a:pt x="2730" y="341"/>
                    </a:lnTo>
                    <a:lnTo>
                      <a:pt x="2733" y="332"/>
                    </a:lnTo>
                    <a:lnTo>
                      <a:pt x="2736" y="291"/>
                    </a:lnTo>
                    <a:lnTo>
                      <a:pt x="2739" y="280"/>
                    </a:lnTo>
                    <a:lnTo>
                      <a:pt x="2742" y="281"/>
                    </a:lnTo>
                    <a:lnTo>
                      <a:pt x="2745" y="290"/>
                    </a:lnTo>
                    <a:lnTo>
                      <a:pt x="2748" y="328"/>
                    </a:lnTo>
                    <a:lnTo>
                      <a:pt x="2751" y="271"/>
                    </a:lnTo>
                    <a:lnTo>
                      <a:pt x="2754" y="271"/>
                    </a:lnTo>
                    <a:lnTo>
                      <a:pt x="2757" y="299"/>
                    </a:lnTo>
                    <a:lnTo>
                      <a:pt x="2760" y="278"/>
                    </a:lnTo>
                    <a:lnTo>
                      <a:pt x="2763" y="295"/>
                    </a:lnTo>
                    <a:lnTo>
                      <a:pt x="2766" y="261"/>
                    </a:lnTo>
                    <a:lnTo>
                      <a:pt x="2769" y="249"/>
                    </a:lnTo>
                    <a:lnTo>
                      <a:pt x="2772" y="248"/>
                    </a:lnTo>
                    <a:lnTo>
                      <a:pt x="2775" y="237"/>
                    </a:lnTo>
                    <a:lnTo>
                      <a:pt x="2778" y="249"/>
                    </a:lnTo>
                    <a:lnTo>
                      <a:pt x="2781" y="259"/>
                    </a:lnTo>
                    <a:lnTo>
                      <a:pt x="2784" y="242"/>
                    </a:lnTo>
                    <a:lnTo>
                      <a:pt x="2787" y="253"/>
                    </a:lnTo>
                    <a:lnTo>
                      <a:pt x="2790" y="269"/>
                    </a:lnTo>
                    <a:lnTo>
                      <a:pt x="2793" y="238"/>
                    </a:lnTo>
                    <a:lnTo>
                      <a:pt x="2796" y="239"/>
                    </a:lnTo>
                    <a:lnTo>
                      <a:pt x="2799" y="241"/>
                    </a:lnTo>
                    <a:lnTo>
                      <a:pt x="2802" y="234"/>
                    </a:lnTo>
                    <a:lnTo>
                      <a:pt x="2805" y="216"/>
                    </a:lnTo>
                    <a:lnTo>
                      <a:pt x="2808" y="225"/>
                    </a:lnTo>
                    <a:lnTo>
                      <a:pt x="2811" y="208"/>
                    </a:lnTo>
                    <a:lnTo>
                      <a:pt x="2814" y="208"/>
                    </a:lnTo>
                    <a:lnTo>
                      <a:pt x="2817" y="200"/>
                    </a:lnTo>
                    <a:lnTo>
                      <a:pt x="2820" y="213"/>
                    </a:lnTo>
                    <a:lnTo>
                      <a:pt x="2823" y="220"/>
                    </a:lnTo>
                    <a:lnTo>
                      <a:pt x="2826" y="202"/>
                    </a:lnTo>
                    <a:lnTo>
                      <a:pt x="2829" y="205"/>
                    </a:lnTo>
                    <a:lnTo>
                      <a:pt x="2832" y="209"/>
                    </a:lnTo>
                    <a:lnTo>
                      <a:pt x="2835" y="171"/>
                    </a:lnTo>
                    <a:lnTo>
                      <a:pt x="2838" y="190"/>
                    </a:lnTo>
                    <a:lnTo>
                      <a:pt x="2841" y="211"/>
                    </a:lnTo>
                    <a:lnTo>
                      <a:pt x="2844" y="160"/>
                    </a:lnTo>
                    <a:lnTo>
                      <a:pt x="2847" y="178"/>
                    </a:lnTo>
                    <a:lnTo>
                      <a:pt x="2850" y="172"/>
                    </a:lnTo>
                    <a:lnTo>
                      <a:pt x="2853" y="169"/>
                    </a:lnTo>
                    <a:lnTo>
                      <a:pt x="2856" y="161"/>
                    </a:lnTo>
                    <a:lnTo>
                      <a:pt x="2859" y="153"/>
                    </a:lnTo>
                    <a:lnTo>
                      <a:pt x="2862" y="147"/>
                    </a:lnTo>
                    <a:lnTo>
                      <a:pt x="2865" y="154"/>
                    </a:lnTo>
                    <a:lnTo>
                      <a:pt x="2868" y="127"/>
                    </a:lnTo>
                    <a:lnTo>
                      <a:pt x="2871" y="150"/>
                    </a:lnTo>
                    <a:lnTo>
                      <a:pt x="2874" y="152"/>
                    </a:lnTo>
                    <a:lnTo>
                      <a:pt x="2877" y="161"/>
                    </a:lnTo>
                    <a:lnTo>
                      <a:pt x="2880" y="156"/>
                    </a:lnTo>
                    <a:lnTo>
                      <a:pt x="2883" y="110"/>
                    </a:lnTo>
                    <a:lnTo>
                      <a:pt x="2886" y="138"/>
                    </a:lnTo>
                    <a:lnTo>
                      <a:pt x="2889" y="140"/>
                    </a:lnTo>
                    <a:lnTo>
                      <a:pt x="2892" y="126"/>
                    </a:lnTo>
                    <a:lnTo>
                      <a:pt x="2895" y="123"/>
                    </a:lnTo>
                    <a:lnTo>
                      <a:pt x="2898" y="118"/>
                    </a:lnTo>
                    <a:lnTo>
                      <a:pt x="2901" y="119"/>
                    </a:lnTo>
                    <a:lnTo>
                      <a:pt x="2904" y="114"/>
                    </a:lnTo>
                    <a:lnTo>
                      <a:pt x="2907" y="98"/>
                    </a:lnTo>
                    <a:lnTo>
                      <a:pt x="2910" y="92"/>
                    </a:lnTo>
                    <a:lnTo>
                      <a:pt x="2913" y="118"/>
                    </a:lnTo>
                    <a:lnTo>
                      <a:pt x="2916" y="104"/>
                    </a:lnTo>
                    <a:lnTo>
                      <a:pt x="2919" y="111"/>
                    </a:lnTo>
                    <a:lnTo>
                      <a:pt x="2922" y="96"/>
                    </a:lnTo>
                    <a:lnTo>
                      <a:pt x="2925" y="75"/>
                    </a:lnTo>
                    <a:lnTo>
                      <a:pt x="2928" y="88"/>
                    </a:lnTo>
                    <a:lnTo>
                      <a:pt x="2931" y="72"/>
                    </a:lnTo>
                    <a:lnTo>
                      <a:pt x="2934" y="81"/>
                    </a:lnTo>
                    <a:lnTo>
                      <a:pt x="2937" y="87"/>
                    </a:lnTo>
                    <a:lnTo>
                      <a:pt x="2940" y="63"/>
                    </a:lnTo>
                    <a:lnTo>
                      <a:pt x="2943" y="65"/>
                    </a:lnTo>
                    <a:lnTo>
                      <a:pt x="2946" y="75"/>
                    </a:lnTo>
                    <a:lnTo>
                      <a:pt x="2949" y="53"/>
                    </a:lnTo>
                    <a:lnTo>
                      <a:pt x="2952" y="56"/>
                    </a:lnTo>
                    <a:lnTo>
                      <a:pt x="2955" y="52"/>
                    </a:lnTo>
                    <a:lnTo>
                      <a:pt x="2958" y="47"/>
                    </a:lnTo>
                    <a:lnTo>
                      <a:pt x="2961" y="47"/>
                    </a:lnTo>
                    <a:lnTo>
                      <a:pt x="2964" y="40"/>
                    </a:lnTo>
                    <a:lnTo>
                      <a:pt x="2967" y="38"/>
                    </a:lnTo>
                    <a:lnTo>
                      <a:pt x="2970" y="35"/>
                    </a:lnTo>
                    <a:lnTo>
                      <a:pt x="2973" y="28"/>
                    </a:lnTo>
                    <a:lnTo>
                      <a:pt x="2976" y="29"/>
                    </a:lnTo>
                    <a:lnTo>
                      <a:pt x="2979" y="18"/>
                    </a:lnTo>
                    <a:lnTo>
                      <a:pt x="2982" y="20"/>
                    </a:lnTo>
                    <a:lnTo>
                      <a:pt x="2985" y="15"/>
                    </a:lnTo>
                    <a:lnTo>
                      <a:pt x="2988" y="14"/>
                    </a:lnTo>
                    <a:lnTo>
                      <a:pt x="2991" y="9"/>
                    </a:lnTo>
                    <a:lnTo>
                      <a:pt x="2994" y="4"/>
                    </a:lnTo>
                    <a:lnTo>
                      <a:pt x="2997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</p:grpSp>
      <p:grpSp>
        <p:nvGrpSpPr>
          <p:cNvPr id="1086" name="Skupina 1085"/>
          <p:cNvGrpSpPr>
            <a:grpSpLocks noChangeAspect="1"/>
          </p:cNvGrpSpPr>
          <p:nvPr/>
        </p:nvGrpSpPr>
        <p:grpSpPr>
          <a:xfrm>
            <a:off x="6456249" y="1236186"/>
            <a:ext cx="3623748" cy="2676919"/>
            <a:chOff x="4749800" y="1158875"/>
            <a:chExt cx="2906713" cy="2141538"/>
          </a:xfrm>
        </p:grpSpPr>
        <p:grpSp>
          <p:nvGrpSpPr>
            <p:cNvPr id="810" name="Group 98"/>
            <p:cNvGrpSpPr>
              <a:grpSpLocks/>
            </p:cNvGrpSpPr>
            <p:nvPr/>
          </p:nvGrpSpPr>
          <p:grpSpPr bwMode="auto">
            <a:xfrm>
              <a:off x="4749800" y="1158875"/>
              <a:ext cx="2906713" cy="2141538"/>
              <a:chOff x="2856" y="751"/>
              <a:chExt cx="1831" cy="1349"/>
            </a:xfrm>
          </p:grpSpPr>
          <p:sp>
            <p:nvSpPr>
              <p:cNvPr id="812" name="Line 100"/>
              <p:cNvSpPr>
                <a:spLocks noChangeShapeType="1"/>
              </p:cNvSpPr>
              <p:nvPr/>
            </p:nvSpPr>
            <p:spPr bwMode="auto">
              <a:xfrm>
                <a:off x="2959" y="1997"/>
                <a:ext cx="17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3" name="Line 101"/>
              <p:cNvSpPr>
                <a:spLocks noChangeShapeType="1"/>
              </p:cNvSpPr>
              <p:nvPr/>
            </p:nvSpPr>
            <p:spPr bwMode="auto">
              <a:xfrm flipV="1">
                <a:off x="3131" y="198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4" name="Line 102"/>
              <p:cNvSpPr>
                <a:spLocks noChangeShapeType="1"/>
              </p:cNvSpPr>
              <p:nvPr/>
            </p:nvSpPr>
            <p:spPr bwMode="auto">
              <a:xfrm flipV="1">
                <a:off x="3477" y="198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5" name="Line 103"/>
              <p:cNvSpPr>
                <a:spLocks noChangeShapeType="1"/>
              </p:cNvSpPr>
              <p:nvPr/>
            </p:nvSpPr>
            <p:spPr bwMode="auto">
              <a:xfrm flipV="1">
                <a:off x="3823" y="198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6" name="Line 104"/>
              <p:cNvSpPr>
                <a:spLocks noChangeShapeType="1"/>
              </p:cNvSpPr>
              <p:nvPr/>
            </p:nvSpPr>
            <p:spPr bwMode="auto">
              <a:xfrm flipV="1">
                <a:off x="4168" y="198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7" name="Line 105"/>
              <p:cNvSpPr>
                <a:spLocks noChangeShapeType="1"/>
              </p:cNvSpPr>
              <p:nvPr/>
            </p:nvSpPr>
            <p:spPr bwMode="auto">
              <a:xfrm flipV="1">
                <a:off x="4514" y="198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8" name="Line 106"/>
              <p:cNvSpPr>
                <a:spLocks noChangeShapeType="1"/>
              </p:cNvSpPr>
              <p:nvPr/>
            </p:nvSpPr>
            <p:spPr bwMode="auto">
              <a:xfrm flipV="1">
                <a:off x="2993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9" name="Line 107"/>
              <p:cNvSpPr>
                <a:spLocks noChangeShapeType="1"/>
              </p:cNvSpPr>
              <p:nvPr/>
            </p:nvSpPr>
            <p:spPr bwMode="auto">
              <a:xfrm flipV="1">
                <a:off x="3062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0" name="Line 108"/>
              <p:cNvSpPr>
                <a:spLocks noChangeShapeType="1"/>
              </p:cNvSpPr>
              <p:nvPr/>
            </p:nvSpPr>
            <p:spPr bwMode="auto">
              <a:xfrm flipV="1">
                <a:off x="3201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1" name="Line 109"/>
              <p:cNvSpPr>
                <a:spLocks noChangeShapeType="1"/>
              </p:cNvSpPr>
              <p:nvPr/>
            </p:nvSpPr>
            <p:spPr bwMode="auto">
              <a:xfrm flipV="1">
                <a:off x="3270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2" name="Line 110"/>
              <p:cNvSpPr>
                <a:spLocks noChangeShapeType="1"/>
              </p:cNvSpPr>
              <p:nvPr/>
            </p:nvSpPr>
            <p:spPr bwMode="auto">
              <a:xfrm flipV="1">
                <a:off x="3339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3" name="Line 111"/>
              <p:cNvSpPr>
                <a:spLocks noChangeShapeType="1"/>
              </p:cNvSpPr>
              <p:nvPr/>
            </p:nvSpPr>
            <p:spPr bwMode="auto">
              <a:xfrm flipV="1">
                <a:off x="3408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4" name="Line 112"/>
              <p:cNvSpPr>
                <a:spLocks noChangeShapeType="1"/>
              </p:cNvSpPr>
              <p:nvPr/>
            </p:nvSpPr>
            <p:spPr bwMode="auto">
              <a:xfrm flipV="1">
                <a:off x="3546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5" name="Line 113"/>
              <p:cNvSpPr>
                <a:spLocks noChangeShapeType="1"/>
              </p:cNvSpPr>
              <p:nvPr/>
            </p:nvSpPr>
            <p:spPr bwMode="auto">
              <a:xfrm flipV="1">
                <a:off x="3615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6" name="Line 114"/>
              <p:cNvSpPr>
                <a:spLocks noChangeShapeType="1"/>
              </p:cNvSpPr>
              <p:nvPr/>
            </p:nvSpPr>
            <p:spPr bwMode="auto">
              <a:xfrm flipV="1">
                <a:off x="3684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7" name="Line 115"/>
              <p:cNvSpPr>
                <a:spLocks noChangeShapeType="1"/>
              </p:cNvSpPr>
              <p:nvPr/>
            </p:nvSpPr>
            <p:spPr bwMode="auto">
              <a:xfrm flipV="1">
                <a:off x="3753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8" name="Line 116"/>
              <p:cNvSpPr>
                <a:spLocks noChangeShapeType="1"/>
              </p:cNvSpPr>
              <p:nvPr/>
            </p:nvSpPr>
            <p:spPr bwMode="auto">
              <a:xfrm flipV="1">
                <a:off x="3892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9" name="Line 117"/>
              <p:cNvSpPr>
                <a:spLocks noChangeShapeType="1"/>
              </p:cNvSpPr>
              <p:nvPr/>
            </p:nvSpPr>
            <p:spPr bwMode="auto">
              <a:xfrm flipV="1">
                <a:off x="3961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0" name="Line 118"/>
              <p:cNvSpPr>
                <a:spLocks noChangeShapeType="1"/>
              </p:cNvSpPr>
              <p:nvPr/>
            </p:nvSpPr>
            <p:spPr bwMode="auto">
              <a:xfrm flipV="1">
                <a:off x="4030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1" name="Line 119"/>
              <p:cNvSpPr>
                <a:spLocks noChangeShapeType="1"/>
              </p:cNvSpPr>
              <p:nvPr/>
            </p:nvSpPr>
            <p:spPr bwMode="auto">
              <a:xfrm flipV="1">
                <a:off x="4099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2" name="Line 120"/>
              <p:cNvSpPr>
                <a:spLocks noChangeShapeType="1"/>
              </p:cNvSpPr>
              <p:nvPr/>
            </p:nvSpPr>
            <p:spPr bwMode="auto">
              <a:xfrm flipV="1">
                <a:off x="4237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3" name="Line 121"/>
              <p:cNvSpPr>
                <a:spLocks noChangeShapeType="1"/>
              </p:cNvSpPr>
              <p:nvPr/>
            </p:nvSpPr>
            <p:spPr bwMode="auto">
              <a:xfrm flipV="1">
                <a:off x="4306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4" name="Line 122"/>
              <p:cNvSpPr>
                <a:spLocks noChangeShapeType="1"/>
              </p:cNvSpPr>
              <p:nvPr/>
            </p:nvSpPr>
            <p:spPr bwMode="auto">
              <a:xfrm flipV="1">
                <a:off x="4375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5" name="Line 123"/>
              <p:cNvSpPr>
                <a:spLocks noChangeShapeType="1"/>
              </p:cNvSpPr>
              <p:nvPr/>
            </p:nvSpPr>
            <p:spPr bwMode="auto">
              <a:xfrm flipV="1">
                <a:off x="4445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6" name="Line 124"/>
              <p:cNvSpPr>
                <a:spLocks noChangeShapeType="1"/>
              </p:cNvSpPr>
              <p:nvPr/>
            </p:nvSpPr>
            <p:spPr bwMode="auto">
              <a:xfrm flipV="1">
                <a:off x="4583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7" name="Line 125"/>
              <p:cNvSpPr>
                <a:spLocks noChangeShapeType="1"/>
              </p:cNvSpPr>
              <p:nvPr/>
            </p:nvSpPr>
            <p:spPr bwMode="auto">
              <a:xfrm flipV="1">
                <a:off x="4652" y="198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8" name="Rectangle 126"/>
              <p:cNvSpPr>
                <a:spLocks noChangeArrowheads="1"/>
              </p:cNvSpPr>
              <p:nvPr/>
            </p:nvSpPr>
            <p:spPr bwMode="auto">
              <a:xfrm>
                <a:off x="3118" y="202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" name="Rectangle 127"/>
              <p:cNvSpPr>
                <a:spLocks noChangeArrowheads="1"/>
              </p:cNvSpPr>
              <p:nvPr/>
            </p:nvSpPr>
            <p:spPr bwMode="auto">
              <a:xfrm>
                <a:off x="3464" y="202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" name="Rectangle 128"/>
              <p:cNvSpPr>
                <a:spLocks noChangeArrowheads="1"/>
              </p:cNvSpPr>
              <p:nvPr/>
            </p:nvSpPr>
            <p:spPr bwMode="auto">
              <a:xfrm>
                <a:off x="3809" y="202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1" name="Rectangle 129"/>
              <p:cNvSpPr>
                <a:spLocks noChangeArrowheads="1"/>
              </p:cNvSpPr>
              <p:nvPr/>
            </p:nvSpPr>
            <p:spPr bwMode="auto">
              <a:xfrm>
                <a:off x="4155" y="202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3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2" name="Rectangle 130"/>
              <p:cNvSpPr>
                <a:spLocks noChangeArrowheads="1"/>
              </p:cNvSpPr>
              <p:nvPr/>
            </p:nvSpPr>
            <p:spPr bwMode="auto">
              <a:xfrm>
                <a:off x="4500" y="202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4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3" name="Line 131"/>
              <p:cNvSpPr>
                <a:spLocks noChangeShapeType="1"/>
              </p:cNvSpPr>
              <p:nvPr/>
            </p:nvSpPr>
            <p:spPr bwMode="auto">
              <a:xfrm>
                <a:off x="2959" y="789"/>
                <a:ext cx="17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4" name="Line 132"/>
              <p:cNvSpPr>
                <a:spLocks noChangeShapeType="1"/>
              </p:cNvSpPr>
              <p:nvPr/>
            </p:nvSpPr>
            <p:spPr bwMode="auto">
              <a:xfrm>
                <a:off x="3131" y="78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5" name="Line 133"/>
              <p:cNvSpPr>
                <a:spLocks noChangeShapeType="1"/>
              </p:cNvSpPr>
              <p:nvPr/>
            </p:nvSpPr>
            <p:spPr bwMode="auto">
              <a:xfrm>
                <a:off x="3477" y="78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6" name="Line 134"/>
              <p:cNvSpPr>
                <a:spLocks noChangeShapeType="1"/>
              </p:cNvSpPr>
              <p:nvPr/>
            </p:nvSpPr>
            <p:spPr bwMode="auto">
              <a:xfrm>
                <a:off x="3823" y="78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7" name="Line 135"/>
              <p:cNvSpPr>
                <a:spLocks noChangeShapeType="1"/>
              </p:cNvSpPr>
              <p:nvPr/>
            </p:nvSpPr>
            <p:spPr bwMode="auto">
              <a:xfrm>
                <a:off x="4168" y="78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8" name="Line 136"/>
              <p:cNvSpPr>
                <a:spLocks noChangeShapeType="1"/>
              </p:cNvSpPr>
              <p:nvPr/>
            </p:nvSpPr>
            <p:spPr bwMode="auto">
              <a:xfrm>
                <a:off x="4514" y="78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9" name="Line 137"/>
              <p:cNvSpPr>
                <a:spLocks noChangeShapeType="1"/>
              </p:cNvSpPr>
              <p:nvPr/>
            </p:nvSpPr>
            <p:spPr bwMode="auto">
              <a:xfrm>
                <a:off x="2993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0" name="Line 138"/>
              <p:cNvSpPr>
                <a:spLocks noChangeShapeType="1"/>
              </p:cNvSpPr>
              <p:nvPr/>
            </p:nvSpPr>
            <p:spPr bwMode="auto">
              <a:xfrm>
                <a:off x="3062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1" name="Line 139"/>
              <p:cNvSpPr>
                <a:spLocks noChangeShapeType="1"/>
              </p:cNvSpPr>
              <p:nvPr/>
            </p:nvSpPr>
            <p:spPr bwMode="auto">
              <a:xfrm>
                <a:off x="3201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2" name="Line 140"/>
              <p:cNvSpPr>
                <a:spLocks noChangeShapeType="1"/>
              </p:cNvSpPr>
              <p:nvPr/>
            </p:nvSpPr>
            <p:spPr bwMode="auto">
              <a:xfrm>
                <a:off x="3270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3" name="Line 141"/>
              <p:cNvSpPr>
                <a:spLocks noChangeShapeType="1"/>
              </p:cNvSpPr>
              <p:nvPr/>
            </p:nvSpPr>
            <p:spPr bwMode="auto">
              <a:xfrm>
                <a:off x="3339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4" name="Line 142"/>
              <p:cNvSpPr>
                <a:spLocks noChangeShapeType="1"/>
              </p:cNvSpPr>
              <p:nvPr/>
            </p:nvSpPr>
            <p:spPr bwMode="auto">
              <a:xfrm>
                <a:off x="3408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5" name="Line 143"/>
              <p:cNvSpPr>
                <a:spLocks noChangeShapeType="1"/>
              </p:cNvSpPr>
              <p:nvPr/>
            </p:nvSpPr>
            <p:spPr bwMode="auto">
              <a:xfrm>
                <a:off x="3546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6" name="Line 144"/>
              <p:cNvSpPr>
                <a:spLocks noChangeShapeType="1"/>
              </p:cNvSpPr>
              <p:nvPr/>
            </p:nvSpPr>
            <p:spPr bwMode="auto">
              <a:xfrm>
                <a:off x="3615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7" name="Line 145"/>
              <p:cNvSpPr>
                <a:spLocks noChangeShapeType="1"/>
              </p:cNvSpPr>
              <p:nvPr/>
            </p:nvSpPr>
            <p:spPr bwMode="auto">
              <a:xfrm>
                <a:off x="3684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8" name="Line 146"/>
              <p:cNvSpPr>
                <a:spLocks noChangeShapeType="1"/>
              </p:cNvSpPr>
              <p:nvPr/>
            </p:nvSpPr>
            <p:spPr bwMode="auto">
              <a:xfrm>
                <a:off x="3753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9" name="Line 147"/>
              <p:cNvSpPr>
                <a:spLocks noChangeShapeType="1"/>
              </p:cNvSpPr>
              <p:nvPr/>
            </p:nvSpPr>
            <p:spPr bwMode="auto">
              <a:xfrm>
                <a:off x="3892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0" name="Line 148"/>
              <p:cNvSpPr>
                <a:spLocks noChangeShapeType="1"/>
              </p:cNvSpPr>
              <p:nvPr/>
            </p:nvSpPr>
            <p:spPr bwMode="auto">
              <a:xfrm>
                <a:off x="3961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1" name="Line 149"/>
              <p:cNvSpPr>
                <a:spLocks noChangeShapeType="1"/>
              </p:cNvSpPr>
              <p:nvPr/>
            </p:nvSpPr>
            <p:spPr bwMode="auto">
              <a:xfrm>
                <a:off x="4030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2" name="Line 150"/>
              <p:cNvSpPr>
                <a:spLocks noChangeShapeType="1"/>
              </p:cNvSpPr>
              <p:nvPr/>
            </p:nvSpPr>
            <p:spPr bwMode="auto">
              <a:xfrm>
                <a:off x="4099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3" name="Line 151"/>
              <p:cNvSpPr>
                <a:spLocks noChangeShapeType="1"/>
              </p:cNvSpPr>
              <p:nvPr/>
            </p:nvSpPr>
            <p:spPr bwMode="auto">
              <a:xfrm>
                <a:off x="4237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4" name="Line 152"/>
              <p:cNvSpPr>
                <a:spLocks noChangeShapeType="1"/>
              </p:cNvSpPr>
              <p:nvPr/>
            </p:nvSpPr>
            <p:spPr bwMode="auto">
              <a:xfrm>
                <a:off x="4306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5" name="Line 153"/>
              <p:cNvSpPr>
                <a:spLocks noChangeShapeType="1"/>
              </p:cNvSpPr>
              <p:nvPr/>
            </p:nvSpPr>
            <p:spPr bwMode="auto">
              <a:xfrm>
                <a:off x="4375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6" name="Line 154"/>
              <p:cNvSpPr>
                <a:spLocks noChangeShapeType="1"/>
              </p:cNvSpPr>
              <p:nvPr/>
            </p:nvSpPr>
            <p:spPr bwMode="auto">
              <a:xfrm>
                <a:off x="4445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7" name="Line 155"/>
              <p:cNvSpPr>
                <a:spLocks noChangeShapeType="1"/>
              </p:cNvSpPr>
              <p:nvPr/>
            </p:nvSpPr>
            <p:spPr bwMode="auto">
              <a:xfrm>
                <a:off x="4583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8" name="Line 156"/>
              <p:cNvSpPr>
                <a:spLocks noChangeShapeType="1"/>
              </p:cNvSpPr>
              <p:nvPr/>
            </p:nvSpPr>
            <p:spPr bwMode="auto">
              <a:xfrm>
                <a:off x="4652" y="789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9" name="Line 157"/>
              <p:cNvSpPr>
                <a:spLocks noChangeShapeType="1"/>
              </p:cNvSpPr>
              <p:nvPr/>
            </p:nvSpPr>
            <p:spPr bwMode="auto">
              <a:xfrm flipV="1">
                <a:off x="2959" y="789"/>
                <a:ext cx="1" cy="120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0" name="Line 158"/>
              <p:cNvSpPr>
                <a:spLocks noChangeShapeType="1"/>
              </p:cNvSpPr>
              <p:nvPr/>
            </p:nvSpPr>
            <p:spPr bwMode="auto">
              <a:xfrm>
                <a:off x="2959" y="1695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1" name="Line 159"/>
              <p:cNvSpPr>
                <a:spLocks noChangeShapeType="1"/>
              </p:cNvSpPr>
              <p:nvPr/>
            </p:nvSpPr>
            <p:spPr bwMode="auto">
              <a:xfrm>
                <a:off x="2959" y="1393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2" name="Line 160"/>
              <p:cNvSpPr>
                <a:spLocks noChangeShapeType="1"/>
              </p:cNvSpPr>
              <p:nvPr/>
            </p:nvSpPr>
            <p:spPr bwMode="auto">
              <a:xfrm>
                <a:off x="2959" y="1090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3" name="Rectangle 161"/>
              <p:cNvSpPr>
                <a:spLocks noChangeArrowheads="1"/>
              </p:cNvSpPr>
              <p:nvPr/>
            </p:nvSpPr>
            <p:spPr bwMode="auto">
              <a:xfrm>
                <a:off x="2856" y="1959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0.0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4" name="Rectangle 162"/>
              <p:cNvSpPr>
                <a:spLocks noChangeArrowheads="1"/>
              </p:cNvSpPr>
              <p:nvPr/>
            </p:nvSpPr>
            <p:spPr bwMode="auto">
              <a:xfrm>
                <a:off x="2856" y="1657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0.2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5" name="Rectangle 163"/>
              <p:cNvSpPr>
                <a:spLocks noChangeArrowheads="1"/>
              </p:cNvSpPr>
              <p:nvPr/>
            </p:nvSpPr>
            <p:spPr bwMode="auto">
              <a:xfrm>
                <a:off x="2856" y="1355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0.4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6" name="Rectangle 164"/>
              <p:cNvSpPr>
                <a:spLocks noChangeArrowheads="1"/>
              </p:cNvSpPr>
              <p:nvPr/>
            </p:nvSpPr>
            <p:spPr bwMode="auto">
              <a:xfrm>
                <a:off x="2856" y="1053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0.6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7" name="Rectangle 165"/>
              <p:cNvSpPr>
                <a:spLocks noChangeArrowheads="1"/>
              </p:cNvSpPr>
              <p:nvPr/>
            </p:nvSpPr>
            <p:spPr bwMode="auto">
              <a:xfrm>
                <a:off x="2856" y="751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0.8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8" name="Line 166"/>
              <p:cNvSpPr>
                <a:spLocks noChangeShapeType="1"/>
              </p:cNvSpPr>
              <p:nvPr/>
            </p:nvSpPr>
            <p:spPr bwMode="auto">
              <a:xfrm flipV="1">
                <a:off x="4686" y="789"/>
                <a:ext cx="1" cy="120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9" name="Line 167"/>
              <p:cNvSpPr>
                <a:spLocks noChangeShapeType="1"/>
              </p:cNvSpPr>
              <p:nvPr/>
            </p:nvSpPr>
            <p:spPr bwMode="auto">
              <a:xfrm flipH="1">
                <a:off x="4669" y="1695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0" name="Line 168"/>
              <p:cNvSpPr>
                <a:spLocks noChangeShapeType="1"/>
              </p:cNvSpPr>
              <p:nvPr/>
            </p:nvSpPr>
            <p:spPr bwMode="auto">
              <a:xfrm flipH="1">
                <a:off x="4669" y="1393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1" name="Line 169"/>
              <p:cNvSpPr>
                <a:spLocks noChangeShapeType="1"/>
              </p:cNvSpPr>
              <p:nvPr/>
            </p:nvSpPr>
            <p:spPr bwMode="auto">
              <a:xfrm flipH="1">
                <a:off x="4669" y="1090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2" name="Freeform 170"/>
              <p:cNvSpPr>
                <a:spLocks/>
              </p:cNvSpPr>
              <p:nvPr/>
            </p:nvSpPr>
            <p:spPr bwMode="auto">
              <a:xfrm flipV="1">
                <a:off x="3131" y="956"/>
                <a:ext cx="1555" cy="1041"/>
              </a:xfrm>
              <a:custGeom>
                <a:avLst/>
                <a:gdLst>
                  <a:gd name="T0" fmla="*/ 1 w 2700"/>
                  <a:gd name="T1" fmla="*/ 0 h 1808"/>
                  <a:gd name="T2" fmla="*/ 1 w 2700"/>
                  <a:gd name="T3" fmla="*/ 1 h 1808"/>
                  <a:gd name="T4" fmla="*/ 1 w 2700"/>
                  <a:gd name="T5" fmla="*/ 1 h 1808"/>
                  <a:gd name="T6" fmla="*/ 1 w 2700"/>
                  <a:gd name="T7" fmla="*/ 1 h 1808"/>
                  <a:gd name="T8" fmla="*/ 1 w 2700"/>
                  <a:gd name="T9" fmla="*/ 1 h 1808"/>
                  <a:gd name="T10" fmla="*/ 2 w 2700"/>
                  <a:gd name="T11" fmla="*/ 1 h 1808"/>
                  <a:gd name="T12" fmla="*/ 2 w 2700"/>
                  <a:gd name="T13" fmla="*/ 1 h 1808"/>
                  <a:gd name="T14" fmla="*/ 2 w 2700"/>
                  <a:gd name="T15" fmla="*/ 1 h 1808"/>
                  <a:gd name="T16" fmla="*/ 3 w 2700"/>
                  <a:gd name="T17" fmla="*/ 1 h 1808"/>
                  <a:gd name="T18" fmla="*/ 3 w 2700"/>
                  <a:gd name="T19" fmla="*/ 1 h 1808"/>
                  <a:gd name="T20" fmla="*/ 3 w 2700"/>
                  <a:gd name="T21" fmla="*/ 1 h 1808"/>
                  <a:gd name="T22" fmla="*/ 3 w 2700"/>
                  <a:gd name="T23" fmla="*/ 2 h 1808"/>
                  <a:gd name="T24" fmla="*/ 4 w 2700"/>
                  <a:gd name="T25" fmla="*/ 2 h 1808"/>
                  <a:gd name="T26" fmla="*/ 4 w 2700"/>
                  <a:gd name="T27" fmla="*/ 3 h 1808"/>
                  <a:gd name="T28" fmla="*/ 5 w 2700"/>
                  <a:gd name="T29" fmla="*/ 4 h 1808"/>
                  <a:gd name="T30" fmla="*/ 5 w 2700"/>
                  <a:gd name="T31" fmla="*/ 5 h 1808"/>
                  <a:gd name="T32" fmla="*/ 5 w 2700"/>
                  <a:gd name="T33" fmla="*/ 5 h 1808"/>
                  <a:gd name="T34" fmla="*/ 5 w 2700"/>
                  <a:gd name="T35" fmla="*/ 6 h 1808"/>
                  <a:gd name="T36" fmla="*/ 6 w 2700"/>
                  <a:gd name="T37" fmla="*/ 7 h 1808"/>
                  <a:gd name="T38" fmla="*/ 6 w 2700"/>
                  <a:gd name="T39" fmla="*/ 8 h 1808"/>
                  <a:gd name="T40" fmla="*/ 6 w 2700"/>
                  <a:gd name="T41" fmla="*/ 9 h 1808"/>
                  <a:gd name="T42" fmla="*/ 7 w 2700"/>
                  <a:gd name="T43" fmla="*/ 10 h 1808"/>
                  <a:gd name="T44" fmla="*/ 7 w 2700"/>
                  <a:gd name="T45" fmla="*/ 10 h 1808"/>
                  <a:gd name="T46" fmla="*/ 7 w 2700"/>
                  <a:gd name="T47" fmla="*/ 11 h 1808"/>
                  <a:gd name="T48" fmla="*/ 7 w 2700"/>
                  <a:gd name="T49" fmla="*/ 12 h 1808"/>
                  <a:gd name="T50" fmla="*/ 8 w 2700"/>
                  <a:gd name="T51" fmla="*/ 12 h 1808"/>
                  <a:gd name="T52" fmla="*/ 8 w 2700"/>
                  <a:gd name="T53" fmla="*/ 12 h 1808"/>
                  <a:gd name="T54" fmla="*/ 8 w 2700"/>
                  <a:gd name="T55" fmla="*/ 13 h 1808"/>
                  <a:gd name="T56" fmla="*/ 9 w 2700"/>
                  <a:gd name="T57" fmla="*/ 12 h 1808"/>
                  <a:gd name="T58" fmla="*/ 9 w 2700"/>
                  <a:gd name="T59" fmla="*/ 12 h 1808"/>
                  <a:gd name="T60" fmla="*/ 9 w 2700"/>
                  <a:gd name="T61" fmla="*/ 12 h 1808"/>
                  <a:gd name="T62" fmla="*/ 10 w 2700"/>
                  <a:gd name="T63" fmla="*/ 10 h 1808"/>
                  <a:gd name="T64" fmla="*/ 10 w 2700"/>
                  <a:gd name="T65" fmla="*/ 10 h 1808"/>
                  <a:gd name="T66" fmla="*/ 10 w 2700"/>
                  <a:gd name="T67" fmla="*/ 9 h 1808"/>
                  <a:gd name="T68" fmla="*/ 10 w 2700"/>
                  <a:gd name="T69" fmla="*/ 9 h 1808"/>
                  <a:gd name="T70" fmla="*/ 10 w 2700"/>
                  <a:gd name="T71" fmla="*/ 8 h 1808"/>
                  <a:gd name="T72" fmla="*/ 11 w 2700"/>
                  <a:gd name="T73" fmla="*/ 7 h 1808"/>
                  <a:gd name="T74" fmla="*/ 12 w 2700"/>
                  <a:gd name="T75" fmla="*/ 6 h 1808"/>
                  <a:gd name="T76" fmla="*/ 12 w 2700"/>
                  <a:gd name="T77" fmla="*/ 5 h 1808"/>
                  <a:gd name="T78" fmla="*/ 12 w 2700"/>
                  <a:gd name="T79" fmla="*/ 4 h 1808"/>
                  <a:gd name="T80" fmla="*/ 12 w 2700"/>
                  <a:gd name="T81" fmla="*/ 3 h 1808"/>
                  <a:gd name="T82" fmla="*/ 13 w 2700"/>
                  <a:gd name="T83" fmla="*/ 3 h 1808"/>
                  <a:gd name="T84" fmla="*/ 13 w 2700"/>
                  <a:gd name="T85" fmla="*/ 2 h 1808"/>
                  <a:gd name="T86" fmla="*/ 13 w 2700"/>
                  <a:gd name="T87" fmla="*/ 2 h 1808"/>
                  <a:gd name="T88" fmla="*/ 14 w 2700"/>
                  <a:gd name="T89" fmla="*/ 1 h 1808"/>
                  <a:gd name="T90" fmla="*/ 14 w 2700"/>
                  <a:gd name="T91" fmla="*/ 1 h 1808"/>
                  <a:gd name="T92" fmla="*/ 14 w 2700"/>
                  <a:gd name="T93" fmla="*/ 1 h 1808"/>
                  <a:gd name="T94" fmla="*/ 14 w 2700"/>
                  <a:gd name="T95" fmla="*/ 1 h 1808"/>
                  <a:gd name="T96" fmla="*/ 14 w 2700"/>
                  <a:gd name="T97" fmla="*/ 1 h 1808"/>
                  <a:gd name="T98" fmla="*/ 15 w 2700"/>
                  <a:gd name="T99" fmla="*/ 1 h 1808"/>
                  <a:gd name="T100" fmla="*/ 15 w 2700"/>
                  <a:gd name="T101" fmla="*/ 1 h 1808"/>
                  <a:gd name="T102" fmla="*/ 16 w 2700"/>
                  <a:gd name="T103" fmla="*/ 1 h 1808"/>
                  <a:gd name="T104" fmla="*/ 16 w 2700"/>
                  <a:gd name="T105" fmla="*/ 1 h 1808"/>
                  <a:gd name="T106" fmla="*/ 16 w 2700"/>
                  <a:gd name="T107" fmla="*/ 1 h 1808"/>
                  <a:gd name="T108" fmla="*/ 17 w 2700"/>
                  <a:gd name="T109" fmla="*/ 0 h 1808"/>
                  <a:gd name="T110" fmla="*/ 17 w 2700"/>
                  <a:gd name="T111" fmla="*/ 0 h 1808"/>
                  <a:gd name="T112" fmla="*/ 17 w 2700"/>
                  <a:gd name="T113" fmla="*/ 0 h 1808"/>
                  <a:gd name="T114" fmla="*/ 17 w 2700"/>
                  <a:gd name="T115" fmla="*/ 0 h 1808"/>
                  <a:gd name="T116" fmla="*/ 18 w 2700"/>
                  <a:gd name="T117" fmla="*/ 0 h 1808"/>
                  <a:gd name="T118" fmla="*/ 18 w 2700"/>
                  <a:gd name="T119" fmla="*/ 0 h 1808"/>
                  <a:gd name="T120" fmla="*/ 18 w 2700"/>
                  <a:gd name="T121" fmla="*/ 0 h 1808"/>
                  <a:gd name="T122" fmla="*/ 18 w 2700"/>
                  <a:gd name="T123" fmla="*/ 0 h 180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00"/>
                  <a:gd name="T187" fmla="*/ 0 h 1808"/>
                  <a:gd name="T188" fmla="*/ 2700 w 2700"/>
                  <a:gd name="T189" fmla="*/ 1808 h 180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00" h="1808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6" y="1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57" y="0"/>
                    </a:lnTo>
                    <a:lnTo>
                      <a:pt x="61" y="0"/>
                    </a:lnTo>
                    <a:lnTo>
                      <a:pt x="64" y="2"/>
                    </a:lnTo>
                    <a:lnTo>
                      <a:pt x="68" y="1"/>
                    </a:lnTo>
                    <a:lnTo>
                      <a:pt x="72" y="1"/>
                    </a:lnTo>
                    <a:lnTo>
                      <a:pt x="75" y="2"/>
                    </a:lnTo>
                    <a:lnTo>
                      <a:pt x="79" y="1"/>
                    </a:lnTo>
                    <a:lnTo>
                      <a:pt x="82" y="2"/>
                    </a:lnTo>
                    <a:lnTo>
                      <a:pt x="86" y="2"/>
                    </a:lnTo>
                    <a:lnTo>
                      <a:pt x="90" y="1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0" y="1"/>
                    </a:lnTo>
                    <a:lnTo>
                      <a:pt x="104" y="4"/>
                    </a:lnTo>
                    <a:lnTo>
                      <a:pt x="108" y="2"/>
                    </a:lnTo>
                    <a:lnTo>
                      <a:pt x="111" y="5"/>
                    </a:lnTo>
                    <a:lnTo>
                      <a:pt x="115" y="4"/>
                    </a:lnTo>
                    <a:lnTo>
                      <a:pt x="118" y="4"/>
                    </a:lnTo>
                    <a:lnTo>
                      <a:pt x="122" y="5"/>
                    </a:lnTo>
                    <a:lnTo>
                      <a:pt x="126" y="3"/>
                    </a:lnTo>
                    <a:lnTo>
                      <a:pt x="129" y="4"/>
                    </a:lnTo>
                    <a:lnTo>
                      <a:pt x="133" y="4"/>
                    </a:lnTo>
                    <a:lnTo>
                      <a:pt x="136" y="4"/>
                    </a:lnTo>
                    <a:lnTo>
                      <a:pt x="140" y="7"/>
                    </a:lnTo>
                    <a:lnTo>
                      <a:pt x="144" y="8"/>
                    </a:lnTo>
                    <a:lnTo>
                      <a:pt x="147" y="9"/>
                    </a:lnTo>
                    <a:lnTo>
                      <a:pt x="151" y="7"/>
                    </a:lnTo>
                    <a:lnTo>
                      <a:pt x="154" y="7"/>
                    </a:lnTo>
                    <a:lnTo>
                      <a:pt x="158" y="10"/>
                    </a:lnTo>
                    <a:lnTo>
                      <a:pt x="162" y="11"/>
                    </a:lnTo>
                    <a:lnTo>
                      <a:pt x="165" y="8"/>
                    </a:lnTo>
                    <a:lnTo>
                      <a:pt x="169" y="9"/>
                    </a:lnTo>
                    <a:lnTo>
                      <a:pt x="172" y="12"/>
                    </a:lnTo>
                    <a:lnTo>
                      <a:pt x="176" y="11"/>
                    </a:lnTo>
                    <a:lnTo>
                      <a:pt x="180" y="14"/>
                    </a:lnTo>
                    <a:lnTo>
                      <a:pt x="183" y="14"/>
                    </a:lnTo>
                    <a:lnTo>
                      <a:pt x="187" y="20"/>
                    </a:lnTo>
                    <a:lnTo>
                      <a:pt x="190" y="17"/>
                    </a:lnTo>
                    <a:lnTo>
                      <a:pt x="194" y="22"/>
                    </a:lnTo>
                    <a:lnTo>
                      <a:pt x="198" y="14"/>
                    </a:lnTo>
                    <a:lnTo>
                      <a:pt x="201" y="20"/>
                    </a:lnTo>
                    <a:lnTo>
                      <a:pt x="205" y="17"/>
                    </a:lnTo>
                    <a:lnTo>
                      <a:pt x="208" y="21"/>
                    </a:lnTo>
                    <a:lnTo>
                      <a:pt x="212" y="22"/>
                    </a:lnTo>
                    <a:lnTo>
                      <a:pt x="216" y="18"/>
                    </a:lnTo>
                    <a:lnTo>
                      <a:pt x="219" y="21"/>
                    </a:lnTo>
                    <a:lnTo>
                      <a:pt x="223" y="23"/>
                    </a:lnTo>
                    <a:lnTo>
                      <a:pt x="226" y="21"/>
                    </a:lnTo>
                    <a:lnTo>
                      <a:pt x="230" y="25"/>
                    </a:lnTo>
                    <a:lnTo>
                      <a:pt x="234" y="30"/>
                    </a:lnTo>
                    <a:lnTo>
                      <a:pt x="237" y="30"/>
                    </a:lnTo>
                    <a:lnTo>
                      <a:pt x="241" y="28"/>
                    </a:lnTo>
                    <a:lnTo>
                      <a:pt x="244" y="34"/>
                    </a:lnTo>
                    <a:lnTo>
                      <a:pt x="248" y="31"/>
                    </a:lnTo>
                    <a:lnTo>
                      <a:pt x="252" y="27"/>
                    </a:lnTo>
                    <a:lnTo>
                      <a:pt x="255" y="34"/>
                    </a:lnTo>
                    <a:lnTo>
                      <a:pt x="259" y="36"/>
                    </a:lnTo>
                    <a:lnTo>
                      <a:pt x="262" y="34"/>
                    </a:lnTo>
                    <a:lnTo>
                      <a:pt x="266" y="36"/>
                    </a:lnTo>
                    <a:lnTo>
                      <a:pt x="270" y="43"/>
                    </a:lnTo>
                    <a:lnTo>
                      <a:pt x="273" y="39"/>
                    </a:lnTo>
                    <a:lnTo>
                      <a:pt x="277" y="46"/>
                    </a:lnTo>
                    <a:lnTo>
                      <a:pt x="280" y="46"/>
                    </a:lnTo>
                    <a:lnTo>
                      <a:pt x="284" y="51"/>
                    </a:lnTo>
                    <a:lnTo>
                      <a:pt x="288" y="51"/>
                    </a:lnTo>
                    <a:lnTo>
                      <a:pt x="291" y="47"/>
                    </a:lnTo>
                    <a:lnTo>
                      <a:pt x="295" y="61"/>
                    </a:lnTo>
                    <a:lnTo>
                      <a:pt x="298" y="56"/>
                    </a:lnTo>
                    <a:lnTo>
                      <a:pt x="302" y="55"/>
                    </a:lnTo>
                    <a:lnTo>
                      <a:pt x="306" y="63"/>
                    </a:lnTo>
                    <a:lnTo>
                      <a:pt x="309" y="57"/>
                    </a:lnTo>
                    <a:lnTo>
                      <a:pt x="313" y="56"/>
                    </a:lnTo>
                    <a:lnTo>
                      <a:pt x="316" y="71"/>
                    </a:lnTo>
                    <a:lnTo>
                      <a:pt x="320" y="70"/>
                    </a:lnTo>
                    <a:lnTo>
                      <a:pt x="324" y="71"/>
                    </a:lnTo>
                    <a:lnTo>
                      <a:pt x="327" y="68"/>
                    </a:lnTo>
                    <a:lnTo>
                      <a:pt x="331" y="70"/>
                    </a:lnTo>
                    <a:lnTo>
                      <a:pt x="334" y="77"/>
                    </a:lnTo>
                    <a:lnTo>
                      <a:pt x="338" y="72"/>
                    </a:lnTo>
                    <a:lnTo>
                      <a:pt x="342" y="87"/>
                    </a:lnTo>
                    <a:lnTo>
                      <a:pt x="345" y="98"/>
                    </a:lnTo>
                    <a:lnTo>
                      <a:pt x="349" y="90"/>
                    </a:lnTo>
                    <a:lnTo>
                      <a:pt x="352" y="90"/>
                    </a:lnTo>
                    <a:lnTo>
                      <a:pt x="356" y="86"/>
                    </a:lnTo>
                    <a:lnTo>
                      <a:pt x="360" y="98"/>
                    </a:lnTo>
                    <a:lnTo>
                      <a:pt x="363" y="92"/>
                    </a:lnTo>
                    <a:lnTo>
                      <a:pt x="367" y="112"/>
                    </a:lnTo>
                    <a:lnTo>
                      <a:pt x="370" y="98"/>
                    </a:lnTo>
                    <a:lnTo>
                      <a:pt x="374" y="110"/>
                    </a:lnTo>
                    <a:lnTo>
                      <a:pt x="378" y="103"/>
                    </a:lnTo>
                    <a:lnTo>
                      <a:pt x="381" y="120"/>
                    </a:lnTo>
                    <a:lnTo>
                      <a:pt x="385" y="116"/>
                    </a:lnTo>
                    <a:lnTo>
                      <a:pt x="388" y="115"/>
                    </a:lnTo>
                    <a:lnTo>
                      <a:pt x="392" y="133"/>
                    </a:lnTo>
                    <a:lnTo>
                      <a:pt x="396" y="135"/>
                    </a:lnTo>
                    <a:lnTo>
                      <a:pt x="399" y="125"/>
                    </a:lnTo>
                    <a:lnTo>
                      <a:pt x="403" y="128"/>
                    </a:lnTo>
                    <a:lnTo>
                      <a:pt x="406" y="134"/>
                    </a:lnTo>
                    <a:lnTo>
                      <a:pt x="410" y="142"/>
                    </a:lnTo>
                    <a:lnTo>
                      <a:pt x="414" y="138"/>
                    </a:lnTo>
                    <a:lnTo>
                      <a:pt x="417" y="146"/>
                    </a:lnTo>
                    <a:lnTo>
                      <a:pt x="421" y="165"/>
                    </a:lnTo>
                    <a:lnTo>
                      <a:pt x="424" y="157"/>
                    </a:lnTo>
                    <a:lnTo>
                      <a:pt x="428" y="144"/>
                    </a:lnTo>
                    <a:lnTo>
                      <a:pt x="432" y="159"/>
                    </a:lnTo>
                    <a:lnTo>
                      <a:pt x="435" y="173"/>
                    </a:lnTo>
                    <a:lnTo>
                      <a:pt x="439" y="181"/>
                    </a:lnTo>
                    <a:lnTo>
                      <a:pt x="442" y="178"/>
                    </a:lnTo>
                    <a:lnTo>
                      <a:pt x="446" y="182"/>
                    </a:lnTo>
                    <a:lnTo>
                      <a:pt x="450" y="202"/>
                    </a:lnTo>
                    <a:lnTo>
                      <a:pt x="453" y="184"/>
                    </a:lnTo>
                    <a:lnTo>
                      <a:pt x="457" y="189"/>
                    </a:lnTo>
                    <a:lnTo>
                      <a:pt x="460" y="215"/>
                    </a:lnTo>
                    <a:lnTo>
                      <a:pt x="464" y="207"/>
                    </a:lnTo>
                    <a:lnTo>
                      <a:pt x="468" y="212"/>
                    </a:lnTo>
                    <a:lnTo>
                      <a:pt x="471" y="209"/>
                    </a:lnTo>
                    <a:lnTo>
                      <a:pt x="475" y="223"/>
                    </a:lnTo>
                    <a:lnTo>
                      <a:pt x="478" y="243"/>
                    </a:lnTo>
                    <a:lnTo>
                      <a:pt x="482" y="237"/>
                    </a:lnTo>
                    <a:lnTo>
                      <a:pt x="486" y="231"/>
                    </a:lnTo>
                    <a:lnTo>
                      <a:pt x="489" y="243"/>
                    </a:lnTo>
                    <a:lnTo>
                      <a:pt x="493" y="248"/>
                    </a:lnTo>
                    <a:lnTo>
                      <a:pt x="496" y="267"/>
                    </a:lnTo>
                    <a:lnTo>
                      <a:pt x="500" y="268"/>
                    </a:lnTo>
                    <a:lnTo>
                      <a:pt x="504" y="251"/>
                    </a:lnTo>
                    <a:lnTo>
                      <a:pt x="507" y="286"/>
                    </a:lnTo>
                    <a:lnTo>
                      <a:pt x="511" y="282"/>
                    </a:lnTo>
                    <a:lnTo>
                      <a:pt x="514" y="300"/>
                    </a:lnTo>
                    <a:lnTo>
                      <a:pt x="518" y="267"/>
                    </a:lnTo>
                    <a:lnTo>
                      <a:pt x="522" y="281"/>
                    </a:lnTo>
                    <a:lnTo>
                      <a:pt x="525" y="293"/>
                    </a:lnTo>
                    <a:lnTo>
                      <a:pt x="529" y="289"/>
                    </a:lnTo>
                    <a:lnTo>
                      <a:pt x="532" y="283"/>
                    </a:lnTo>
                    <a:lnTo>
                      <a:pt x="536" y="302"/>
                    </a:lnTo>
                    <a:lnTo>
                      <a:pt x="540" y="311"/>
                    </a:lnTo>
                    <a:lnTo>
                      <a:pt x="543" y="340"/>
                    </a:lnTo>
                    <a:lnTo>
                      <a:pt x="547" y="343"/>
                    </a:lnTo>
                    <a:lnTo>
                      <a:pt x="550" y="362"/>
                    </a:lnTo>
                    <a:lnTo>
                      <a:pt x="554" y="350"/>
                    </a:lnTo>
                    <a:lnTo>
                      <a:pt x="558" y="357"/>
                    </a:lnTo>
                    <a:lnTo>
                      <a:pt x="561" y="365"/>
                    </a:lnTo>
                    <a:lnTo>
                      <a:pt x="565" y="347"/>
                    </a:lnTo>
                    <a:lnTo>
                      <a:pt x="568" y="393"/>
                    </a:lnTo>
                    <a:lnTo>
                      <a:pt x="572" y="388"/>
                    </a:lnTo>
                    <a:lnTo>
                      <a:pt x="576" y="396"/>
                    </a:lnTo>
                    <a:lnTo>
                      <a:pt x="579" y="411"/>
                    </a:lnTo>
                    <a:lnTo>
                      <a:pt x="583" y="398"/>
                    </a:lnTo>
                    <a:lnTo>
                      <a:pt x="586" y="406"/>
                    </a:lnTo>
                    <a:lnTo>
                      <a:pt x="590" y="424"/>
                    </a:lnTo>
                    <a:lnTo>
                      <a:pt x="594" y="412"/>
                    </a:lnTo>
                    <a:lnTo>
                      <a:pt x="597" y="438"/>
                    </a:lnTo>
                    <a:lnTo>
                      <a:pt x="601" y="442"/>
                    </a:lnTo>
                    <a:lnTo>
                      <a:pt x="604" y="432"/>
                    </a:lnTo>
                    <a:lnTo>
                      <a:pt x="608" y="450"/>
                    </a:lnTo>
                    <a:lnTo>
                      <a:pt x="612" y="483"/>
                    </a:lnTo>
                    <a:lnTo>
                      <a:pt x="615" y="487"/>
                    </a:lnTo>
                    <a:lnTo>
                      <a:pt x="619" y="484"/>
                    </a:lnTo>
                    <a:lnTo>
                      <a:pt x="622" y="482"/>
                    </a:lnTo>
                    <a:lnTo>
                      <a:pt x="626" y="495"/>
                    </a:lnTo>
                    <a:lnTo>
                      <a:pt x="630" y="517"/>
                    </a:lnTo>
                    <a:lnTo>
                      <a:pt x="633" y="525"/>
                    </a:lnTo>
                    <a:lnTo>
                      <a:pt x="637" y="546"/>
                    </a:lnTo>
                    <a:lnTo>
                      <a:pt x="640" y="511"/>
                    </a:lnTo>
                    <a:lnTo>
                      <a:pt x="644" y="554"/>
                    </a:lnTo>
                    <a:lnTo>
                      <a:pt x="648" y="556"/>
                    </a:lnTo>
                    <a:lnTo>
                      <a:pt x="651" y="537"/>
                    </a:lnTo>
                    <a:lnTo>
                      <a:pt x="655" y="555"/>
                    </a:lnTo>
                    <a:lnTo>
                      <a:pt x="658" y="594"/>
                    </a:lnTo>
                    <a:lnTo>
                      <a:pt x="662" y="562"/>
                    </a:lnTo>
                    <a:lnTo>
                      <a:pt x="666" y="595"/>
                    </a:lnTo>
                    <a:lnTo>
                      <a:pt x="669" y="596"/>
                    </a:lnTo>
                    <a:lnTo>
                      <a:pt x="673" y="628"/>
                    </a:lnTo>
                    <a:lnTo>
                      <a:pt x="676" y="624"/>
                    </a:lnTo>
                    <a:lnTo>
                      <a:pt x="680" y="659"/>
                    </a:lnTo>
                    <a:lnTo>
                      <a:pt x="684" y="668"/>
                    </a:lnTo>
                    <a:lnTo>
                      <a:pt x="687" y="647"/>
                    </a:lnTo>
                    <a:lnTo>
                      <a:pt x="691" y="645"/>
                    </a:lnTo>
                    <a:lnTo>
                      <a:pt x="694" y="679"/>
                    </a:lnTo>
                    <a:lnTo>
                      <a:pt x="698" y="698"/>
                    </a:lnTo>
                    <a:lnTo>
                      <a:pt x="702" y="731"/>
                    </a:lnTo>
                    <a:lnTo>
                      <a:pt x="705" y="719"/>
                    </a:lnTo>
                    <a:lnTo>
                      <a:pt x="709" y="728"/>
                    </a:lnTo>
                    <a:lnTo>
                      <a:pt x="712" y="728"/>
                    </a:lnTo>
                    <a:lnTo>
                      <a:pt x="716" y="748"/>
                    </a:lnTo>
                    <a:lnTo>
                      <a:pt x="720" y="744"/>
                    </a:lnTo>
                    <a:lnTo>
                      <a:pt x="723" y="734"/>
                    </a:lnTo>
                    <a:lnTo>
                      <a:pt x="727" y="766"/>
                    </a:lnTo>
                    <a:lnTo>
                      <a:pt x="730" y="777"/>
                    </a:lnTo>
                    <a:lnTo>
                      <a:pt x="734" y="770"/>
                    </a:lnTo>
                    <a:lnTo>
                      <a:pt x="738" y="787"/>
                    </a:lnTo>
                    <a:lnTo>
                      <a:pt x="741" y="795"/>
                    </a:lnTo>
                    <a:lnTo>
                      <a:pt x="745" y="838"/>
                    </a:lnTo>
                    <a:lnTo>
                      <a:pt x="748" y="805"/>
                    </a:lnTo>
                    <a:lnTo>
                      <a:pt x="752" y="858"/>
                    </a:lnTo>
                    <a:lnTo>
                      <a:pt x="756" y="869"/>
                    </a:lnTo>
                    <a:lnTo>
                      <a:pt x="759" y="851"/>
                    </a:lnTo>
                    <a:lnTo>
                      <a:pt x="763" y="859"/>
                    </a:lnTo>
                    <a:lnTo>
                      <a:pt x="766" y="900"/>
                    </a:lnTo>
                    <a:lnTo>
                      <a:pt x="770" y="874"/>
                    </a:lnTo>
                    <a:lnTo>
                      <a:pt x="774" y="872"/>
                    </a:lnTo>
                    <a:lnTo>
                      <a:pt x="777" y="917"/>
                    </a:lnTo>
                    <a:lnTo>
                      <a:pt x="781" y="927"/>
                    </a:lnTo>
                    <a:lnTo>
                      <a:pt x="784" y="951"/>
                    </a:lnTo>
                    <a:lnTo>
                      <a:pt x="788" y="942"/>
                    </a:lnTo>
                    <a:lnTo>
                      <a:pt x="792" y="966"/>
                    </a:lnTo>
                    <a:lnTo>
                      <a:pt x="795" y="975"/>
                    </a:lnTo>
                    <a:lnTo>
                      <a:pt x="799" y="996"/>
                    </a:lnTo>
                    <a:lnTo>
                      <a:pt x="802" y="1012"/>
                    </a:lnTo>
                    <a:lnTo>
                      <a:pt x="806" y="977"/>
                    </a:lnTo>
                    <a:lnTo>
                      <a:pt x="810" y="997"/>
                    </a:lnTo>
                    <a:lnTo>
                      <a:pt x="813" y="983"/>
                    </a:lnTo>
                    <a:lnTo>
                      <a:pt x="817" y="1054"/>
                    </a:lnTo>
                    <a:lnTo>
                      <a:pt x="820" y="1032"/>
                    </a:lnTo>
                    <a:lnTo>
                      <a:pt x="824" y="1049"/>
                    </a:lnTo>
                    <a:lnTo>
                      <a:pt x="828" y="1056"/>
                    </a:lnTo>
                    <a:lnTo>
                      <a:pt x="831" y="1046"/>
                    </a:lnTo>
                    <a:lnTo>
                      <a:pt x="835" y="1082"/>
                    </a:lnTo>
                    <a:lnTo>
                      <a:pt x="838" y="1073"/>
                    </a:lnTo>
                    <a:lnTo>
                      <a:pt x="842" y="1109"/>
                    </a:lnTo>
                    <a:lnTo>
                      <a:pt x="846" y="1106"/>
                    </a:lnTo>
                    <a:lnTo>
                      <a:pt x="849" y="1088"/>
                    </a:lnTo>
                    <a:lnTo>
                      <a:pt x="853" y="1126"/>
                    </a:lnTo>
                    <a:lnTo>
                      <a:pt x="856" y="1160"/>
                    </a:lnTo>
                    <a:lnTo>
                      <a:pt x="860" y="1145"/>
                    </a:lnTo>
                    <a:lnTo>
                      <a:pt x="864" y="1171"/>
                    </a:lnTo>
                    <a:lnTo>
                      <a:pt x="867" y="1189"/>
                    </a:lnTo>
                    <a:lnTo>
                      <a:pt x="871" y="1173"/>
                    </a:lnTo>
                    <a:lnTo>
                      <a:pt x="874" y="1201"/>
                    </a:lnTo>
                    <a:lnTo>
                      <a:pt x="878" y="1218"/>
                    </a:lnTo>
                    <a:lnTo>
                      <a:pt x="882" y="1167"/>
                    </a:lnTo>
                    <a:lnTo>
                      <a:pt x="885" y="1259"/>
                    </a:lnTo>
                    <a:lnTo>
                      <a:pt x="889" y="1236"/>
                    </a:lnTo>
                    <a:lnTo>
                      <a:pt x="892" y="1292"/>
                    </a:lnTo>
                    <a:lnTo>
                      <a:pt x="896" y="1252"/>
                    </a:lnTo>
                    <a:lnTo>
                      <a:pt x="900" y="1287"/>
                    </a:lnTo>
                    <a:lnTo>
                      <a:pt x="903" y="1261"/>
                    </a:lnTo>
                    <a:lnTo>
                      <a:pt x="907" y="1293"/>
                    </a:lnTo>
                    <a:lnTo>
                      <a:pt x="910" y="1284"/>
                    </a:lnTo>
                    <a:lnTo>
                      <a:pt x="914" y="1326"/>
                    </a:lnTo>
                    <a:lnTo>
                      <a:pt x="918" y="1300"/>
                    </a:lnTo>
                    <a:lnTo>
                      <a:pt x="921" y="1319"/>
                    </a:lnTo>
                    <a:lnTo>
                      <a:pt x="925" y="1326"/>
                    </a:lnTo>
                    <a:lnTo>
                      <a:pt x="928" y="1349"/>
                    </a:lnTo>
                    <a:lnTo>
                      <a:pt x="932" y="1372"/>
                    </a:lnTo>
                    <a:lnTo>
                      <a:pt x="936" y="1331"/>
                    </a:lnTo>
                    <a:lnTo>
                      <a:pt x="939" y="1366"/>
                    </a:lnTo>
                    <a:lnTo>
                      <a:pt x="943" y="1385"/>
                    </a:lnTo>
                    <a:lnTo>
                      <a:pt x="946" y="1416"/>
                    </a:lnTo>
                    <a:lnTo>
                      <a:pt x="950" y="1379"/>
                    </a:lnTo>
                    <a:lnTo>
                      <a:pt x="954" y="1401"/>
                    </a:lnTo>
                    <a:lnTo>
                      <a:pt x="957" y="1394"/>
                    </a:lnTo>
                    <a:lnTo>
                      <a:pt x="961" y="1464"/>
                    </a:lnTo>
                    <a:lnTo>
                      <a:pt x="964" y="1408"/>
                    </a:lnTo>
                    <a:lnTo>
                      <a:pt x="968" y="1421"/>
                    </a:lnTo>
                    <a:lnTo>
                      <a:pt x="972" y="1501"/>
                    </a:lnTo>
                    <a:lnTo>
                      <a:pt x="975" y="1435"/>
                    </a:lnTo>
                    <a:lnTo>
                      <a:pt x="979" y="1480"/>
                    </a:lnTo>
                    <a:lnTo>
                      <a:pt x="982" y="1446"/>
                    </a:lnTo>
                    <a:lnTo>
                      <a:pt x="986" y="1498"/>
                    </a:lnTo>
                    <a:lnTo>
                      <a:pt x="990" y="1485"/>
                    </a:lnTo>
                    <a:lnTo>
                      <a:pt x="993" y="1469"/>
                    </a:lnTo>
                    <a:lnTo>
                      <a:pt x="997" y="1498"/>
                    </a:lnTo>
                    <a:lnTo>
                      <a:pt x="1000" y="1533"/>
                    </a:lnTo>
                    <a:lnTo>
                      <a:pt x="1004" y="1489"/>
                    </a:lnTo>
                    <a:lnTo>
                      <a:pt x="1008" y="1477"/>
                    </a:lnTo>
                    <a:lnTo>
                      <a:pt x="1011" y="1536"/>
                    </a:lnTo>
                    <a:lnTo>
                      <a:pt x="1015" y="1529"/>
                    </a:lnTo>
                    <a:lnTo>
                      <a:pt x="1018" y="1576"/>
                    </a:lnTo>
                    <a:lnTo>
                      <a:pt x="1022" y="1588"/>
                    </a:lnTo>
                    <a:lnTo>
                      <a:pt x="1026" y="1542"/>
                    </a:lnTo>
                    <a:lnTo>
                      <a:pt x="1029" y="1538"/>
                    </a:lnTo>
                    <a:lnTo>
                      <a:pt x="1033" y="1595"/>
                    </a:lnTo>
                    <a:lnTo>
                      <a:pt x="1036" y="1558"/>
                    </a:lnTo>
                    <a:lnTo>
                      <a:pt x="1040" y="1552"/>
                    </a:lnTo>
                    <a:lnTo>
                      <a:pt x="1044" y="1580"/>
                    </a:lnTo>
                    <a:lnTo>
                      <a:pt x="1047" y="1624"/>
                    </a:lnTo>
                    <a:lnTo>
                      <a:pt x="1051" y="1602"/>
                    </a:lnTo>
                    <a:lnTo>
                      <a:pt x="1054" y="1613"/>
                    </a:lnTo>
                    <a:lnTo>
                      <a:pt x="1058" y="1592"/>
                    </a:lnTo>
                    <a:lnTo>
                      <a:pt x="1062" y="1608"/>
                    </a:lnTo>
                    <a:lnTo>
                      <a:pt x="1065" y="1628"/>
                    </a:lnTo>
                    <a:lnTo>
                      <a:pt x="1069" y="1633"/>
                    </a:lnTo>
                    <a:lnTo>
                      <a:pt x="1072" y="1660"/>
                    </a:lnTo>
                    <a:lnTo>
                      <a:pt x="1076" y="1615"/>
                    </a:lnTo>
                    <a:lnTo>
                      <a:pt x="1080" y="1651"/>
                    </a:lnTo>
                    <a:lnTo>
                      <a:pt x="1083" y="1653"/>
                    </a:lnTo>
                    <a:lnTo>
                      <a:pt x="1087" y="1663"/>
                    </a:lnTo>
                    <a:lnTo>
                      <a:pt x="1090" y="1648"/>
                    </a:lnTo>
                    <a:lnTo>
                      <a:pt x="1094" y="1700"/>
                    </a:lnTo>
                    <a:lnTo>
                      <a:pt x="1098" y="1713"/>
                    </a:lnTo>
                    <a:lnTo>
                      <a:pt x="1101" y="1727"/>
                    </a:lnTo>
                    <a:lnTo>
                      <a:pt x="1105" y="1714"/>
                    </a:lnTo>
                    <a:lnTo>
                      <a:pt x="1108" y="1695"/>
                    </a:lnTo>
                    <a:lnTo>
                      <a:pt x="1112" y="1677"/>
                    </a:lnTo>
                    <a:lnTo>
                      <a:pt x="1116" y="1713"/>
                    </a:lnTo>
                    <a:lnTo>
                      <a:pt x="1119" y="1710"/>
                    </a:lnTo>
                    <a:lnTo>
                      <a:pt x="1123" y="1736"/>
                    </a:lnTo>
                    <a:lnTo>
                      <a:pt x="1126" y="1720"/>
                    </a:lnTo>
                    <a:lnTo>
                      <a:pt x="1130" y="1737"/>
                    </a:lnTo>
                    <a:lnTo>
                      <a:pt x="1134" y="1723"/>
                    </a:lnTo>
                    <a:lnTo>
                      <a:pt x="1137" y="1692"/>
                    </a:lnTo>
                    <a:lnTo>
                      <a:pt x="1141" y="1744"/>
                    </a:lnTo>
                    <a:lnTo>
                      <a:pt x="1144" y="1760"/>
                    </a:lnTo>
                    <a:lnTo>
                      <a:pt x="1148" y="1757"/>
                    </a:lnTo>
                    <a:lnTo>
                      <a:pt x="1152" y="1784"/>
                    </a:lnTo>
                    <a:lnTo>
                      <a:pt x="1155" y="1782"/>
                    </a:lnTo>
                    <a:lnTo>
                      <a:pt x="1159" y="1705"/>
                    </a:lnTo>
                    <a:lnTo>
                      <a:pt x="1162" y="1749"/>
                    </a:lnTo>
                    <a:lnTo>
                      <a:pt x="1166" y="1706"/>
                    </a:lnTo>
                    <a:lnTo>
                      <a:pt x="1170" y="1714"/>
                    </a:lnTo>
                    <a:lnTo>
                      <a:pt x="1173" y="1733"/>
                    </a:lnTo>
                    <a:lnTo>
                      <a:pt x="1177" y="1753"/>
                    </a:lnTo>
                    <a:lnTo>
                      <a:pt x="1180" y="1733"/>
                    </a:lnTo>
                    <a:lnTo>
                      <a:pt x="1184" y="1755"/>
                    </a:lnTo>
                    <a:lnTo>
                      <a:pt x="1188" y="1740"/>
                    </a:lnTo>
                    <a:lnTo>
                      <a:pt x="1191" y="1733"/>
                    </a:lnTo>
                    <a:lnTo>
                      <a:pt x="1195" y="1764"/>
                    </a:lnTo>
                    <a:lnTo>
                      <a:pt x="1198" y="1720"/>
                    </a:lnTo>
                    <a:lnTo>
                      <a:pt x="1202" y="1777"/>
                    </a:lnTo>
                    <a:lnTo>
                      <a:pt x="1206" y="1808"/>
                    </a:lnTo>
                    <a:lnTo>
                      <a:pt x="1209" y="1738"/>
                    </a:lnTo>
                    <a:lnTo>
                      <a:pt x="1213" y="1784"/>
                    </a:lnTo>
                    <a:lnTo>
                      <a:pt x="1216" y="1760"/>
                    </a:lnTo>
                    <a:lnTo>
                      <a:pt x="1220" y="1736"/>
                    </a:lnTo>
                    <a:lnTo>
                      <a:pt x="1224" y="1774"/>
                    </a:lnTo>
                    <a:lnTo>
                      <a:pt x="1227" y="1741"/>
                    </a:lnTo>
                    <a:lnTo>
                      <a:pt x="1231" y="1773"/>
                    </a:lnTo>
                    <a:lnTo>
                      <a:pt x="1234" y="1689"/>
                    </a:lnTo>
                    <a:lnTo>
                      <a:pt x="1238" y="1802"/>
                    </a:lnTo>
                    <a:lnTo>
                      <a:pt x="1242" y="1714"/>
                    </a:lnTo>
                    <a:lnTo>
                      <a:pt x="1245" y="1708"/>
                    </a:lnTo>
                    <a:lnTo>
                      <a:pt x="1249" y="1714"/>
                    </a:lnTo>
                    <a:lnTo>
                      <a:pt x="1252" y="1731"/>
                    </a:lnTo>
                    <a:lnTo>
                      <a:pt x="1256" y="1718"/>
                    </a:lnTo>
                    <a:lnTo>
                      <a:pt x="1260" y="1728"/>
                    </a:lnTo>
                    <a:lnTo>
                      <a:pt x="1263" y="1760"/>
                    </a:lnTo>
                    <a:lnTo>
                      <a:pt x="1267" y="1725"/>
                    </a:lnTo>
                    <a:lnTo>
                      <a:pt x="1270" y="1701"/>
                    </a:lnTo>
                    <a:lnTo>
                      <a:pt x="1274" y="1725"/>
                    </a:lnTo>
                    <a:lnTo>
                      <a:pt x="1278" y="1696"/>
                    </a:lnTo>
                    <a:lnTo>
                      <a:pt x="1281" y="1690"/>
                    </a:lnTo>
                    <a:lnTo>
                      <a:pt x="1285" y="1673"/>
                    </a:lnTo>
                    <a:lnTo>
                      <a:pt x="1288" y="1725"/>
                    </a:lnTo>
                    <a:lnTo>
                      <a:pt x="1292" y="1713"/>
                    </a:lnTo>
                    <a:lnTo>
                      <a:pt x="1296" y="1713"/>
                    </a:lnTo>
                    <a:lnTo>
                      <a:pt x="1299" y="1688"/>
                    </a:lnTo>
                    <a:lnTo>
                      <a:pt x="1303" y="1694"/>
                    </a:lnTo>
                    <a:lnTo>
                      <a:pt x="1306" y="1710"/>
                    </a:lnTo>
                    <a:lnTo>
                      <a:pt x="1310" y="1597"/>
                    </a:lnTo>
                    <a:lnTo>
                      <a:pt x="1314" y="1693"/>
                    </a:lnTo>
                    <a:lnTo>
                      <a:pt x="1317" y="1665"/>
                    </a:lnTo>
                    <a:lnTo>
                      <a:pt x="1321" y="1608"/>
                    </a:lnTo>
                    <a:lnTo>
                      <a:pt x="1324" y="1634"/>
                    </a:lnTo>
                    <a:lnTo>
                      <a:pt x="1328" y="1598"/>
                    </a:lnTo>
                    <a:lnTo>
                      <a:pt x="1332" y="1650"/>
                    </a:lnTo>
                    <a:lnTo>
                      <a:pt x="1335" y="1623"/>
                    </a:lnTo>
                    <a:lnTo>
                      <a:pt x="1339" y="1597"/>
                    </a:lnTo>
                    <a:lnTo>
                      <a:pt x="1342" y="1599"/>
                    </a:lnTo>
                    <a:lnTo>
                      <a:pt x="1346" y="1591"/>
                    </a:lnTo>
                    <a:lnTo>
                      <a:pt x="1350" y="1607"/>
                    </a:lnTo>
                    <a:lnTo>
                      <a:pt x="1353" y="1609"/>
                    </a:lnTo>
                    <a:lnTo>
                      <a:pt x="1357" y="1502"/>
                    </a:lnTo>
                    <a:lnTo>
                      <a:pt x="1360" y="1609"/>
                    </a:lnTo>
                    <a:lnTo>
                      <a:pt x="1364" y="1518"/>
                    </a:lnTo>
                    <a:lnTo>
                      <a:pt x="1368" y="1580"/>
                    </a:lnTo>
                    <a:lnTo>
                      <a:pt x="1371" y="1572"/>
                    </a:lnTo>
                    <a:lnTo>
                      <a:pt x="1375" y="1516"/>
                    </a:lnTo>
                    <a:lnTo>
                      <a:pt x="1378" y="1522"/>
                    </a:lnTo>
                    <a:lnTo>
                      <a:pt x="1382" y="1559"/>
                    </a:lnTo>
                    <a:lnTo>
                      <a:pt x="1386" y="1523"/>
                    </a:lnTo>
                    <a:lnTo>
                      <a:pt x="1389" y="1528"/>
                    </a:lnTo>
                    <a:lnTo>
                      <a:pt x="1393" y="1514"/>
                    </a:lnTo>
                    <a:lnTo>
                      <a:pt x="1396" y="1519"/>
                    </a:lnTo>
                    <a:lnTo>
                      <a:pt x="1400" y="1473"/>
                    </a:lnTo>
                    <a:lnTo>
                      <a:pt x="1404" y="1543"/>
                    </a:lnTo>
                    <a:lnTo>
                      <a:pt x="1407" y="1502"/>
                    </a:lnTo>
                    <a:lnTo>
                      <a:pt x="1411" y="1423"/>
                    </a:lnTo>
                    <a:lnTo>
                      <a:pt x="1414" y="1483"/>
                    </a:lnTo>
                    <a:lnTo>
                      <a:pt x="1418" y="1463"/>
                    </a:lnTo>
                    <a:lnTo>
                      <a:pt x="1422" y="1410"/>
                    </a:lnTo>
                    <a:lnTo>
                      <a:pt x="1425" y="1456"/>
                    </a:lnTo>
                    <a:lnTo>
                      <a:pt x="1429" y="1439"/>
                    </a:lnTo>
                    <a:lnTo>
                      <a:pt x="1432" y="1443"/>
                    </a:lnTo>
                    <a:lnTo>
                      <a:pt x="1436" y="1469"/>
                    </a:lnTo>
                    <a:lnTo>
                      <a:pt x="1440" y="1401"/>
                    </a:lnTo>
                    <a:lnTo>
                      <a:pt x="1443" y="1362"/>
                    </a:lnTo>
                    <a:lnTo>
                      <a:pt x="1447" y="1392"/>
                    </a:lnTo>
                    <a:lnTo>
                      <a:pt x="1450" y="1379"/>
                    </a:lnTo>
                    <a:lnTo>
                      <a:pt x="1454" y="1353"/>
                    </a:lnTo>
                    <a:lnTo>
                      <a:pt x="1458" y="1342"/>
                    </a:lnTo>
                    <a:lnTo>
                      <a:pt x="1461" y="1355"/>
                    </a:lnTo>
                    <a:lnTo>
                      <a:pt x="1465" y="1331"/>
                    </a:lnTo>
                    <a:lnTo>
                      <a:pt x="1468" y="1334"/>
                    </a:lnTo>
                    <a:lnTo>
                      <a:pt x="1472" y="1330"/>
                    </a:lnTo>
                    <a:lnTo>
                      <a:pt x="1476" y="1327"/>
                    </a:lnTo>
                    <a:lnTo>
                      <a:pt x="1479" y="1294"/>
                    </a:lnTo>
                    <a:lnTo>
                      <a:pt x="1483" y="1300"/>
                    </a:lnTo>
                    <a:lnTo>
                      <a:pt x="1486" y="1286"/>
                    </a:lnTo>
                    <a:lnTo>
                      <a:pt x="1490" y="1241"/>
                    </a:lnTo>
                    <a:lnTo>
                      <a:pt x="1494" y="1287"/>
                    </a:lnTo>
                    <a:lnTo>
                      <a:pt x="1497" y="1223"/>
                    </a:lnTo>
                    <a:lnTo>
                      <a:pt x="1501" y="1229"/>
                    </a:lnTo>
                    <a:lnTo>
                      <a:pt x="1504" y="1187"/>
                    </a:lnTo>
                    <a:lnTo>
                      <a:pt x="1508" y="1261"/>
                    </a:lnTo>
                    <a:lnTo>
                      <a:pt x="1512" y="1206"/>
                    </a:lnTo>
                    <a:lnTo>
                      <a:pt x="1515" y="1213"/>
                    </a:lnTo>
                    <a:lnTo>
                      <a:pt x="1519" y="1174"/>
                    </a:lnTo>
                    <a:lnTo>
                      <a:pt x="1522" y="1192"/>
                    </a:lnTo>
                    <a:lnTo>
                      <a:pt x="1526" y="1150"/>
                    </a:lnTo>
                    <a:lnTo>
                      <a:pt x="1530" y="1177"/>
                    </a:lnTo>
                    <a:lnTo>
                      <a:pt x="1533" y="1165"/>
                    </a:lnTo>
                    <a:lnTo>
                      <a:pt x="1537" y="1149"/>
                    </a:lnTo>
                    <a:lnTo>
                      <a:pt x="1540" y="1166"/>
                    </a:lnTo>
                    <a:lnTo>
                      <a:pt x="1544" y="1181"/>
                    </a:lnTo>
                    <a:lnTo>
                      <a:pt x="1548" y="1165"/>
                    </a:lnTo>
                    <a:lnTo>
                      <a:pt x="1551" y="1121"/>
                    </a:lnTo>
                    <a:lnTo>
                      <a:pt x="1555" y="1130"/>
                    </a:lnTo>
                    <a:lnTo>
                      <a:pt x="1558" y="1095"/>
                    </a:lnTo>
                    <a:lnTo>
                      <a:pt x="1562" y="1088"/>
                    </a:lnTo>
                    <a:lnTo>
                      <a:pt x="1566" y="1046"/>
                    </a:lnTo>
                    <a:lnTo>
                      <a:pt x="1569" y="1054"/>
                    </a:lnTo>
                    <a:lnTo>
                      <a:pt x="1573" y="1003"/>
                    </a:lnTo>
                    <a:lnTo>
                      <a:pt x="1576" y="1005"/>
                    </a:lnTo>
                    <a:lnTo>
                      <a:pt x="1580" y="1049"/>
                    </a:lnTo>
                    <a:lnTo>
                      <a:pt x="1584" y="984"/>
                    </a:lnTo>
                    <a:lnTo>
                      <a:pt x="1587" y="964"/>
                    </a:lnTo>
                    <a:lnTo>
                      <a:pt x="1591" y="975"/>
                    </a:lnTo>
                    <a:lnTo>
                      <a:pt x="1594" y="966"/>
                    </a:lnTo>
                    <a:lnTo>
                      <a:pt x="1598" y="987"/>
                    </a:lnTo>
                    <a:lnTo>
                      <a:pt x="1602" y="1001"/>
                    </a:lnTo>
                    <a:lnTo>
                      <a:pt x="1605" y="979"/>
                    </a:lnTo>
                    <a:lnTo>
                      <a:pt x="1609" y="931"/>
                    </a:lnTo>
                    <a:lnTo>
                      <a:pt x="1612" y="930"/>
                    </a:lnTo>
                    <a:lnTo>
                      <a:pt x="1616" y="918"/>
                    </a:lnTo>
                    <a:lnTo>
                      <a:pt x="1620" y="922"/>
                    </a:lnTo>
                    <a:lnTo>
                      <a:pt x="1623" y="920"/>
                    </a:lnTo>
                    <a:lnTo>
                      <a:pt x="1627" y="887"/>
                    </a:lnTo>
                    <a:lnTo>
                      <a:pt x="1630" y="862"/>
                    </a:lnTo>
                    <a:lnTo>
                      <a:pt x="1634" y="852"/>
                    </a:lnTo>
                    <a:lnTo>
                      <a:pt x="1638" y="879"/>
                    </a:lnTo>
                    <a:lnTo>
                      <a:pt x="1641" y="858"/>
                    </a:lnTo>
                    <a:lnTo>
                      <a:pt x="1645" y="827"/>
                    </a:lnTo>
                    <a:lnTo>
                      <a:pt x="1648" y="817"/>
                    </a:lnTo>
                    <a:lnTo>
                      <a:pt x="1652" y="809"/>
                    </a:lnTo>
                    <a:lnTo>
                      <a:pt x="1656" y="779"/>
                    </a:lnTo>
                    <a:lnTo>
                      <a:pt x="1659" y="782"/>
                    </a:lnTo>
                    <a:lnTo>
                      <a:pt x="1663" y="790"/>
                    </a:lnTo>
                    <a:lnTo>
                      <a:pt x="1666" y="813"/>
                    </a:lnTo>
                    <a:lnTo>
                      <a:pt x="1670" y="754"/>
                    </a:lnTo>
                    <a:lnTo>
                      <a:pt x="1674" y="765"/>
                    </a:lnTo>
                    <a:lnTo>
                      <a:pt x="1677" y="755"/>
                    </a:lnTo>
                    <a:lnTo>
                      <a:pt x="1681" y="706"/>
                    </a:lnTo>
                    <a:lnTo>
                      <a:pt x="1684" y="738"/>
                    </a:lnTo>
                    <a:lnTo>
                      <a:pt x="1688" y="683"/>
                    </a:lnTo>
                    <a:lnTo>
                      <a:pt x="1692" y="701"/>
                    </a:lnTo>
                    <a:lnTo>
                      <a:pt x="1695" y="739"/>
                    </a:lnTo>
                    <a:lnTo>
                      <a:pt x="1699" y="695"/>
                    </a:lnTo>
                    <a:lnTo>
                      <a:pt x="1702" y="676"/>
                    </a:lnTo>
                    <a:lnTo>
                      <a:pt x="1706" y="662"/>
                    </a:lnTo>
                    <a:lnTo>
                      <a:pt x="1710" y="672"/>
                    </a:lnTo>
                    <a:lnTo>
                      <a:pt x="1713" y="622"/>
                    </a:lnTo>
                    <a:lnTo>
                      <a:pt x="1717" y="630"/>
                    </a:lnTo>
                    <a:lnTo>
                      <a:pt x="1720" y="626"/>
                    </a:lnTo>
                    <a:lnTo>
                      <a:pt x="1724" y="601"/>
                    </a:lnTo>
                    <a:lnTo>
                      <a:pt x="1728" y="590"/>
                    </a:lnTo>
                    <a:lnTo>
                      <a:pt x="1731" y="606"/>
                    </a:lnTo>
                    <a:lnTo>
                      <a:pt x="1735" y="578"/>
                    </a:lnTo>
                    <a:lnTo>
                      <a:pt x="1738" y="575"/>
                    </a:lnTo>
                    <a:lnTo>
                      <a:pt x="1742" y="596"/>
                    </a:lnTo>
                    <a:lnTo>
                      <a:pt x="1746" y="578"/>
                    </a:lnTo>
                    <a:lnTo>
                      <a:pt x="1749" y="555"/>
                    </a:lnTo>
                    <a:lnTo>
                      <a:pt x="1753" y="546"/>
                    </a:lnTo>
                    <a:lnTo>
                      <a:pt x="1756" y="540"/>
                    </a:lnTo>
                    <a:lnTo>
                      <a:pt x="1760" y="517"/>
                    </a:lnTo>
                    <a:lnTo>
                      <a:pt x="1764" y="516"/>
                    </a:lnTo>
                    <a:lnTo>
                      <a:pt x="1767" y="522"/>
                    </a:lnTo>
                    <a:lnTo>
                      <a:pt x="1771" y="487"/>
                    </a:lnTo>
                    <a:lnTo>
                      <a:pt x="1774" y="475"/>
                    </a:lnTo>
                    <a:lnTo>
                      <a:pt x="1778" y="472"/>
                    </a:lnTo>
                    <a:lnTo>
                      <a:pt x="1782" y="478"/>
                    </a:lnTo>
                    <a:lnTo>
                      <a:pt x="1785" y="483"/>
                    </a:lnTo>
                    <a:lnTo>
                      <a:pt x="1789" y="459"/>
                    </a:lnTo>
                    <a:lnTo>
                      <a:pt x="1792" y="470"/>
                    </a:lnTo>
                    <a:lnTo>
                      <a:pt x="1796" y="460"/>
                    </a:lnTo>
                    <a:lnTo>
                      <a:pt x="1800" y="431"/>
                    </a:lnTo>
                    <a:lnTo>
                      <a:pt x="1803" y="410"/>
                    </a:lnTo>
                    <a:lnTo>
                      <a:pt x="1807" y="419"/>
                    </a:lnTo>
                    <a:lnTo>
                      <a:pt x="1810" y="407"/>
                    </a:lnTo>
                    <a:lnTo>
                      <a:pt x="1814" y="406"/>
                    </a:lnTo>
                    <a:lnTo>
                      <a:pt x="1818" y="387"/>
                    </a:lnTo>
                    <a:lnTo>
                      <a:pt x="1821" y="384"/>
                    </a:lnTo>
                    <a:lnTo>
                      <a:pt x="1825" y="376"/>
                    </a:lnTo>
                    <a:lnTo>
                      <a:pt x="1828" y="379"/>
                    </a:lnTo>
                    <a:lnTo>
                      <a:pt x="1832" y="352"/>
                    </a:lnTo>
                    <a:lnTo>
                      <a:pt x="1836" y="354"/>
                    </a:lnTo>
                    <a:lnTo>
                      <a:pt x="1839" y="382"/>
                    </a:lnTo>
                    <a:lnTo>
                      <a:pt x="1843" y="353"/>
                    </a:lnTo>
                    <a:lnTo>
                      <a:pt x="1846" y="334"/>
                    </a:lnTo>
                    <a:lnTo>
                      <a:pt x="1850" y="330"/>
                    </a:lnTo>
                    <a:lnTo>
                      <a:pt x="1854" y="317"/>
                    </a:lnTo>
                    <a:lnTo>
                      <a:pt x="1857" y="321"/>
                    </a:lnTo>
                    <a:lnTo>
                      <a:pt x="1861" y="319"/>
                    </a:lnTo>
                    <a:lnTo>
                      <a:pt x="1864" y="319"/>
                    </a:lnTo>
                    <a:lnTo>
                      <a:pt x="1868" y="293"/>
                    </a:lnTo>
                    <a:lnTo>
                      <a:pt x="1872" y="304"/>
                    </a:lnTo>
                    <a:lnTo>
                      <a:pt x="1875" y="296"/>
                    </a:lnTo>
                    <a:lnTo>
                      <a:pt x="1879" y="313"/>
                    </a:lnTo>
                    <a:lnTo>
                      <a:pt x="1882" y="292"/>
                    </a:lnTo>
                    <a:lnTo>
                      <a:pt x="1886" y="271"/>
                    </a:lnTo>
                    <a:lnTo>
                      <a:pt x="1890" y="255"/>
                    </a:lnTo>
                    <a:lnTo>
                      <a:pt x="1893" y="256"/>
                    </a:lnTo>
                    <a:lnTo>
                      <a:pt x="1897" y="251"/>
                    </a:lnTo>
                    <a:lnTo>
                      <a:pt x="1900" y="241"/>
                    </a:lnTo>
                    <a:lnTo>
                      <a:pt x="1904" y="250"/>
                    </a:lnTo>
                    <a:lnTo>
                      <a:pt x="1908" y="217"/>
                    </a:lnTo>
                    <a:lnTo>
                      <a:pt x="1911" y="244"/>
                    </a:lnTo>
                    <a:lnTo>
                      <a:pt x="1915" y="236"/>
                    </a:lnTo>
                    <a:lnTo>
                      <a:pt x="1918" y="236"/>
                    </a:lnTo>
                    <a:lnTo>
                      <a:pt x="1922" y="228"/>
                    </a:lnTo>
                    <a:lnTo>
                      <a:pt x="1926" y="216"/>
                    </a:lnTo>
                    <a:lnTo>
                      <a:pt x="1929" y="207"/>
                    </a:lnTo>
                    <a:lnTo>
                      <a:pt x="1933" y="193"/>
                    </a:lnTo>
                    <a:lnTo>
                      <a:pt x="1936" y="194"/>
                    </a:lnTo>
                    <a:lnTo>
                      <a:pt x="1940" y="209"/>
                    </a:lnTo>
                    <a:lnTo>
                      <a:pt x="1944" y="193"/>
                    </a:lnTo>
                    <a:lnTo>
                      <a:pt x="1947" y="198"/>
                    </a:lnTo>
                    <a:lnTo>
                      <a:pt x="1951" y="191"/>
                    </a:lnTo>
                    <a:lnTo>
                      <a:pt x="1954" y="191"/>
                    </a:lnTo>
                    <a:lnTo>
                      <a:pt x="1958" y="170"/>
                    </a:lnTo>
                    <a:lnTo>
                      <a:pt x="1962" y="160"/>
                    </a:lnTo>
                    <a:lnTo>
                      <a:pt x="1965" y="160"/>
                    </a:lnTo>
                    <a:lnTo>
                      <a:pt x="1969" y="167"/>
                    </a:lnTo>
                    <a:lnTo>
                      <a:pt x="1972" y="154"/>
                    </a:lnTo>
                    <a:lnTo>
                      <a:pt x="1976" y="158"/>
                    </a:lnTo>
                    <a:lnTo>
                      <a:pt x="1980" y="142"/>
                    </a:lnTo>
                    <a:lnTo>
                      <a:pt x="1983" y="147"/>
                    </a:lnTo>
                    <a:lnTo>
                      <a:pt x="1987" y="149"/>
                    </a:lnTo>
                    <a:lnTo>
                      <a:pt x="1990" y="126"/>
                    </a:lnTo>
                    <a:lnTo>
                      <a:pt x="1994" y="131"/>
                    </a:lnTo>
                    <a:lnTo>
                      <a:pt x="1998" y="130"/>
                    </a:lnTo>
                    <a:lnTo>
                      <a:pt x="2001" y="135"/>
                    </a:lnTo>
                    <a:lnTo>
                      <a:pt x="2005" y="119"/>
                    </a:lnTo>
                    <a:lnTo>
                      <a:pt x="2008" y="113"/>
                    </a:lnTo>
                    <a:lnTo>
                      <a:pt x="2012" y="118"/>
                    </a:lnTo>
                    <a:lnTo>
                      <a:pt x="2016" y="126"/>
                    </a:lnTo>
                    <a:lnTo>
                      <a:pt x="2019" y="116"/>
                    </a:lnTo>
                    <a:lnTo>
                      <a:pt x="2023" y="111"/>
                    </a:lnTo>
                    <a:lnTo>
                      <a:pt x="2026" y="98"/>
                    </a:lnTo>
                    <a:lnTo>
                      <a:pt x="2030" y="101"/>
                    </a:lnTo>
                    <a:lnTo>
                      <a:pt x="2034" y="97"/>
                    </a:lnTo>
                    <a:lnTo>
                      <a:pt x="2037" y="97"/>
                    </a:lnTo>
                    <a:lnTo>
                      <a:pt x="2041" y="84"/>
                    </a:lnTo>
                    <a:lnTo>
                      <a:pt x="2044" y="83"/>
                    </a:lnTo>
                    <a:lnTo>
                      <a:pt x="2048" y="101"/>
                    </a:lnTo>
                    <a:lnTo>
                      <a:pt x="2052" y="85"/>
                    </a:lnTo>
                    <a:lnTo>
                      <a:pt x="2055" y="73"/>
                    </a:lnTo>
                    <a:lnTo>
                      <a:pt x="2059" y="88"/>
                    </a:lnTo>
                    <a:lnTo>
                      <a:pt x="2062" y="79"/>
                    </a:lnTo>
                    <a:lnTo>
                      <a:pt x="2066" y="79"/>
                    </a:lnTo>
                    <a:lnTo>
                      <a:pt x="2070" y="75"/>
                    </a:lnTo>
                    <a:lnTo>
                      <a:pt x="2073" y="74"/>
                    </a:lnTo>
                    <a:lnTo>
                      <a:pt x="2077" y="59"/>
                    </a:lnTo>
                    <a:lnTo>
                      <a:pt x="2080" y="63"/>
                    </a:lnTo>
                    <a:lnTo>
                      <a:pt x="2084" y="54"/>
                    </a:lnTo>
                    <a:lnTo>
                      <a:pt x="2088" y="66"/>
                    </a:lnTo>
                    <a:lnTo>
                      <a:pt x="2091" y="63"/>
                    </a:lnTo>
                    <a:lnTo>
                      <a:pt x="2095" y="57"/>
                    </a:lnTo>
                    <a:lnTo>
                      <a:pt x="2098" y="52"/>
                    </a:lnTo>
                    <a:lnTo>
                      <a:pt x="2102" y="62"/>
                    </a:lnTo>
                    <a:lnTo>
                      <a:pt x="2106" y="48"/>
                    </a:lnTo>
                    <a:lnTo>
                      <a:pt x="2109" y="47"/>
                    </a:lnTo>
                    <a:lnTo>
                      <a:pt x="2113" y="49"/>
                    </a:lnTo>
                    <a:lnTo>
                      <a:pt x="2116" y="49"/>
                    </a:lnTo>
                    <a:lnTo>
                      <a:pt x="2120" y="42"/>
                    </a:lnTo>
                    <a:lnTo>
                      <a:pt x="2124" y="43"/>
                    </a:lnTo>
                    <a:lnTo>
                      <a:pt x="2127" y="38"/>
                    </a:lnTo>
                    <a:lnTo>
                      <a:pt x="2131" y="41"/>
                    </a:lnTo>
                    <a:lnTo>
                      <a:pt x="2134" y="37"/>
                    </a:lnTo>
                    <a:lnTo>
                      <a:pt x="2138" y="37"/>
                    </a:lnTo>
                    <a:lnTo>
                      <a:pt x="2142" y="35"/>
                    </a:lnTo>
                    <a:lnTo>
                      <a:pt x="2145" y="28"/>
                    </a:lnTo>
                    <a:lnTo>
                      <a:pt x="2149" y="28"/>
                    </a:lnTo>
                    <a:lnTo>
                      <a:pt x="2152" y="29"/>
                    </a:lnTo>
                    <a:lnTo>
                      <a:pt x="2156" y="31"/>
                    </a:lnTo>
                    <a:lnTo>
                      <a:pt x="2160" y="19"/>
                    </a:lnTo>
                    <a:lnTo>
                      <a:pt x="2163" y="27"/>
                    </a:lnTo>
                    <a:lnTo>
                      <a:pt x="2167" y="25"/>
                    </a:lnTo>
                    <a:lnTo>
                      <a:pt x="2170" y="19"/>
                    </a:lnTo>
                    <a:lnTo>
                      <a:pt x="2174" y="16"/>
                    </a:lnTo>
                    <a:lnTo>
                      <a:pt x="2178" y="25"/>
                    </a:lnTo>
                    <a:lnTo>
                      <a:pt x="2181" y="16"/>
                    </a:lnTo>
                    <a:lnTo>
                      <a:pt x="2185" y="18"/>
                    </a:lnTo>
                    <a:lnTo>
                      <a:pt x="2188" y="23"/>
                    </a:lnTo>
                    <a:lnTo>
                      <a:pt x="2192" y="20"/>
                    </a:lnTo>
                    <a:lnTo>
                      <a:pt x="2196" y="15"/>
                    </a:lnTo>
                    <a:lnTo>
                      <a:pt x="2199" y="19"/>
                    </a:lnTo>
                    <a:lnTo>
                      <a:pt x="2203" y="16"/>
                    </a:lnTo>
                    <a:lnTo>
                      <a:pt x="2206" y="17"/>
                    </a:lnTo>
                    <a:lnTo>
                      <a:pt x="2210" y="11"/>
                    </a:lnTo>
                    <a:lnTo>
                      <a:pt x="2214" y="15"/>
                    </a:lnTo>
                    <a:lnTo>
                      <a:pt x="2217" y="13"/>
                    </a:lnTo>
                    <a:lnTo>
                      <a:pt x="2221" y="13"/>
                    </a:lnTo>
                    <a:lnTo>
                      <a:pt x="2224" y="12"/>
                    </a:lnTo>
                    <a:lnTo>
                      <a:pt x="2228" y="10"/>
                    </a:lnTo>
                    <a:lnTo>
                      <a:pt x="2232" y="9"/>
                    </a:lnTo>
                    <a:lnTo>
                      <a:pt x="2235" y="12"/>
                    </a:lnTo>
                    <a:lnTo>
                      <a:pt x="2239" y="6"/>
                    </a:lnTo>
                    <a:lnTo>
                      <a:pt x="2242" y="8"/>
                    </a:lnTo>
                    <a:lnTo>
                      <a:pt x="2246" y="7"/>
                    </a:lnTo>
                    <a:lnTo>
                      <a:pt x="2250" y="6"/>
                    </a:lnTo>
                    <a:lnTo>
                      <a:pt x="2253" y="5"/>
                    </a:lnTo>
                    <a:lnTo>
                      <a:pt x="2257" y="10"/>
                    </a:lnTo>
                    <a:lnTo>
                      <a:pt x="2260" y="6"/>
                    </a:lnTo>
                    <a:lnTo>
                      <a:pt x="2264" y="5"/>
                    </a:lnTo>
                    <a:lnTo>
                      <a:pt x="2268" y="7"/>
                    </a:lnTo>
                    <a:lnTo>
                      <a:pt x="2271" y="7"/>
                    </a:lnTo>
                    <a:lnTo>
                      <a:pt x="2275" y="5"/>
                    </a:lnTo>
                    <a:lnTo>
                      <a:pt x="2278" y="4"/>
                    </a:lnTo>
                    <a:lnTo>
                      <a:pt x="2282" y="4"/>
                    </a:lnTo>
                    <a:lnTo>
                      <a:pt x="2286" y="4"/>
                    </a:lnTo>
                    <a:lnTo>
                      <a:pt x="2289" y="1"/>
                    </a:lnTo>
                    <a:lnTo>
                      <a:pt x="2293" y="2"/>
                    </a:lnTo>
                    <a:lnTo>
                      <a:pt x="2296" y="4"/>
                    </a:lnTo>
                    <a:lnTo>
                      <a:pt x="2300" y="2"/>
                    </a:lnTo>
                    <a:lnTo>
                      <a:pt x="2304" y="2"/>
                    </a:lnTo>
                    <a:lnTo>
                      <a:pt x="2307" y="1"/>
                    </a:lnTo>
                    <a:lnTo>
                      <a:pt x="2311" y="1"/>
                    </a:lnTo>
                    <a:lnTo>
                      <a:pt x="2314" y="2"/>
                    </a:lnTo>
                    <a:lnTo>
                      <a:pt x="2318" y="1"/>
                    </a:lnTo>
                    <a:lnTo>
                      <a:pt x="2322" y="2"/>
                    </a:lnTo>
                    <a:lnTo>
                      <a:pt x="2325" y="1"/>
                    </a:lnTo>
                    <a:lnTo>
                      <a:pt x="2329" y="1"/>
                    </a:lnTo>
                    <a:lnTo>
                      <a:pt x="2332" y="1"/>
                    </a:lnTo>
                    <a:lnTo>
                      <a:pt x="2336" y="1"/>
                    </a:lnTo>
                    <a:lnTo>
                      <a:pt x="2340" y="0"/>
                    </a:lnTo>
                    <a:lnTo>
                      <a:pt x="2343" y="0"/>
                    </a:lnTo>
                    <a:lnTo>
                      <a:pt x="2347" y="1"/>
                    </a:lnTo>
                    <a:lnTo>
                      <a:pt x="2350" y="0"/>
                    </a:lnTo>
                    <a:lnTo>
                      <a:pt x="2354" y="0"/>
                    </a:lnTo>
                    <a:lnTo>
                      <a:pt x="2358" y="1"/>
                    </a:lnTo>
                    <a:lnTo>
                      <a:pt x="2361" y="0"/>
                    </a:lnTo>
                    <a:lnTo>
                      <a:pt x="2365" y="0"/>
                    </a:lnTo>
                    <a:lnTo>
                      <a:pt x="2368" y="0"/>
                    </a:lnTo>
                    <a:lnTo>
                      <a:pt x="2372" y="0"/>
                    </a:lnTo>
                    <a:lnTo>
                      <a:pt x="2376" y="0"/>
                    </a:lnTo>
                    <a:lnTo>
                      <a:pt x="2379" y="0"/>
                    </a:lnTo>
                    <a:lnTo>
                      <a:pt x="2383" y="0"/>
                    </a:lnTo>
                    <a:lnTo>
                      <a:pt x="2386" y="0"/>
                    </a:lnTo>
                    <a:lnTo>
                      <a:pt x="2390" y="0"/>
                    </a:lnTo>
                    <a:lnTo>
                      <a:pt x="2394" y="0"/>
                    </a:lnTo>
                    <a:lnTo>
                      <a:pt x="2397" y="0"/>
                    </a:lnTo>
                    <a:lnTo>
                      <a:pt x="2401" y="0"/>
                    </a:lnTo>
                    <a:lnTo>
                      <a:pt x="2404" y="0"/>
                    </a:lnTo>
                    <a:lnTo>
                      <a:pt x="2408" y="0"/>
                    </a:lnTo>
                    <a:lnTo>
                      <a:pt x="2412" y="0"/>
                    </a:lnTo>
                    <a:lnTo>
                      <a:pt x="2415" y="0"/>
                    </a:lnTo>
                    <a:lnTo>
                      <a:pt x="2419" y="0"/>
                    </a:lnTo>
                    <a:lnTo>
                      <a:pt x="2422" y="0"/>
                    </a:lnTo>
                    <a:lnTo>
                      <a:pt x="2426" y="0"/>
                    </a:lnTo>
                    <a:lnTo>
                      <a:pt x="2430" y="0"/>
                    </a:lnTo>
                    <a:lnTo>
                      <a:pt x="2433" y="0"/>
                    </a:lnTo>
                    <a:lnTo>
                      <a:pt x="2437" y="0"/>
                    </a:lnTo>
                    <a:lnTo>
                      <a:pt x="2440" y="0"/>
                    </a:lnTo>
                    <a:lnTo>
                      <a:pt x="2444" y="0"/>
                    </a:lnTo>
                    <a:lnTo>
                      <a:pt x="2448" y="0"/>
                    </a:lnTo>
                    <a:lnTo>
                      <a:pt x="2451" y="0"/>
                    </a:lnTo>
                    <a:lnTo>
                      <a:pt x="2455" y="0"/>
                    </a:lnTo>
                    <a:lnTo>
                      <a:pt x="2458" y="0"/>
                    </a:lnTo>
                    <a:lnTo>
                      <a:pt x="2462" y="0"/>
                    </a:lnTo>
                    <a:lnTo>
                      <a:pt x="2466" y="0"/>
                    </a:lnTo>
                    <a:lnTo>
                      <a:pt x="2469" y="0"/>
                    </a:lnTo>
                    <a:lnTo>
                      <a:pt x="2473" y="0"/>
                    </a:lnTo>
                    <a:lnTo>
                      <a:pt x="2476" y="0"/>
                    </a:lnTo>
                    <a:lnTo>
                      <a:pt x="2480" y="0"/>
                    </a:lnTo>
                    <a:lnTo>
                      <a:pt x="2484" y="0"/>
                    </a:lnTo>
                    <a:lnTo>
                      <a:pt x="2487" y="0"/>
                    </a:lnTo>
                    <a:lnTo>
                      <a:pt x="2491" y="0"/>
                    </a:lnTo>
                    <a:lnTo>
                      <a:pt x="2494" y="0"/>
                    </a:lnTo>
                    <a:lnTo>
                      <a:pt x="2498" y="0"/>
                    </a:lnTo>
                    <a:lnTo>
                      <a:pt x="2502" y="0"/>
                    </a:lnTo>
                    <a:lnTo>
                      <a:pt x="2505" y="0"/>
                    </a:lnTo>
                    <a:lnTo>
                      <a:pt x="2509" y="0"/>
                    </a:lnTo>
                    <a:lnTo>
                      <a:pt x="2512" y="0"/>
                    </a:lnTo>
                    <a:lnTo>
                      <a:pt x="2516" y="0"/>
                    </a:lnTo>
                    <a:lnTo>
                      <a:pt x="2520" y="0"/>
                    </a:lnTo>
                    <a:lnTo>
                      <a:pt x="2523" y="0"/>
                    </a:lnTo>
                    <a:lnTo>
                      <a:pt x="2527" y="0"/>
                    </a:lnTo>
                    <a:lnTo>
                      <a:pt x="2530" y="0"/>
                    </a:lnTo>
                    <a:lnTo>
                      <a:pt x="2534" y="0"/>
                    </a:lnTo>
                    <a:lnTo>
                      <a:pt x="2538" y="0"/>
                    </a:lnTo>
                    <a:lnTo>
                      <a:pt x="2541" y="0"/>
                    </a:lnTo>
                    <a:lnTo>
                      <a:pt x="2545" y="0"/>
                    </a:lnTo>
                    <a:lnTo>
                      <a:pt x="2548" y="0"/>
                    </a:lnTo>
                    <a:lnTo>
                      <a:pt x="2552" y="0"/>
                    </a:lnTo>
                    <a:lnTo>
                      <a:pt x="2556" y="0"/>
                    </a:lnTo>
                    <a:lnTo>
                      <a:pt x="2559" y="0"/>
                    </a:lnTo>
                    <a:lnTo>
                      <a:pt x="2563" y="0"/>
                    </a:lnTo>
                    <a:lnTo>
                      <a:pt x="2566" y="0"/>
                    </a:lnTo>
                    <a:lnTo>
                      <a:pt x="2570" y="0"/>
                    </a:lnTo>
                    <a:lnTo>
                      <a:pt x="2574" y="0"/>
                    </a:lnTo>
                    <a:lnTo>
                      <a:pt x="2577" y="0"/>
                    </a:lnTo>
                    <a:lnTo>
                      <a:pt x="2581" y="0"/>
                    </a:lnTo>
                    <a:lnTo>
                      <a:pt x="2584" y="0"/>
                    </a:lnTo>
                    <a:lnTo>
                      <a:pt x="2588" y="0"/>
                    </a:lnTo>
                    <a:lnTo>
                      <a:pt x="2592" y="0"/>
                    </a:lnTo>
                    <a:lnTo>
                      <a:pt x="2595" y="0"/>
                    </a:lnTo>
                    <a:lnTo>
                      <a:pt x="2599" y="0"/>
                    </a:lnTo>
                    <a:lnTo>
                      <a:pt x="2602" y="0"/>
                    </a:lnTo>
                    <a:lnTo>
                      <a:pt x="2606" y="0"/>
                    </a:lnTo>
                    <a:lnTo>
                      <a:pt x="2610" y="0"/>
                    </a:lnTo>
                    <a:lnTo>
                      <a:pt x="2613" y="0"/>
                    </a:lnTo>
                    <a:lnTo>
                      <a:pt x="2617" y="0"/>
                    </a:lnTo>
                    <a:lnTo>
                      <a:pt x="2620" y="0"/>
                    </a:lnTo>
                    <a:lnTo>
                      <a:pt x="2624" y="0"/>
                    </a:lnTo>
                    <a:lnTo>
                      <a:pt x="2628" y="0"/>
                    </a:lnTo>
                    <a:lnTo>
                      <a:pt x="2631" y="0"/>
                    </a:lnTo>
                    <a:lnTo>
                      <a:pt x="2635" y="0"/>
                    </a:lnTo>
                    <a:lnTo>
                      <a:pt x="2638" y="0"/>
                    </a:lnTo>
                    <a:lnTo>
                      <a:pt x="2642" y="0"/>
                    </a:lnTo>
                    <a:lnTo>
                      <a:pt x="2646" y="0"/>
                    </a:lnTo>
                    <a:lnTo>
                      <a:pt x="2649" y="0"/>
                    </a:lnTo>
                    <a:lnTo>
                      <a:pt x="2653" y="0"/>
                    </a:lnTo>
                    <a:lnTo>
                      <a:pt x="2656" y="0"/>
                    </a:lnTo>
                    <a:lnTo>
                      <a:pt x="2660" y="0"/>
                    </a:lnTo>
                    <a:lnTo>
                      <a:pt x="2664" y="0"/>
                    </a:lnTo>
                    <a:lnTo>
                      <a:pt x="2667" y="0"/>
                    </a:lnTo>
                    <a:lnTo>
                      <a:pt x="2671" y="0"/>
                    </a:lnTo>
                    <a:lnTo>
                      <a:pt x="2674" y="0"/>
                    </a:lnTo>
                    <a:lnTo>
                      <a:pt x="2678" y="0"/>
                    </a:lnTo>
                    <a:lnTo>
                      <a:pt x="2682" y="0"/>
                    </a:lnTo>
                    <a:lnTo>
                      <a:pt x="2685" y="0"/>
                    </a:lnTo>
                    <a:lnTo>
                      <a:pt x="2689" y="0"/>
                    </a:lnTo>
                    <a:lnTo>
                      <a:pt x="2692" y="0"/>
                    </a:lnTo>
                    <a:lnTo>
                      <a:pt x="2696" y="0"/>
                    </a:lnTo>
                    <a:lnTo>
                      <a:pt x="270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885" name="Freeform 173"/>
            <p:cNvSpPr>
              <a:spLocks/>
            </p:cNvSpPr>
            <p:nvPr/>
          </p:nvSpPr>
          <p:spPr bwMode="auto">
            <a:xfrm flipV="1">
              <a:off x="5186363" y="1479551"/>
              <a:ext cx="2468562" cy="1655763"/>
            </a:xfrm>
            <a:custGeom>
              <a:avLst/>
              <a:gdLst>
                <a:gd name="T0" fmla="*/ 1 w 2700"/>
                <a:gd name="T1" fmla="*/ 1 h 1812"/>
                <a:gd name="T2" fmla="*/ 1 w 2700"/>
                <a:gd name="T3" fmla="*/ 1 h 1812"/>
                <a:gd name="T4" fmla="*/ 1 w 2700"/>
                <a:gd name="T5" fmla="*/ 1 h 1812"/>
                <a:gd name="T6" fmla="*/ 1 w 2700"/>
                <a:gd name="T7" fmla="*/ 1 h 1812"/>
                <a:gd name="T8" fmla="*/ 1 w 2700"/>
                <a:gd name="T9" fmla="*/ 1 h 1812"/>
                <a:gd name="T10" fmla="*/ 2 w 2700"/>
                <a:gd name="T11" fmla="*/ 1 h 1812"/>
                <a:gd name="T12" fmla="*/ 2 w 2700"/>
                <a:gd name="T13" fmla="*/ 1 h 1812"/>
                <a:gd name="T14" fmla="*/ 2 w 2700"/>
                <a:gd name="T15" fmla="*/ 1 h 1812"/>
                <a:gd name="T16" fmla="*/ 3 w 2700"/>
                <a:gd name="T17" fmla="*/ 1 h 1812"/>
                <a:gd name="T18" fmla="*/ 3 w 2700"/>
                <a:gd name="T19" fmla="*/ 1 h 1812"/>
                <a:gd name="T20" fmla="*/ 3 w 2700"/>
                <a:gd name="T21" fmla="*/ 1 h 1812"/>
                <a:gd name="T22" fmla="*/ 3 w 2700"/>
                <a:gd name="T23" fmla="*/ 2 h 1812"/>
                <a:gd name="T24" fmla="*/ 4 w 2700"/>
                <a:gd name="T25" fmla="*/ 2 h 1812"/>
                <a:gd name="T26" fmla="*/ 4 w 2700"/>
                <a:gd name="T27" fmla="*/ 3 h 1812"/>
                <a:gd name="T28" fmla="*/ 5 w 2700"/>
                <a:gd name="T29" fmla="*/ 3 h 1812"/>
                <a:gd name="T30" fmla="*/ 5 w 2700"/>
                <a:gd name="T31" fmla="*/ 4 h 1812"/>
                <a:gd name="T32" fmla="*/ 5 w 2700"/>
                <a:gd name="T33" fmla="*/ 5 h 1812"/>
                <a:gd name="T34" fmla="*/ 5 w 2700"/>
                <a:gd name="T35" fmla="*/ 6 h 1812"/>
                <a:gd name="T36" fmla="*/ 6 w 2700"/>
                <a:gd name="T37" fmla="*/ 7 h 1812"/>
                <a:gd name="T38" fmla="*/ 6 w 2700"/>
                <a:gd name="T39" fmla="*/ 8 h 1812"/>
                <a:gd name="T40" fmla="*/ 6 w 2700"/>
                <a:gd name="T41" fmla="*/ 9 h 1812"/>
                <a:gd name="T42" fmla="*/ 7 w 2700"/>
                <a:gd name="T43" fmla="*/ 10 h 1812"/>
                <a:gd name="T44" fmla="*/ 7 w 2700"/>
                <a:gd name="T45" fmla="*/ 10 h 1812"/>
                <a:gd name="T46" fmla="*/ 7 w 2700"/>
                <a:gd name="T47" fmla="*/ 12 h 1812"/>
                <a:gd name="T48" fmla="*/ 7 w 2700"/>
                <a:gd name="T49" fmla="*/ 12 h 1812"/>
                <a:gd name="T50" fmla="*/ 8 w 2700"/>
                <a:gd name="T51" fmla="*/ 12 h 1812"/>
                <a:gd name="T52" fmla="*/ 8 w 2700"/>
                <a:gd name="T53" fmla="*/ 13 h 1812"/>
                <a:gd name="T54" fmla="*/ 8 w 2700"/>
                <a:gd name="T55" fmla="*/ 13 h 1812"/>
                <a:gd name="T56" fmla="*/ 9 w 2700"/>
                <a:gd name="T57" fmla="*/ 12 h 1812"/>
                <a:gd name="T58" fmla="*/ 9 w 2700"/>
                <a:gd name="T59" fmla="*/ 12 h 1812"/>
                <a:gd name="T60" fmla="*/ 9 w 2700"/>
                <a:gd name="T61" fmla="*/ 12 h 1812"/>
                <a:gd name="T62" fmla="*/ 10 w 2700"/>
                <a:gd name="T63" fmla="*/ 11 h 1812"/>
                <a:gd name="T64" fmla="*/ 10 w 2700"/>
                <a:gd name="T65" fmla="*/ 10 h 1812"/>
                <a:gd name="T66" fmla="*/ 10 w 2700"/>
                <a:gd name="T67" fmla="*/ 10 h 1812"/>
                <a:gd name="T68" fmla="*/ 10 w 2700"/>
                <a:gd name="T69" fmla="*/ 8 h 1812"/>
                <a:gd name="T70" fmla="*/ 10 w 2700"/>
                <a:gd name="T71" fmla="*/ 7 h 1812"/>
                <a:gd name="T72" fmla="*/ 11 w 2700"/>
                <a:gd name="T73" fmla="*/ 7 h 1812"/>
                <a:gd name="T74" fmla="*/ 12 w 2700"/>
                <a:gd name="T75" fmla="*/ 6 h 1812"/>
                <a:gd name="T76" fmla="*/ 12 w 2700"/>
                <a:gd name="T77" fmla="*/ 5 h 1812"/>
                <a:gd name="T78" fmla="*/ 12 w 2700"/>
                <a:gd name="T79" fmla="*/ 4 h 1812"/>
                <a:gd name="T80" fmla="*/ 12 w 2700"/>
                <a:gd name="T81" fmla="*/ 3 h 1812"/>
                <a:gd name="T82" fmla="*/ 13 w 2700"/>
                <a:gd name="T83" fmla="*/ 3 h 1812"/>
                <a:gd name="T84" fmla="*/ 13 w 2700"/>
                <a:gd name="T85" fmla="*/ 2 h 1812"/>
                <a:gd name="T86" fmla="*/ 13 w 2700"/>
                <a:gd name="T87" fmla="*/ 2 h 1812"/>
                <a:gd name="T88" fmla="*/ 14 w 2700"/>
                <a:gd name="T89" fmla="*/ 1 h 1812"/>
                <a:gd name="T90" fmla="*/ 14 w 2700"/>
                <a:gd name="T91" fmla="*/ 1 h 1812"/>
                <a:gd name="T92" fmla="*/ 14 w 2700"/>
                <a:gd name="T93" fmla="*/ 1 h 1812"/>
                <a:gd name="T94" fmla="*/ 14 w 2700"/>
                <a:gd name="T95" fmla="*/ 1 h 1812"/>
                <a:gd name="T96" fmla="*/ 14 w 2700"/>
                <a:gd name="T97" fmla="*/ 1 h 1812"/>
                <a:gd name="T98" fmla="*/ 15 w 2700"/>
                <a:gd name="T99" fmla="*/ 1 h 1812"/>
                <a:gd name="T100" fmla="*/ 15 w 2700"/>
                <a:gd name="T101" fmla="*/ 1 h 1812"/>
                <a:gd name="T102" fmla="*/ 16 w 2700"/>
                <a:gd name="T103" fmla="*/ 1 h 1812"/>
                <a:gd name="T104" fmla="*/ 16 w 2700"/>
                <a:gd name="T105" fmla="*/ 1 h 1812"/>
                <a:gd name="T106" fmla="*/ 16 w 2700"/>
                <a:gd name="T107" fmla="*/ 1 h 1812"/>
                <a:gd name="T108" fmla="*/ 17 w 2700"/>
                <a:gd name="T109" fmla="*/ 1 h 1812"/>
                <a:gd name="T110" fmla="*/ 17 w 2700"/>
                <a:gd name="T111" fmla="*/ 1 h 1812"/>
                <a:gd name="T112" fmla="*/ 17 w 2700"/>
                <a:gd name="T113" fmla="*/ 1 h 1812"/>
                <a:gd name="T114" fmla="*/ 17 w 2700"/>
                <a:gd name="T115" fmla="*/ 1 h 1812"/>
                <a:gd name="T116" fmla="*/ 18 w 2700"/>
                <a:gd name="T117" fmla="*/ 0 h 1812"/>
                <a:gd name="T118" fmla="*/ 18 w 2700"/>
                <a:gd name="T119" fmla="*/ 0 h 1812"/>
                <a:gd name="T120" fmla="*/ 18 w 2700"/>
                <a:gd name="T121" fmla="*/ 0 h 1812"/>
                <a:gd name="T122" fmla="*/ 18 w 2700"/>
                <a:gd name="T123" fmla="*/ 0 h 18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700"/>
                <a:gd name="T187" fmla="*/ 0 h 1812"/>
                <a:gd name="T188" fmla="*/ 2700 w 2700"/>
                <a:gd name="T189" fmla="*/ 1812 h 18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700" h="1812">
                  <a:moveTo>
                    <a:pt x="0" y="4"/>
                  </a:moveTo>
                  <a:lnTo>
                    <a:pt x="3" y="4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3" y="6"/>
                  </a:lnTo>
                  <a:lnTo>
                    <a:pt x="46" y="7"/>
                  </a:lnTo>
                  <a:lnTo>
                    <a:pt x="50" y="7"/>
                  </a:lnTo>
                  <a:lnTo>
                    <a:pt x="54" y="7"/>
                  </a:lnTo>
                  <a:lnTo>
                    <a:pt x="57" y="7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8" y="8"/>
                  </a:lnTo>
                  <a:lnTo>
                    <a:pt x="72" y="9"/>
                  </a:lnTo>
                  <a:lnTo>
                    <a:pt x="75" y="9"/>
                  </a:lnTo>
                  <a:lnTo>
                    <a:pt x="79" y="9"/>
                  </a:lnTo>
                  <a:lnTo>
                    <a:pt x="82" y="9"/>
                  </a:lnTo>
                  <a:lnTo>
                    <a:pt x="86" y="10"/>
                  </a:lnTo>
                  <a:lnTo>
                    <a:pt x="90" y="10"/>
                  </a:lnTo>
                  <a:lnTo>
                    <a:pt x="93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104" y="12"/>
                  </a:lnTo>
                  <a:lnTo>
                    <a:pt x="108" y="12"/>
                  </a:lnTo>
                  <a:lnTo>
                    <a:pt x="111" y="13"/>
                  </a:lnTo>
                  <a:lnTo>
                    <a:pt x="115" y="13"/>
                  </a:lnTo>
                  <a:lnTo>
                    <a:pt x="118" y="13"/>
                  </a:lnTo>
                  <a:lnTo>
                    <a:pt x="122" y="14"/>
                  </a:lnTo>
                  <a:lnTo>
                    <a:pt x="126" y="14"/>
                  </a:lnTo>
                  <a:lnTo>
                    <a:pt x="129" y="15"/>
                  </a:lnTo>
                  <a:lnTo>
                    <a:pt x="133" y="15"/>
                  </a:lnTo>
                  <a:lnTo>
                    <a:pt x="136" y="16"/>
                  </a:lnTo>
                  <a:lnTo>
                    <a:pt x="140" y="16"/>
                  </a:lnTo>
                  <a:lnTo>
                    <a:pt x="144" y="17"/>
                  </a:lnTo>
                  <a:lnTo>
                    <a:pt x="147" y="17"/>
                  </a:lnTo>
                  <a:lnTo>
                    <a:pt x="151" y="18"/>
                  </a:lnTo>
                  <a:lnTo>
                    <a:pt x="154" y="19"/>
                  </a:lnTo>
                  <a:lnTo>
                    <a:pt x="158" y="19"/>
                  </a:lnTo>
                  <a:lnTo>
                    <a:pt x="162" y="20"/>
                  </a:lnTo>
                  <a:lnTo>
                    <a:pt x="165" y="20"/>
                  </a:lnTo>
                  <a:lnTo>
                    <a:pt x="169" y="21"/>
                  </a:lnTo>
                  <a:lnTo>
                    <a:pt x="172" y="22"/>
                  </a:lnTo>
                  <a:lnTo>
                    <a:pt x="176" y="23"/>
                  </a:lnTo>
                  <a:lnTo>
                    <a:pt x="180" y="23"/>
                  </a:lnTo>
                  <a:lnTo>
                    <a:pt x="183" y="24"/>
                  </a:lnTo>
                  <a:lnTo>
                    <a:pt x="187" y="25"/>
                  </a:lnTo>
                  <a:lnTo>
                    <a:pt x="190" y="26"/>
                  </a:lnTo>
                  <a:lnTo>
                    <a:pt x="194" y="26"/>
                  </a:lnTo>
                  <a:lnTo>
                    <a:pt x="198" y="27"/>
                  </a:lnTo>
                  <a:lnTo>
                    <a:pt x="201" y="28"/>
                  </a:lnTo>
                  <a:lnTo>
                    <a:pt x="205" y="29"/>
                  </a:lnTo>
                  <a:lnTo>
                    <a:pt x="208" y="30"/>
                  </a:lnTo>
                  <a:lnTo>
                    <a:pt x="212" y="31"/>
                  </a:lnTo>
                  <a:lnTo>
                    <a:pt x="216" y="32"/>
                  </a:lnTo>
                  <a:lnTo>
                    <a:pt x="219" y="33"/>
                  </a:lnTo>
                  <a:lnTo>
                    <a:pt x="223" y="34"/>
                  </a:lnTo>
                  <a:lnTo>
                    <a:pt x="226" y="35"/>
                  </a:lnTo>
                  <a:lnTo>
                    <a:pt x="230" y="36"/>
                  </a:lnTo>
                  <a:lnTo>
                    <a:pt x="234" y="37"/>
                  </a:lnTo>
                  <a:lnTo>
                    <a:pt x="237" y="38"/>
                  </a:lnTo>
                  <a:lnTo>
                    <a:pt x="241" y="39"/>
                  </a:lnTo>
                  <a:lnTo>
                    <a:pt x="244" y="40"/>
                  </a:lnTo>
                  <a:lnTo>
                    <a:pt x="248" y="41"/>
                  </a:lnTo>
                  <a:lnTo>
                    <a:pt x="252" y="42"/>
                  </a:lnTo>
                  <a:lnTo>
                    <a:pt x="255" y="44"/>
                  </a:lnTo>
                  <a:lnTo>
                    <a:pt x="259" y="45"/>
                  </a:lnTo>
                  <a:lnTo>
                    <a:pt x="262" y="46"/>
                  </a:lnTo>
                  <a:lnTo>
                    <a:pt x="266" y="47"/>
                  </a:lnTo>
                  <a:lnTo>
                    <a:pt x="270" y="49"/>
                  </a:lnTo>
                  <a:lnTo>
                    <a:pt x="273" y="50"/>
                  </a:lnTo>
                  <a:lnTo>
                    <a:pt x="277" y="52"/>
                  </a:lnTo>
                  <a:lnTo>
                    <a:pt x="280" y="53"/>
                  </a:lnTo>
                  <a:lnTo>
                    <a:pt x="284" y="55"/>
                  </a:lnTo>
                  <a:lnTo>
                    <a:pt x="288" y="56"/>
                  </a:lnTo>
                  <a:lnTo>
                    <a:pt x="291" y="58"/>
                  </a:lnTo>
                  <a:lnTo>
                    <a:pt x="295" y="59"/>
                  </a:lnTo>
                  <a:lnTo>
                    <a:pt x="298" y="61"/>
                  </a:lnTo>
                  <a:lnTo>
                    <a:pt x="302" y="63"/>
                  </a:lnTo>
                  <a:lnTo>
                    <a:pt x="306" y="64"/>
                  </a:lnTo>
                  <a:lnTo>
                    <a:pt x="309" y="66"/>
                  </a:lnTo>
                  <a:lnTo>
                    <a:pt x="313" y="68"/>
                  </a:lnTo>
                  <a:lnTo>
                    <a:pt x="316" y="70"/>
                  </a:lnTo>
                  <a:lnTo>
                    <a:pt x="320" y="72"/>
                  </a:lnTo>
                  <a:lnTo>
                    <a:pt x="324" y="74"/>
                  </a:lnTo>
                  <a:lnTo>
                    <a:pt x="327" y="76"/>
                  </a:lnTo>
                  <a:lnTo>
                    <a:pt x="331" y="78"/>
                  </a:lnTo>
                  <a:lnTo>
                    <a:pt x="334" y="80"/>
                  </a:lnTo>
                  <a:lnTo>
                    <a:pt x="338" y="82"/>
                  </a:lnTo>
                  <a:lnTo>
                    <a:pt x="342" y="84"/>
                  </a:lnTo>
                  <a:lnTo>
                    <a:pt x="345" y="86"/>
                  </a:lnTo>
                  <a:lnTo>
                    <a:pt x="349" y="88"/>
                  </a:lnTo>
                  <a:lnTo>
                    <a:pt x="352" y="91"/>
                  </a:lnTo>
                  <a:lnTo>
                    <a:pt x="356" y="93"/>
                  </a:lnTo>
                  <a:lnTo>
                    <a:pt x="360" y="95"/>
                  </a:lnTo>
                  <a:lnTo>
                    <a:pt x="363" y="98"/>
                  </a:lnTo>
                  <a:lnTo>
                    <a:pt x="367" y="100"/>
                  </a:lnTo>
                  <a:lnTo>
                    <a:pt x="370" y="103"/>
                  </a:lnTo>
                  <a:lnTo>
                    <a:pt x="374" y="105"/>
                  </a:lnTo>
                  <a:lnTo>
                    <a:pt x="378" y="108"/>
                  </a:lnTo>
                  <a:lnTo>
                    <a:pt x="381" y="111"/>
                  </a:lnTo>
                  <a:lnTo>
                    <a:pt x="385" y="113"/>
                  </a:lnTo>
                  <a:lnTo>
                    <a:pt x="388" y="116"/>
                  </a:lnTo>
                  <a:lnTo>
                    <a:pt x="392" y="119"/>
                  </a:lnTo>
                  <a:lnTo>
                    <a:pt x="396" y="122"/>
                  </a:lnTo>
                  <a:lnTo>
                    <a:pt x="399" y="125"/>
                  </a:lnTo>
                  <a:lnTo>
                    <a:pt x="403" y="128"/>
                  </a:lnTo>
                  <a:lnTo>
                    <a:pt x="406" y="131"/>
                  </a:lnTo>
                  <a:lnTo>
                    <a:pt x="410" y="134"/>
                  </a:lnTo>
                  <a:lnTo>
                    <a:pt x="414" y="138"/>
                  </a:lnTo>
                  <a:lnTo>
                    <a:pt x="417" y="141"/>
                  </a:lnTo>
                  <a:lnTo>
                    <a:pt x="421" y="144"/>
                  </a:lnTo>
                  <a:lnTo>
                    <a:pt x="424" y="148"/>
                  </a:lnTo>
                  <a:lnTo>
                    <a:pt x="428" y="151"/>
                  </a:lnTo>
                  <a:lnTo>
                    <a:pt x="432" y="155"/>
                  </a:lnTo>
                  <a:lnTo>
                    <a:pt x="435" y="158"/>
                  </a:lnTo>
                  <a:lnTo>
                    <a:pt x="439" y="162"/>
                  </a:lnTo>
                  <a:lnTo>
                    <a:pt x="442" y="166"/>
                  </a:lnTo>
                  <a:lnTo>
                    <a:pt x="446" y="170"/>
                  </a:lnTo>
                  <a:lnTo>
                    <a:pt x="450" y="173"/>
                  </a:lnTo>
                  <a:lnTo>
                    <a:pt x="453" y="177"/>
                  </a:lnTo>
                  <a:lnTo>
                    <a:pt x="457" y="181"/>
                  </a:lnTo>
                  <a:lnTo>
                    <a:pt x="460" y="185"/>
                  </a:lnTo>
                  <a:lnTo>
                    <a:pt x="464" y="190"/>
                  </a:lnTo>
                  <a:lnTo>
                    <a:pt x="468" y="194"/>
                  </a:lnTo>
                  <a:lnTo>
                    <a:pt x="471" y="198"/>
                  </a:lnTo>
                  <a:lnTo>
                    <a:pt x="475" y="203"/>
                  </a:lnTo>
                  <a:lnTo>
                    <a:pt x="478" y="207"/>
                  </a:lnTo>
                  <a:lnTo>
                    <a:pt x="482" y="212"/>
                  </a:lnTo>
                  <a:lnTo>
                    <a:pt x="486" y="216"/>
                  </a:lnTo>
                  <a:lnTo>
                    <a:pt x="489" y="221"/>
                  </a:lnTo>
                  <a:lnTo>
                    <a:pt x="493" y="226"/>
                  </a:lnTo>
                  <a:lnTo>
                    <a:pt x="496" y="230"/>
                  </a:lnTo>
                  <a:lnTo>
                    <a:pt x="500" y="235"/>
                  </a:lnTo>
                  <a:lnTo>
                    <a:pt x="504" y="240"/>
                  </a:lnTo>
                  <a:lnTo>
                    <a:pt x="507" y="245"/>
                  </a:lnTo>
                  <a:lnTo>
                    <a:pt x="511" y="250"/>
                  </a:lnTo>
                  <a:lnTo>
                    <a:pt x="514" y="256"/>
                  </a:lnTo>
                  <a:lnTo>
                    <a:pt x="518" y="261"/>
                  </a:lnTo>
                  <a:lnTo>
                    <a:pt x="522" y="266"/>
                  </a:lnTo>
                  <a:lnTo>
                    <a:pt x="525" y="272"/>
                  </a:lnTo>
                  <a:lnTo>
                    <a:pt x="529" y="277"/>
                  </a:lnTo>
                  <a:lnTo>
                    <a:pt x="532" y="283"/>
                  </a:lnTo>
                  <a:lnTo>
                    <a:pt x="536" y="289"/>
                  </a:lnTo>
                  <a:lnTo>
                    <a:pt x="540" y="295"/>
                  </a:lnTo>
                  <a:lnTo>
                    <a:pt x="543" y="300"/>
                  </a:lnTo>
                  <a:lnTo>
                    <a:pt x="547" y="306"/>
                  </a:lnTo>
                  <a:lnTo>
                    <a:pt x="550" y="312"/>
                  </a:lnTo>
                  <a:lnTo>
                    <a:pt x="554" y="319"/>
                  </a:lnTo>
                  <a:lnTo>
                    <a:pt x="558" y="325"/>
                  </a:lnTo>
                  <a:lnTo>
                    <a:pt x="561" y="331"/>
                  </a:lnTo>
                  <a:lnTo>
                    <a:pt x="565" y="338"/>
                  </a:lnTo>
                  <a:lnTo>
                    <a:pt x="568" y="344"/>
                  </a:lnTo>
                  <a:lnTo>
                    <a:pt x="572" y="351"/>
                  </a:lnTo>
                  <a:lnTo>
                    <a:pt x="576" y="357"/>
                  </a:lnTo>
                  <a:lnTo>
                    <a:pt x="579" y="364"/>
                  </a:lnTo>
                  <a:lnTo>
                    <a:pt x="583" y="371"/>
                  </a:lnTo>
                  <a:lnTo>
                    <a:pt x="586" y="378"/>
                  </a:lnTo>
                  <a:lnTo>
                    <a:pt x="590" y="385"/>
                  </a:lnTo>
                  <a:lnTo>
                    <a:pt x="594" y="392"/>
                  </a:lnTo>
                  <a:lnTo>
                    <a:pt x="597" y="399"/>
                  </a:lnTo>
                  <a:lnTo>
                    <a:pt x="601" y="406"/>
                  </a:lnTo>
                  <a:lnTo>
                    <a:pt x="604" y="414"/>
                  </a:lnTo>
                  <a:lnTo>
                    <a:pt x="608" y="421"/>
                  </a:lnTo>
                  <a:lnTo>
                    <a:pt x="612" y="429"/>
                  </a:lnTo>
                  <a:lnTo>
                    <a:pt x="615" y="436"/>
                  </a:lnTo>
                  <a:lnTo>
                    <a:pt x="619" y="444"/>
                  </a:lnTo>
                  <a:lnTo>
                    <a:pt x="622" y="452"/>
                  </a:lnTo>
                  <a:lnTo>
                    <a:pt x="626" y="460"/>
                  </a:lnTo>
                  <a:lnTo>
                    <a:pt x="630" y="468"/>
                  </a:lnTo>
                  <a:lnTo>
                    <a:pt x="633" y="476"/>
                  </a:lnTo>
                  <a:lnTo>
                    <a:pt x="637" y="484"/>
                  </a:lnTo>
                  <a:lnTo>
                    <a:pt x="640" y="492"/>
                  </a:lnTo>
                  <a:lnTo>
                    <a:pt x="644" y="500"/>
                  </a:lnTo>
                  <a:lnTo>
                    <a:pt x="648" y="509"/>
                  </a:lnTo>
                  <a:lnTo>
                    <a:pt x="651" y="517"/>
                  </a:lnTo>
                  <a:lnTo>
                    <a:pt x="655" y="526"/>
                  </a:lnTo>
                  <a:lnTo>
                    <a:pt x="658" y="534"/>
                  </a:lnTo>
                  <a:lnTo>
                    <a:pt x="662" y="543"/>
                  </a:lnTo>
                  <a:lnTo>
                    <a:pt x="666" y="552"/>
                  </a:lnTo>
                  <a:lnTo>
                    <a:pt x="669" y="561"/>
                  </a:lnTo>
                  <a:lnTo>
                    <a:pt x="673" y="570"/>
                  </a:lnTo>
                  <a:lnTo>
                    <a:pt x="676" y="579"/>
                  </a:lnTo>
                  <a:lnTo>
                    <a:pt x="680" y="588"/>
                  </a:lnTo>
                  <a:lnTo>
                    <a:pt x="684" y="597"/>
                  </a:lnTo>
                  <a:lnTo>
                    <a:pt x="687" y="606"/>
                  </a:lnTo>
                  <a:lnTo>
                    <a:pt x="691" y="616"/>
                  </a:lnTo>
                  <a:lnTo>
                    <a:pt x="694" y="625"/>
                  </a:lnTo>
                  <a:lnTo>
                    <a:pt x="698" y="635"/>
                  </a:lnTo>
                  <a:lnTo>
                    <a:pt x="702" y="644"/>
                  </a:lnTo>
                  <a:lnTo>
                    <a:pt x="705" y="654"/>
                  </a:lnTo>
                  <a:lnTo>
                    <a:pt x="709" y="664"/>
                  </a:lnTo>
                  <a:lnTo>
                    <a:pt x="712" y="674"/>
                  </a:lnTo>
                  <a:lnTo>
                    <a:pt x="716" y="683"/>
                  </a:lnTo>
                  <a:lnTo>
                    <a:pt x="720" y="693"/>
                  </a:lnTo>
                  <a:lnTo>
                    <a:pt x="723" y="703"/>
                  </a:lnTo>
                  <a:lnTo>
                    <a:pt x="727" y="713"/>
                  </a:lnTo>
                  <a:lnTo>
                    <a:pt x="730" y="724"/>
                  </a:lnTo>
                  <a:lnTo>
                    <a:pt x="734" y="734"/>
                  </a:lnTo>
                  <a:lnTo>
                    <a:pt x="738" y="744"/>
                  </a:lnTo>
                  <a:lnTo>
                    <a:pt x="741" y="754"/>
                  </a:lnTo>
                  <a:lnTo>
                    <a:pt x="745" y="765"/>
                  </a:lnTo>
                  <a:lnTo>
                    <a:pt x="748" y="775"/>
                  </a:lnTo>
                  <a:lnTo>
                    <a:pt x="752" y="786"/>
                  </a:lnTo>
                  <a:lnTo>
                    <a:pt x="756" y="796"/>
                  </a:lnTo>
                  <a:lnTo>
                    <a:pt x="759" y="807"/>
                  </a:lnTo>
                  <a:lnTo>
                    <a:pt x="763" y="818"/>
                  </a:lnTo>
                  <a:lnTo>
                    <a:pt x="766" y="829"/>
                  </a:lnTo>
                  <a:lnTo>
                    <a:pt x="770" y="839"/>
                  </a:lnTo>
                  <a:lnTo>
                    <a:pt x="774" y="850"/>
                  </a:lnTo>
                  <a:lnTo>
                    <a:pt x="777" y="861"/>
                  </a:lnTo>
                  <a:lnTo>
                    <a:pt x="781" y="872"/>
                  </a:lnTo>
                  <a:lnTo>
                    <a:pt x="784" y="883"/>
                  </a:lnTo>
                  <a:lnTo>
                    <a:pt x="788" y="894"/>
                  </a:lnTo>
                  <a:lnTo>
                    <a:pt x="792" y="905"/>
                  </a:lnTo>
                  <a:lnTo>
                    <a:pt x="795" y="916"/>
                  </a:lnTo>
                  <a:lnTo>
                    <a:pt x="799" y="927"/>
                  </a:lnTo>
                  <a:lnTo>
                    <a:pt x="802" y="939"/>
                  </a:lnTo>
                  <a:lnTo>
                    <a:pt x="806" y="950"/>
                  </a:lnTo>
                  <a:lnTo>
                    <a:pt x="810" y="961"/>
                  </a:lnTo>
                  <a:lnTo>
                    <a:pt x="813" y="972"/>
                  </a:lnTo>
                  <a:lnTo>
                    <a:pt x="817" y="984"/>
                  </a:lnTo>
                  <a:lnTo>
                    <a:pt x="820" y="995"/>
                  </a:lnTo>
                  <a:lnTo>
                    <a:pt x="824" y="1006"/>
                  </a:lnTo>
                  <a:lnTo>
                    <a:pt x="828" y="1018"/>
                  </a:lnTo>
                  <a:lnTo>
                    <a:pt x="831" y="1029"/>
                  </a:lnTo>
                  <a:lnTo>
                    <a:pt x="835" y="1040"/>
                  </a:lnTo>
                  <a:lnTo>
                    <a:pt x="838" y="1052"/>
                  </a:lnTo>
                  <a:lnTo>
                    <a:pt x="842" y="1063"/>
                  </a:lnTo>
                  <a:lnTo>
                    <a:pt x="846" y="1075"/>
                  </a:lnTo>
                  <a:lnTo>
                    <a:pt x="849" y="1086"/>
                  </a:lnTo>
                  <a:lnTo>
                    <a:pt x="853" y="1097"/>
                  </a:lnTo>
                  <a:lnTo>
                    <a:pt x="856" y="1109"/>
                  </a:lnTo>
                  <a:lnTo>
                    <a:pt x="860" y="1120"/>
                  </a:lnTo>
                  <a:lnTo>
                    <a:pt x="864" y="1132"/>
                  </a:lnTo>
                  <a:lnTo>
                    <a:pt x="867" y="1143"/>
                  </a:lnTo>
                  <a:lnTo>
                    <a:pt x="871" y="1154"/>
                  </a:lnTo>
                  <a:lnTo>
                    <a:pt x="874" y="1166"/>
                  </a:lnTo>
                  <a:lnTo>
                    <a:pt x="878" y="1177"/>
                  </a:lnTo>
                  <a:lnTo>
                    <a:pt x="882" y="1189"/>
                  </a:lnTo>
                  <a:lnTo>
                    <a:pt x="885" y="1200"/>
                  </a:lnTo>
                  <a:lnTo>
                    <a:pt x="889" y="1211"/>
                  </a:lnTo>
                  <a:lnTo>
                    <a:pt x="892" y="1222"/>
                  </a:lnTo>
                  <a:lnTo>
                    <a:pt x="896" y="1234"/>
                  </a:lnTo>
                  <a:lnTo>
                    <a:pt x="900" y="1245"/>
                  </a:lnTo>
                  <a:lnTo>
                    <a:pt x="903" y="1256"/>
                  </a:lnTo>
                  <a:lnTo>
                    <a:pt x="907" y="1267"/>
                  </a:lnTo>
                  <a:lnTo>
                    <a:pt x="910" y="1278"/>
                  </a:lnTo>
                  <a:lnTo>
                    <a:pt x="914" y="1289"/>
                  </a:lnTo>
                  <a:lnTo>
                    <a:pt x="918" y="1301"/>
                  </a:lnTo>
                  <a:lnTo>
                    <a:pt x="921" y="1311"/>
                  </a:lnTo>
                  <a:lnTo>
                    <a:pt x="925" y="1322"/>
                  </a:lnTo>
                  <a:lnTo>
                    <a:pt x="928" y="1333"/>
                  </a:lnTo>
                  <a:lnTo>
                    <a:pt x="932" y="1344"/>
                  </a:lnTo>
                  <a:lnTo>
                    <a:pt x="936" y="1355"/>
                  </a:lnTo>
                  <a:lnTo>
                    <a:pt x="939" y="1366"/>
                  </a:lnTo>
                  <a:lnTo>
                    <a:pt x="943" y="1376"/>
                  </a:lnTo>
                  <a:lnTo>
                    <a:pt x="946" y="1387"/>
                  </a:lnTo>
                  <a:lnTo>
                    <a:pt x="950" y="1397"/>
                  </a:lnTo>
                  <a:lnTo>
                    <a:pt x="954" y="1408"/>
                  </a:lnTo>
                  <a:lnTo>
                    <a:pt x="957" y="1418"/>
                  </a:lnTo>
                  <a:lnTo>
                    <a:pt x="961" y="1428"/>
                  </a:lnTo>
                  <a:lnTo>
                    <a:pt x="964" y="1439"/>
                  </a:lnTo>
                  <a:lnTo>
                    <a:pt x="968" y="1449"/>
                  </a:lnTo>
                  <a:lnTo>
                    <a:pt x="972" y="1459"/>
                  </a:lnTo>
                  <a:lnTo>
                    <a:pt x="975" y="1469"/>
                  </a:lnTo>
                  <a:lnTo>
                    <a:pt x="979" y="1478"/>
                  </a:lnTo>
                  <a:lnTo>
                    <a:pt x="982" y="1488"/>
                  </a:lnTo>
                  <a:lnTo>
                    <a:pt x="986" y="1498"/>
                  </a:lnTo>
                  <a:lnTo>
                    <a:pt x="990" y="1507"/>
                  </a:lnTo>
                  <a:lnTo>
                    <a:pt x="993" y="1517"/>
                  </a:lnTo>
                  <a:lnTo>
                    <a:pt x="997" y="1526"/>
                  </a:lnTo>
                  <a:lnTo>
                    <a:pt x="1000" y="1535"/>
                  </a:lnTo>
                  <a:lnTo>
                    <a:pt x="1004" y="1545"/>
                  </a:lnTo>
                  <a:lnTo>
                    <a:pt x="1008" y="1554"/>
                  </a:lnTo>
                  <a:lnTo>
                    <a:pt x="1011" y="1562"/>
                  </a:lnTo>
                  <a:lnTo>
                    <a:pt x="1015" y="1571"/>
                  </a:lnTo>
                  <a:lnTo>
                    <a:pt x="1018" y="1580"/>
                  </a:lnTo>
                  <a:lnTo>
                    <a:pt x="1022" y="1588"/>
                  </a:lnTo>
                  <a:lnTo>
                    <a:pt x="1026" y="1597"/>
                  </a:lnTo>
                  <a:lnTo>
                    <a:pt x="1029" y="1605"/>
                  </a:lnTo>
                  <a:lnTo>
                    <a:pt x="1033" y="1613"/>
                  </a:lnTo>
                  <a:lnTo>
                    <a:pt x="1036" y="1621"/>
                  </a:lnTo>
                  <a:lnTo>
                    <a:pt x="1040" y="1629"/>
                  </a:lnTo>
                  <a:lnTo>
                    <a:pt x="1044" y="1637"/>
                  </a:lnTo>
                  <a:lnTo>
                    <a:pt x="1047" y="1644"/>
                  </a:lnTo>
                  <a:lnTo>
                    <a:pt x="1051" y="1652"/>
                  </a:lnTo>
                  <a:lnTo>
                    <a:pt x="1054" y="1659"/>
                  </a:lnTo>
                  <a:lnTo>
                    <a:pt x="1058" y="1666"/>
                  </a:lnTo>
                  <a:lnTo>
                    <a:pt x="1062" y="1673"/>
                  </a:lnTo>
                  <a:lnTo>
                    <a:pt x="1065" y="1680"/>
                  </a:lnTo>
                  <a:lnTo>
                    <a:pt x="1069" y="1687"/>
                  </a:lnTo>
                  <a:lnTo>
                    <a:pt x="1072" y="1693"/>
                  </a:lnTo>
                  <a:lnTo>
                    <a:pt x="1076" y="1700"/>
                  </a:lnTo>
                  <a:lnTo>
                    <a:pt x="1080" y="1706"/>
                  </a:lnTo>
                  <a:lnTo>
                    <a:pt x="1083" y="1712"/>
                  </a:lnTo>
                  <a:lnTo>
                    <a:pt x="1087" y="1718"/>
                  </a:lnTo>
                  <a:lnTo>
                    <a:pt x="1090" y="1724"/>
                  </a:lnTo>
                  <a:lnTo>
                    <a:pt x="1094" y="1729"/>
                  </a:lnTo>
                  <a:lnTo>
                    <a:pt x="1098" y="1735"/>
                  </a:lnTo>
                  <a:lnTo>
                    <a:pt x="1101" y="1740"/>
                  </a:lnTo>
                  <a:lnTo>
                    <a:pt x="1105" y="1745"/>
                  </a:lnTo>
                  <a:lnTo>
                    <a:pt x="1108" y="1750"/>
                  </a:lnTo>
                  <a:lnTo>
                    <a:pt x="1112" y="1755"/>
                  </a:lnTo>
                  <a:lnTo>
                    <a:pt x="1116" y="1759"/>
                  </a:lnTo>
                  <a:lnTo>
                    <a:pt x="1119" y="1763"/>
                  </a:lnTo>
                  <a:lnTo>
                    <a:pt x="1123" y="1768"/>
                  </a:lnTo>
                  <a:lnTo>
                    <a:pt x="1126" y="1772"/>
                  </a:lnTo>
                  <a:lnTo>
                    <a:pt x="1130" y="1775"/>
                  </a:lnTo>
                  <a:lnTo>
                    <a:pt x="1134" y="1779"/>
                  </a:lnTo>
                  <a:lnTo>
                    <a:pt x="1137" y="1782"/>
                  </a:lnTo>
                  <a:lnTo>
                    <a:pt x="1141" y="1786"/>
                  </a:lnTo>
                  <a:lnTo>
                    <a:pt x="1144" y="1789"/>
                  </a:lnTo>
                  <a:lnTo>
                    <a:pt x="1148" y="1792"/>
                  </a:lnTo>
                  <a:lnTo>
                    <a:pt x="1152" y="1794"/>
                  </a:lnTo>
                  <a:lnTo>
                    <a:pt x="1155" y="1797"/>
                  </a:lnTo>
                  <a:lnTo>
                    <a:pt x="1159" y="1799"/>
                  </a:lnTo>
                  <a:lnTo>
                    <a:pt x="1162" y="1801"/>
                  </a:lnTo>
                  <a:lnTo>
                    <a:pt x="1166" y="1803"/>
                  </a:lnTo>
                  <a:lnTo>
                    <a:pt x="1170" y="1805"/>
                  </a:lnTo>
                  <a:lnTo>
                    <a:pt x="1173" y="1806"/>
                  </a:lnTo>
                  <a:lnTo>
                    <a:pt x="1177" y="1808"/>
                  </a:lnTo>
                  <a:lnTo>
                    <a:pt x="1180" y="1809"/>
                  </a:lnTo>
                  <a:lnTo>
                    <a:pt x="1184" y="1810"/>
                  </a:lnTo>
                  <a:lnTo>
                    <a:pt x="1188" y="1811"/>
                  </a:lnTo>
                  <a:lnTo>
                    <a:pt x="1191" y="1811"/>
                  </a:lnTo>
                  <a:lnTo>
                    <a:pt x="1195" y="1811"/>
                  </a:lnTo>
                  <a:lnTo>
                    <a:pt x="1198" y="1812"/>
                  </a:lnTo>
                  <a:lnTo>
                    <a:pt x="1202" y="1812"/>
                  </a:lnTo>
                  <a:lnTo>
                    <a:pt x="1206" y="1811"/>
                  </a:lnTo>
                  <a:lnTo>
                    <a:pt x="1209" y="1811"/>
                  </a:lnTo>
                  <a:lnTo>
                    <a:pt x="1213" y="1810"/>
                  </a:lnTo>
                  <a:lnTo>
                    <a:pt x="1216" y="1809"/>
                  </a:lnTo>
                  <a:lnTo>
                    <a:pt x="1220" y="1808"/>
                  </a:lnTo>
                  <a:lnTo>
                    <a:pt x="1224" y="1807"/>
                  </a:lnTo>
                  <a:lnTo>
                    <a:pt x="1227" y="1806"/>
                  </a:lnTo>
                  <a:lnTo>
                    <a:pt x="1231" y="1804"/>
                  </a:lnTo>
                  <a:lnTo>
                    <a:pt x="1234" y="1802"/>
                  </a:lnTo>
                  <a:lnTo>
                    <a:pt x="1238" y="1801"/>
                  </a:lnTo>
                  <a:lnTo>
                    <a:pt x="1242" y="1798"/>
                  </a:lnTo>
                  <a:lnTo>
                    <a:pt x="1245" y="1796"/>
                  </a:lnTo>
                  <a:lnTo>
                    <a:pt x="1249" y="1793"/>
                  </a:lnTo>
                  <a:lnTo>
                    <a:pt x="1252" y="1791"/>
                  </a:lnTo>
                  <a:lnTo>
                    <a:pt x="1256" y="1788"/>
                  </a:lnTo>
                  <a:lnTo>
                    <a:pt x="1260" y="1785"/>
                  </a:lnTo>
                  <a:lnTo>
                    <a:pt x="1263" y="1781"/>
                  </a:lnTo>
                  <a:lnTo>
                    <a:pt x="1267" y="1778"/>
                  </a:lnTo>
                  <a:lnTo>
                    <a:pt x="1270" y="1774"/>
                  </a:lnTo>
                  <a:lnTo>
                    <a:pt x="1274" y="1770"/>
                  </a:lnTo>
                  <a:lnTo>
                    <a:pt x="1278" y="1766"/>
                  </a:lnTo>
                  <a:lnTo>
                    <a:pt x="1281" y="1762"/>
                  </a:lnTo>
                  <a:lnTo>
                    <a:pt x="1285" y="1758"/>
                  </a:lnTo>
                  <a:lnTo>
                    <a:pt x="1288" y="1753"/>
                  </a:lnTo>
                  <a:lnTo>
                    <a:pt x="1292" y="1748"/>
                  </a:lnTo>
                  <a:lnTo>
                    <a:pt x="1296" y="1743"/>
                  </a:lnTo>
                  <a:lnTo>
                    <a:pt x="1299" y="1738"/>
                  </a:lnTo>
                  <a:lnTo>
                    <a:pt x="1303" y="1733"/>
                  </a:lnTo>
                  <a:lnTo>
                    <a:pt x="1306" y="1728"/>
                  </a:lnTo>
                  <a:lnTo>
                    <a:pt x="1310" y="1722"/>
                  </a:lnTo>
                  <a:lnTo>
                    <a:pt x="1314" y="1716"/>
                  </a:lnTo>
                  <a:lnTo>
                    <a:pt x="1317" y="1710"/>
                  </a:lnTo>
                  <a:lnTo>
                    <a:pt x="1321" y="1704"/>
                  </a:lnTo>
                  <a:lnTo>
                    <a:pt x="1324" y="1698"/>
                  </a:lnTo>
                  <a:lnTo>
                    <a:pt x="1328" y="1691"/>
                  </a:lnTo>
                  <a:lnTo>
                    <a:pt x="1332" y="1685"/>
                  </a:lnTo>
                  <a:lnTo>
                    <a:pt x="1335" y="1678"/>
                  </a:lnTo>
                  <a:lnTo>
                    <a:pt x="1339" y="1671"/>
                  </a:lnTo>
                  <a:lnTo>
                    <a:pt x="1342" y="1664"/>
                  </a:lnTo>
                  <a:lnTo>
                    <a:pt x="1346" y="1657"/>
                  </a:lnTo>
                  <a:lnTo>
                    <a:pt x="1350" y="1649"/>
                  </a:lnTo>
                  <a:lnTo>
                    <a:pt x="1353" y="1642"/>
                  </a:lnTo>
                  <a:lnTo>
                    <a:pt x="1357" y="1634"/>
                  </a:lnTo>
                  <a:lnTo>
                    <a:pt x="1360" y="1627"/>
                  </a:lnTo>
                  <a:lnTo>
                    <a:pt x="1364" y="1619"/>
                  </a:lnTo>
                  <a:lnTo>
                    <a:pt x="1368" y="1611"/>
                  </a:lnTo>
                  <a:lnTo>
                    <a:pt x="1371" y="1602"/>
                  </a:lnTo>
                  <a:lnTo>
                    <a:pt x="1375" y="1594"/>
                  </a:lnTo>
                  <a:lnTo>
                    <a:pt x="1378" y="1586"/>
                  </a:lnTo>
                  <a:lnTo>
                    <a:pt x="1382" y="1577"/>
                  </a:lnTo>
                  <a:lnTo>
                    <a:pt x="1386" y="1568"/>
                  </a:lnTo>
                  <a:lnTo>
                    <a:pt x="1389" y="1560"/>
                  </a:lnTo>
                  <a:lnTo>
                    <a:pt x="1393" y="1551"/>
                  </a:lnTo>
                  <a:lnTo>
                    <a:pt x="1396" y="1542"/>
                  </a:lnTo>
                  <a:lnTo>
                    <a:pt x="1400" y="1532"/>
                  </a:lnTo>
                  <a:lnTo>
                    <a:pt x="1404" y="1523"/>
                  </a:lnTo>
                  <a:lnTo>
                    <a:pt x="1407" y="1514"/>
                  </a:lnTo>
                  <a:lnTo>
                    <a:pt x="1411" y="1504"/>
                  </a:lnTo>
                  <a:lnTo>
                    <a:pt x="1414" y="1495"/>
                  </a:lnTo>
                  <a:lnTo>
                    <a:pt x="1418" y="1485"/>
                  </a:lnTo>
                  <a:lnTo>
                    <a:pt x="1422" y="1475"/>
                  </a:lnTo>
                  <a:lnTo>
                    <a:pt x="1425" y="1465"/>
                  </a:lnTo>
                  <a:lnTo>
                    <a:pt x="1429" y="1455"/>
                  </a:lnTo>
                  <a:lnTo>
                    <a:pt x="1432" y="1445"/>
                  </a:lnTo>
                  <a:lnTo>
                    <a:pt x="1436" y="1435"/>
                  </a:lnTo>
                  <a:lnTo>
                    <a:pt x="1440" y="1425"/>
                  </a:lnTo>
                  <a:lnTo>
                    <a:pt x="1443" y="1415"/>
                  </a:lnTo>
                  <a:lnTo>
                    <a:pt x="1447" y="1404"/>
                  </a:lnTo>
                  <a:lnTo>
                    <a:pt x="1450" y="1394"/>
                  </a:lnTo>
                  <a:lnTo>
                    <a:pt x="1454" y="1383"/>
                  </a:lnTo>
                  <a:lnTo>
                    <a:pt x="1458" y="1373"/>
                  </a:lnTo>
                  <a:lnTo>
                    <a:pt x="1461" y="1362"/>
                  </a:lnTo>
                  <a:lnTo>
                    <a:pt x="1465" y="1351"/>
                  </a:lnTo>
                  <a:lnTo>
                    <a:pt x="1468" y="1341"/>
                  </a:lnTo>
                  <a:lnTo>
                    <a:pt x="1472" y="1330"/>
                  </a:lnTo>
                  <a:lnTo>
                    <a:pt x="1476" y="1319"/>
                  </a:lnTo>
                  <a:lnTo>
                    <a:pt x="1479" y="1308"/>
                  </a:lnTo>
                  <a:lnTo>
                    <a:pt x="1483" y="1297"/>
                  </a:lnTo>
                  <a:lnTo>
                    <a:pt x="1486" y="1286"/>
                  </a:lnTo>
                  <a:lnTo>
                    <a:pt x="1490" y="1275"/>
                  </a:lnTo>
                  <a:lnTo>
                    <a:pt x="1494" y="1264"/>
                  </a:lnTo>
                  <a:lnTo>
                    <a:pt x="1497" y="1252"/>
                  </a:lnTo>
                  <a:lnTo>
                    <a:pt x="1501" y="1241"/>
                  </a:lnTo>
                  <a:lnTo>
                    <a:pt x="1504" y="1230"/>
                  </a:lnTo>
                  <a:lnTo>
                    <a:pt x="1508" y="1219"/>
                  </a:lnTo>
                  <a:lnTo>
                    <a:pt x="1512" y="1207"/>
                  </a:lnTo>
                  <a:lnTo>
                    <a:pt x="1515" y="1196"/>
                  </a:lnTo>
                  <a:lnTo>
                    <a:pt x="1519" y="1185"/>
                  </a:lnTo>
                  <a:lnTo>
                    <a:pt x="1522" y="1173"/>
                  </a:lnTo>
                  <a:lnTo>
                    <a:pt x="1526" y="1162"/>
                  </a:lnTo>
                  <a:lnTo>
                    <a:pt x="1530" y="1151"/>
                  </a:lnTo>
                  <a:lnTo>
                    <a:pt x="1533" y="1139"/>
                  </a:lnTo>
                  <a:lnTo>
                    <a:pt x="1537" y="1128"/>
                  </a:lnTo>
                  <a:lnTo>
                    <a:pt x="1540" y="1116"/>
                  </a:lnTo>
                  <a:lnTo>
                    <a:pt x="1544" y="1105"/>
                  </a:lnTo>
                  <a:lnTo>
                    <a:pt x="1548" y="1094"/>
                  </a:lnTo>
                  <a:lnTo>
                    <a:pt x="1551" y="1082"/>
                  </a:lnTo>
                  <a:lnTo>
                    <a:pt x="1555" y="1071"/>
                  </a:lnTo>
                  <a:lnTo>
                    <a:pt x="1558" y="1059"/>
                  </a:lnTo>
                  <a:lnTo>
                    <a:pt x="1562" y="1048"/>
                  </a:lnTo>
                  <a:lnTo>
                    <a:pt x="1566" y="1037"/>
                  </a:lnTo>
                  <a:lnTo>
                    <a:pt x="1569" y="1025"/>
                  </a:lnTo>
                  <a:lnTo>
                    <a:pt x="1573" y="1014"/>
                  </a:lnTo>
                  <a:lnTo>
                    <a:pt x="1576" y="1002"/>
                  </a:lnTo>
                  <a:lnTo>
                    <a:pt x="1580" y="991"/>
                  </a:lnTo>
                  <a:lnTo>
                    <a:pt x="1584" y="980"/>
                  </a:lnTo>
                  <a:lnTo>
                    <a:pt x="1587" y="969"/>
                  </a:lnTo>
                  <a:lnTo>
                    <a:pt x="1591" y="957"/>
                  </a:lnTo>
                  <a:lnTo>
                    <a:pt x="1594" y="946"/>
                  </a:lnTo>
                  <a:lnTo>
                    <a:pt x="1598" y="935"/>
                  </a:lnTo>
                  <a:lnTo>
                    <a:pt x="1602" y="924"/>
                  </a:lnTo>
                  <a:lnTo>
                    <a:pt x="1605" y="913"/>
                  </a:lnTo>
                  <a:lnTo>
                    <a:pt x="1609" y="901"/>
                  </a:lnTo>
                  <a:lnTo>
                    <a:pt x="1612" y="890"/>
                  </a:lnTo>
                  <a:lnTo>
                    <a:pt x="1616" y="879"/>
                  </a:lnTo>
                  <a:lnTo>
                    <a:pt x="1620" y="868"/>
                  </a:lnTo>
                  <a:lnTo>
                    <a:pt x="1623" y="857"/>
                  </a:lnTo>
                  <a:lnTo>
                    <a:pt x="1627" y="847"/>
                  </a:lnTo>
                  <a:lnTo>
                    <a:pt x="1630" y="836"/>
                  </a:lnTo>
                  <a:lnTo>
                    <a:pt x="1634" y="825"/>
                  </a:lnTo>
                  <a:lnTo>
                    <a:pt x="1638" y="814"/>
                  </a:lnTo>
                  <a:lnTo>
                    <a:pt x="1641" y="804"/>
                  </a:lnTo>
                  <a:lnTo>
                    <a:pt x="1645" y="793"/>
                  </a:lnTo>
                  <a:lnTo>
                    <a:pt x="1648" y="782"/>
                  </a:lnTo>
                  <a:lnTo>
                    <a:pt x="1652" y="772"/>
                  </a:lnTo>
                  <a:lnTo>
                    <a:pt x="1656" y="761"/>
                  </a:lnTo>
                  <a:lnTo>
                    <a:pt x="1659" y="751"/>
                  </a:lnTo>
                  <a:lnTo>
                    <a:pt x="1663" y="741"/>
                  </a:lnTo>
                  <a:lnTo>
                    <a:pt x="1666" y="730"/>
                  </a:lnTo>
                  <a:lnTo>
                    <a:pt x="1670" y="720"/>
                  </a:lnTo>
                  <a:lnTo>
                    <a:pt x="1674" y="710"/>
                  </a:lnTo>
                  <a:lnTo>
                    <a:pt x="1677" y="700"/>
                  </a:lnTo>
                  <a:lnTo>
                    <a:pt x="1681" y="690"/>
                  </a:lnTo>
                  <a:lnTo>
                    <a:pt x="1684" y="680"/>
                  </a:lnTo>
                  <a:lnTo>
                    <a:pt x="1688" y="670"/>
                  </a:lnTo>
                  <a:lnTo>
                    <a:pt x="1692" y="660"/>
                  </a:lnTo>
                  <a:lnTo>
                    <a:pt x="1695" y="651"/>
                  </a:lnTo>
                  <a:lnTo>
                    <a:pt x="1699" y="641"/>
                  </a:lnTo>
                  <a:lnTo>
                    <a:pt x="1702" y="631"/>
                  </a:lnTo>
                  <a:lnTo>
                    <a:pt x="1706" y="622"/>
                  </a:lnTo>
                  <a:lnTo>
                    <a:pt x="1710" y="613"/>
                  </a:lnTo>
                  <a:lnTo>
                    <a:pt x="1713" y="603"/>
                  </a:lnTo>
                  <a:lnTo>
                    <a:pt x="1717" y="594"/>
                  </a:lnTo>
                  <a:lnTo>
                    <a:pt x="1720" y="585"/>
                  </a:lnTo>
                  <a:lnTo>
                    <a:pt x="1724" y="576"/>
                  </a:lnTo>
                  <a:lnTo>
                    <a:pt x="1728" y="567"/>
                  </a:lnTo>
                  <a:lnTo>
                    <a:pt x="1731" y="558"/>
                  </a:lnTo>
                  <a:lnTo>
                    <a:pt x="1735" y="549"/>
                  </a:lnTo>
                  <a:lnTo>
                    <a:pt x="1738" y="540"/>
                  </a:lnTo>
                  <a:lnTo>
                    <a:pt x="1742" y="531"/>
                  </a:lnTo>
                  <a:lnTo>
                    <a:pt x="1746" y="523"/>
                  </a:lnTo>
                  <a:lnTo>
                    <a:pt x="1749" y="514"/>
                  </a:lnTo>
                  <a:lnTo>
                    <a:pt x="1753" y="506"/>
                  </a:lnTo>
                  <a:lnTo>
                    <a:pt x="1756" y="497"/>
                  </a:lnTo>
                  <a:lnTo>
                    <a:pt x="1760" y="489"/>
                  </a:lnTo>
                  <a:lnTo>
                    <a:pt x="1764" y="481"/>
                  </a:lnTo>
                  <a:lnTo>
                    <a:pt x="1767" y="473"/>
                  </a:lnTo>
                  <a:lnTo>
                    <a:pt x="1771" y="465"/>
                  </a:lnTo>
                  <a:lnTo>
                    <a:pt x="1774" y="457"/>
                  </a:lnTo>
                  <a:lnTo>
                    <a:pt x="1778" y="449"/>
                  </a:lnTo>
                  <a:lnTo>
                    <a:pt x="1782" y="441"/>
                  </a:lnTo>
                  <a:lnTo>
                    <a:pt x="1785" y="434"/>
                  </a:lnTo>
                  <a:lnTo>
                    <a:pt x="1789" y="426"/>
                  </a:lnTo>
                  <a:lnTo>
                    <a:pt x="1792" y="419"/>
                  </a:lnTo>
                  <a:lnTo>
                    <a:pt x="1796" y="411"/>
                  </a:lnTo>
                  <a:lnTo>
                    <a:pt x="1800" y="404"/>
                  </a:lnTo>
                  <a:lnTo>
                    <a:pt x="1803" y="397"/>
                  </a:lnTo>
                  <a:lnTo>
                    <a:pt x="1807" y="389"/>
                  </a:lnTo>
                  <a:lnTo>
                    <a:pt x="1810" y="382"/>
                  </a:lnTo>
                  <a:lnTo>
                    <a:pt x="1814" y="375"/>
                  </a:lnTo>
                  <a:lnTo>
                    <a:pt x="1818" y="369"/>
                  </a:lnTo>
                  <a:lnTo>
                    <a:pt x="1821" y="362"/>
                  </a:lnTo>
                  <a:lnTo>
                    <a:pt x="1825" y="355"/>
                  </a:lnTo>
                  <a:lnTo>
                    <a:pt x="1828" y="348"/>
                  </a:lnTo>
                  <a:lnTo>
                    <a:pt x="1832" y="342"/>
                  </a:lnTo>
                  <a:lnTo>
                    <a:pt x="1836" y="335"/>
                  </a:lnTo>
                  <a:lnTo>
                    <a:pt x="1839" y="329"/>
                  </a:lnTo>
                  <a:lnTo>
                    <a:pt x="1843" y="323"/>
                  </a:lnTo>
                  <a:lnTo>
                    <a:pt x="1846" y="317"/>
                  </a:lnTo>
                  <a:lnTo>
                    <a:pt x="1850" y="310"/>
                  </a:lnTo>
                  <a:lnTo>
                    <a:pt x="1854" y="304"/>
                  </a:lnTo>
                  <a:lnTo>
                    <a:pt x="1857" y="298"/>
                  </a:lnTo>
                  <a:lnTo>
                    <a:pt x="1861" y="293"/>
                  </a:lnTo>
                  <a:lnTo>
                    <a:pt x="1864" y="287"/>
                  </a:lnTo>
                  <a:lnTo>
                    <a:pt x="1868" y="281"/>
                  </a:lnTo>
                  <a:lnTo>
                    <a:pt x="1872" y="276"/>
                  </a:lnTo>
                  <a:lnTo>
                    <a:pt x="1875" y="270"/>
                  </a:lnTo>
                  <a:lnTo>
                    <a:pt x="1879" y="265"/>
                  </a:lnTo>
                  <a:lnTo>
                    <a:pt x="1882" y="259"/>
                  </a:lnTo>
                  <a:lnTo>
                    <a:pt x="1886" y="254"/>
                  </a:lnTo>
                  <a:lnTo>
                    <a:pt x="1890" y="249"/>
                  </a:lnTo>
                  <a:lnTo>
                    <a:pt x="1893" y="244"/>
                  </a:lnTo>
                  <a:lnTo>
                    <a:pt x="1897" y="239"/>
                  </a:lnTo>
                  <a:lnTo>
                    <a:pt x="1900" y="234"/>
                  </a:lnTo>
                  <a:lnTo>
                    <a:pt x="1904" y="229"/>
                  </a:lnTo>
                  <a:lnTo>
                    <a:pt x="1908" y="224"/>
                  </a:lnTo>
                  <a:lnTo>
                    <a:pt x="1911" y="219"/>
                  </a:lnTo>
                  <a:lnTo>
                    <a:pt x="1915" y="215"/>
                  </a:lnTo>
                  <a:lnTo>
                    <a:pt x="1918" y="210"/>
                  </a:lnTo>
                  <a:lnTo>
                    <a:pt x="1922" y="205"/>
                  </a:lnTo>
                  <a:lnTo>
                    <a:pt x="1926" y="201"/>
                  </a:lnTo>
                  <a:lnTo>
                    <a:pt x="1929" y="197"/>
                  </a:lnTo>
                  <a:lnTo>
                    <a:pt x="1933" y="192"/>
                  </a:lnTo>
                  <a:lnTo>
                    <a:pt x="1936" y="188"/>
                  </a:lnTo>
                  <a:lnTo>
                    <a:pt x="1940" y="184"/>
                  </a:lnTo>
                  <a:lnTo>
                    <a:pt x="1944" y="180"/>
                  </a:lnTo>
                  <a:lnTo>
                    <a:pt x="1947" y="176"/>
                  </a:lnTo>
                  <a:lnTo>
                    <a:pt x="1951" y="172"/>
                  </a:lnTo>
                  <a:lnTo>
                    <a:pt x="1954" y="168"/>
                  </a:lnTo>
                  <a:lnTo>
                    <a:pt x="1958" y="164"/>
                  </a:lnTo>
                  <a:lnTo>
                    <a:pt x="1962" y="161"/>
                  </a:lnTo>
                  <a:lnTo>
                    <a:pt x="1965" y="157"/>
                  </a:lnTo>
                  <a:lnTo>
                    <a:pt x="1969" y="154"/>
                  </a:lnTo>
                  <a:lnTo>
                    <a:pt x="1972" y="150"/>
                  </a:lnTo>
                  <a:lnTo>
                    <a:pt x="1976" y="147"/>
                  </a:lnTo>
                  <a:lnTo>
                    <a:pt x="1980" y="143"/>
                  </a:lnTo>
                  <a:lnTo>
                    <a:pt x="1983" y="140"/>
                  </a:lnTo>
                  <a:lnTo>
                    <a:pt x="1987" y="137"/>
                  </a:lnTo>
                  <a:lnTo>
                    <a:pt x="1990" y="133"/>
                  </a:lnTo>
                  <a:lnTo>
                    <a:pt x="1994" y="130"/>
                  </a:lnTo>
                  <a:lnTo>
                    <a:pt x="1998" y="127"/>
                  </a:lnTo>
                  <a:lnTo>
                    <a:pt x="2001" y="124"/>
                  </a:lnTo>
                  <a:lnTo>
                    <a:pt x="2005" y="121"/>
                  </a:lnTo>
                  <a:lnTo>
                    <a:pt x="2008" y="118"/>
                  </a:lnTo>
                  <a:lnTo>
                    <a:pt x="2012" y="115"/>
                  </a:lnTo>
                  <a:lnTo>
                    <a:pt x="2016" y="113"/>
                  </a:lnTo>
                  <a:lnTo>
                    <a:pt x="2019" y="110"/>
                  </a:lnTo>
                  <a:lnTo>
                    <a:pt x="2023" y="107"/>
                  </a:lnTo>
                  <a:lnTo>
                    <a:pt x="2026" y="104"/>
                  </a:lnTo>
                  <a:lnTo>
                    <a:pt x="2030" y="102"/>
                  </a:lnTo>
                  <a:lnTo>
                    <a:pt x="2034" y="99"/>
                  </a:lnTo>
                  <a:lnTo>
                    <a:pt x="2037" y="97"/>
                  </a:lnTo>
                  <a:lnTo>
                    <a:pt x="2041" y="94"/>
                  </a:lnTo>
                  <a:lnTo>
                    <a:pt x="2044" y="92"/>
                  </a:lnTo>
                  <a:lnTo>
                    <a:pt x="2048" y="90"/>
                  </a:lnTo>
                  <a:lnTo>
                    <a:pt x="2052" y="88"/>
                  </a:lnTo>
                  <a:lnTo>
                    <a:pt x="2055" y="85"/>
                  </a:lnTo>
                  <a:lnTo>
                    <a:pt x="2059" y="83"/>
                  </a:lnTo>
                  <a:lnTo>
                    <a:pt x="2062" y="81"/>
                  </a:lnTo>
                  <a:lnTo>
                    <a:pt x="2066" y="79"/>
                  </a:lnTo>
                  <a:lnTo>
                    <a:pt x="2070" y="77"/>
                  </a:lnTo>
                  <a:lnTo>
                    <a:pt x="2073" y="75"/>
                  </a:lnTo>
                  <a:lnTo>
                    <a:pt x="2077" y="73"/>
                  </a:lnTo>
                  <a:lnTo>
                    <a:pt x="2080" y="71"/>
                  </a:lnTo>
                  <a:lnTo>
                    <a:pt x="2084" y="69"/>
                  </a:lnTo>
                  <a:lnTo>
                    <a:pt x="2088" y="67"/>
                  </a:lnTo>
                  <a:lnTo>
                    <a:pt x="2091" y="66"/>
                  </a:lnTo>
                  <a:lnTo>
                    <a:pt x="2095" y="64"/>
                  </a:lnTo>
                  <a:lnTo>
                    <a:pt x="2098" y="62"/>
                  </a:lnTo>
                  <a:lnTo>
                    <a:pt x="2102" y="60"/>
                  </a:lnTo>
                  <a:lnTo>
                    <a:pt x="2106" y="59"/>
                  </a:lnTo>
                  <a:lnTo>
                    <a:pt x="2109" y="57"/>
                  </a:lnTo>
                  <a:lnTo>
                    <a:pt x="2113" y="56"/>
                  </a:lnTo>
                  <a:lnTo>
                    <a:pt x="2116" y="54"/>
                  </a:lnTo>
                  <a:lnTo>
                    <a:pt x="2120" y="53"/>
                  </a:lnTo>
                  <a:lnTo>
                    <a:pt x="2124" y="51"/>
                  </a:lnTo>
                  <a:lnTo>
                    <a:pt x="2127" y="50"/>
                  </a:lnTo>
                  <a:lnTo>
                    <a:pt x="2131" y="48"/>
                  </a:lnTo>
                  <a:lnTo>
                    <a:pt x="2134" y="47"/>
                  </a:lnTo>
                  <a:lnTo>
                    <a:pt x="2138" y="46"/>
                  </a:lnTo>
                  <a:lnTo>
                    <a:pt x="2142" y="44"/>
                  </a:lnTo>
                  <a:lnTo>
                    <a:pt x="2145" y="43"/>
                  </a:lnTo>
                  <a:lnTo>
                    <a:pt x="2149" y="42"/>
                  </a:lnTo>
                  <a:lnTo>
                    <a:pt x="2152" y="41"/>
                  </a:lnTo>
                  <a:lnTo>
                    <a:pt x="2156" y="40"/>
                  </a:lnTo>
                  <a:lnTo>
                    <a:pt x="2160" y="38"/>
                  </a:lnTo>
                  <a:lnTo>
                    <a:pt x="2163" y="37"/>
                  </a:lnTo>
                  <a:lnTo>
                    <a:pt x="2167" y="36"/>
                  </a:lnTo>
                  <a:lnTo>
                    <a:pt x="2170" y="35"/>
                  </a:lnTo>
                  <a:lnTo>
                    <a:pt x="2174" y="34"/>
                  </a:lnTo>
                  <a:lnTo>
                    <a:pt x="2178" y="33"/>
                  </a:lnTo>
                  <a:lnTo>
                    <a:pt x="2181" y="32"/>
                  </a:lnTo>
                  <a:lnTo>
                    <a:pt x="2185" y="31"/>
                  </a:lnTo>
                  <a:lnTo>
                    <a:pt x="2188" y="30"/>
                  </a:lnTo>
                  <a:lnTo>
                    <a:pt x="2192" y="29"/>
                  </a:lnTo>
                  <a:lnTo>
                    <a:pt x="2196" y="29"/>
                  </a:lnTo>
                  <a:lnTo>
                    <a:pt x="2199" y="28"/>
                  </a:lnTo>
                  <a:lnTo>
                    <a:pt x="2203" y="27"/>
                  </a:lnTo>
                  <a:lnTo>
                    <a:pt x="2206" y="26"/>
                  </a:lnTo>
                  <a:lnTo>
                    <a:pt x="2210" y="25"/>
                  </a:lnTo>
                  <a:lnTo>
                    <a:pt x="2214" y="24"/>
                  </a:lnTo>
                  <a:lnTo>
                    <a:pt x="2217" y="24"/>
                  </a:lnTo>
                  <a:lnTo>
                    <a:pt x="2221" y="23"/>
                  </a:lnTo>
                  <a:lnTo>
                    <a:pt x="2224" y="22"/>
                  </a:lnTo>
                  <a:lnTo>
                    <a:pt x="2228" y="22"/>
                  </a:lnTo>
                  <a:lnTo>
                    <a:pt x="2232" y="21"/>
                  </a:lnTo>
                  <a:lnTo>
                    <a:pt x="2235" y="20"/>
                  </a:lnTo>
                  <a:lnTo>
                    <a:pt x="2239" y="20"/>
                  </a:lnTo>
                  <a:lnTo>
                    <a:pt x="2242" y="19"/>
                  </a:lnTo>
                  <a:lnTo>
                    <a:pt x="2246" y="18"/>
                  </a:lnTo>
                  <a:lnTo>
                    <a:pt x="2250" y="18"/>
                  </a:lnTo>
                  <a:lnTo>
                    <a:pt x="2253" y="17"/>
                  </a:lnTo>
                  <a:lnTo>
                    <a:pt x="2257" y="17"/>
                  </a:lnTo>
                  <a:lnTo>
                    <a:pt x="2260" y="16"/>
                  </a:lnTo>
                  <a:lnTo>
                    <a:pt x="2264" y="16"/>
                  </a:lnTo>
                  <a:lnTo>
                    <a:pt x="2268" y="15"/>
                  </a:lnTo>
                  <a:lnTo>
                    <a:pt x="2271" y="15"/>
                  </a:lnTo>
                  <a:lnTo>
                    <a:pt x="2275" y="14"/>
                  </a:lnTo>
                  <a:lnTo>
                    <a:pt x="2278" y="14"/>
                  </a:lnTo>
                  <a:lnTo>
                    <a:pt x="2282" y="13"/>
                  </a:lnTo>
                  <a:lnTo>
                    <a:pt x="2286" y="13"/>
                  </a:lnTo>
                  <a:lnTo>
                    <a:pt x="2289" y="12"/>
                  </a:lnTo>
                  <a:lnTo>
                    <a:pt x="2293" y="12"/>
                  </a:lnTo>
                  <a:lnTo>
                    <a:pt x="2296" y="12"/>
                  </a:lnTo>
                  <a:lnTo>
                    <a:pt x="2300" y="11"/>
                  </a:lnTo>
                  <a:lnTo>
                    <a:pt x="2304" y="11"/>
                  </a:lnTo>
                  <a:lnTo>
                    <a:pt x="2307" y="10"/>
                  </a:lnTo>
                  <a:lnTo>
                    <a:pt x="2311" y="10"/>
                  </a:lnTo>
                  <a:lnTo>
                    <a:pt x="2314" y="10"/>
                  </a:lnTo>
                  <a:lnTo>
                    <a:pt x="2318" y="9"/>
                  </a:lnTo>
                  <a:lnTo>
                    <a:pt x="2322" y="9"/>
                  </a:lnTo>
                  <a:lnTo>
                    <a:pt x="2325" y="9"/>
                  </a:lnTo>
                  <a:lnTo>
                    <a:pt x="2329" y="8"/>
                  </a:lnTo>
                  <a:lnTo>
                    <a:pt x="2332" y="8"/>
                  </a:lnTo>
                  <a:lnTo>
                    <a:pt x="2336" y="8"/>
                  </a:lnTo>
                  <a:lnTo>
                    <a:pt x="2340" y="8"/>
                  </a:lnTo>
                  <a:lnTo>
                    <a:pt x="2343" y="7"/>
                  </a:lnTo>
                  <a:lnTo>
                    <a:pt x="2347" y="7"/>
                  </a:lnTo>
                  <a:lnTo>
                    <a:pt x="2350" y="7"/>
                  </a:lnTo>
                  <a:lnTo>
                    <a:pt x="2354" y="7"/>
                  </a:lnTo>
                  <a:lnTo>
                    <a:pt x="2358" y="6"/>
                  </a:lnTo>
                  <a:lnTo>
                    <a:pt x="2361" y="6"/>
                  </a:lnTo>
                  <a:lnTo>
                    <a:pt x="2365" y="6"/>
                  </a:lnTo>
                  <a:lnTo>
                    <a:pt x="2368" y="6"/>
                  </a:lnTo>
                  <a:lnTo>
                    <a:pt x="2372" y="5"/>
                  </a:lnTo>
                  <a:lnTo>
                    <a:pt x="2376" y="5"/>
                  </a:lnTo>
                  <a:lnTo>
                    <a:pt x="2379" y="5"/>
                  </a:lnTo>
                  <a:lnTo>
                    <a:pt x="2383" y="5"/>
                  </a:lnTo>
                  <a:lnTo>
                    <a:pt x="2386" y="5"/>
                  </a:lnTo>
                  <a:lnTo>
                    <a:pt x="2390" y="4"/>
                  </a:lnTo>
                  <a:lnTo>
                    <a:pt x="2394" y="4"/>
                  </a:lnTo>
                  <a:lnTo>
                    <a:pt x="2397" y="4"/>
                  </a:lnTo>
                  <a:lnTo>
                    <a:pt x="2401" y="4"/>
                  </a:lnTo>
                  <a:lnTo>
                    <a:pt x="2404" y="4"/>
                  </a:lnTo>
                  <a:lnTo>
                    <a:pt x="2408" y="4"/>
                  </a:lnTo>
                  <a:lnTo>
                    <a:pt x="2412" y="3"/>
                  </a:lnTo>
                  <a:lnTo>
                    <a:pt x="2415" y="3"/>
                  </a:lnTo>
                  <a:lnTo>
                    <a:pt x="2419" y="3"/>
                  </a:lnTo>
                  <a:lnTo>
                    <a:pt x="2422" y="3"/>
                  </a:lnTo>
                  <a:lnTo>
                    <a:pt x="2426" y="3"/>
                  </a:lnTo>
                  <a:lnTo>
                    <a:pt x="2430" y="3"/>
                  </a:lnTo>
                  <a:lnTo>
                    <a:pt x="2433" y="3"/>
                  </a:lnTo>
                  <a:lnTo>
                    <a:pt x="2437" y="3"/>
                  </a:lnTo>
                  <a:lnTo>
                    <a:pt x="2440" y="2"/>
                  </a:lnTo>
                  <a:lnTo>
                    <a:pt x="2444" y="2"/>
                  </a:lnTo>
                  <a:lnTo>
                    <a:pt x="2448" y="2"/>
                  </a:lnTo>
                  <a:lnTo>
                    <a:pt x="2451" y="2"/>
                  </a:lnTo>
                  <a:lnTo>
                    <a:pt x="2455" y="2"/>
                  </a:lnTo>
                  <a:lnTo>
                    <a:pt x="2458" y="2"/>
                  </a:lnTo>
                  <a:lnTo>
                    <a:pt x="2462" y="2"/>
                  </a:lnTo>
                  <a:lnTo>
                    <a:pt x="2466" y="2"/>
                  </a:lnTo>
                  <a:lnTo>
                    <a:pt x="2469" y="2"/>
                  </a:lnTo>
                  <a:lnTo>
                    <a:pt x="2473" y="2"/>
                  </a:lnTo>
                  <a:lnTo>
                    <a:pt x="2476" y="2"/>
                  </a:lnTo>
                  <a:lnTo>
                    <a:pt x="2480" y="1"/>
                  </a:lnTo>
                  <a:lnTo>
                    <a:pt x="2484" y="1"/>
                  </a:lnTo>
                  <a:lnTo>
                    <a:pt x="2487" y="1"/>
                  </a:lnTo>
                  <a:lnTo>
                    <a:pt x="2491" y="1"/>
                  </a:lnTo>
                  <a:lnTo>
                    <a:pt x="2494" y="1"/>
                  </a:lnTo>
                  <a:lnTo>
                    <a:pt x="2498" y="1"/>
                  </a:lnTo>
                  <a:lnTo>
                    <a:pt x="2502" y="1"/>
                  </a:lnTo>
                  <a:lnTo>
                    <a:pt x="2505" y="1"/>
                  </a:lnTo>
                  <a:lnTo>
                    <a:pt x="2509" y="1"/>
                  </a:lnTo>
                  <a:lnTo>
                    <a:pt x="2512" y="1"/>
                  </a:lnTo>
                  <a:lnTo>
                    <a:pt x="2516" y="1"/>
                  </a:lnTo>
                  <a:lnTo>
                    <a:pt x="2520" y="1"/>
                  </a:lnTo>
                  <a:lnTo>
                    <a:pt x="2523" y="1"/>
                  </a:lnTo>
                  <a:lnTo>
                    <a:pt x="2527" y="1"/>
                  </a:lnTo>
                  <a:lnTo>
                    <a:pt x="2530" y="1"/>
                  </a:lnTo>
                  <a:lnTo>
                    <a:pt x="2534" y="1"/>
                  </a:lnTo>
                  <a:lnTo>
                    <a:pt x="2538" y="1"/>
                  </a:lnTo>
                  <a:lnTo>
                    <a:pt x="2541" y="1"/>
                  </a:lnTo>
                  <a:lnTo>
                    <a:pt x="2545" y="0"/>
                  </a:lnTo>
                  <a:lnTo>
                    <a:pt x="2548" y="0"/>
                  </a:lnTo>
                  <a:lnTo>
                    <a:pt x="2552" y="0"/>
                  </a:lnTo>
                  <a:lnTo>
                    <a:pt x="2556" y="0"/>
                  </a:lnTo>
                  <a:lnTo>
                    <a:pt x="2559" y="0"/>
                  </a:lnTo>
                  <a:lnTo>
                    <a:pt x="2563" y="0"/>
                  </a:lnTo>
                  <a:lnTo>
                    <a:pt x="2566" y="0"/>
                  </a:lnTo>
                  <a:lnTo>
                    <a:pt x="2570" y="0"/>
                  </a:lnTo>
                  <a:lnTo>
                    <a:pt x="2574" y="0"/>
                  </a:lnTo>
                  <a:lnTo>
                    <a:pt x="2577" y="0"/>
                  </a:lnTo>
                  <a:lnTo>
                    <a:pt x="2581" y="0"/>
                  </a:lnTo>
                  <a:lnTo>
                    <a:pt x="2584" y="0"/>
                  </a:lnTo>
                  <a:lnTo>
                    <a:pt x="2588" y="0"/>
                  </a:lnTo>
                  <a:lnTo>
                    <a:pt x="2592" y="0"/>
                  </a:lnTo>
                  <a:lnTo>
                    <a:pt x="2595" y="0"/>
                  </a:lnTo>
                  <a:lnTo>
                    <a:pt x="2599" y="0"/>
                  </a:lnTo>
                  <a:lnTo>
                    <a:pt x="2602" y="0"/>
                  </a:lnTo>
                  <a:lnTo>
                    <a:pt x="2606" y="0"/>
                  </a:lnTo>
                  <a:lnTo>
                    <a:pt x="2610" y="0"/>
                  </a:lnTo>
                  <a:lnTo>
                    <a:pt x="2613" y="0"/>
                  </a:lnTo>
                  <a:lnTo>
                    <a:pt x="2617" y="0"/>
                  </a:lnTo>
                  <a:lnTo>
                    <a:pt x="2620" y="0"/>
                  </a:lnTo>
                  <a:lnTo>
                    <a:pt x="2624" y="0"/>
                  </a:lnTo>
                  <a:lnTo>
                    <a:pt x="2628" y="0"/>
                  </a:lnTo>
                  <a:lnTo>
                    <a:pt x="2631" y="0"/>
                  </a:lnTo>
                  <a:lnTo>
                    <a:pt x="2635" y="0"/>
                  </a:lnTo>
                  <a:lnTo>
                    <a:pt x="2638" y="0"/>
                  </a:lnTo>
                  <a:lnTo>
                    <a:pt x="2642" y="0"/>
                  </a:lnTo>
                  <a:lnTo>
                    <a:pt x="2646" y="0"/>
                  </a:lnTo>
                  <a:lnTo>
                    <a:pt x="2649" y="0"/>
                  </a:lnTo>
                  <a:lnTo>
                    <a:pt x="2653" y="0"/>
                  </a:lnTo>
                  <a:lnTo>
                    <a:pt x="2656" y="0"/>
                  </a:lnTo>
                  <a:lnTo>
                    <a:pt x="2660" y="0"/>
                  </a:lnTo>
                  <a:lnTo>
                    <a:pt x="2664" y="0"/>
                  </a:lnTo>
                  <a:lnTo>
                    <a:pt x="2667" y="0"/>
                  </a:lnTo>
                  <a:lnTo>
                    <a:pt x="2671" y="0"/>
                  </a:lnTo>
                  <a:lnTo>
                    <a:pt x="2674" y="0"/>
                  </a:lnTo>
                  <a:lnTo>
                    <a:pt x="2678" y="0"/>
                  </a:lnTo>
                  <a:lnTo>
                    <a:pt x="2682" y="0"/>
                  </a:lnTo>
                  <a:lnTo>
                    <a:pt x="2685" y="0"/>
                  </a:lnTo>
                  <a:lnTo>
                    <a:pt x="2689" y="0"/>
                  </a:lnTo>
                  <a:lnTo>
                    <a:pt x="2692" y="0"/>
                  </a:lnTo>
                  <a:lnTo>
                    <a:pt x="2696" y="0"/>
                  </a:lnTo>
                  <a:lnTo>
                    <a:pt x="2700" y="0"/>
                  </a:lnTo>
                </a:path>
              </a:pathLst>
            </a:custGeom>
            <a:noFill/>
            <a:ln w="79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8" name="Skupina 7"/>
          <p:cNvGrpSpPr>
            <a:grpSpLocks noChangeAspect="1"/>
          </p:cNvGrpSpPr>
          <p:nvPr/>
        </p:nvGrpSpPr>
        <p:grpSpPr>
          <a:xfrm>
            <a:off x="2120440" y="4116186"/>
            <a:ext cx="3639560" cy="2676919"/>
            <a:chOff x="1673225" y="3714751"/>
            <a:chExt cx="2921000" cy="2141538"/>
          </a:xfrm>
        </p:grpSpPr>
        <p:sp>
          <p:nvSpPr>
            <p:cNvPr id="727" name="Freeform 12"/>
            <p:cNvSpPr>
              <a:spLocks/>
            </p:cNvSpPr>
            <p:nvPr/>
          </p:nvSpPr>
          <p:spPr bwMode="auto">
            <a:xfrm flipV="1">
              <a:off x="1849438" y="3887788"/>
              <a:ext cx="2743200" cy="1803400"/>
            </a:xfrm>
            <a:custGeom>
              <a:avLst/>
              <a:gdLst>
                <a:gd name="T0" fmla="*/ 1 w 3000"/>
                <a:gd name="T1" fmla="*/ 0 h 1972"/>
                <a:gd name="T2" fmla="*/ 1 w 3000"/>
                <a:gd name="T3" fmla="*/ 0 h 1972"/>
                <a:gd name="T4" fmla="*/ 1 w 3000"/>
                <a:gd name="T5" fmla="*/ 1 h 1972"/>
                <a:gd name="T6" fmla="*/ 1 w 3000"/>
                <a:gd name="T7" fmla="*/ 1 h 1972"/>
                <a:gd name="T8" fmla="*/ 2 w 3000"/>
                <a:gd name="T9" fmla="*/ 1 h 1972"/>
                <a:gd name="T10" fmla="*/ 2 w 3000"/>
                <a:gd name="T11" fmla="*/ 1 h 1972"/>
                <a:gd name="T12" fmla="*/ 2 w 3000"/>
                <a:gd name="T13" fmla="*/ 1 h 1972"/>
                <a:gd name="T14" fmla="*/ 3 w 3000"/>
                <a:gd name="T15" fmla="*/ 1 h 1972"/>
                <a:gd name="T16" fmla="*/ 3 w 3000"/>
                <a:gd name="T17" fmla="*/ 1 h 1972"/>
                <a:gd name="T18" fmla="*/ 3 w 3000"/>
                <a:gd name="T19" fmla="*/ 1 h 1972"/>
                <a:gd name="T20" fmla="*/ 4 w 3000"/>
                <a:gd name="T21" fmla="*/ 1 h 1972"/>
                <a:gd name="T22" fmla="*/ 4 w 3000"/>
                <a:gd name="T23" fmla="*/ 1 h 1972"/>
                <a:gd name="T24" fmla="*/ 5 w 3000"/>
                <a:gd name="T25" fmla="*/ 1 h 1972"/>
                <a:gd name="T26" fmla="*/ 5 w 3000"/>
                <a:gd name="T27" fmla="*/ 2 h 1972"/>
                <a:gd name="T28" fmla="*/ 5 w 3000"/>
                <a:gd name="T29" fmla="*/ 2 h 1972"/>
                <a:gd name="T30" fmla="*/ 6 w 3000"/>
                <a:gd name="T31" fmla="*/ 3 h 1972"/>
                <a:gd name="T32" fmla="*/ 6 w 3000"/>
                <a:gd name="T33" fmla="*/ 4 h 1972"/>
                <a:gd name="T34" fmla="*/ 6 w 3000"/>
                <a:gd name="T35" fmla="*/ 5 h 1972"/>
                <a:gd name="T36" fmla="*/ 7 w 3000"/>
                <a:gd name="T37" fmla="*/ 6 h 1972"/>
                <a:gd name="T38" fmla="*/ 7 w 3000"/>
                <a:gd name="T39" fmla="*/ 7 h 1972"/>
                <a:gd name="T40" fmla="*/ 7 w 3000"/>
                <a:gd name="T41" fmla="*/ 8 h 1972"/>
                <a:gd name="T42" fmla="*/ 8 w 3000"/>
                <a:gd name="T43" fmla="*/ 10 h 1972"/>
                <a:gd name="T44" fmla="*/ 8 w 3000"/>
                <a:gd name="T45" fmla="*/ 11 h 1972"/>
                <a:gd name="T46" fmla="*/ 8 w 3000"/>
                <a:gd name="T47" fmla="*/ 12 h 1972"/>
                <a:gd name="T48" fmla="*/ 9 w 3000"/>
                <a:gd name="T49" fmla="*/ 13 h 1972"/>
                <a:gd name="T50" fmla="*/ 9 w 3000"/>
                <a:gd name="T51" fmla="*/ 14 h 1972"/>
                <a:gd name="T52" fmla="*/ 10 w 3000"/>
                <a:gd name="T53" fmla="*/ 14 h 1972"/>
                <a:gd name="T54" fmla="*/ 10 w 3000"/>
                <a:gd name="T55" fmla="*/ 14 h 1972"/>
                <a:gd name="T56" fmla="*/ 10 w 3000"/>
                <a:gd name="T57" fmla="*/ 13 h 1972"/>
                <a:gd name="T58" fmla="*/ 10 w 3000"/>
                <a:gd name="T59" fmla="*/ 13 h 1972"/>
                <a:gd name="T60" fmla="*/ 11 w 3000"/>
                <a:gd name="T61" fmla="*/ 12 h 1972"/>
                <a:gd name="T62" fmla="*/ 12 w 3000"/>
                <a:gd name="T63" fmla="*/ 10 h 1972"/>
                <a:gd name="T64" fmla="*/ 12 w 3000"/>
                <a:gd name="T65" fmla="*/ 9 h 1972"/>
                <a:gd name="T66" fmla="*/ 12 w 3000"/>
                <a:gd name="T67" fmla="*/ 8 h 1972"/>
                <a:gd name="T68" fmla="*/ 12 w 3000"/>
                <a:gd name="T69" fmla="*/ 7 h 1972"/>
                <a:gd name="T70" fmla="*/ 13 w 3000"/>
                <a:gd name="T71" fmla="*/ 6 h 1972"/>
                <a:gd name="T72" fmla="*/ 13 w 3000"/>
                <a:gd name="T73" fmla="*/ 5 h 1972"/>
                <a:gd name="T74" fmla="*/ 13 w 3000"/>
                <a:gd name="T75" fmla="*/ 3 h 1972"/>
                <a:gd name="T76" fmla="*/ 14 w 3000"/>
                <a:gd name="T77" fmla="*/ 3 h 1972"/>
                <a:gd name="T78" fmla="*/ 14 w 3000"/>
                <a:gd name="T79" fmla="*/ 2 h 1972"/>
                <a:gd name="T80" fmla="*/ 14 w 3000"/>
                <a:gd name="T81" fmla="*/ 1 h 1972"/>
                <a:gd name="T82" fmla="*/ 15 w 3000"/>
                <a:gd name="T83" fmla="*/ 1 h 1972"/>
                <a:gd name="T84" fmla="*/ 15 w 3000"/>
                <a:gd name="T85" fmla="*/ 1 h 1972"/>
                <a:gd name="T86" fmla="*/ 16 w 3000"/>
                <a:gd name="T87" fmla="*/ 1 h 1972"/>
                <a:gd name="T88" fmla="*/ 16 w 3000"/>
                <a:gd name="T89" fmla="*/ 1 h 1972"/>
                <a:gd name="T90" fmla="*/ 16 w 3000"/>
                <a:gd name="T91" fmla="*/ 1 h 1972"/>
                <a:gd name="T92" fmla="*/ 17 w 3000"/>
                <a:gd name="T93" fmla="*/ 1 h 1972"/>
                <a:gd name="T94" fmla="*/ 17 w 3000"/>
                <a:gd name="T95" fmla="*/ 1 h 1972"/>
                <a:gd name="T96" fmla="*/ 17 w 3000"/>
                <a:gd name="T97" fmla="*/ 1 h 1972"/>
                <a:gd name="T98" fmla="*/ 18 w 3000"/>
                <a:gd name="T99" fmla="*/ 1 h 1972"/>
                <a:gd name="T100" fmla="*/ 18 w 3000"/>
                <a:gd name="T101" fmla="*/ 1 h 1972"/>
                <a:gd name="T102" fmla="*/ 18 w 3000"/>
                <a:gd name="T103" fmla="*/ 1 h 1972"/>
                <a:gd name="T104" fmla="*/ 18 w 3000"/>
                <a:gd name="T105" fmla="*/ 0 h 1972"/>
                <a:gd name="T106" fmla="*/ 19 w 3000"/>
                <a:gd name="T107" fmla="*/ 0 h 1972"/>
                <a:gd name="T108" fmla="*/ 19 w 3000"/>
                <a:gd name="T109" fmla="*/ 0 h 1972"/>
                <a:gd name="T110" fmla="*/ 20 w 3000"/>
                <a:gd name="T111" fmla="*/ 0 h 1972"/>
                <a:gd name="T112" fmla="*/ 20 w 3000"/>
                <a:gd name="T113" fmla="*/ 0 h 1972"/>
                <a:gd name="T114" fmla="*/ 21 w 3000"/>
                <a:gd name="T115" fmla="*/ 0 h 1972"/>
                <a:gd name="T116" fmla="*/ 21 w 3000"/>
                <a:gd name="T117" fmla="*/ 0 h 19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00"/>
                <a:gd name="T178" fmla="*/ 0 h 1972"/>
                <a:gd name="T179" fmla="*/ 3000 w 3000"/>
                <a:gd name="T180" fmla="*/ 1972 h 19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00" h="1972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06" y="0"/>
                  </a:lnTo>
                  <a:lnTo>
                    <a:pt x="110" y="0"/>
                  </a:lnTo>
                  <a:lnTo>
                    <a:pt x="115" y="1"/>
                  </a:lnTo>
                  <a:lnTo>
                    <a:pt x="120" y="1"/>
                  </a:lnTo>
                  <a:lnTo>
                    <a:pt x="124" y="1"/>
                  </a:lnTo>
                  <a:lnTo>
                    <a:pt x="129" y="1"/>
                  </a:lnTo>
                  <a:lnTo>
                    <a:pt x="133" y="1"/>
                  </a:lnTo>
                  <a:lnTo>
                    <a:pt x="138" y="1"/>
                  </a:lnTo>
                  <a:lnTo>
                    <a:pt x="143" y="1"/>
                  </a:lnTo>
                  <a:lnTo>
                    <a:pt x="147" y="1"/>
                  </a:lnTo>
                  <a:lnTo>
                    <a:pt x="152" y="1"/>
                  </a:lnTo>
                  <a:lnTo>
                    <a:pt x="156" y="1"/>
                  </a:lnTo>
                  <a:lnTo>
                    <a:pt x="161" y="1"/>
                  </a:lnTo>
                  <a:lnTo>
                    <a:pt x="166" y="1"/>
                  </a:lnTo>
                  <a:lnTo>
                    <a:pt x="170" y="1"/>
                  </a:lnTo>
                  <a:lnTo>
                    <a:pt x="175" y="2"/>
                  </a:lnTo>
                  <a:lnTo>
                    <a:pt x="180" y="2"/>
                  </a:lnTo>
                  <a:lnTo>
                    <a:pt x="184" y="2"/>
                  </a:lnTo>
                  <a:lnTo>
                    <a:pt x="189" y="2"/>
                  </a:lnTo>
                  <a:lnTo>
                    <a:pt x="193" y="2"/>
                  </a:lnTo>
                  <a:lnTo>
                    <a:pt x="198" y="2"/>
                  </a:lnTo>
                  <a:lnTo>
                    <a:pt x="203" y="2"/>
                  </a:lnTo>
                  <a:lnTo>
                    <a:pt x="207" y="2"/>
                  </a:lnTo>
                  <a:lnTo>
                    <a:pt x="212" y="3"/>
                  </a:lnTo>
                  <a:lnTo>
                    <a:pt x="216" y="3"/>
                  </a:lnTo>
                  <a:lnTo>
                    <a:pt x="221" y="3"/>
                  </a:lnTo>
                  <a:lnTo>
                    <a:pt x="226" y="3"/>
                  </a:lnTo>
                  <a:lnTo>
                    <a:pt x="230" y="3"/>
                  </a:lnTo>
                  <a:lnTo>
                    <a:pt x="235" y="4"/>
                  </a:lnTo>
                  <a:lnTo>
                    <a:pt x="240" y="4"/>
                  </a:lnTo>
                  <a:lnTo>
                    <a:pt x="244" y="4"/>
                  </a:lnTo>
                  <a:lnTo>
                    <a:pt x="249" y="4"/>
                  </a:lnTo>
                  <a:lnTo>
                    <a:pt x="253" y="4"/>
                  </a:lnTo>
                  <a:lnTo>
                    <a:pt x="258" y="5"/>
                  </a:lnTo>
                  <a:lnTo>
                    <a:pt x="263" y="5"/>
                  </a:lnTo>
                  <a:lnTo>
                    <a:pt x="267" y="5"/>
                  </a:lnTo>
                  <a:lnTo>
                    <a:pt x="272" y="5"/>
                  </a:lnTo>
                  <a:lnTo>
                    <a:pt x="276" y="6"/>
                  </a:lnTo>
                  <a:lnTo>
                    <a:pt x="281" y="6"/>
                  </a:lnTo>
                  <a:lnTo>
                    <a:pt x="286" y="6"/>
                  </a:lnTo>
                  <a:lnTo>
                    <a:pt x="290" y="7"/>
                  </a:lnTo>
                  <a:lnTo>
                    <a:pt x="295" y="7"/>
                  </a:lnTo>
                  <a:lnTo>
                    <a:pt x="300" y="7"/>
                  </a:lnTo>
                  <a:lnTo>
                    <a:pt x="304" y="8"/>
                  </a:lnTo>
                  <a:lnTo>
                    <a:pt x="309" y="8"/>
                  </a:lnTo>
                  <a:lnTo>
                    <a:pt x="313" y="9"/>
                  </a:lnTo>
                  <a:lnTo>
                    <a:pt x="318" y="9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2" y="10"/>
                  </a:lnTo>
                  <a:lnTo>
                    <a:pt x="336" y="11"/>
                  </a:lnTo>
                  <a:lnTo>
                    <a:pt x="341" y="11"/>
                  </a:lnTo>
                  <a:lnTo>
                    <a:pt x="346" y="12"/>
                  </a:lnTo>
                  <a:lnTo>
                    <a:pt x="350" y="13"/>
                  </a:lnTo>
                  <a:lnTo>
                    <a:pt x="355" y="13"/>
                  </a:lnTo>
                  <a:lnTo>
                    <a:pt x="360" y="14"/>
                  </a:lnTo>
                  <a:lnTo>
                    <a:pt x="364" y="14"/>
                  </a:lnTo>
                  <a:lnTo>
                    <a:pt x="369" y="15"/>
                  </a:lnTo>
                  <a:lnTo>
                    <a:pt x="373" y="16"/>
                  </a:lnTo>
                  <a:lnTo>
                    <a:pt x="378" y="17"/>
                  </a:lnTo>
                  <a:lnTo>
                    <a:pt x="383" y="17"/>
                  </a:lnTo>
                  <a:lnTo>
                    <a:pt x="387" y="18"/>
                  </a:lnTo>
                  <a:lnTo>
                    <a:pt x="392" y="19"/>
                  </a:lnTo>
                  <a:lnTo>
                    <a:pt x="396" y="20"/>
                  </a:lnTo>
                  <a:lnTo>
                    <a:pt x="401" y="21"/>
                  </a:lnTo>
                  <a:lnTo>
                    <a:pt x="406" y="22"/>
                  </a:lnTo>
                  <a:lnTo>
                    <a:pt x="410" y="22"/>
                  </a:lnTo>
                  <a:lnTo>
                    <a:pt x="415" y="23"/>
                  </a:lnTo>
                  <a:lnTo>
                    <a:pt x="420" y="25"/>
                  </a:lnTo>
                  <a:lnTo>
                    <a:pt x="424" y="26"/>
                  </a:lnTo>
                  <a:lnTo>
                    <a:pt x="429" y="27"/>
                  </a:lnTo>
                  <a:lnTo>
                    <a:pt x="433" y="28"/>
                  </a:lnTo>
                  <a:lnTo>
                    <a:pt x="438" y="29"/>
                  </a:lnTo>
                  <a:lnTo>
                    <a:pt x="443" y="30"/>
                  </a:lnTo>
                  <a:lnTo>
                    <a:pt x="447" y="32"/>
                  </a:lnTo>
                  <a:lnTo>
                    <a:pt x="452" y="33"/>
                  </a:lnTo>
                  <a:lnTo>
                    <a:pt x="456" y="34"/>
                  </a:lnTo>
                  <a:lnTo>
                    <a:pt x="461" y="36"/>
                  </a:lnTo>
                  <a:lnTo>
                    <a:pt x="466" y="37"/>
                  </a:lnTo>
                  <a:lnTo>
                    <a:pt x="470" y="39"/>
                  </a:lnTo>
                  <a:lnTo>
                    <a:pt x="475" y="40"/>
                  </a:lnTo>
                  <a:lnTo>
                    <a:pt x="480" y="42"/>
                  </a:lnTo>
                  <a:lnTo>
                    <a:pt x="484" y="44"/>
                  </a:lnTo>
                  <a:lnTo>
                    <a:pt x="489" y="45"/>
                  </a:lnTo>
                  <a:lnTo>
                    <a:pt x="493" y="47"/>
                  </a:lnTo>
                  <a:lnTo>
                    <a:pt x="498" y="49"/>
                  </a:lnTo>
                  <a:lnTo>
                    <a:pt x="503" y="51"/>
                  </a:lnTo>
                  <a:lnTo>
                    <a:pt x="507" y="53"/>
                  </a:lnTo>
                  <a:lnTo>
                    <a:pt x="512" y="55"/>
                  </a:lnTo>
                  <a:lnTo>
                    <a:pt x="516" y="57"/>
                  </a:lnTo>
                  <a:lnTo>
                    <a:pt x="521" y="59"/>
                  </a:lnTo>
                  <a:lnTo>
                    <a:pt x="526" y="62"/>
                  </a:lnTo>
                  <a:lnTo>
                    <a:pt x="530" y="64"/>
                  </a:lnTo>
                  <a:lnTo>
                    <a:pt x="535" y="66"/>
                  </a:lnTo>
                  <a:lnTo>
                    <a:pt x="540" y="69"/>
                  </a:lnTo>
                  <a:lnTo>
                    <a:pt x="544" y="71"/>
                  </a:lnTo>
                  <a:lnTo>
                    <a:pt x="549" y="74"/>
                  </a:lnTo>
                  <a:lnTo>
                    <a:pt x="553" y="77"/>
                  </a:lnTo>
                  <a:lnTo>
                    <a:pt x="558" y="80"/>
                  </a:lnTo>
                  <a:lnTo>
                    <a:pt x="563" y="82"/>
                  </a:lnTo>
                  <a:lnTo>
                    <a:pt x="567" y="85"/>
                  </a:lnTo>
                  <a:lnTo>
                    <a:pt x="572" y="89"/>
                  </a:lnTo>
                  <a:lnTo>
                    <a:pt x="576" y="92"/>
                  </a:lnTo>
                  <a:lnTo>
                    <a:pt x="581" y="95"/>
                  </a:lnTo>
                  <a:lnTo>
                    <a:pt x="586" y="98"/>
                  </a:lnTo>
                  <a:lnTo>
                    <a:pt x="590" y="102"/>
                  </a:lnTo>
                  <a:lnTo>
                    <a:pt x="595" y="105"/>
                  </a:lnTo>
                  <a:lnTo>
                    <a:pt x="600" y="109"/>
                  </a:lnTo>
                  <a:lnTo>
                    <a:pt x="604" y="113"/>
                  </a:lnTo>
                  <a:lnTo>
                    <a:pt x="609" y="117"/>
                  </a:lnTo>
                  <a:lnTo>
                    <a:pt x="613" y="121"/>
                  </a:lnTo>
                  <a:lnTo>
                    <a:pt x="618" y="125"/>
                  </a:lnTo>
                  <a:lnTo>
                    <a:pt x="623" y="129"/>
                  </a:lnTo>
                  <a:lnTo>
                    <a:pt x="627" y="133"/>
                  </a:lnTo>
                  <a:lnTo>
                    <a:pt x="632" y="138"/>
                  </a:lnTo>
                  <a:lnTo>
                    <a:pt x="636" y="142"/>
                  </a:lnTo>
                  <a:lnTo>
                    <a:pt x="641" y="147"/>
                  </a:lnTo>
                  <a:lnTo>
                    <a:pt x="646" y="152"/>
                  </a:lnTo>
                  <a:lnTo>
                    <a:pt x="650" y="157"/>
                  </a:lnTo>
                  <a:lnTo>
                    <a:pt x="655" y="162"/>
                  </a:lnTo>
                  <a:lnTo>
                    <a:pt x="660" y="167"/>
                  </a:lnTo>
                  <a:lnTo>
                    <a:pt x="664" y="173"/>
                  </a:lnTo>
                  <a:lnTo>
                    <a:pt x="669" y="178"/>
                  </a:lnTo>
                  <a:lnTo>
                    <a:pt x="673" y="184"/>
                  </a:lnTo>
                  <a:lnTo>
                    <a:pt x="678" y="189"/>
                  </a:lnTo>
                  <a:lnTo>
                    <a:pt x="683" y="195"/>
                  </a:lnTo>
                  <a:lnTo>
                    <a:pt x="687" y="201"/>
                  </a:lnTo>
                  <a:lnTo>
                    <a:pt x="692" y="207"/>
                  </a:lnTo>
                  <a:lnTo>
                    <a:pt x="696" y="214"/>
                  </a:lnTo>
                  <a:lnTo>
                    <a:pt x="701" y="220"/>
                  </a:lnTo>
                  <a:lnTo>
                    <a:pt x="706" y="227"/>
                  </a:lnTo>
                  <a:lnTo>
                    <a:pt x="710" y="234"/>
                  </a:lnTo>
                  <a:lnTo>
                    <a:pt x="715" y="240"/>
                  </a:lnTo>
                  <a:lnTo>
                    <a:pt x="720" y="248"/>
                  </a:lnTo>
                  <a:lnTo>
                    <a:pt x="724" y="255"/>
                  </a:lnTo>
                  <a:lnTo>
                    <a:pt x="729" y="262"/>
                  </a:lnTo>
                  <a:lnTo>
                    <a:pt x="733" y="270"/>
                  </a:lnTo>
                  <a:lnTo>
                    <a:pt x="738" y="277"/>
                  </a:lnTo>
                  <a:lnTo>
                    <a:pt x="743" y="285"/>
                  </a:lnTo>
                  <a:lnTo>
                    <a:pt x="747" y="293"/>
                  </a:lnTo>
                  <a:lnTo>
                    <a:pt x="752" y="301"/>
                  </a:lnTo>
                  <a:lnTo>
                    <a:pt x="756" y="310"/>
                  </a:lnTo>
                  <a:lnTo>
                    <a:pt x="761" y="318"/>
                  </a:lnTo>
                  <a:lnTo>
                    <a:pt x="766" y="327"/>
                  </a:lnTo>
                  <a:lnTo>
                    <a:pt x="770" y="336"/>
                  </a:lnTo>
                  <a:lnTo>
                    <a:pt x="775" y="345"/>
                  </a:lnTo>
                  <a:lnTo>
                    <a:pt x="780" y="354"/>
                  </a:lnTo>
                  <a:lnTo>
                    <a:pt x="784" y="364"/>
                  </a:lnTo>
                  <a:lnTo>
                    <a:pt x="789" y="373"/>
                  </a:lnTo>
                  <a:lnTo>
                    <a:pt x="793" y="383"/>
                  </a:lnTo>
                  <a:lnTo>
                    <a:pt x="798" y="393"/>
                  </a:lnTo>
                  <a:lnTo>
                    <a:pt x="803" y="403"/>
                  </a:lnTo>
                  <a:lnTo>
                    <a:pt x="807" y="413"/>
                  </a:lnTo>
                  <a:lnTo>
                    <a:pt x="812" y="423"/>
                  </a:lnTo>
                  <a:lnTo>
                    <a:pt x="816" y="434"/>
                  </a:lnTo>
                  <a:lnTo>
                    <a:pt x="821" y="445"/>
                  </a:lnTo>
                  <a:lnTo>
                    <a:pt x="826" y="456"/>
                  </a:lnTo>
                  <a:lnTo>
                    <a:pt x="830" y="467"/>
                  </a:lnTo>
                  <a:lnTo>
                    <a:pt x="835" y="478"/>
                  </a:lnTo>
                  <a:lnTo>
                    <a:pt x="840" y="490"/>
                  </a:lnTo>
                  <a:lnTo>
                    <a:pt x="844" y="501"/>
                  </a:lnTo>
                  <a:lnTo>
                    <a:pt x="849" y="513"/>
                  </a:lnTo>
                  <a:lnTo>
                    <a:pt x="853" y="525"/>
                  </a:lnTo>
                  <a:lnTo>
                    <a:pt x="858" y="537"/>
                  </a:lnTo>
                  <a:lnTo>
                    <a:pt x="863" y="550"/>
                  </a:lnTo>
                  <a:lnTo>
                    <a:pt x="867" y="562"/>
                  </a:lnTo>
                  <a:lnTo>
                    <a:pt x="872" y="575"/>
                  </a:lnTo>
                  <a:lnTo>
                    <a:pt x="876" y="588"/>
                  </a:lnTo>
                  <a:lnTo>
                    <a:pt x="881" y="601"/>
                  </a:lnTo>
                  <a:lnTo>
                    <a:pt x="886" y="614"/>
                  </a:lnTo>
                  <a:lnTo>
                    <a:pt x="890" y="627"/>
                  </a:lnTo>
                  <a:lnTo>
                    <a:pt x="895" y="641"/>
                  </a:lnTo>
                  <a:lnTo>
                    <a:pt x="900" y="655"/>
                  </a:lnTo>
                  <a:lnTo>
                    <a:pt x="904" y="668"/>
                  </a:lnTo>
                  <a:lnTo>
                    <a:pt x="909" y="682"/>
                  </a:lnTo>
                  <a:lnTo>
                    <a:pt x="913" y="697"/>
                  </a:lnTo>
                  <a:lnTo>
                    <a:pt x="918" y="711"/>
                  </a:lnTo>
                  <a:lnTo>
                    <a:pt x="923" y="725"/>
                  </a:lnTo>
                  <a:lnTo>
                    <a:pt x="927" y="740"/>
                  </a:lnTo>
                  <a:lnTo>
                    <a:pt x="932" y="755"/>
                  </a:lnTo>
                  <a:lnTo>
                    <a:pt x="936" y="769"/>
                  </a:lnTo>
                  <a:lnTo>
                    <a:pt x="941" y="784"/>
                  </a:lnTo>
                  <a:lnTo>
                    <a:pt x="946" y="800"/>
                  </a:lnTo>
                  <a:lnTo>
                    <a:pt x="950" y="815"/>
                  </a:lnTo>
                  <a:lnTo>
                    <a:pt x="955" y="830"/>
                  </a:lnTo>
                  <a:lnTo>
                    <a:pt x="960" y="846"/>
                  </a:lnTo>
                  <a:lnTo>
                    <a:pt x="964" y="861"/>
                  </a:lnTo>
                  <a:lnTo>
                    <a:pt x="969" y="877"/>
                  </a:lnTo>
                  <a:lnTo>
                    <a:pt x="973" y="893"/>
                  </a:lnTo>
                  <a:lnTo>
                    <a:pt x="978" y="909"/>
                  </a:lnTo>
                  <a:lnTo>
                    <a:pt x="983" y="925"/>
                  </a:lnTo>
                  <a:lnTo>
                    <a:pt x="987" y="941"/>
                  </a:lnTo>
                  <a:lnTo>
                    <a:pt x="992" y="957"/>
                  </a:lnTo>
                  <a:lnTo>
                    <a:pt x="996" y="974"/>
                  </a:lnTo>
                  <a:lnTo>
                    <a:pt x="1001" y="990"/>
                  </a:lnTo>
                  <a:lnTo>
                    <a:pt x="1006" y="1007"/>
                  </a:lnTo>
                  <a:lnTo>
                    <a:pt x="1010" y="1023"/>
                  </a:lnTo>
                  <a:lnTo>
                    <a:pt x="1015" y="1040"/>
                  </a:lnTo>
                  <a:lnTo>
                    <a:pt x="1020" y="1056"/>
                  </a:lnTo>
                  <a:lnTo>
                    <a:pt x="1024" y="1073"/>
                  </a:lnTo>
                  <a:lnTo>
                    <a:pt x="1029" y="1090"/>
                  </a:lnTo>
                  <a:lnTo>
                    <a:pt x="1033" y="1107"/>
                  </a:lnTo>
                  <a:lnTo>
                    <a:pt x="1038" y="1124"/>
                  </a:lnTo>
                  <a:lnTo>
                    <a:pt x="1043" y="1140"/>
                  </a:lnTo>
                  <a:lnTo>
                    <a:pt x="1047" y="1157"/>
                  </a:lnTo>
                  <a:lnTo>
                    <a:pt x="1052" y="1174"/>
                  </a:lnTo>
                  <a:lnTo>
                    <a:pt x="1056" y="1191"/>
                  </a:lnTo>
                  <a:lnTo>
                    <a:pt x="1061" y="1208"/>
                  </a:lnTo>
                  <a:lnTo>
                    <a:pt x="1066" y="1225"/>
                  </a:lnTo>
                  <a:lnTo>
                    <a:pt x="1070" y="1242"/>
                  </a:lnTo>
                  <a:lnTo>
                    <a:pt x="1075" y="1259"/>
                  </a:lnTo>
                  <a:lnTo>
                    <a:pt x="1080" y="1276"/>
                  </a:lnTo>
                  <a:lnTo>
                    <a:pt x="1084" y="1292"/>
                  </a:lnTo>
                  <a:lnTo>
                    <a:pt x="1089" y="1309"/>
                  </a:lnTo>
                  <a:lnTo>
                    <a:pt x="1093" y="1326"/>
                  </a:lnTo>
                  <a:lnTo>
                    <a:pt x="1098" y="1343"/>
                  </a:lnTo>
                  <a:lnTo>
                    <a:pt x="1103" y="1359"/>
                  </a:lnTo>
                  <a:lnTo>
                    <a:pt x="1107" y="1376"/>
                  </a:lnTo>
                  <a:lnTo>
                    <a:pt x="1112" y="1392"/>
                  </a:lnTo>
                  <a:lnTo>
                    <a:pt x="1116" y="1409"/>
                  </a:lnTo>
                  <a:lnTo>
                    <a:pt x="1121" y="1425"/>
                  </a:lnTo>
                  <a:lnTo>
                    <a:pt x="1126" y="1441"/>
                  </a:lnTo>
                  <a:lnTo>
                    <a:pt x="1130" y="1457"/>
                  </a:lnTo>
                  <a:lnTo>
                    <a:pt x="1135" y="1473"/>
                  </a:lnTo>
                  <a:lnTo>
                    <a:pt x="1140" y="1489"/>
                  </a:lnTo>
                  <a:lnTo>
                    <a:pt x="1144" y="1505"/>
                  </a:lnTo>
                  <a:lnTo>
                    <a:pt x="1149" y="1520"/>
                  </a:lnTo>
                  <a:lnTo>
                    <a:pt x="1153" y="1536"/>
                  </a:lnTo>
                  <a:lnTo>
                    <a:pt x="1158" y="1551"/>
                  </a:lnTo>
                  <a:lnTo>
                    <a:pt x="1163" y="1566"/>
                  </a:lnTo>
                  <a:lnTo>
                    <a:pt x="1167" y="1581"/>
                  </a:lnTo>
                  <a:lnTo>
                    <a:pt x="1172" y="1596"/>
                  </a:lnTo>
                  <a:lnTo>
                    <a:pt x="1176" y="1611"/>
                  </a:lnTo>
                  <a:lnTo>
                    <a:pt x="1181" y="1625"/>
                  </a:lnTo>
                  <a:lnTo>
                    <a:pt x="1186" y="1639"/>
                  </a:lnTo>
                  <a:lnTo>
                    <a:pt x="1190" y="1653"/>
                  </a:lnTo>
                  <a:lnTo>
                    <a:pt x="1195" y="1667"/>
                  </a:lnTo>
                  <a:lnTo>
                    <a:pt x="1200" y="1681"/>
                  </a:lnTo>
                  <a:lnTo>
                    <a:pt x="1204" y="1694"/>
                  </a:lnTo>
                  <a:lnTo>
                    <a:pt x="1209" y="1707"/>
                  </a:lnTo>
                  <a:lnTo>
                    <a:pt x="1213" y="1720"/>
                  </a:lnTo>
                  <a:lnTo>
                    <a:pt x="1218" y="1732"/>
                  </a:lnTo>
                  <a:lnTo>
                    <a:pt x="1223" y="1745"/>
                  </a:lnTo>
                  <a:lnTo>
                    <a:pt x="1227" y="1757"/>
                  </a:lnTo>
                  <a:lnTo>
                    <a:pt x="1232" y="1769"/>
                  </a:lnTo>
                  <a:lnTo>
                    <a:pt x="1236" y="1780"/>
                  </a:lnTo>
                  <a:lnTo>
                    <a:pt x="1241" y="1792"/>
                  </a:lnTo>
                  <a:lnTo>
                    <a:pt x="1246" y="1802"/>
                  </a:lnTo>
                  <a:lnTo>
                    <a:pt x="1250" y="1813"/>
                  </a:lnTo>
                  <a:lnTo>
                    <a:pt x="1255" y="1824"/>
                  </a:lnTo>
                  <a:lnTo>
                    <a:pt x="1260" y="1834"/>
                  </a:lnTo>
                  <a:lnTo>
                    <a:pt x="1264" y="1843"/>
                  </a:lnTo>
                  <a:lnTo>
                    <a:pt x="1269" y="1853"/>
                  </a:lnTo>
                  <a:lnTo>
                    <a:pt x="1273" y="1862"/>
                  </a:lnTo>
                  <a:lnTo>
                    <a:pt x="1278" y="1871"/>
                  </a:lnTo>
                  <a:lnTo>
                    <a:pt x="1283" y="1879"/>
                  </a:lnTo>
                  <a:lnTo>
                    <a:pt x="1287" y="1887"/>
                  </a:lnTo>
                  <a:lnTo>
                    <a:pt x="1292" y="1895"/>
                  </a:lnTo>
                  <a:lnTo>
                    <a:pt x="1296" y="1902"/>
                  </a:lnTo>
                  <a:lnTo>
                    <a:pt x="1301" y="1909"/>
                  </a:lnTo>
                  <a:lnTo>
                    <a:pt x="1306" y="1916"/>
                  </a:lnTo>
                  <a:lnTo>
                    <a:pt x="1310" y="1922"/>
                  </a:lnTo>
                  <a:lnTo>
                    <a:pt x="1315" y="1928"/>
                  </a:lnTo>
                  <a:lnTo>
                    <a:pt x="1320" y="1934"/>
                  </a:lnTo>
                  <a:lnTo>
                    <a:pt x="1324" y="1939"/>
                  </a:lnTo>
                  <a:lnTo>
                    <a:pt x="1329" y="1944"/>
                  </a:lnTo>
                  <a:lnTo>
                    <a:pt x="1333" y="1949"/>
                  </a:lnTo>
                  <a:lnTo>
                    <a:pt x="1338" y="1953"/>
                  </a:lnTo>
                  <a:lnTo>
                    <a:pt x="1343" y="1956"/>
                  </a:lnTo>
                  <a:lnTo>
                    <a:pt x="1347" y="1960"/>
                  </a:lnTo>
                  <a:lnTo>
                    <a:pt x="1352" y="1963"/>
                  </a:lnTo>
                  <a:lnTo>
                    <a:pt x="1356" y="1965"/>
                  </a:lnTo>
                  <a:lnTo>
                    <a:pt x="1361" y="1967"/>
                  </a:lnTo>
                  <a:lnTo>
                    <a:pt x="1366" y="1969"/>
                  </a:lnTo>
                  <a:lnTo>
                    <a:pt x="1370" y="1971"/>
                  </a:lnTo>
                  <a:lnTo>
                    <a:pt x="1375" y="1971"/>
                  </a:lnTo>
                  <a:lnTo>
                    <a:pt x="1380" y="1972"/>
                  </a:lnTo>
                  <a:lnTo>
                    <a:pt x="1384" y="1972"/>
                  </a:lnTo>
                  <a:lnTo>
                    <a:pt x="1389" y="1972"/>
                  </a:lnTo>
                  <a:lnTo>
                    <a:pt x="1393" y="1971"/>
                  </a:lnTo>
                  <a:lnTo>
                    <a:pt x="1398" y="1971"/>
                  </a:lnTo>
                  <a:lnTo>
                    <a:pt x="1403" y="1969"/>
                  </a:lnTo>
                  <a:lnTo>
                    <a:pt x="1407" y="1967"/>
                  </a:lnTo>
                  <a:lnTo>
                    <a:pt x="1412" y="1965"/>
                  </a:lnTo>
                  <a:lnTo>
                    <a:pt x="1416" y="1963"/>
                  </a:lnTo>
                  <a:lnTo>
                    <a:pt x="1421" y="1960"/>
                  </a:lnTo>
                  <a:lnTo>
                    <a:pt x="1426" y="1956"/>
                  </a:lnTo>
                  <a:lnTo>
                    <a:pt x="1430" y="1953"/>
                  </a:lnTo>
                  <a:lnTo>
                    <a:pt x="1435" y="1949"/>
                  </a:lnTo>
                  <a:lnTo>
                    <a:pt x="1440" y="1944"/>
                  </a:lnTo>
                  <a:lnTo>
                    <a:pt x="1444" y="1939"/>
                  </a:lnTo>
                  <a:lnTo>
                    <a:pt x="1449" y="1934"/>
                  </a:lnTo>
                  <a:lnTo>
                    <a:pt x="1453" y="1928"/>
                  </a:lnTo>
                  <a:lnTo>
                    <a:pt x="1458" y="1922"/>
                  </a:lnTo>
                  <a:lnTo>
                    <a:pt x="1463" y="1916"/>
                  </a:lnTo>
                  <a:lnTo>
                    <a:pt x="1467" y="1909"/>
                  </a:lnTo>
                  <a:lnTo>
                    <a:pt x="1472" y="1902"/>
                  </a:lnTo>
                  <a:lnTo>
                    <a:pt x="1476" y="1895"/>
                  </a:lnTo>
                  <a:lnTo>
                    <a:pt x="1481" y="1887"/>
                  </a:lnTo>
                  <a:lnTo>
                    <a:pt x="1486" y="1879"/>
                  </a:lnTo>
                  <a:lnTo>
                    <a:pt x="1490" y="1871"/>
                  </a:lnTo>
                  <a:lnTo>
                    <a:pt x="1495" y="1862"/>
                  </a:lnTo>
                  <a:lnTo>
                    <a:pt x="1500" y="1853"/>
                  </a:lnTo>
                  <a:lnTo>
                    <a:pt x="1504" y="1843"/>
                  </a:lnTo>
                  <a:lnTo>
                    <a:pt x="1509" y="1834"/>
                  </a:lnTo>
                  <a:lnTo>
                    <a:pt x="1513" y="1824"/>
                  </a:lnTo>
                  <a:lnTo>
                    <a:pt x="1518" y="1813"/>
                  </a:lnTo>
                  <a:lnTo>
                    <a:pt x="1523" y="1802"/>
                  </a:lnTo>
                  <a:lnTo>
                    <a:pt x="1527" y="1792"/>
                  </a:lnTo>
                  <a:lnTo>
                    <a:pt x="1532" y="1780"/>
                  </a:lnTo>
                  <a:lnTo>
                    <a:pt x="1536" y="1769"/>
                  </a:lnTo>
                  <a:lnTo>
                    <a:pt x="1541" y="1757"/>
                  </a:lnTo>
                  <a:lnTo>
                    <a:pt x="1546" y="1745"/>
                  </a:lnTo>
                  <a:lnTo>
                    <a:pt x="1550" y="1732"/>
                  </a:lnTo>
                  <a:lnTo>
                    <a:pt x="1555" y="1720"/>
                  </a:lnTo>
                  <a:lnTo>
                    <a:pt x="1560" y="1707"/>
                  </a:lnTo>
                  <a:lnTo>
                    <a:pt x="1564" y="1694"/>
                  </a:lnTo>
                  <a:lnTo>
                    <a:pt x="1569" y="1681"/>
                  </a:lnTo>
                  <a:lnTo>
                    <a:pt x="1573" y="1667"/>
                  </a:lnTo>
                  <a:lnTo>
                    <a:pt x="1578" y="1653"/>
                  </a:lnTo>
                  <a:lnTo>
                    <a:pt x="1583" y="1639"/>
                  </a:lnTo>
                  <a:lnTo>
                    <a:pt x="1587" y="1625"/>
                  </a:lnTo>
                  <a:lnTo>
                    <a:pt x="1592" y="1611"/>
                  </a:lnTo>
                  <a:lnTo>
                    <a:pt x="1596" y="1596"/>
                  </a:lnTo>
                  <a:lnTo>
                    <a:pt x="1601" y="1581"/>
                  </a:lnTo>
                  <a:lnTo>
                    <a:pt x="1606" y="1566"/>
                  </a:lnTo>
                  <a:lnTo>
                    <a:pt x="1610" y="1551"/>
                  </a:lnTo>
                  <a:lnTo>
                    <a:pt x="1615" y="1536"/>
                  </a:lnTo>
                  <a:lnTo>
                    <a:pt x="1619" y="1520"/>
                  </a:lnTo>
                  <a:lnTo>
                    <a:pt x="1624" y="1505"/>
                  </a:lnTo>
                  <a:lnTo>
                    <a:pt x="1629" y="1489"/>
                  </a:lnTo>
                  <a:lnTo>
                    <a:pt x="1633" y="1473"/>
                  </a:lnTo>
                  <a:lnTo>
                    <a:pt x="1638" y="1457"/>
                  </a:lnTo>
                  <a:lnTo>
                    <a:pt x="1643" y="1441"/>
                  </a:lnTo>
                  <a:lnTo>
                    <a:pt x="1647" y="1425"/>
                  </a:lnTo>
                  <a:lnTo>
                    <a:pt x="1652" y="1409"/>
                  </a:lnTo>
                  <a:lnTo>
                    <a:pt x="1656" y="1392"/>
                  </a:lnTo>
                  <a:lnTo>
                    <a:pt x="1661" y="1376"/>
                  </a:lnTo>
                  <a:lnTo>
                    <a:pt x="1666" y="1359"/>
                  </a:lnTo>
                  <a:lnTo>
                    <a:pt x="1670" y="1343"/>
                  </a:lnTo>
                  <a:lnTo>
                    <a:pt x="1675" y="1326"/>
                  </a:lnTo>
                  <a:lnTo>
                    <a:pt x="1680" y="1309"/>
                  </a:lnTo>
                  <a:lnTo>
                    <a:pt x="1684" y="1292"/>
                  </a:lnTo>
                  <a:lnTo>
                    <a:pt x="1689" y="1276"/>
                  </a:lnTo>
                  <a:lnTo>
                    <a:pt x="1693" y="1259"/>
                  </a:lnTo>
                  <a:lnTo>
                    <a:pt x="1698" y="1242"/>
                  </a:lnTo>
                  <a:lnTo>
                    <a:pt x="1703" y="1225"/>
                  </a:lnTo>
                  <a:lnTo>
                    <a:pt x="1707" y="1208"/>
                  </a:lnTo>
                  <a:lnTo>
                    <a:pt x="1712" y="1191"/>
                  </a:lnTo>
                  <a:lnTo>
                    <a:pt x="1716" y="1174"/>
                  </a:lnTo>
                  <a:lnTo>
                    <a:pt x="1721" y="1157"/>
                  </a:lnTo>
                  <a:lnTo>
                    <a:pt x="1726" y="1140"/>
                  </a:lnTo>
                  <a:lnTo>
                    <a:pt x="1730" y="1124"/>
                  </a:lnTo>
                  <a:lnTo>
                    <a:pt x="1735" y="1107"/>
                  </a:lnTo>
                  <a:lnTo>
                    <a:pt x="1740" y="1090"/>
                  </a:lnTo>
                  <a:lnTo>
                    <a:pt x="1744" y="1073"/>
                  </a:lnTo>
                  <a:lnTo>
                    <a:pt x="1749" y="1056"/>
                  </a:lnTo>
                  <a:lnTo>
                    <a:pt x="1753" y="1040"/>
                  </a:lnTo>
                  <a:lnTo>
                    <a:pt x="1758" y="1023"/>
                  </a:lnTo>
                  <a:lnTo>
                    <a:pt x="1763" y="1007"/>
                  </a:lnTo>
                  <a:lnTo>
                    <a:pt x="1767" y="990"/>
                  </a:lnTo>
                  <a:lnTo>
                    <a:pt x="1772" y="974"/>
                  </a:lnTo>
                  <a:lnTo>
                    <a:pt x="1776" y="957"/>
                  </a:lnTo>
                  <a:lnTo>
                    <a:pt x="1781" y="941"/>
                  </a:lnTo>
                  <a:lnTo>
                    <a:pt x="1786" y="925"/>
                  </a:lnTo>
                  <a:lnTo>
                    <a:pt x="1790" y="909"/>
                  </a:lnTo>
                  <a:lnTo>
                    <a:pt x="1795" y="893"/>
                  </a:lnTo>
                  <a:lnTo>
                    <a:pt x="1800" y="877"/>
                  </a:lnTo>
                  <a:lnTo>
                    <a:pt x="1804" y="861"/>
                  </a:lnTo>
                  <a:lnTo>
                    <a:pt x="1809" y="846"/>
                  </a:lnTo>
                  <a:lnTo>
                    <a:pt x="1813" y="830"/>
                  </a:lnTo>
                  <a:lnTo>
                    <a:pt x="1818" y="815"/>
                  </a:lnTo>
                  <a:lnTo>
                    <a:pt x="1823" y="800"/>
                  </a:lnTo>
                  <a:lnTo>
                    <a:pt x="1827" y="784"/>
                  </a:lnTo>
                  <a:lnTo>
                    <a:pt x="1832" y="769"/>
                  </a:lnTo>
                  <a:lnTo>
                    <a:pt x="1836" y="755"/>
                  </a:lnTo>
                  <a:lnTo>
                    <a:pt x="1841" y="740"/>
                  </a:lnTo>
                  <a:lnTo>
                    <a:pt x="1846" y="725"/>
                  </a:lnTo>
                  <a:lnTo>
                    <a:pt x="1850" y="711"/>
                  </a:lnTo>
                  <a:lnTo>
                    <a:pt x="1855" y="697"/>
                  </a:lnTo>
                  <a:lnTo>
                    <a:pt x="1860" y="682"/>
                  </a:lnTo>
                  <a:lnTo>
                    <a:pt x="1864" y="668"/>
                  </a:lnTo>
                  <a:lnTo>
                    <a:pt x="1869" y="655"/>
                  </a:lnTo>
                  <a:lnTo>
                    <a:pt x="1873" y="641"/>
                  </a:lnTo>
                  <a:lnTo>
                    <a:pt x="1878" y="627"/>
                  </a:lnTo>
                  <a:lnTo>
                    <a:pt x="1883" y="614"/>
                  </a:lnTo>
                  <a:lnTo>
                    <a:pt x="1887" y="601"/>
                  </a:lnTo>
                  <a:lnTo>
                    <a:pt x="1892" y="588"/>
                  </a:lnTo>
                  <a:lnTo>
                    <a:pt x="1896" y="575"/>
                  </a:lnTo>
                  <a:lnTo>
                    <a:pt x="1901" y="562"/>
                  </a:lnTo>
                  <a:lnTo>
                    <a:pt x="1906" y="550"/>
                  </a:lnTo>
                  <a:lnTo>
                    <a:pt x="1910" y="537"/>
                  </a:lnTo>
                  <a:lnTo>
                    <a:pt x="1915" y="525"/>
                  </a:lnTo>
                  <a:lnTo>
                    <a:pt x="1920" y="513"/>
                  </a:lnTo>
                  <a:lnTo>
                    <a:pt x="1924" y="501"/>
                  </a:lnTo>
                  <a:lnTo>
                    <a:pt x="1929" y="490"/>
                  </a:lnTo>
                  <a:lnTo>
                    <a:pt x="1933" y="478"/>
                  </a:lnTo>
                  <a:lnTo>
                    <a:pt x="1938" y="467"/>
                  </a:lnTo>
                  <a:lnTo>
                    <a:pt x="1943" y="456"/>
                  </a:lnTo>
                  <a:lnTo>
                    <a:pt x="1947" y="445"/>
                  </a:lnTo>
                  <a:lnTo>
                    <a:pt x="1952" y="434"/>
                  </a:lnTo>
                  <a:lnTo>
                    <a:pt x="1956" y="423"/>
                  </a:lnTo>
                  <a:lnTo>
                    <a:pt x="1961" y="413"/>
                  </a:lnTo>
                  <a:lnTo>
                    <a:pt x="1966" y="403"/>
                  </a:lnTo>
                  <a:lnTo>
                    <a:pt x="1970" y="393"/>
                  </a:lnTo>
                  <a:lnTo>
                    <a:pt x="1975" y="383"/>
                  </a:lnTo>
                  <a:lnTo>
                    <a:pt x="1980" y="373"/>
                  </a:lnTo>
                  <a:lnTo>
                    <a:pt x="1984" y="364"/>
                  </a:lnTo>
                  <a:lnTo>
                    <a:pt x="1989" y="354"/>
                  </a:lnTo>
                  <a:lnTo>
                    <a:pt x="1993" y="345"/>
                  </a:lnTo>
                  <a:lnTo>
                    <a:pt x="1998" y="336"/>
                  </a:lnTo>
                  <a:lnTo>
                    <a:pt x="2003" y="327"/>
                  </a:lnTo>
                  <a:lnTo>
                    <a:pt x="2007" y="318"/>
                  </a:lnTo>
                  <a:lnTo>
                    <a:pt x="2012" y="310"/>
                  </a:lnTo>
                  <a:lnTo>
                    <a:pt x="2016" y="301"/>
                  </a:lnTo>
                  <a:lnTo>
                    <a:pt x="2021" y="293"/>
                  </a:lnTo>
                  <a:lnTo>
                    <a:pt x="2026" y="285"/>
                  </a:lnTo>
                  <a:lnTo>
                    <a:pt x="2030" y="277"/>
                  </a:lnTo>
                  <a:lnTo>
                    <a:pt x="2035" y="270"/>
                  </a:lnTo>
                  <a:lnTo>
                    <a:pt x="2040" y="262"/>
                  </a:lnTo>
                  <a:lnTo>
                    <a:pt x="2044" y="255"/>
                  </a:lnTo>
                  <a:lnTo>
                    <a:pt x="2049" y="248"/>
                  </a:lnTo>
                  <a:lnTo>
                    <a:pt x="2053" y="240"/>
                  </a:lnTo>
                  <a:lnTo>
                    <a:pt x="2058" y="234"/>
                  </a:lnTo>
                  <a:lnTo>
                    <a:pt x="2063" y="227"/>
                  </a:lnTo>
                  <a:lnTo>
                    <a:pt x="2067" y="220"/>
                  </a:lnTo>
                  <a:lnTo>
                    <a:pt x="2072" y="214"/>
                  </a:lnTo>
                  <a:lnTo>
                    <a:pt x="2076" y="207"/>
                  </a:lnTo>
                  <a:lnTo>
                    <a:pt x="2081" y="201"/>
                  </a:lnTo>
                  <a:lnTo>
                    <a:pt x="2086" y="195"/>
                  </a:lnTo>
                  <a:lnTo>
                    <a:pt x="2090" y="189"/>
                  </a:lnTo>
                  <a:lnTo>
                    <a:pt x="2095" y="184"/>
                  </a:lnTo>
                  <a:lnTo>
                    <a:pt x="2100" y="178"/>
                  </a:lnTo>
                  <a:lnTo>
                    <a:pt x="2104" y="173"/>
                  </a:lnTo>
                  <a:lnTo>
                    <a:pt x="2109" y="167"/>
                  </a:lnTo>
                  <a:lnTo>
                    <a:pt x="2113" y="162"/>
                  </a:lnTo>
                  <a:lnTo>
                    <a:pt x="2118" y="157"/>
                  </a:lnTo>
                  <a:lnTo>
                    <a:pt x="2123" y="152"/>
                  </a:lnTo>
                  <a:lnTo>
                    <a:pt x="2127" y="147"/>
                  </a:lnTo>
                  <a:lnTo>
                    <a:pt x="2132" y="142"/>
                  </a:lnTo>
                  <a:lnTo>
                    <a:pt x="2136" y="138"/>
                  </a:lnTo>
                  <a:lnTo>
                    <a:pt x="2141" y="133"/>
                  </a:lnTo>
                  <a:lnTo>
                    <a:pt x="2146" y="129"/>
                  </a:lnTo>
                  <a:lnTo>
                    <a:pt x="2150" y="125"/>
                  </a:lnTo>
                  <a:lnTo>
                    <a:pt x="2155" y="121"/>
                  </a:lnTo>
                  <a:lnTo>
                    <a:pt x="2160" y="117"/>
                  </a:lnTo>
                  <a:lnTo>
                    <a:pt x="2164" y="113"/>
                  </a:lnTo>
                  <a:lnTo>
                    <a:pt x="2169" y="109"/>
                  </a:lnTo>
                  <a:lnTo>
                    <a:pt x="2173" y="105"/>
                  </a:lnTo>
                  <a:lnTo>
                    <a:pt x="2178" y="102"/>
                  </a:lnTo>
                  <a:lnTo>
                    <a:pt x="2183" y="98"/>
                  </a:lnTo>
                  <a:lnTo>
                    <a:pt x="2187" y="95"/>
                  </a:lnTo>
                  <a:lnTo>
                    <a:pt x="2192" y="92"/>
                  </a:lnTo>
                  <a:lnTo>
                    <a:pt x="2196" y="89"/>
                  </a:lnTo>
                  <a:lnTo>
                    <a:pt x="2201" y="85"/>
                  </a:lnTo>
                  <a:lnTo>
                    <a:pt x="2206" y="82"/>
                  </a:lnTo>
                  <a:lnTo>
                    <a:pt x="2210" y="80"/>
                  </a:lnTo>
                  <a:lnTo>
                    <a:pt x="2215" y="77"/>
                  </a:lnTo>
                  <a:lnTo>
                    <a:pt x="2220" y="74"/>
                  </a:lnTo>
                  <a:lnTo>
                    <a:pt x="2224" y="71"/>
                  </a:lnTo>
                  <a:lnTo>
                    <a:pt x="2229" y="69"/>
                  </a:lnTo>
                  <a:lnTo>
                    <a:pt x="2233" y="66"/>
                  </a:lnTo>
                  <a:lnTo>
                    <a:pt x="2238" y="64"/>
                  </a:lnTo>
                  <a:lnTo>
                    <a:pt x="2243" y="62"/>
                  </a:lnTo>
                  <a:lnTo>
                    <a:pt x="2247" y="59"/>
                  </a:lnTo>
                  <a:lnTo>
                    <a:pt x="2252" y="57"/>
                  </a:lnTo>
                  <a:lnTo>
                    <a:pt x="2256" y="55"/>
                  </a:lnTo>
                  <a:lnTo>
                    <a:pt x="2261" y="53"/>
                  </a:lnTo>
                  <a:lnTo>
                    <a:pt x="2266" y="51"/>
                  </a:lnTo>
                  <a:lnTo>
                    <a:pt x="2270" y="49"/>
                  </a:lnTo>
                  <a:lnTo>
                    <a:pt x="2275" y="47"/>
                  </a:lnTo>
                  <a:lnTo>
                    <a:pt x="2280" y="45"/>
                  </a:lnTo>
                  <a:lnTo>
                    <a:pt x="2284" y="44"/>
                  </a:lnTo>
                  <a:lnTo>
                    <a:pt x="2289" y="42"/>
                  </a:lnTo>
                  <a:lnTo>
                    <a:pt x="2293" y="40"/>
                  </a:lnTo>
                  <a:lnTo>
                    <a:pt x="2298" y="39"/>
                  </a:lnTo>
                  <a:lnTo>
                    <a:pt x="2303" y="37"/>
                  </a:lnTo>
                  <a:lnTo>
                    <a:pt x="2307" y="36"/>
                  </a:lnTo>
                  <a:lnTo>
                    <a:pt x="2312" y="34"/>
                  </a:lnTo>
                  <a:lnTo>
                    <a:pt x="2316" y="33"/>
                  </a:lnTo>
                  <a:lnTo>
                    <a:pt x="2321" y="32"/>
                  </a:lnTo>
                  <a:lnTo>
                    <a:pt x="2326" y="30"/>
                  </a:lnTo>
                  <a:lnTo>
                    <a:pt x="2330" y="29"/>
                  </a:lnTo>
                  <a:lnTo>
                    <a:pt x="2335" y="28"/>
                  </a:lnTo>
                  <a:lnTo>
                    <a:pt x="2340" y="27"/>
                  </a:lnTo>
                  <a:lnTo>
                    <a:pt x="2344" y="26"/>
                  </a:lnTo>
                  <a:lnTo>
                    <a:pt x="2349" y="25"/>
                  </a:lnTo>
                  <a:lnTo>
                    <a:pt x="2353" y="23"/>
                  </a:lnTo>
                  <a:lnTo>
                    <a:pt x="2358" y="22"/>
                  </a:lnTo>
                  <a:lnTo>
                    <a:pt x="2363" y="22"/>
                  </a:lnTo>
                  <a:lnTo>
                    <a:pt x="2367" y="21"/>
                  </a:lnTo>
                  <a:lnTo>
                    <a:pt x="2372" y="20"/>
                  </a:lnTo>
                  <a:lnTo>
                    <a:pt x="2376" y="19"/>
                  </a:lnTo>
                  <a:lnTo>
                    <a:pt x="2381" y="18"/>
                  </a:lnTo>
                  <a:lnTo>
                    <a:pt x="2386" y="17"/>
                  </a:lnTo>
                  <a:lnTo>
                    <a:pt x="2390" y="17"/>
                  </a:lnTo>
                  <a:lnTo>
                    <a:pt x="2395" y="16"/>
                  </a:lnTo>
                  <a:lnTo>
                    <a:pt x="2400" y="15"/>
                  </a:lnTo>
                  <a:lnTo>
                    <a:pt x="2404" y="14"/>
                  </a:lnTo>
                  <a:lnTo>
                    <a:pt x="2409" y="14"/>
                  </a:lnTo>
                  <a:lnTo>
                    <a:pt x="2413" y="13"/>
                  </a:lnTo>
                  <a:lnTo>
                    <a:pt x="2418" y="13"/>
                  </a:lnTo>
                  <a:lnTo>
                    <a:pt x="2423" y="12"/>
                  </a:lnTo>
                  <a:lnTo>
                    <a:pt x="2427" y="11"/>
                  </a:lnTo>
                  <a:lnTo>
                    <a:pt x="2432" y="11"/>
                  </a:lnTo>
                  <a:lnTo>
                    <a:pt x="2436" y="10"/>
                  </a:lnTo>
                  <a:lnTo>
                    <a:pt x="2441" y="10"/>
                  </a:lnTo>
                  <a:lnTo>
                    <a:pt x="2446" y="9"/>
                  </a:lnTo>
                  <a:lnTo>
                    <a:pt x="2450" y="9"/>
                  </a:lnTo>
                  <a:lnTo>
                    <a:pt x="2455" y="9"/>
                  </a:lnTo>
                  <a:lnTo>
                    <a:pt x="2460" y="8"/>
                  </a:lnTo>
                  <a:lnTo>
                    <a:pt x="2464" y="8"/>
                  </a:lnTo>
                  <a:lnTo>
                    <a:pt x="2469" y="7"/>
                  </a:lnTo>
                  <a:lnTo>
                    <a:pt x="2473" y="7"/>
                  </a:lnTo>
                  <a:lnTo>
                    <a:pt x="2478" y="7"/>
                  </a:lnTo>
                  <a:lnTo>
                    <a:pt x="2483" y="6"/>
                  </a:lnTo>
                  <a:lnTo>
                    <a:pt x="2487" y="6"/>
                  </a:lnTo>
                  <a:lnTo>
                    <a:pt x="2492" y="6"/>
                  </a:lnTo>
                  <a:lnTo>
                    <a:pt x="2496" y="5"/>
                  </a:lnTo>
                  <a:lnTo>
                    <a:pt x="2501" y="5"/>
                  </a:lnTo>
                  <a:lnTo>
                    <a:pt x="2506" y="5"/>
                  </a:lnTo>
                  <a:lnTo>
                    <a:pt x="2510" y="5"/>
                  </a:lnTo>
                  <a:lnTo>
                    <a:pt x="2515" y="4"/>
                  </a:lnTo>
                  <a:lnTo>
                    <a:pt x="2520" y="4"/>
                  </a:lnTo>
                  <a:lnTo>
                    <a:pt x="2524" y="4"/>
                  </a:lnTo>
                  <a:lnTo>
                    <a:pt x="2529" y="4"/>
                  </a:lnTo>
                  <a:lnTo>
                    <a:pt x="2533" y="4"/>
                  </a:lnTo>
                  <a:lnTo>
                    <a:pt x="2538" y="3"/>
                  </a:lnTo>
                  <a:lnTo>
                    <a:pt x="2543" y="3"/>
                  </a:lnTo>
                  <a:lnTo>
                    <a:pt x="2547" y="3"/>
                  </a:lnTo>
                  <a:lnTo>
                    <a:pt x="2552" y="3"/>
                  </a:lnTo>
                  <a:lnTo>
                    <a:pt x="2556" y="3"/>
                  </a:lnTo>
                  <a:lnTo>
                    <a:pt x="2561" y="2"/>
                  </a:lnTo>
                  <a:lnTo>
                    <a:pt x="2566" y="2"/>
                  </a:lnTo>
                  <a:lnTo>
                    <a:pt x="2570" y="2"/>
                  </a:lnTo>
                  <a:lnTo>
                    <a:pt x="2575" y="2"/>
                  </a:lnTo>
                  <a:lnTo>
                    <a:pt x="2580" y="2"/>
                  </a:lnTo>
                  <a:lnTo>
                    <a:pt x="2584" y="2"/>
                  </a:lnTo>
                  <a:lnTo>
                    <a:pt x="2589" y="2"/>
                  </a:lnTo>
                  <a:lnTo>
                    <a:pt x="2593" y="2"/>
                  </a:lnTo>
                  <a:lnTo>
                    <a:pt x="2598" y="1"/>
                  </a:lnTo>
                  <a:lnTo>
                    <a:pt x="2603" y="1"/>
                  </a:lnTo>
                  <a:lnTo>
                    <a:pt x="2607" y="1"/>
                  </a:lnTo>
                  <a:lnTo>
                    <a:pt x="2612" y="1"/>
                  </a:lnTo>
                  <a:lnTo>
                    <a:pt x="2616" y="1"/>
                  </a:lnTo>
                  <a:lnTo>
                    <a:pt x="2621" y="1"/>
                  </a:lnTo>
                  <a:lnTo>
                    <a:pt x="2626" y="1"/>
                  </a:lnTo>
                  <a:lnTo>
                    <a:pt x="2630" y="1"/>
                  </a:lnTo>
                  <a:lnTo>
                    <a:pt x="2635" y="1"/>
                  </a:lnTo>
                  <a:lnTo>
                    <a:pt x="2640" y="1"/>
                  </a:lnTo>
                  <a:lnTo>
                    <a:pt x="2644" y="1"/>
                  </a:lnTo>
                  <a:lnTo>
                    <a:pt x="2649" y="1"/>
                  </a:lnTo>
                  <a:lnTo>
                    <a:pt x="2653" y="1"/>
                  </a:lnTo>
                  <a:lnTo>
                    <a:pt x="2658" y="0"/>
                  </a:lnTo>
                  <a:lnTo>
                    <a:pt x="2663" y="0"/>
                  </a:lnTo>
                  <a:lnTo>
                    <a:pt x="2667" y="0"/>
                  </a:lnTo>
                  <a:lnTo>
                    <a:pt x="2672" y="0"/>
                  </a:lnTo>
                  <a:lnTo>
                    <a:pt x="2676" y="0"/>
                  </a:lnTo>
                  <a:lnTo>
                    <a:pt x="2681" y="0"/>
                  </a:lnTo>
                  <a:lnTo>
                    <a:pt x="2686" y="0"/>
                  </a:lnTo>
                  <a:lnTo>
                    <a:pt x="2690" y="0"/>
                  </a:lnTo>
                  <a:lnTo>
                    <a:pt x="2695" y="0"/>
                  </a:lnTo>
                  <a:lnTo>
                    <a:pt x="2699" y="0"/>
                  </a:lnTo>
                  <a:lnTo>
                    <a:pt x="2704" y="0"/>
                  </a:lnTo>
                  <a:lnTo>
                    <a:pt x="2709" y="0"/>
                  </a:lnTo>
                  <a:lnTo>
                    <a:pt x="2713" y="0"/>
                  </a:lnTo>
                  <a:lnTo>
                    <a:pt x="2718" y="0"/>
                  </a:lnTo>
                  <a:lnTo>
                    <a:pt x="2723" y="0"/>
                  </a:lnTo>
                  <a:lnTo>
                    <a:pt x="2727" y="0"/>
                  </a:lnTo>
                  <a:lnTo>
                    <a:pt x="2732" y="0"/>
                  </a:lnTo>
                  <a:lnTo>
                    <a:pt x="2736" y="0"/>
                  </a:lnTo>
                  <a:lnTo>
                    <a:pt x="2741" y="0"/>
                  </a:lnTo>
                  <a:lnTo>
                    <a:pt x="2746" y="0"/>
                  </a:lnTo>
                  <a:lnTo>
                    <a:pt x="2750" y="0"/>
                  </a:lnTo>
                  <a:lnTo>
                    <a:pt x="2755" y="0"/>
                  </a:lnTo>
                  <a:lnTo>
                    <a:pt x="2760" y="0"/>
                  </a:lnTo>
                  <a:lnTo>
                    <a:pt x="2764" y="0"/>
                  </a:lnTo>
                  <a:lnTo>
                    <a:pt x="2769" y="0"/>
                  </a:lnTo>
                  <a:lnTo>
                    <a:pt x="2773" y="0"/>
                  </a:lnTo>
                  <a:lnTo>
                    <a:pt x="2778" y="0"/>
                  </a:lnTo>
                  <a:lnTo>
                    <a:pt x="2783" y="0"/>
                  </a:lnTo>
                  <a:lnTo>
                    <a:pt x="2787" y="0"/>
                  </a:lnTo>
                  <a:lnTo>
                    <a:pt x="2792" y="0"/>
                  </a:lnTo>
                  <a:lnTo>
                    <a:pt x="2796" y="0"/>
                  </a:lnTo>
                  <a:lnTo>
                    <a:pt x="2801" y="0"/>
                  </a:lnTo>
                  <a:lnTo>
                    <a:pt x="2806" y="0"/>
                  </a:lnTo>
                  <a:lnTo>
                    <a:pt x="2810" y="0"/>
                  </a:lnTo>
                  <a:lnTo>
                    <a:pt x="2815" y="0"/>
                  </a:lnTo>
                  <a:lnTo>
                    <a:pt x="2820" y="0"/>
                  </a:lnTo>
                  <a:lnTo>
                    <a:pt x="2824" y="0"/>
                  </a:lnTo>
                  <a:lnTo>
                    <a:pt x="2829" y="0"/>
                  </a:lnTo>
                  <a:lnTo>
                    <a:pt x="2833" y="0"/>
                  </a:lnTo>
                  <a:lnTo>
                    <a:pt x="2838" y="0"/>
                  </a:lnTo>
                  <a:lnTo>
                    <a:pt x="2843" y="0"/>
                  </a:lnTo>
                  <a:lnTo>
                    <a:pt x="2847" y="0"/>
                  </a:lnTo>
                  <a:lnTo>
                    <a:pt x="2852" y="0"/>
                  </a:lnTo>
                  <a:lnTo>
                    <a:pt x="2856" y="0"/>
                  </a:lnTo>
                  <a:lnTo>
                    <a:pt x="2861" y="0"/>
                  </a:lnTo>
                  <a:lnTo>
                    <a:pt x="2866" y="0"/>
                  </a:lnTo>
                  <a:lnTo>
                    <a:pt x="2870" y="0"/>
                  </a:lnTo>
                  <a:lnTo>
                    <a:pt x="2875" y="0"/>
                  </a:lnTo>
                  <a:lnTo>
                    <a:pt x="2880" y="0"/>
                  </a:lnTo>
                  <a:lnTo>
                    <a:pt x="2884" y="0"/>
                  </a:lnTo>
                  <a:lnTo>
                    <a:pt x="2889" y="0"/>
                  </a:lnTo>
                  <a:lnTo>
                    <a:pt x="2893" y="0"/>
                  </a:lnTo>
                  <a:lnTo>
                    <a:pt x="2898" y="0"/>
                  </a:lnTo>
                  <a:lnTo>
                    <a:pt x="2903" y="0"/>
                  </a:lnTo>
                  <a:lnTo>
                    <a:pt x="2907" y="0"/>
                  </a:lnTo>
                  <a:lnTo>
                    <a:pt x="2912" y="0"/>
                  </a:lnTo>
                  <a:lnTo>
                    <a:pt x="2916" y="0"/>
                  </a:lnTo>
                  <a:lnTo>
                    <a:pt x="2921" y="0"/>
                  </a:lnTo>
                  <a:lnTo>
                    <a:pt x="2926" y="0"/>
                  </a:lnTo>
                  <a:lnTo>
                    <a:pt x="2930" y="0"/>
                  </a:lnTo>
                  <a:lnTo>
                    <a:pt x="2935" y="0"/>
                  </a:lnTo>
                  <a:lnTo>
                    <a:pt x="2940" y="0"/>
                  </a:lnTo>
                  <a:lnTo>
                    <a:pt x="2944" y="0"/>
                  </a:lnTo>
                  <a:lnTo>
                    <a:pt x="2949" y="0"/>
                  </a:lnTo>
                  <a:lnTo>
                    <a:pt x="2953" y="0"/>
                  </a:lnTo>
                  <a:lnTo>
                    <a:pt x="2958" y="0"/>
                  </a:lnTo>
                  <a:lnTo>
                    <a:pt x="2963" y="0"/>
                  </a:lnTo>
                  <a:lnTo>
                    <a:pt x="2967" y="0"/>
                  </a:lnTo>
                  <a:lnTo>
                    <a:pt x="2972" y="0"/>
                  </a:lnTo>
                  <a:lnTo>
                    <a:pt x="2976" y="0"/>
                  </a:lnTo>
                  <a:lnTo>
                    <a:pt x="2981" y="0"/>
                  </a:lnTo>
                  <a:lnTo>
                    <a:pt x="2986" y="0"/>
                  </a:lnTo>
                  <a:lnTo>
                    <a:pt x="2990" y="0"/>
                  </a:lnTo>
                  <a:lnTo>
                    <a:pt x="2995" y="0"/>
                  </a:lnTo>
                  <a:lnTo>
                    <a:pt x="3000" y="0"/>
                  </a:lnTo>
                </a:path>
              </a:pathLst>
            </a:custGeom>
            <a:noFill/>
            <a:ln w="79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grpSp>
          <p:nvGrpSpPr>
            <p:cNvPr id="892" name="Group 180"/>
            <p:cNvGrpSpPr>
              <a:grpSpLocks/>
            </p:cNvGrpSpPr>
            <p:nvPr/>
          </p:nvGrpSpPr>
          <p:grpSpPr bwMode="auto">
            <a:xfrm>
              <a:off x="1673225" y="3714751"/>
              <a:ext cx="2921000" cy="2141538"/>
              <a:chOff x="918" y="2361"/>
              <a:chExt cx="1840" cy="1349"/>
            </a:xfrm>
          </p:grpSpPr>
          <p:sp>
            <p:nvSpPr>
              <p:cNvPr id="894" name="Line 182"/>
              <p:cNvSpPr>
                <a:spLocks noChangeShapeType="1"/>
              </p:cNvSpPr>
              <p:nvPr/>
            </p:nvSpPr>
            <p:spPr bwMode="auto">
              <a:xfrm>
                <a:off x="1029" y="3607"/>
                <a:ext cx="172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5" name="Line 183"/>
              <p:cNvSpPr>
                <a:spLocks noChangeShapeType="1"/>
              </p:cNvSpPr>
              <p:nvPr/>
            </p:nvSpPr>
            <p:spPr bwMode="auto">
              <a:xfrm flipV="1">
                <a:off x="1295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6" name="Line 184"/>
              <p:cNvSpPr>
                <a:spLocks noChangeShapeType="1"/>
              </p:cNvSpPr>
              <p:nvPr/>
            </p:nvSpPr>
            <p:spPr bwMode="auto">
              <a:xfrm flipV="1">
                <a:off x="1561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7" name="Line 185"/>
              <p:cNvSpPr>
                <a:spLocks noChangeShapeType="1"/>
              </p:cNvSpPr>
              <p:nvPr/>
            </p:nvSpPr>
            <p:spPr bwMode="auto">
              <a:xfrm flipV="1">
                <a:off x="1826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8" name="Line 186"/>
              <p:cNvSpPr>
                <a:spLocks noChangeShapeType="1"/>
              </p:cNvSpPr>
              <p:nvPr/>
            </p:nvSpPr>
            <p:spPr bwMode="auto">
              <a:xfrm flipV="1">
                <a:off x="2092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9" name="Line 187"/>
              <p:cNvSpPr>
                <a:spLocks noChangeShapeType="1"/>
              </p:cNvSpPr>
              <p:nvPr/>
            </p:nvSpPr>
            <p:spPr bwMode="auto">
              <a:xfrm flipV="1">
                <a:off x="2358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0" name="Line 188"/>
              <p:cNvSpPr>
                <a:spLocks noChangeShapeType="1"/>
              </p:cNvSpPr>
              <p:nvPr/>
            </p:nvSpPr>
            <p:spPr bwMode="auto">
              <a:xfrm flipV="1">
                <a:off x="2624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1" name="Line 189"/>
              <p:cNvSpPr>
                <a:spLocks noChangeShapeType="1"/>
              </p:cNvSpPr>
              <p:nvPr/>
            </p:nvSpPr>
            <p:spPr bwMode="auto">
              <a:xfrm flipV="1">
                <a:off x="1082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2" name="Line 190"/>
              <p:cNvSpPr>
                <a:spLocks noChangeShapeType="1"/>
              </p:cNvSpPr>
              <p:nvPr/>
            </p:nvSpPr>
            <p:spPr bwMode="auto">
              <a:xfrm flipV="1">
                <a:off x="1135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3" name="Line 191"/>
              <p:cNvSpPr>
                <a:spLocks noChangeShapeType="1"/>
              </p:cNvSpPr>
              <p:nvPr/>
            </p:nvSpPr>
            <p:spPr bwMode="auto">
              <a:xfrm flipV="1">
                <a:off x="1188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4" name="Line 192"/>
              <p:cNvSpPr>
                <a:spLocks noChangeShapeType="1"/>
              </p:cNvSpPr>
              <p:nvPr/>
            </p:nvSpPr>
            <p:spPr bwMode="auto">
              <a:xfrm flipV="1">
                <a:off x="1242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5" name="Line 193"/>
              <p:cNvSpPr>
                <a:spLocks noChangeShapeType="1"/>
              </p:cNvSpPr>
              <p:nvPr/>
            </p:nvSpPr>
            <p:spPr bwMode="auto">
              <a:xfrm flipV="1">
                <a:off x="1348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6" name="Line 194"/>
              <p:cNvSpPr>
                <a:spLocks noChangeShapeType="1"/>
              </p:cNvSpPr>
              <p:nvPr/>
            </p:nvSpPr>
            <p:spPr bwMode="auto">
              <a:xfrm flipV="1">
                <a:off x="1401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7" name="Line 195"/>
              <p:cNvSpPr>
                <a:spLocks noChangeShapeType="1"/>
              </p:cNvSpPr>
              <p:nvPr/>
            </p:nvSpPr>
            <p:spPr bwMode="auto">
              <a:xfrm flipV="1">
                <a:off x="1454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8" name="Line 196"/>
              <p:cNvSpPr>
                <a:spLocks noChangeShapeType="1"/>
              </p:cNvSpPr>
              <p:nvPr/>
            </p:nvSpPr>
            <p:spPr bwMode="auto">
              <a:xfrm flipV="1">
                <a:off x="1507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9" name="Line 197"/>
              <p:cNvSpPr>
                <a:spLocks noChangeShapeType="1"/>
              </p:cNvSpPr>
              <p:nvPr/>
            </p:nvSpPr>
            <p:spPr bwMode="auto">
              <a:xfrm flipV="1">
                <a:off x="1614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0" name="Line 198"/>
              <p:cNvSpPr>
                <a:spLocks noChangeShapeType="1"/>
              </p:cNvSpPr>
              <p:nvPr/>
            </p:nvSpPr>
            <p:spPr bwMode="auto">
              <a:xfrm flipV="1">
                <a:off x="1667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1" name="Line 199"/>
              <p:cNvSpPr>
                <a:spLocks noChangeShapeType="1"/>
              </p:cNvSpPr>
              <p:nvPr/>
            </p:nvSpPr>
            <p:spPr bwMode="auto">
              <a:xfrm flipV="1">
                <a:off x="1720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2" name="Line 200"/>
              <p:cNvSpPr>
                <a:spLocks noChangeShapeType="1"/>
              </p:cNvSpPr>
              <p:nvPr/>
            </p:nvSpPr>
            <p:spPr bwMode="auto">
              <a:xfrm flipV="1">
                <a:off x="1773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3" name="Line 201"/>
              <p:cNvSpPr>
                <a:spLocks noChangeShapeType="1"/>
              </p:cNvSpPr>
              <p:nvPr/>
            </p:nvSpPr>
            <p:spPr bwMode="auto">
              <a:xfrm flipV="1">
                <a:off x="1879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4" name="Line 202"/>
              <p:cNvSpPr>
                <a:spLocks noChangeShapeType="1"/>
              </p:cNvSpPr>
              <p:nvPr/>
            </p:nvSpPr>
            <p:spPr bwMode="auto">
              <a:xfrm flipV="1">
                <a:off x="1933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5" name="Line 203"/>
              <p:cNvSpPr>
                <a:spLocks noChangeShapeType="1"/>
              </p:cNvSpPr>
              <p:nvPr/>
            </p:nvSpPr>
            <p:spPr bwMode="auto">
              <a:xfrm flipV="1">
                <a:off x="1986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6" name="Line 204"/>
              <p:cNvSpPr>
                <a:spLocks noChangeShapeType="1"/>
              </p:cNvSpPr>
              <p:nvPr/>
            </p:nvSpPr>
            <p:spPr bwMode="auto">
              <a:xfrm flipV="1">
                <a:off x="2039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7" name="Line 205"/>
              <p:cNvSpPr>
                <a:spLocks noChangeShapeType="1"/>
              </p:cNvSpPr>
              <p:nvPr/>
            </p:nvSpPr>
            <p:spPr bwMode="auto">
              <a:xfrm flipV="1">
                <a:off x="2145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8" name="Line 206"/>
              <p:cNvSpPr>
                <a:spLocks noChangeShapeType="1"/>
              </p:cNvSpPr>
              <p:nvPr/>
            </p:nvSpPr>
            <p:spPr bwMode="auto">
              <a:xfrm flipV="1">
                <a:off x="2198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9" name="Line 207"/>
              <p:cNvSpPr>
                <a:spLocks noChangeShapeType="1"/>
              </p:cNvSpPr>
              <p:nvPr/>
            </p:nvSpPr>
            <p:spPr bwMode="auto">
              <a:xfrm flipV="1">
                <a:off x="2252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0" name="Line 208"/>
              <p:cNvSpPr>
                <a:spLocks noChangeShapeType="1"/>
              </p:cNvSpPr>
              <p:nvPr/>
            </p:nvSpPr>
            <p:spPr bwMode="auto">
              <a:xfrm flipV="1">
                <a:off x="2305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1" name="Line 209"/>
              <p:cNvSpPr>
                <a:spLocks noChangeShapeType="1"/>
              </p:cNvSpPr>
              <p:nvPr/>
            </p:nvSpPr>
            <p:spPr bwMode="auto">
              <a:xfrm flipV="1">
                <a:off x="2411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2" name="Line 210"/>
              <p:cNvSpPr>
                <a:spLocks noChangeShapeType="1"/>
              </p:cNvSpPr>
              <p:nvPr/>
            </p:nvSpPr>
            <p:spPr bwMode="auto">
              <a:xfrm flipV="1">
                <a:off x="2464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3" name="Line 211"/>
              <p:cNvSpPr>
                <a:spLocks noChangeShapeType="1"/>
              </p:cNvSpPr>
              <p:nvPr/>
            </p:nvSpPr>
            <p:spPr bwMode="auto">
              <a:xfrm flipV="1">
                <a:off x="2517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4" name="Line 212"/>
              <p:cNvSpPr>
                <a:spLocks noChangeShapeType="1"/>
              </p:cNvSpPr>
              <p:nvPr/>
            </p:nvSpPr>
            <p:spPr bwMode="auto">
              <a:xfrm flipV="1">
                <a:off x="2570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5" name="Line 213"/>
              <p:cNvSpPr>
                <a:spLocks noChangeShapeType="1"/>
              </p:cNvSpPr>
              <p:nvPr/>
            </p:nvSpPr>
            <p:spPr bwMode="auto">
              <a:xfrm flipV="1">
                <a:off x="2677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6" name="Line 214"/>
              <p:cNvSpPr>
                <a:spLocks noChangeShapeType="1"/>
              </p:cNvSpPr>
              <p:nvPr/>
            </p:nvSpPr>
            <p:spPr bwMode="auto">
              <a:xfrm flipV="1">
                <a:off x="2730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7" name="Rectangle 215"/>
              <p:cNvSpPr>
                <a:spLocks noChangeArrowheads="1"/>
              </p:cNvSpPr>
              <p:nvPr/>
            </p:nvSpPr>
            <p:spPr bwMode="auto">
              <a:xfrm>
                <a:off x="1016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8" name="Rectangle 216"/>
              <p:cNvSpPr>
                <a:spLocks noChangeArrowheads="1"/>
              </p:cNvSpPr>
              <p:nvPr/>
            </p:nvSpPr>
            <p:spPr bwMode="auto">
              <a:xfrm>
                <a:off x="1281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1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9" name="Rectangle 217"/>
              <p:cNvSpPr>
                <a:spLocks noChangeArrowheads="1"/>
              </p:cNvSpPr>
              <p:nvPr/>
            </p:nvSpPr>
            <p:spPr bwMode="auto">
              <a:xfrm>
                <a:off x="1548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0" name="Rectangle 218"/>
              <p:cNvSpPr>
                <a:spLocks noChangeArrowheads="1"/>
              </p:cNvSpPr>
              <p:nvPr/>
            </p:nvSpPr>
            <p:spPr bwMode="auto">
              <a:xfrm>
                <a:off x="1813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3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1" name="Rectangle 219"/>
              <p:cNvSpPr>
                <a:spLocks noChangeArrowheads="1"/>
              </p:cNvSpPr>
              <p:nvPr/>
            </p:nvSpPr>
            <p:spPr bwMode="auto">
              <a:xfrm>
                <a:off x="2079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4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" name="Rectangle 220"/>
              <p:cNvSpPr>
                <a:spLocks noChangeArrowheads="1"/>
              </p:cNvSpPr>
              <p:nvPr/>
            </p:nvSpPr>
            <p:spPr bwMode="auto">
              <a:xfrm>
                <a:off x="2345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5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3" name="Rectangle 221"/>
              <p:cNvSpPr>
                <a:spLocks noChangeArrowheads="1"/>
              </p:cNvSpPr>
              <p:nvPr/>
            </p:nvSpPr>
            <p:spPr bwMode="auto">
              <a:xfrm>
                <a:off x="2611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6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4" name="Line 222"/>
              <p:cNvSpPr>
                <a:spLocks noChangeShapeType="1"/>
              </p:cNvSpPr>
              <p:nvPr/>
            </p:nvSpPr>
            <p:spPr bwMode="auto">
              <a:xfrm>
                <a:off x="1029" y="2398"/>
                <a:ext cx="172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5" name="Line 223"/>
              <p:cNvSpPr>
                <a:spLocks noChangeShapeType="1"/>
              </p:cNvSpPr>
              <p:nvPr/>
            </p:nvSpPr>
            <p:spPr bwMode="auto">
              <a:xfrm>
                <a:off x="1295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6" name="Line 224"/>
              <p:cNvSpPr>
                <a:spLocks noChangeShapeType="1"/>
              </p:cNvSpPr>
              <p:nvPr/>
            </p:nvSpPr>
            <p:spPr bwMode="auto">
              <a:xfrm>
                <a:off x="1561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7" name="Line 225"/>
              <p:cNvSpPr>
                <a:spLocks noChangeShapeType="1"/>
              </p:cNvSpPr>
              <p:nvPr/>
            </p:nvSpPr>
            <p:spPr bwMode="auto">
              <a:xfrm>
                <a:off x="1826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8" name="Line 226"/>
              <p:cNvSpPr>
                <a:spLocks noChangeShapeType="1"/>
              </p:cNvSpPr>
              <p:nvPr/>
            </p:nvSpPr>
            <p:spPr bwMode="auto">
              <a:xfrm>
                <a:off x="2092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9" name="Line 227"/>
              <p:cNvSpPr>
                <a:spLocks noChangeShapeType="1"/>
              </p:cNvSpPr>
              <p:nvPr/>
            </p:nvSpPr>
            <p:spPr bwMode="auto">
              <a:xfrm>
                <a:off x="2358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0" name="Line 228"/>
              <p:cNvSpPr>
                <a:spLocks noChangeShapeType="1"/>
              </p:cNvSpPr>
              <p:nvPr/>
            </p:nvSpPr>
            <p:spPr bwMode="auto">
              <a:xfrm>
                <a:off x="2624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1" name="Line 229"/>
              <p:cNvSpPr>
                <a:spLocks noChangeShapeType="1"/>
              </p:cNvSpPr>
              <p:nvPr/>
            </p:nvSpPr>
            <p:spPr bwMode="auto">
              <a:xfrm>
                <a:off x="1082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2" name="Line 230"/>
              <p:cNvSpPr>
                <a:spLocks noChangeShapeType="1"/>
              </p:cNvSpPr>
              <p:nvPr/>
            </p:nvSpPr>
            <p:spPr bwMode="auto">
              <a:xfrm>
                <a:off x="1135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3" name="Line 231"/>
              <p:cNvSpPr>
                <a:spLocks noChangeShapeType="1"/>
              </p:cNvSpPr>
              <p:nvPr/>
            </p:nvSpPr>
            <p:spPr bwMode="auto">
              <a:xfrm>
                <a:off x="1188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4" name="Line 232"/>
              <p:cNvSpPr>
                <a:spLocks noChangeShapeType="1"/>
              </p:cNvSpPr>
              <p:nvPr/>
            </p:nvSpPr>
            <p:spPr bwMode="auto">
              <a:xfrm>
                <a:off x="1242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5" name="Line 233"/>
              <p:cNvSpPr>
                <a:spLocks noChangeShapeType="1"/>
              </p:cNvSpPr>
              <p:nvPr/>
            </p:nvSpPr>
            <p:spPr bwMode="auto">
              <a:xfrm>
                <a:off x="1348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6" name="Line 234"/>
              <p:cNvSpPr>
                <a:spLocks noChangeShapeType="1"/>
              </p:cNvSpPr>
              <p:nvPr/>
            </p:nvSpPr>
            <p:spPr bwMode="auto">
              <a:xfrm>
                <a:off x="1401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7" name="Line 235"/>
              <p:cNvSpPr>
                <a:spLocks noChangeShapeType="1"/>
              </p:cNvSpPr>
              <p:nvPr/>
            </p:nvSpPr>
            <p:spPr bwMode="auto">
              <a:xfrm>
                <a:off x="1454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8" name="Line 236"/>
              <p:cNvSpPr>
                <a:spLocks noChangeShapeType="1"/>
              </p:cNvSpPr>
              <p:nvPr/>
            </p:nvSpPr>
            <p:spPr bwMode="auto">
              <a:xfrm>
                <a:off x="1507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9" name="Line 237"/>
              <p:cNvSpPr>
                <a:spLocks noChangeShapeType="1"/>
              </p:cNvSpPr>
              <p:nvPr/>
            </p:nvSpPr>
            <p:spPr bwMode="auto">
              <a:xfrm>
                <a:off x="1614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0" name="Line 238"/>
              <p:cNvSpPr>
                <a:spLocks noChangeShapeType="1"/>
              </p:cNvSpPr>
              <p:nvPr/>
            </p:nvSpPr>
            <p:spPr bwMode="auto">
              <a:xfrm>
                <a:off x="1667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1" name="Line 239"/>
              <p:cNvSpPr>
                <a:spLocks noChangeShapeType="1"/>
              </p:cNvSpPr>
              <p:nvPr/>
            </p:nvSpPr>
            <p:spPr bwMode="auto">
              <a:xfrm>
                <a:off x="1720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2" name="Line 240"/>
              <p:cNvSpPr>
                <a:spLocks noChangeShapeType="1"/>
              </p:cNvSpPr>
              <p:nvPr/>
            </p:nvSpPr>
            <p:spPr bwMode="auto">
              <a:xfrm>
                <a:off x="1773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3" name="Line 241"/>
              <p:cNvSpPr>
                <a:spLocks noChangeShapeType="1"/>
              </p:cNvSpPr>
              <p:nvPr/>
            </p:nvSpPr>
            <p:spPr bwMode="auto">
              <a:xfrm>
                <a:off x="1879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4" name="Line 242"/>
              <p:cNvSpPr>
                <a:spLocks noChangeShapeType="1"/>
              </p:cNvSpPr>
              <p:nvPr/>
            </p:nvSpPr>
            <p:spPr bwMode="auto">
              <a:xfrm>
                <a:off x="1933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5" name="Line 243"/>
              <p:cNvSpPr>
                <a:spLocks noChangeShapeType="1"/>
              </p:cNvSpPr>
              <p:nvPr/>
            </p:nvSpPr>
            <p:spPr bwMode="auto">
              <a:xfrm>
                <a:off x="1986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6" name="Line 244"/>
              <p:cNvSpPr>
                <a:spLocks noChangeShapeType="1"/>
              </p:cNvSpPr>
              <p:nvPr/>
            </p:nvSpPr>
            <p:spPr bwMode="auto">
              <a:xfrm>
                <a:off x="2039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7" name="Line 245"/>
              <p:cNvSpPr>
                <a:spLocks noChangeShapeType="1"/>
              </p:cNvSpPr>
              <p:nvPr/>
            </p:nvSpPr>
            <p:spPr bwMode="auto">
              <a:xfrm>
                <a:off x="2145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8" name="Line 246"/>
              <p:cNvSpPr>
                <a:spLocks noChangeShapeType="1"/>
              </p:cNvSpPr>
              <p:nvPr/>
            </p:nvSpPr>
            <p:spPr bwMode="auto">
              <a:xfrm>
                <a:off x="2198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9" name="Line 247"/>
              <p:cNvSpPr>
                <a:spLocks noChangeShapeType="1"/>
              </p:cNvSpPr>
              <p:nvPr/>
            </p:nvSpPr>
            <p:spPr bwMode="auto">
              <a:xfrm>
                <a:off x="2252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0" name="Line 248"/>
              <p:cNvSpPr>
                <a:spLocks noChangeShapeType="1"/>
              </p:cNvSpPr>
              <p:nvPr/>
            </p:nvSpPr>
            <p:spPr bwMode="auto">
              <a:xfrm>
                <a:off x="2305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1" name="Line 249"/>
              <p:cNvSpPr>
                <a:spLocks noChangeShapeType="1"/>
              </p:cNvSpPr>
              <p:nvPr/>
            </p:nvSpPr>
            <p:spPr bwMode="auto">
              <a:xfrm>
                <a:off x="2411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2" name="Line 250"/>
              <p:cNvSpPr>
                <a:spLocks noChangeShapeType="1"/>
              </p:cNvSpPr>
              <p:nvPr/>
            </p:nvSpPr>
            <p:spPr bwMode="auto">
              <a:xfrm>
                <a:off x="2464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3" name="Line 251"/>
              <p:cNvSpPr>
                <a:spLocks noChangeShapeType="1"/>
              </p:cNvSpPr>
              <p:nvPr/>
            </p:nvSpPr>
            <p:spPr bwMode="auto">
              <a:xfrm>
                <a:off x="2517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4" name="Line 252"/>
              <p:cNvSpPr>
                <a:spLocks noChangeShapeType="1"/>
              </p:cNvSpPr>
              <p:nvPr/>
            </p:nvSpPr>
            <p:spPr bwMode="auto">
              <a:xfrm>
                <a:off x="2570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5" name="Line 253"/>
              <p:cNvSpPr>
                <a:spLocks noChangeShapeType="1"/>
              </p:cNvSpPr>
              <p:nvPr/>
            </p:nvSpPr>
            <p:spPr bwMode="auto">
              <a:xfrm>
                <a:off x="2677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6" name="Line 254"/>
              <p:cNvSpPr>
                <a:spLocks noChangeShapeType="1"/>
              </p:cNvSpPr>
              <p:nvPr/>
            </p:nvSpPr>
            <p:spPr bwMode="auto">
              <a:xfrm>
                <a:off x="2730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7" name="Line 255"/>
              <p:cNvSpPr>
                <a:spLocks noChangeShapeType="1"/>
              </p:cNvSpPr>
              <p:nvPr/>
            </p:nvSpPr>
            <p:spPr bwMode="auto">
              <a:xfrm flipV="1">
                <a:off x="1029" y="2398"/>
                <a:ext cx="1" cy="120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8" name="Line 256"/>
              <p:cNvSpPr>
                <a:spLocks noChangeShapeType="1"/>
              </p:cNvSpPr>
              <p:nvPr/>
            </p:nvSpPr>
            <p:spPr bwMode="auto">
              <a:xfrm>
                <a:off x="1030" y="3405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9" name="Line 257"/>
              <p:cNvSpPr>
                <a:spLocks noChangeShapeType="1"/>
              </p:cNvSpPr>
              <p:nvPr/>
            </p:nvSpPr>
            <p:spPr bwMode="auto">
              <a:xfrm>
                <a:off x="1030" y="3204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0" name="Line 258"/>
              <p:cNvSpPr>
                <a:spLocks noChangeShapeType="1"/>
              </p:cNvSpPr>
              <p:nvPr/>
            </p:nvSpPr>
            <p:spPr bwMode="auto">
              <a:xfrm>
                <a:off x="1030" y="3003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1" name="Line 259"/>
              <p:cNvSpPr>
                <a:spLocks noChangeShapeType="1"/>
              </p:cNvSpPr>
              <p:nvPr/>
            </p:nvSpPr>
            <p:spPr bwMode="auto">
              <a:xfrm>
                <a:off x="1030" y="2801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2" name="Line 260"/>
              <p:cNvSpPr>
                <a:spLocks noChangeShapeType="1"/>
              </p:cNvSpPr>
              <p:nvPr/>
            </p:nvSpPr>
            <p:spPr bwMode="auto">
              <a:xfrm>
                <a:off x="1030" y="2599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3" name="Rectangle 261"/>
              <p:cNvSpPr>
                <a:spLocks noChangeArrowheads="1"/>
              </p:cNvSpPr>
              <p:nvPr/>
            </p:nvSpPr>
            <p:spPr bwMode="auto">
              <a:xfrm>
                <a:off x="918" y="3569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0.0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4" name="Rectangle 262"/>
              <p:cNvSpPr>
                <a:spLocks noChangeArrowheads="1"/>
              </p:cNvSpPr>
              <p:nvPr/>
            </p:nvSpPr>
            <p:spPr bwMode="auto">
              <a:xfrm>
                <a:off x="918" y="3368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0.1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5" name="Rectangle 263"/>
              <p:cNvSpPr>
                <a:spLocks noChangeArrowheads="1"/>
              </p:cNvSpPr>
              <p:nvPr/>
            </p:nvSpPr>
            <p:spPr bwMode="auto">
              <a:xfrm>
                <a:off x="918" y="3166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0.2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6" name="Rectangle 264"/>
              <p:cNvSpPr>
                <a:spLocks noChangeArrowheads="1"/>
              </p:cNvSpPr>
              <p:nvPr/>
            </p:nvSpPr>
            <p:spPr bwMode="auto">
              <a:xfrm>
                <a:off x="918" y="2965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0.3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7" name="Rectangle 265"/>
              <p:cNvSpPr>
                <a:spLocks noChangeArrowheads="1"/>
              </p:cNvSpPr>
              <p:nvPr/>
            </p:nvSpPr>
            <p:spPr bwMode="auto">
              <a:xfrm>
                <a:off x="918" y="2763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0.4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8" name="Rectangle 266"/>
              <p:cNvSpPr>
                <a:spLocks noChangeArrowheads="1"/>
              </p:cNvSpPr>
              <p:nvPr/>
            </p:nvSpPr>
            <p:spPr bwMode="auto">
              <a:xfrm>
                <a:off x="918" y="2562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0.5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9" name="Rectangle 267"/>
              <p:cNvSpPr>
                <a:spLocks noChangeArrowheads="1"/>
              </p:cNvSpPr>
              <p:nvPr/>
            </p:nvSpPr>
            <p:spPr bwMode="auto">
              <a:xfrm>
                <a:off x="918" y="2361"/>
                <a:ext cx="8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0.6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0" name="Line 268"/>
              <p:cNvSpPr>
                <a:spLocks noChangeShapeType="1"/>
              </p:cNvSpPr>
              <p:nvPr/>
            </p:nvSpPr>
            <p:spPr bwMode="auto">
              <a:xfrm flipV="1">
                <a:off x="2757" y="2398"/>
                <a:ext cx="1" cy="120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1" name="Line 269"/>
              <p:cNvSpPr>
                <a:spLocks noChangeShapeType="1"/>
              </p:cNvSpPr>
              <p:nvPr/>
            </p:nvSpPr>
            <p:spPr bwMode="auto">
              <a:xfrm flipH="1">
                <a:off x="2740" y="3405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2" name="Line 270"/>
              <p:cNvSpPr>
                <a:spLocks noChangeShapeType="1"/>
              </p:cNvSpPr>
              <p:nvPr/>
            </p:nvSpPr>
            <p:spPr bwMode="auto">
              <a:xfrm flipH="1">
                <a:off x="2740" y="3204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3" name="Line 271"/>
              <p:cNvSpPr>
                <a:spLocks noChangeShapeType="1"/>
              </p:cNvSpPr>
              <p:nvPr/>
            </p:nvSpPr>
            <p:spPr bwMode="auto">
              <a:xfrm flipH="1">
                <a:off x="2740" y="3003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4" name="Line 272"/>
              <p:cNvSpPr>
                <a:spLocks noChangeShapeType="1"/>
              </p:cNvSpPr>
              <p:nvPr/>
            </p:nvSpPr>
            <p:spPr bwMode="auto">
              <a:xfrm flipH="1">
                <a:off x="2740" y="2801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5" name="Line 273"/>
              <p:cNvSpPr>
                <a:spLocks noChangeShapeType="1"/>
              </p:cNvSpPr>
              <p:nvPr/>
            </p:nvSpPr>
            <p:spPr bwMode="auto">
              <a:xfrm flipH="1">
                <a:off x="2740" y="2599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6" name="Freeform 274"/>
              <p:cNvSpPr>
                <a:spLocks/>
              </p:cNvSpPr>
              <p:nvPr/>
            </p:nvSpPr>
            <p:spPr bwMode="auto">
              <a:xfrm flipV="1">
                <a:off x="1029" y="2476"/>
                <a:ext cx="1728" cy="1131"/>
              </a:xfrm>
              <a:custGeom>
                <a:avLst/>
                <a:gdLst>
                  <a:gd name="T0" fmla="*/ 1 w 3000"/>
                  <a:gd name="T1" fmla="*/ 0 h 1964"/>
                  <a:gd name="T2" fmla="*/ 1 w 3000"/>
                  <a:gd name="T3" fmla="*/ 0 h 1964"/>
                  <a:gd name="T4" fmla="*/ 1 w 3000"/>
                  <a:gd name="T5" fmla="*/ 0 h 1964"/>
                  <a:gd name="T6" fmla="*/ 1 w 3000"/>
                  <a:gd name="T7" fmla="*/ 0 h 1964"/>
                  <a:gd name="T8" fmla="*/ 2 w 3000"/>
                  <a:gd name="T9" fmla="*/ 1 h 1964"/>
                  <a:gd name="T10" fmla="*/ 2 w 3000"/>
                  <a:gd name="T11" fmla="*/ 1 h 1964"/>
                  <a:gd name="T12" fmla="*/ 2 w 3000"/>
                  <a:gd name="T13" fmla="*/ 1 h 1964"/>
                  <a:gd name="T14" fmla="*/ 3 w 3000"/>
                  <a:gd name="T15" fmla="*/ 1 h 1964"/>
                  <a:gd name="T16" fmla="*/ 3 w 3000"/>
                  <a:gd name="T17" fmla="*/ 1 h 1964"/>
                  <a:gd name="T18" fmla="*/ 3 w 3000"/>
                  <a:gd name="T19" fmla="*/ 1 h 1964"/>
                  <a:gd name="T20" fmla="*/ 4 w 3000"/>
                  <a:gd name="T21" fmla="*/ 1 h 1964"/>
                  <a:gd name="T22" fmla="*/ 4 w 3000"/>
                  <a:gd name="T23" fmla="*/ 1 h 1964"/>
                  <a:gd name="T24" fmla="*/ 5 w 3000"/>
                  <a:gd name="T25" fmla="*/ 1 h 1964"/>
                  <a:gd name="T26" fmla="*/ 5 w 3000"/>
                  <a:gd name="T27" fmla="*/ 2 h 1964"/>
                  <a:gd name="T28" fmla="*/ 5 w 3000"/>
                  <a:gd name="T29" fmla="*/ 2 h 1964"/>
                  <a:gd name="T30" fmla="*/ 6 w 3000"/>
                  <a:gd name="T31" fmla="*/ 3 h 1964"/>
                  <a:gd name="T32" fmla="*/ 6 w 3000"/>
                  <a:gd name="T33" fmla="*/ 4 h 1964"/>
                  <a:gd name="T34" fmla="*/ 6 w 3000"/>
                  <a:gd name="T35" fmla="*/ 5 h 1964"/>
                  <a:gd name="T36" fmla="*/ 7 w 3000"/>
                  <a:gd name="T37" fmla="*/ 6 h 1964"/>
                  <a:gd name="T38" fmla="*/ 7 w 3000"/>
                  <a:gd name="T39" fmla="*/ 7 h 1964"/>
                  <a:gd name="T40" fmla="*/ 7 w 3000"/>
                  <a:gd name="T41" fmla="*/ 9 h 1964"/>
                  <a:gd name="T42" fmla="*/ 8 w 3000"/>
                  <a:gd name="T43" fmla="*/ 10 h 1964"/>
                  <a:gd name="T44" fmla="*/ 8 w 3000"/>
                  <a:gd name="T45" fmla="*/ 11 h 1964"/>
                  <a:gd name="T46" fmla="*/ 8 w 3000"/>
                  <a:gd name="T47" fmla="*/ 12 h 1964"/>
                  <a:gd name="T48" fmla="*/ 9 w 3000"/>
                  <a:gd name="T49" fmla="*/ 13 h 1964"/>
                  <a:gd name="T50" fmla="*/ 9 w 3000"/>
                  <a:gd name="T51" fmla="*/ 13 h 1964"/>
                  <a:gd name="T52" fmla="*/ 10 w 3000"/>
                  <a:gd name="T53" fmla="*/ 13 h 1964"/>
                  <a:gd name="T54" fmla="*/ 10 w 3000"/>
                  <a:gd name="T55" fmla="*/ 13 h 1964"/>
                  <a:gd name="T56" fmla="*/ 10 w 3000"/>
                  <a:gd name="T57" fmla="*/ 13 h 1964"/>
                  <a:gd name="T58" fmla="*/ 10 w 3000"/>
                  <a:gd name="T59" fmla="*/ 12 h 1964"/>
                  <a:gd name="T60" fmla="*/ 11 w 3000"/>
                  <a:gd name="T61" fmla="*/ 12 h 1964"/>
                  <a:gd name="T62" fmla="*/ 12 w 3000"/>
                  <a:gd name="T63" fmla="*/ 10 h 1964"/>
                  <a:gd name="T64" fmla="*/ 12 w 3000"/>
                  <a:gd name="T65" fmla="*/ 10 h 1964"/>
                  <a:gd name="T66" fmla="*/ 12 w 3000"/>
                  <a:gd name="T67" fmla="*/ 8 h 1964"/>
                  <a:gd name="T68" fmla="*/ 12 w 3000"/>
                  <a:gd name="T69" fmla="*/ 7 h 1964"/>
                  <a:gd name="T70" fmla="*/ 13 w 3000"/>
                  <a:gd name="T71" fmla="*/ 6 h 1964"/>
                  <a:gd name="T72" fmla="*/ 13 w 3000"/>
                  <a:gd name="T73" fmla="*/ 5 h 1964"/>
                  <a:gd name="T74" fmla="*/ 13 w 3000"/>
                  <a:gd name="T75" fmla="*/ 3 h 1964"/>
                  <a:gd name="T76" fmla="*/ 14 w 3000"/>
                  <a:gd name="T77" fmla="*/ 3 h 1964"/>
                  <a:gd name="T78" fmla="*/ 14 w 3000"/>
                  <a:gd name="T79" fmla="*/ 2 h 1964"/>
                  <a:gd name="T80" fmla="*/ 14 w 3000"/>
                  <a:gd name="T81" fmla="*/ 2 h 1964"/>
                  <a:gd name="T82" fmla="*/ 15 w 3000"/>
                  <a:gd name="T83" fmla="*/ 1 h 1964"/>
                  <a:gd name="T84" fmla="*/ 15 w 3000"/>
                  <a:gd name="T85" fmla="*/ 1 h 1964"/>
                  <a:gd name="T86" fmla="*/ 16 w 3000"/>
                  <a:gd name="T87" fmla="*/ 1 h 1964"/>
                  <a:gd name="T88" fmla="*/ 16 w 3000"/>
                  <a:gd name="T89" fmla="*/ 1 h 1964"/>
                  <a:gd name="T90" fmla="*/ 16 w 3000"/>
                  <a:gd name="T91" fmla="*/ 1 h 1964"/>
                  <a:gd name="T92" fmla="*/ 17 w 3000"/>
                  <a:gd name="T93" fmla="*/ 1 h 1964"/>
                  <a:gd name="T94" fmla="*/ 17 w 3000"/>
                  <a:gd name="T95" fmla="*/ 1 h 1964"/>
                  <a:gd name="T96" fmla="*/ 17 w 3000"/>
                  <a:gd name="T97" fmla="*/ 1 h 1964"/>
                  <a:gd name="T98" fmla="*/ 18 w 3000"/>
                  <a:gd name="T99" fmla="*/ 1 h 1964"/>
                  <a:gd name="T100" fmla="*/ 18 w 3000"/>
                  <a:gd name="T101" fmla="*/ 0 h 1964"/>
                  <a:gd name="T102" fmla="*/ 18 w 3000"/>
                  <a:gd name="T103" fmla="*/ 0 h 1964"/>
                  <a:gd name="T104" fmla="*/ 18 w 3000"/>
                  <a:gd name="T105" fmla="*/ 0 h 1964"/>
                  <a:gd name="T106" fmla="*/ 19 w 3000"/>
                  <a:gd name="T107" fmla="*/ 0 h 1964"/>
                  <a:gd name="T108" fmla="*/ 19 w 3000"/>
                  <a:gd name="T109" fmla="*/ 0 h 1964"/>
                  <a:gd name="T110" fmla="*/ 20 w 3000"/>
                  <a:gd name="T111" fmla="*/ 0 h 1964"/>
                  <a:gd name="T112" fmla="*/ 20 w 3000"/>
                  <a:gd name="T113" fmla="*/ 0 h 1964"/>
                  <a:gd name="T114" fmla="*/ 21 w 3000"/>
                  <a:gd name="T115" fmla="*/ 0 h 1964"/>
                  <a:gd name="T116" fmla="*/ 21 w 3000"/>
                  <a:gd name="T117" fmla="*/ 0 h 196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00"/>
                  <a:gd name="T178" fmla="*/ 0 h 1964"/>
                  <a:gd name="T179" fmla="*/ 3000 w 3000"/>
                  <a:gd name="T180" fmla="*/ 1964 h 196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00" h="1964">
                    <a:moveTo>
                      <a:pt x="0" y="0"/>
                    </a:move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41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8" y="0"/>
                    </a:lnTo>
                    <a:lnTo>
                      <a:pt x="83" y="0"/>
                    </a:lnTo>
                    <a:lnTo>
                      <a:pt x="87" y="0"/>
                    </a:lnTo>
                    <a:lnTo>
                      <a:pt x="92" y="0"/>
                    </a:lnTo>
                    <a:lnTo>
                      <a:pt x="96" y="0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10" y="0"/>
                    </a:lnTo>
                    <a:lnTo>
                      <a:pt x="115" y="0"/>
                    </a:lnTo>
                    <a:lnTo>
                      <a:pt x="120" y="0"/>
                    </a:lnTo>
                    <a:lnTo>
                      <a:pt x="124" y="0"/>
                    </a:lnTo>
                    <a:lnTo>
                      <a:pt x="129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43" y="0"/>
                    </a:lnTo>
                    <a:lnTo>
                      <a:pt x="147" y="0"/>
                    </a:lnTo>
                    <a:lnTo>
                      <a:pt x="152" y="0"/>
                    </a:lnTo>
                    <a:lnTo>
                      <a:pt x="156" y="1"/>
                    </a:lnTo>
                    <a:lnTo>
                      <a:pt x="161" y="0"/>
                    </a:lnTo>
                    <a:lnTo>
                      <a:pt x="166" y="2"/>
                    </a:lnTo>
                    <a:lnTo>
                      <a:pt x="170" y="0"/>
                    </a:lnTo>
                    <a:lnTo>
                      <a:pt x="175" y="1"/>
                    </a:lnTo>
                    <a:lnTo>
                      <a:pt x="180" y="0"/>
                    </a:lnTo>
                    <a:lnTo>
                      <a:pt x="184" y="1"/>
                    </a:lnTo>
                    <a:lnTo>
                      <a:pt x="189" y="1"/>
                    </a:lnTo>
                    <a:lnTo>
                      <a:pt x="193" y="2"/>
                    </a:lnTo>
                    <a:lnTo>
                      <a:pt x="198" y="0"/>
                    </a:lnTo>
                    <a:lnTo>
                      <a:pt x="203" y="1"/>
                    </a:lnTo>
                    <a:lnTo>
                      <a:pt x="207" y="1"/>
                    </a:lnTo>
                    <a:lnTo>
                      <a:pt x="212" y="0"/>
                    </a:lnTo>
                    <a:lnTo>
                      <a:pt x="216" y="1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0" y="1"/>
                    </a:lnTo>
                    <a:lnTo>
                      <a:pt x="235" y="2"/>
                    </a:lnTo>
                    <a:lnTo>
                      <a:pt x="240" y="1"/>
                    </a:lnTo>
                    <a:lnTo>
                      <a:pt x="244" y="2"/>
                    </a:lnTo>
                    <a:lnTo>
                      <a:pt x="249" y="1"/>
                    </a:lnTo>
                    <a:lnTo>
                      <a:pt x="253" y="2"/>
                    </a:lnTo>
                    <a:lnTo>
                      <a:pt x="258" y="2"/>
                    </a:lnTo>
                    <a:lnTo>
                      <a:pt x="263" y="0"/>
                    </a:lnTo>
                    <a:lnTo>
                      <a:pt x="267" y="2"/>
                    </a:lnTo>
                    <a:lnTo>
                      <a:pt x="272" y="3"/>
                    </a:lnTo>
                    <a:lnTo>
                      <a:pt x="276" y="2"/>
                    </a:lnTo>
                    <a:lnTo>
                      <a:pt x="281" y="2"/>
                    </a:lnTo>
                    <a:lnTo>
                      <a:pt x="286" y="2"/>
                    </a:lnTo>
                    <a:lnTo>
                      <a:pt x="290" y="5"/>
                    </a:lnTo>
                    <a:lnTo>
                      <a:pt x="295" y="6"/>
                    </a:lnTo>
                    <a:lnTo>
                      <a:pt x="300" y="5"/>
                    </a:lnTo>
                    <a:lnTo>
                      <a:pt x="304" y="4"/>
                    </a:lnTo>
                    <a:lnTo>
                      <a:pt x="309" y="4"/>
                    </a:lnTo>
                    <a:lnTo>
                      <a:pt x="313" y="4"/>
                    </a:lnTo>
                    <a:lnTo>
                      <a:pt x="318" y="7"/>
                    </a:lnTo>
                    <a:lnTo>
                      <a:pt x="323" y="7"/>
                    </a:lnTo>
                    <a:lnTo>
                      <a:pt x="327" y="7"/>
                    </a:lnTo>
                    <a:lnTo>
                      <a:pt x="332" y="7"/>
                    </a:lnTo>
                    <a:lnTo>
                      <a:pt x="336" y="6"/>
                    </a:lnTo>
                    <a:lnTo>
                      <a:pt x="341" y="8"/>
                    </a:lnTo>
                    <a:lnTo>
                      <a:pt x="346" y="8"/>
                    </a:lnTo>
                    <a:lnTo>
                      <a:pt x="350" y="8"/>
                    </a:lnTo>
                    <a:lnTo>
                      <a:pt x="355" y="9"/>
                    </a:lnTo>
                    <a:lnTo>
                      <a:pt x="360" y="10"/>
                    </a:lnTo>
                    <a:lnTo>
                      <a:pt x="364" y="12"/>
                    </a:lnTo>
                    <a:lnTo>
                      <a:pt x="369" y="11"/>
                    </a:lnTo>
                    <a:lnTo>
                      <a:pt x="373" y="14"/>
                    </a:lnTo>
                    <a:lnTo>
                      <a:pt x="378" y="12"/>
                    </a:lnTo>
                    <a:lnTo>
                      <a:pt x="383" y="14"/>
                    </a:lnTo>
                    <a:lnTo>
                      <a:pt x="387" y="13"/>
                    </a:lnTo>
                    <a:lnTo>
                      <a:pt x="392" y="17"/>
                    </a:lnTo>
                    <a:lnTo>
                      <a:pt x="396" y="16"/>
                    </a:lnTo>
                    <a:lnTo>
                      <a:pt x="401" y="17"/>
                    </a:lnTo>
                    <a:lnTo>
                      <a:pt x="406" y="16"/>
                    </a:lnTo>
                    <a:lnTo>
                      <a:pt x="410" y="19"/>
                    </a:lnTo>
                    <a:lnTo>
                      <a:pt x="415" y="19"/>
                    </a:lnTo>
                    <a:lnTo>
                      <a:pt x="420" y="18"/>
                    </a:lnTo>
                    <a:lnTo>
                      <a:pt x="424" y="18"/>
                    </a:lnTo>
                    <a:lnTo>
                      <a:pt x="429" y="24"/>
                    </a:lnTo>
                    <a:lnTo>
                      <a:pt x="433" y="23"/>
                    </a:lnTo>
                    <a:lnTo>
                      <a:pt x="438" y="23"/>
                    </a:lnTo>
                    <a:lnTo>
                      <a:pt x="443" y="25"/>
                    </a:lnTo>
                    <a:lnTo>
                      <a:pt x="447" y="28"/>
                    </a:lnTo>
                    <a:lnTo>
                      <a:pt x="452" y="26"/>
                    </a:lnTo>
                    <a:lnTo>
                      <a:pt x="456" y="28"/>
                    </a:lnTo>
                    <a:lnTo>
                      <a:pt x="461" y="29"/>
                    </a:lnTo>
                    <a:lnTo>
                      <a:pt x="466" y="31"/>
                    </a:lnTo>
                    <a:lnTo>
                      <a:pt x="470" y="28"/>
                    </a:lnTo>
                    <a:lnTo>
                      <a:pt x="475" y="36"/>
                    </a:lnTo>
                    <a:lnTo>
                      <a:pt x="480" y="33"/>
                    </a:lnTo>
                    <a:lnTo>
                      <a:pt x="484" y="33"/>
                    </a:lnTo>
                    <a:lnTo>
                      <a:pt x="489" y="45"/>
                    </a:lnTo>
                    <a:lnTo>
                      <a:pt x="493" y="37"/>
                    </a:lnTo>
                    <a:lnTo>
                      <a:pt x="498" y="50"/>
                    </a:lnTo>
                    <a:lnTo>
                      <a:pt x="503" y="46"/>
                    </a:lnTo>
                    <a:lnTo>
                      <a:pt x="507" y="49"/>
                    </a:lnTo>
                    <a:lnTo>
                      <a:pt x="512" y="56"/>
                    </a:lnTo>
                    <a:lnTo>
                      <a:pt x="516" y="56"/>
                    </a:lnTo>
                    <a:lnTo>
                      <a:pt x="521" y="49"/>
                    </a:lnTo>
                    <a:lnTo>
                      <a:pt x="526" y="51"/>
                    </a:lnTo>
                    <a:lnTo>
                      <a:pt x="530" y="60"/>
                    </a:lnTo>
                    <a:lnTo>
                      <a:pt x="535" y="61"/>
                    </a:lnTo>
                    <a:lnTo>
                      <a:pt x="540" y="66"/>
                    </a:lnTo>
                    <a:lnTo>
                      <a:pt x="544" y="68"/>
                    </a:lnTo>
                    <a:lnTo>
                      <a:pt x="549" y="75"/>
                    </a:lnTo>
                    <a:lnTo>
                      <a:pt x="553" y="77"/>
                    </a:lnTo>
                    <a:lnTo>
                      <a:pt x="558" y="86"/>
                    </a:lnTo>
                    <a:lnTo>
                      <a:pt x="563" y="80"/>
                    </a:lnTo>
                    <a:lnTo>
                      <a:pt x="567" y="88"/>
                    </a:lnTo>
                    <a:lnTo>
                      <a:pt x="572" y="92"/>
                    </a:lnTo>
                    <a:lnTo>
                      <a:pt x="576" y="79"/>
                    </a:lnTo>
                    <a:lnTo>
                      <a:pt x="581" y="94"/>
                    </a:lnTo>
                    <a:lnTo>
                      <a:pt x="586" y="97"/>
                    </a:lnTo>
                    <a:lnTo>
                      <a:pt x="590" y="99"/>
                    </a:lnTo>
                    <a:lnTo>
                      <a:pt x="595" y="105"/>
                    </a:lnTo>
                    <a:lnTo>
                      <a:pt x="600" y="117"/>
                    </a:lnTo>
                    <a:lnTo>
                      <a:pt x="604" y="121"/>
                    </a:lnTo>
                    <a:lnTo>
                      <a:pt x="609" y="106"/>
                    </a:lnTo>
                    <a:lnTo>
                      <a:pt x="613" y="124"/>
                    </a:lnTo>
                    <a:lnTo>
                      <a:pt x="618" y="133"/>
                    </a:lnTo>
                    <a:lnTo>
                      <a:pt x="623" y="145"/>
                    </a:lnTo>
                    <a:lnTo>
                      <a:pt x="627" y="131"/>
                    </a:lnTo>
                    <a:lnTo>
                      <a:pt x="632" y="140"/>
                    </a:lnTo>
                    <a:lnTo>
                      <a:pt x="636" y="154"/>
                    </a:lnTo>
                    <a:lnTo>
                      <a:pt x="641" y="161"/>
                    </a:lnTo>
                    <a:lnTo>
                      <a:pt x="646" y="164"/>
                    </a:lnTo>
                    <a:lnTo>
                      <a:pt x="650" y="160"/>
                    </a:lnTo>
                    <a:lnTo>
                      <a:pt x="655" y="152"/>
                    </a:lnTo>
                    <a:lnTo>
                      <a:pt x="660" y="177"/>
                    </a:lnTo>
                    <a:lnTo>
                      <a:pt x="664" y="188"/>
                    </a:lnTo>
                    <a:lnTo>
                      <a:pt x="669" y="187"/>
                    </a:lnTo>
                    <a:lnTo>
                      <a:pt x="673" y="185"/>
                    </a:lnTo>
                    <a:lnTo>
                      <a:pt x="678" y="213"/>
                    </a:lnTo>
                    <a:lnTo>
                      <a:pt x="683" y="204"/>
                    </a:lnTo>
                    <a:lnTo>
                      <a:pt x="687" y="193"/>
                    </a:lnTo>
                    <a:lnTo>
                      <a:pt x="692" y="233"/>
                    </a:lnTo>
                    <a:lnTo>
                      <a:pt x="696" y="213"/>
                    </a:lnTo>
                    <a:lnTo>
                      <a:pt x="701" y="221"/>
                    </a:lnTo>
                    <a:lnTo>
                      <a:pt x="706" y="246"/>
                    </a:lnTo>
                    <a:lnTo>
                      <a:pt x="710" y="254"/>
                    </a:lnTo>
                    <a:lnTo>
                      <a:pt x="715" y="255"/>
                    </a:lnTo>
                    <a:lnTo>
                      <a:pt x="720" y="266"/>
                    </a:lnTo>
                    <a:lnTo>
                      <a:pt x="724" y="252"/>
                    </a:lnTo>
                    <a:lnTo>
                      <a:pt x="729" y="309"/>
                    </a:lnTo>
                    <a:lnTo>
                      <a:pt x="733" y="283"/>
                    </a:lnTo>
                    <a:lnTo>
                      <a:pt x="738" y="293"/>
                    </a:lnTo>
                    <a:lnTo>
                      <a:pt x="743" y="292"/>
                    </a:lnTo>
                    <a:lnTo>
                      <a:pt x="747" y="316"/>
                    </a:lnTo>
                    <a:lnTo>
                      <a:pt x="752" y="312"/>
                    </a:lnTo>
                    <a:lnTo>
                      <a:pt x="756" y="333"/>
                    </a:lnTo>
                    <a:lnTo>
                      <a:pt x="761" y="337"/>
                    </a:lnTo>
                    <a:lnTo>
                      <a:pt x="766" y="343"/>
                    </a:lnTo>
                    <a:lnTo>
                      <a:pt x="770" y="363"/>
                    </a:lnTo>
                    <a:lnTo>
                      <a:pt x="775" y="366"/>
                    </a:lnTo>
                    <a:lnTo>
                      <a:pt x="780" y="394"/>
                    </a:lnTo>
                    <a:lnTo>
                      <a:pt x="784" y="368"/>
                    </a:lnTo>
                    <a:lnTo>
                      <a:pt x="789" y="405"/>
                    </a:lnTo>
                    <a:lnTo>
                      <a:pt x="793" y="387"/>
                    </a:lnTo>
                    <a:lnTo>
                      <a:pt x="798" y="418"/>
                    </a:lnTo>
                    <a:lnTo>
                      <a:pt x="803" y="444"/>
                    </a:lnTo>
                    <a:lnTo>
                      <a:pt x="807" y="415"/>
                    </a:lnTo>
                    <a:lnTo>
                      <a:pt x="812" y="446"/>
                    </a:lnTo>
                    <a:lnTo>
                      <a:pt x="816" y="477"/>
                    </a:lnTo>
                    <a:lnTo>
                      <a:pt x="821" y="488"/>
                    </a:lnTo>
                    <a:lnTo>
                      <a:pt x="826" y="485"/>
                    </a:lnTo>
                    <a:lnTo>
                      <a:pt x="830" y="511"/>
                    </a:lnTo>
                    <a:lnTo>
                      <a:pt x="835" y="517"/>
                    </a:lnTo>
                    <a:lnTo>
                      <a:pt x="840" y="525"/>
                    </a:lnTo>
                    <a:lnTo>
                      <a:pt x="844" y="523"/>
                    </a:lnTo>
                    <a:lnTo>
                      <a:pt x="849" y="527"/>
                    </a:lnTo>
                    <a:lnTo>
                      <a:pt x="853" y="564"/>
                    </a:lnTo>
                    <a:lnTo>
                      <a:pt x="858" y="576"/>
                    </a:lnTo>
                    <a:lnTo>
                      <a:pt x="863" y="565"/>
                    </a:lnTo>
                    <a:lnTo>
                      <a:pt x="867" y="618"/>
                    </a:lnTo>
                    <a:lnTo>
                      <a:pt x="872" y="597"/>
                    </a:lnTo>
                    <a:lnTo>
                      <a:pt x="876" y="616"/>
                    </a:lnTo>
                    <a:lnTo>
                      <a:pt x="881" y="632"/>
                    </a:lnTo>
                    <a:lnTo>
                      <a:pt x="886" y="646"/>
                    </a:lnTo>
                    <a:lnTo>
                      <a:pt x="890" y="695"/>
                    </a:lnTo>
                    <a:lnTo>
                      <a:pt x="895" y="687"/>
                    </a:lnTo>
                    <a:lnTo>
                      <a:pt x="900" y="734"/>
                    </a:lnTo>
                    <a:lnTo>
                      <a:pt x="904" y="690"/>
                    </a:lnTo>
                    <a:lnTo>
                      <a:pt x="909" y="713"/>
                    </a:lnTo>
                    <a:lnTo>
                      <a:pt x="913" y="753"/>
                    </a:lnTo>
                    <a:lnTo>
                      <a:pt x="918" y="735"/>
                    </a:lnTo>
                    <a:lnTo>
                      <a:pt x="923" y="761"/>
                    </a:lnTo>
                    <a:lnTo>
                      <a:pt x="927" y="773"/>
                    </a:lnTo>
                    <a:lnTo>
                      <a:pt x="932" y="785"/>
                    </a:lnTo>
                    <a:lnTo>
                      <a:pt x="936" y="780"/>
                    </a:lnTo>
                    <a:lnTo>
                      <a:pt x="941" y="851"/>
                    </a:lnTo>
                    <a:lnTo>
                      <a:pt x="946" y="823"/>
                    </a:lnTo>
                    <a:lnTo>
                      <a:pt x="950" y="815"/>
                    </a:lnTo>
                    <a:lnTo>
                      <a:pt x="955" y="886"/>
                    </a:lnTo>
                    <a:lnTo>
                      <a:pt x="960" y="891"/>
                    </a:lnTo>
                    <a:lnTo>
                      <a:pt x="964" y="898"/>
                    </a:lnTo>
                    <a:lnTo>
                      <a:pt x="969" y="893"/>
                    </a:lnTo>
                    <a:lnTo>
                      <a:pt x="973" y="912"/>
                    </a:lnTo>
                    <a:lnTo>
                      <a:pt x="978" y="948"/>
                    </a:lnTo>
                    <a:lnTo>
                      <a:pt x="983" y="924"/>
                    </a:lnTo>
                    <a:lnTo>
                      <a:pt x="987" y="985"/>
                    </a:lnTo>
                    <a:lnTo>
                      <a:pt x="992" y="958"/>
                    </a:lnTo>
                    <a:lnTo>
                      <a:pt x="996" y="1002"/>
                    </a:lnTo>
                    <a:lnTo>
                      <a:pt x="1001" y="1038"/>
                    </a:lnTo>
                    <a:lnTo>
                      <a:pt x="1006" y="1018"/>
                    </a:lnTo>
                    <a:lnTo>
                      <a:pt x="1010" y="1076"/>
                    </a:lnTo>
                    <a:lnTo>
                      <a:pt x="1015" y="1069"/>
                    </a:lnTo>
                    <a:lnTo>
                      <a:pt x="1020" y="1122"/>
                    </a:lnTo>
                    <a:lnTo>
                      <a:pt x="1024" y="1129"/>
                    </a:lnTo>
                    <a:lnTo>
                      <a:pt x="1029" y="1137"/>
                    </a:lnTo>
                    <a:lnTo>
                      <a:pt x="1033" y="1148"/>
                    </a:lnTo>
                    <a:lnTo>
                      <a:pt x="1038" y="1200"/>
                    </a:lnTo>
                    <a:lnTo>
                      <a:pt x="1043" y="1173"/>
                    </a:lnTo>
                    <a:lnTo>
                      <a:pt x="1047" y="1176"/>
                    </a:lnTo>
                    <a:lnTo>
                      <a:pt x="1052" y="1173"/>
                    </a:lnTo>
                    <a:lnTo>
                      <a:pt x="1056" y="1232"/>
                    </a:lnTo>
                    <a:lnTo>
                      <a:pt x="1061" y="1251"/>
                    </a:lnTo>
                    <a:lnTo>
                      <a:pt x="1066" y="1246"/>
                    </a:lnTo>
                    <a:lnTo>
                      <a:pt x="1070" y="1319"/>
                    </a:lnTo>
                    <a:lnTo>
                      <a:pt x="1075" y="1319"/>
                    </a:lnTo>
                    <a:lnTo>
                      <a:pt x="1080" y="1309"/>
                    </a:lnTo>
                    <a:lnTo>
                      <a:pt x="1084" y="1325"/>
                    </a:lnTo>
                    <a:lnTo>
                      <a:pt x="1089" y="1334"/>
                    </a:lnTo>
                    <a:lnTo>
                      <a:pt x="1093" y="1347"/>
                    </a:lnTo>
                    <a:lnTo>
                      <a:pt x="1098" y="1359"/>
                    </a:lnTo>
                    <a:lnTo>
                      <a:pt x="1103" y="1358"/>
                    </a:lnTo>
                    <a:lnTo>
                      <a:pt x="1107" y="1401"/>
                    </a:lnTo>
                    <a:lnTo>
                      <a:pt x="1112" y="1401"/>
                    </a:lnTo>
                    <a:lnTo>
                      <a:pt x="1116" y="1407"/>
                    </a:lnTo>
                    <a:lnTo>
                      <a:pt x="1121" y="1414"/>
                    </a:lnTo>
                    <a:lnTo>
                      <a:pt x="1126" y="1446"/>
                    </a:lnTo>
                    <a:lnTo>
                      <a:pt x="1130" y="1443"/>
                    </a:lnTo>
                    <a:lnTo>
                      <a:pt x="1135" y="1489"/>
                    </a:lnTo>
                    <a:lnTo>
                      <a:pt x="1140" y="1493"/>
                    </a:lnTo>
                    <a:lnTo>
                      <a:pt x="1144" y="1518"/>
                    </a:lnTo>
                    <a:lnTo>
                      <a:pt x="1149" y="1491"/>
                    </a:lnTo>
                    <a:lnTo>
                      <a:pt x="1153" y="1523"/>
                    </a:lnTo>
                    <a:lnTo>
                      <a:pt x="1158" y="1551"/>
                    </a:lnTo>
                    <a:lnTo>
                      <a:pt x="1163" y="1579"/>
                    </a:lnTo>
                    <a:lnTo>
                      <a:pt x="1167" y="1591"/>
                    </a:lnTo>
                    <a:lnTo>
                      <a:pt x="1172" y="1612"/>
                    </a:lnTo>
                    <a:lnTo>
                      <a:pt x="1176" y="1587"/>
                    </a:lnTo>
                    <a:lnTo>
                      <a:pt x="1181" y="1613"/>
                    </a:lnTo>
                    <a:lnTo>
                      <a:pt x="1186" y="1613"/>
                    </a:lnTo>
                    <a:lnTo>
                      <a:pt x="1190" y="1669"/>
                    </a:lnTo>
                    <a:lnTo>
                      <a:pt x="1195" y="1658"/>
                    </a:lnTo>
                    <a:lnTo>
                      <a:pt x="1200" y="1668"/>
                    </a:lnTo>
                    <a:lnTo>
                      <a:pt x="1204" y="1695"/>
                    </a:lnTo>
                    <a:lnTo>
                      <a:pt x="1209" y="1700"/>
                    </a:lnTo>
                    <a:lnTo>
                      <a:pt x="1213" y="1702"/>
                    </a:lnTo>
                    <a:lnTo>
                      <a:pt x="1218" y="1687"/>
                    </a:lnTo>
                    <a:lnTo>
                      <a:pt x="1223" y="1717"/>
                    </a:lnTo>
                    <a:lnTo>
                      <a:pt x="1227" y="1787"/>
                    </a:lnTo>
                    <a:lnTo>
                      <a:pt x="1232" y="1788"/>
                    </a:lnTo>
                    <a:lnTo>
                      <a:pt x="1236" y="1690"/>
                    </a:lnTo>
                    <a:lnTo>
                      <a:pt x="1241" y="1778"/>
                    </a:lnTo>
                    <a:lnTo>
                      <a:pt x="1246" y="1784"/>
                    </a:lnTo>
                    <a:lnTo>
                      <a:pt x="1250" y="1766"/>
                    </a:lnTo>
                    <a:lnTo>
                      <a:pt x="1255" y="1797"/>
                    </a:lnTo>
                    <a:lnTo>
                      <a:pt x="1260" y="1817"/>
                    </a:lnTo>
                    <a:lnTo>
                      <a:pt x="1264" y="1838"/>
                    </a:lnTo>
                    <a:lnTo>
                      <a:pt x="1269" y="1764"/>
                    </a:lnTo>
                    <a:lnTo>
                      <a:pt x="1273" y="1843"/>
                    </a:lnTo>
                    <a:lnTo>
                      <a:pt x="1278" y="1861"/>
                    </a:lnTo>
                    <a:lnTo>
                      <a:pt x="1283" y="1844"/>
                    </a:lnTo>
                    <a:lnTo>
                      <a:pt x="1287" y="1860"/>
                    </a:lnTo>
                    <a:lnTo>
                      <a:pt x="1292" y="1849"/>
                    </a:lnTo>
                    <a:lnTo>
                      <a:pt x="1296" y="1836"/>
                    </a:lnTo>
                    <a:lnTo>
                      <a:pt x="1301" y="1857"/>
                    </a:lnTo>
                    <a:lnTo>
                      <a:pt x="1306" y="1851"/>
                    </a:lnTo>
                    <a:lnTo>
                      <a:pt x="1310" y="1861"/>
                    </a:lnTo>
                    <a:lnTo>
                      <a:pt x="1315" y="1858"/>
                    </a:lnTo>
                    <a:lnTo>
                      <a:pt x="1320" y="1919"/>
                    </a:lnTo>
                    <a:lnTo>
                      <a:pt x="1324" y="1888"/>
                    </a:lnTo>
                    <a:lnTo>
                      <a:pt x="1329" y="1881"/>
                    </a:lnTo>
                    <a:lnTo>
                      <a:pt x="1333" y="1935"/>
                    </a:lnTo>
                    <a:lnTo>
                      <a:pt x="1338" y="1901"/>
                    </a:lnTo>
                    <a:lnTo>
                      <a:pt x="1343" y="1869"/>
                    </a:lnTo>
                    <a:lnTo>
                      <a:pt x="1347" y="1964"/>
                    </a:lnTo>
                    <a:lnTo>
                      <a:pt x="1352" y="1875"/>
                    </a:lnTo>
                    <a:lnTo>
                      <a:pt x="1356" y="1954"/>
                    </a:lnTo>
                    <a:lnTo>
                      <a:pt x="1361" y="1903"/>
                    </a:lnTo>
                    <a:lnTo>
                      <a:pt x="1366" y="1922"/>
                    </a:lnTo>
                    <a:lnTo>
                      <a:pt x="1370" y="1912"/>
                    </a:lnTo>
                    <a:lnTo>
                      <a:pt x="1375" y="1955"/>
                    </a:lnTo>
                    <a:lnTo>
                      <a:pt x="1380" y="1952"/>
                    </a:lnTo>
                    <a:lnTo>
                      <a:pt x="1384" y="1950"/>
                    </a:lnTo>
                    <a:lnTo>
                      <a:pt x="1389" y="1901"/>
                    </a:lnTo>
                    <a:lnTo>
                      <a:pt x="1393" y="1912"/>
                    </a:lnTo>
                    <a:lnTo>
                      <a:pt x="1398" y="1896"/>
                    </a:lnTo>
                    <a:lnTo>
                      <a:pt x="1403" y="1908"/>
                    </a:lnTo>
                    <a:lnTo>
                      <a:pt x="1407" y="1921"/>
                    </a:lnTo>
                    <a:lnTo>
                      <a:pt x="1412" y="1927"/>
                    </a:lnTo>
                    <a:lnTo>
                      <a:pt x="1416" y="1885"/>
                    </a:lnTo>
                    <a:lnTo>
                      <a:pt x="1421" y="1879"/>
                    </a:lnTo>
                    <a:lnTo>
                      <a:pt x="1426" y="1898"/>
                    </a:lnTo>
                    <a:lnTo>
                      <a:pt x="1430" y="1878"/>
                    </a:lnTo>
                    <a:lnTo>
                      <a:pt x="1435" y="1867"/>
                    </a:lnTo>
                    <a:lnTo>
                      <a:pt x="1440" y="1884"/>
                    </a:lnTo>
                    <a:lnTo>
                      <a:pt x="1444" y="1938"/>
                    </a:lnTo>
                    <a:lnTo>
                      <a:pt x="1449" y="1918"/>
                    </a:lnTo>
                    <a:lnTo>
                      <a:pt x="1453" y="1924"/>
                    </a:lnTo>
                    <a:lnTo>
                      <a:pt x="1458" y="1848"/>
                    </a:lnTo>
                    <a:lnTo>
                      <a:pt x="1463" y="1881"/>
                    </a:lnTo>
                    <a:lnTo>
                      <a:pt x="1467" y="1866"/>
                    </a:lnTo>
                    <a:lnTo>
                      <a:pt x="1472" y="1866"/>
                    </a:lnTo>
                    <a:lnTo>
                      <a:pt x="1476" y="1823"/>
                    </a:lnTo>
                    <a:lnTo>
                      <a:pt x="1481" y="1816"/>
                    </a:lnTo>
                    <a:lnTo>
                      <a:pt x="1486" y="1867"/>
                    </a:lnTo>
                    <a:lnTo>
                      <a:pt x="1490" y="1888"/>
                    </a:lnTo>
                    <a:lnTo>
                      <a:pt x="1495" y="1818"/>
                    </a:lnTo>
                    <a:lnTo>
                      <a:pt x="1500" y="1808"/>
                    </a:lnTo>
                    <a:lnTo>
                      <a:pt x="1504" y="1835"/>
                    </a:lnTo>
                    <a:lnTo>
                      <a:pt x="1509" y="1804"/>
                    </a:lnTo>
                    <a:lnTo>
                      <a:pt x="1513" y="1789"/>
                    </a:lnTo>
                    <a:lnTo>
                      <a:pt x="1518" y="1789"/>
                    </a:lnTo>
                    <a:lnTo>
                      <a:pt x="1523" y="1783"/>
                    </a:lnTo>
                    <a:lnTo>
                      <a:pt x="1527" y="1734"/>
                    </a:lnTo>
                    <a:lnTo>
                      <a:pt x="1532" y="1773"/>
                    </a:lnTo>
                    <a:lnTo>
                      <a:pt x="1536" y="1767"/>
                    </a:lnTo>
                    <a:lnTo>
                      <a:pt x="1541" y="1703"/>
                    </a:lnTo>
                    <a:lnTo>
                      <a:pt x="1546" y="1719"/>
                    </a:lnTo>
                    <a:lnTo>
                      <a:pt x="1550" y="1729"/>
                    </a:lnTo>
                    <a:lnTo>
                      <a:pt x="1555" y="1723"/>
                    </a:lnTo>
                    <a:lnTo>
                      <a:pt x="1560" y="1681"/>
                    </a:lnTo>
                    <a:lnTo>
                      <a:pt x="1564" y="1663"/>
                    </a:lnTo>
                    <a:lnTo>
                      <a:pt x="1569" y="1709"/>
                    </a:lnTo>
                    <a:lnTo>
                      <a:pt x="1573" y="1669"/>
                    </a:lnTo>
                    <a:lnTo>
                      <a:pt x="1578" y="1655"/>
                    </a:lnTo>
                    <a:lnTo>
                      <a:pt x="1583" y="1612"/>
                    </a:lnTo>
                    <a:lnTo>
                      <a:pt x="1587" y="1574"/>
                    </a:lnTo>
                    <a:lnTo>
                      <a:pt x="1592" y="1566"/>
                    </a:lnTo>
                    <a:lnTo>
                      <a:pt x="1596" y="1568"/>
                    </a:lnTo>
                    <a:lnTo>
                      <a:pt x="1601" y="1553"/>
                    </a:lnTo>
                    <a:lnTo>
                      <a:pt x="1606" y="1569"/>
                    </a:lnTo>
                    <a:lnTo>
                      <a:pt x="1610" y="1553"/>
                    </a:lnTo>
                    <a:lnTo>
                      <a:pt x="1615" y="1480"/>
                    </a:lnTo>
                    <a:lnTo>
                      <a:pt x="1619" y="1476"/>
                    </a:lnTo>
                    <a:lnTo>
                      <a:pt x="1624" y="1531"/>
                    </a:lnTo>
                    <a:lnTo>
                      <a:pt x="1629" y="1440"/>
                    </a:lnTo>
                    <a:lnTo>
                      <a:pt x="1633" y="1515"/>
                    </a:lnTo>
                    <a:lnTo>
                      <a:pt x="1638" y="1474"/>
                    </a:lnTo>
                    <a:lnTo>
                      <a:pt x="1643" y="1408"/>
                    </a:lnTo>
                    <a:lnTo>
                      <a:pt x="1647" y="1437"/>
                    </a:lnTo>
                    <a:lnTo>
                      <a:pt x="1652" y="1404"/>
                    </a:lnTo>
                    <a:lnTo>
                      <a:pt x="1656" y="1381"/>
                    </a:lnTo>
                    <a:lnTo>
                      <a:pt x="1661" y="1358"/>
                    </a:lnTo>
                    <a:lnTo>
                      <a:pt x="1666" y="1348"/>
                    </a:lnTo>
                    <a:lnTo>
                      <a:pt x="1670" y="1355"/>
                    </a:lnTo>
                    <a:lnTo>
                      <a:pt x="1675" y="1297"/>
                    </a:lnTo>
                    <a:lnTo>
                      <a:pt x="1680" y="1306"/>
                    </a:lnTo>
                    <a:lnTo>
                      <a:pt x="1684" y="1304"/>
                    </a:lnTo>
                    <a:lnTo>
                      <a:pt x="1689" y="1273"/>
                    </a:lnTo>
                    <a:lnTo>
                      <a:pt x="1693" y="1304"/>
                    </a:lnTo>
                    <a:lnTo>
                      <a:pt x="1698" y="1250"/>
                    </a:lnTo>
                    <a:lnTo>
                      <a:pt x="1703" y="1210"/>
                    </a:lnTo>
                    <a:lnTo>
                      <a:pt x="1707" y="1235"/>
                    </a:lnTo>
                    <a:lnTo>
                      <a:pt x="1712" y="1207"/>
                    </a:lnTo>
                    <a:lnTo>
                      <a:pt x="1716" y="1198"/>
                    </a:lnTo>
                    <a:lnTo>
                      <a:pt x="1721" y="1182"/>
                    </a:lnTo>
                    <a:lnTo>
                      <a:pt x="1726" y="1147"/>
                    </a:lnTo>
                    <a:lnTo>
                      <a:pt x="1730" y="1142"/>
                    </a:lnTo>
                    <a:lnTo>
                      <a:pt x="1735" y="1096"/>
                    </a:lnTo>
                    <a:lnTo>
                      <a:pt x="1740" y="1107"/>
                    </a:lnTo>
                    <a:lnTo>
                      <a:pt x="1744" y="1089"/>
                    </a:lnTo>
                    <a:lnTo>
                      <a:pt x="1749" y="1073"/>
                    </a:lnTo>
                    <a:lnTo>
                      <a:pt x="1753" y="1110"/>
                    </a:lnTo>
                    <a:lnTo>
                      <a:pt x="1758" y="1077"/>
                    </a:lnTo>
                    <a:lnTo>
                      <a:pt x="1763" y="1060"/>
                    </a:lnTo>
                    <a:lnTo>
                      <a:pt x="1767" y="1011"/>
                    </a:lnTo>
                    <a:lnTo>
                      <a:pt x="1772" y="997"/>
                    </a:lnTo>
                    <a:lnTo>
                      <a:pt x="1776" y="984"/>
                    </a:lnTo>
                    <a:lnTo>
                      <a:pt x="1781" y="1009"/>
                    </a:lnTo>
                    <a:lnTo>
                      <a:pt x="1786" y="937"/>
                    </a:lnTo>
                    <a:lnTo>
                      <a:pt x="1790" y="952"/>
                    </a:lnTo>
                    <a:lnTo>
                      <a:pt x="1795" y="916"/>
                    </a:lnTo>
                    <a:lnTo>
                      <a:pt x="1800" y="897"/>
                    </a:lnTo>
                    <a:lnTo>
                      <a:pt x="1804" y="903"/>
                    </a:lnTo>
                    <a:lnTo>
                      <a:pt x="1809" y="845"/>
                    </a:lnTo>
                    <a:lnTo>
                      <a:pt x="1813" y="834"/>
                    </a:lnTo>
                    <a:lnTo>
                      <a:pt x="1818" y="833"/>
                    </a:lnTo>
                    <a:lnTo>
                      <a:pt x="1823" y="851"/>
                    </a:lnTo>
                    <a:lnTo>
                      <a:pt x="1827" y="791"/>
                    </a:lnTo>
                    <a:lnTo>
                      <a:pt x="1832" y="804"/>
                    </a:lnTo>
                    <a:lnTo>
                      <a:pt x="1836" y="800"/>
                    </a:lnTo>
                    <a:lnTo>
                      <a:pt x="1841" y="769"/>
                    </a:lnTo>
                    <a:lnTo>
                      <a:pt x="1846" y="770"/>
                    </a:lnTo>
                    <a:lnTo>
                      <a:pt x="1850" y="717"/>
                    </a:lnTo>
                    <a:lnTo>
                      <a:pt x="1855" y="692"/>
                    </a:lnTo>
                    <a:lnTo>
                      <a:pt x="1860" y="694"/>
                    </a:lnTo>
                    <a:lnTo>
                      <a:pt x="1864" y="691"/>
                    </a:lnTo>
                    <a:lnTo>
                      <a:pt x="1869" y="691"/>
                    </a:lnTo>
                    <a:lnTo>
                      <a:pt x="1873" y="671"/>
                    </a:lnTo>
                    <a:lnTo>
                      <a:pt x="1878" y="639"/>
                    </a:lnTo>
                    <a:lnTo>
                      <a:pt x="1883" y="647"/>
                    </a:lnTo>
                    <a:lnTo>
                      <a:pt x="1887" y="646"/>
                    </a:lnTo>
                    <a:lnTo>
                      <a:pt x="1892" y="607"/>
                    </a:lnTo>
                    <a:lnTo>
                      <a:pt x="1896" y="623"/>
                    </a:lnTo>
                    <a:lnTo>
                      <a:pt x="1901" y="568"/>
                    </a:lnTo>
                    <a:lnTo>
                      <a:pt x="1906" y="587"/>
                    </a:lnTo>
                    <a:lnTo>
                      <a:pt x="1910" y="564"/>
                    </a:lnTo>
                    <a:lnTo>
                      <a:pt x="1915" y="548"/>
                    </a:lnTo>
                    <a:lnTo>
                      <a:pt x="1920" y="542"/>
                    </a:lnTo>
                    <a:lnTo>
                      <a:pt x="1924" y="518"/>
                    </a:lnTo>
                    <a:lnTo>
                      <a:pt x="1929" y="520"/>
                    </a:lnTo>
                    <a:lnTo>
                      <a:pt x="1933" y="496"/>
                    </a:lnTo>
                    <a:lnTo>
                      <a:pt x="1938" y="483"/>
                    </a:lnTo>
                    <a:lnTo>
                      <a:pt x="1943" y="491"/>
                    </a:lnTo>
                    <a:lnTo>
                      <a:pt x="1947" y="472"/>
                    </a:lnTo>
                    <a:lnTo>
                      <a:pt x="1952" y="447"/>
                    </a:lnTo>
                    <a:lnTo>
                      <a:pt x="1956" y="448"/>
                    </a:lnTo>
                    <a:lnTo>
                      <a:pt x="1961" y="423"/>
                    </a:lnTo>
                    <a:lnTo>
                      <a:pt x="1966" y="436"/>
                    </a:lnTo>
                    <a:lnTo>
                      <a:pt x="1970" y="420"/>
                    </a:lnTo>
                    <a:lnTo>
                      <a:pt x="1975" y="401"/>
                    </a:lnTo>
                    <a:lnTo>
                      <a:pt x="1980" y="403"/>
                    </a:lnTo>
                    <a:lnTo>
                      <a:pt x="1984" y="377"/>
                    </a:lnTo>
                    <a:lnTo>
                      <a:pt x="1989" y="347"/>
                    </a:lnTo>
                    <a:lnTo>
                      <a:pt x="1993" y="376"/>
                    </a:lnTo>
                    <a:lnTo>
                      <a:pt x="1998" y="363"/>
                    </a:lnTo>
                    <a:lnTo>
                      <a:pt x="2003" y="348"/>
                    </a:lnTo>
                    <a:lnTo>
                      <a:pt x="2007" y="330"/>
                    </a:lnTo>
                    <a:lnTo>
                      <a:pt x="2012" y="314"/>
                    </a:lnTo>
                    <a:lnTo>
                      <a:pt x="2016" y="303"/>
                    </a:lnTo>
                    <a:lnTo>
                      <a:pt x="2021" y="303"/>
                    </a:lnTo>
                    <a:lnTo>
                      <a:pt x="2026" y="300"/>
                    </a:lnTo>
                    <a:lnTo>
                      <a:pt x="2030" y="277"/>
                    </a:lnTo>
                    <a:lnTo>
                      <a:pt x="2035" y="275"/>
                    </a:lnTo>
                    <a:lnTo>
                      <a:pt x="2040" y="276"/>
                    </a:lnTo>
                    <a:lnTo>
                      <a:pt x="2044" y="259"/>
                    </a:lnTo>
                    <a:lnTo>
                      <a:pt x="2049" y="244"/>
                    </a:lnTo>
                    <a:lnTo>
                      <a:pt x="2053" y="249"/>
                    </a:lnTo>
                    <a:lnTo>
                      <a:pt x="2058" y="241"/>
                    </a:lnTo>
                    <a:lnTo>
                      <a:pt x="2063" y="238"/>
                    </a:lnTo>
                    <a:lnTo>
                      <a:pt x="2067" y="223"/>
                    </a:lnTo>
                    <a:lnTo>
                      <a:pt x="2072" y="211"/>
                    </a:lnTo>
                    <a:lnTo>
                      <a:pt x="2076" y="217"/>
                    </a:lnTo>
                    <a:lnTo>
                      <a:pt x="2081" y="217"/>
                    </a:lnTo>
                    <a:lnTo>
                      <a:pt x="2086" y="196"/>
                    </a:lnTo>
                    <a:lnTo>
                      <a:pt x="2090" y="190"/>
                    </a:lnTo>
                    <a:lnTo>
                      <a:pt x="2095" y="202"/>
                    </a:lnTo>
                    <a:lnTo>
                      <a:pt x="2100" y="182"/>
                    </a:lnTo>
                    <a:lnTo>
                      <a:pt x="2104" y="171"/>
                    </a:lnTo>
                    <a:lnTo>
                      <a:pt x="2109" y="169"/>
                    </a:lnTo>
                    <a:lnTo>
                      <a:pt x="2113" y="167"/>
                    </a:lnTo>
                    <a:lnTo>
                      <a:pt x="2118" y="140"/>
                    </a:lnTo>
                    <a:lnTo>
                      <a:pt x="2123" y="157"/>
                    </a:lnTo>
                    <a:lnTo>
                      <a:pt x="2127" y="162"/>
                    </a:lnTo>
                    <a:lnTo>
                      <a:pt x="2132" y="132"/>
                    </a:lnTo>
                    <a:lnTo>
                      <a:pt x="2136" y="137"/>
                    </a:lnTo>
                    <a:lnTo>
                      <a:pt x="2141" y="141"/>
                    </a:lnTo>
                    <a:lnTo>
                      <a:pt x="2146" y="120"/>
                    </a:lnTo>
                    <a:lnTo>
                      <a:pt x="2150" y="126"/>
                    </a:lnTo>
                    <a:lnTo>
                      <a:pt x="2155" y="119"/>
                    </a:lnTo>
                    <a:lnTo>
                      <a:pt x="2160" y="118"/>
                    </a:lnTo>
                    <a:lnTo>
                      <a:pt x="2164" y="105"/>
                    </a:lnTo>
                    <a:lnTo>
                      <a:pt x="2169" y="117"/>
                    </a:lnTo>
                    <a:lnTo>
                      <a:pt x="2173" y="101"/>
                    </a:lnTo>
                    <a:lnTo>
                      <a:pt x="2178" y="92"/>
                    </a:lnTo>
                    <a:lnTo>
                      <a:pt x="2183" y="96"/>
                    </a:lnTo>
                    <a:lnTo>
                      <a:pt x="2187" y="82"/>
                    </a:lnTo>
                    <a:lnTo>
                      <a:pt x="2192" y="90"/>
                    </a:lnTo>
                    <a:lnTo>
                      <a:pt x="2196" y="84"/>
                    </a:lnTo>
                    <a:lnTo>
                      <a:pt x="2201" y="84"/>
                    </a:lnTo>
                    <a:lnTo>
                      <a:pt x="2206" y="83"/>
                    </a:lnTo>
                    <a:lnTo>
                      <a:pt x="2210" y="83"/>
                    </a:lnTo>
                    <a:lnTo>
                      <a:pt x="2215" y="71"/>
                    </a:lnTo>
                    <a:lnTo>
                      <a:pt x="2220" y="80"/>
                    </a:lnTo>
                    <a:lnTo>
                      <a:pt x="2224" y="70"/>
                    </a:lnTo>
                    <a:lnTo>
                      <a:pt x="2229" y="63"/>
                    </a:lnTo>
                    <a:lnTo>
                      <a:pt x="2233" y="55"/>
                    </a:lnTo>
                    <a:lnTo>
                      <a:pt x="2238" y="59"/>
                    </a:lnTo>
                    <a:lnTo>
                      <a:pt x="2243" y="60"/>
                    </a:lnTo>
                    <a:lnTo>
                      <a:pt x="2247" y="55"/>
                    </a:lnTo>
                    <a:lnTo>
                      <a:pt x="2252" y="50"/>
                    </a:lnTo>
                    <a:lnTo>
                      <a:pt x="2256" y="40"/>
                    </a:lnTo>
                    <a:lnTo>
                      <a:pt x="2261" y="48"/>
                    </a:lnTo>
                    <a:lnTo>
                      <a:pt x="2266" y="43"/>
                    </a:lnTo>
                    <a:lnTo>
                      <a:pt x="2270" y="41"/>
                    </a:lnTo>
                    <a:lnTo>
                      <a:pt x="2275" y="37"/>
                    </a:lnTo>
                    <a:lnTo>
                      <a:pt x="2280" y="33"/>
                    </a:lnTo>
                    <a:lnTo>
                      <a:pt x="2284" y="37"/>
                    </a:lnTo>
                    <a:lnTo>
                      <a:pt x="2289" y="38"/>
                    </a:lnTo>
                    <a:lnTo>
                      <a:pt x="2293" y="33"/>
                    </a:lnTo>
                    <a:lnTo>
                      <a:pt x="2298" y="24"/>
                    </a:lnTo>
                    <a:lnTo>
                      <a:pt x="2303" y="25"/>
                    </a:lnTo>
                    <a:lnTo>
                      <a:pt x="2307" y="33"/>
                    </a:lnTo>
                    <a:lnTo>
                      <a:pt x="2312" y="23"/>
                    </a:lnTo>
                    <a:lnTo>
                      <a:pt x="2316" y="24"/>
                    </a:lnTo>
                    <a:lnTo>
                      <a:pt x="2321" y="23"/>
                    </a:lnTo>
                    <a:lnTo>
                      <a:pt x="2326" y="30"/>
                    </a:lnTo>
                    <a:lnTo>
                      <a:pt x="2330" y="25"/>
                    </a:lnTo>
                    <a:lnTo>
                      <a:pt x="2335" y="24"/>
                    </a:lnTo>
                    <a:lnTo>
                      <a:pt x="2340" y="22"/>
                    </a:lnTo>
                    <a:lnTo>
                      <a:pt x="2344" y="18"/>
                    </a:lnTo>
                    <a:lnTo>
                      <a:pt x="2349" y="22"/>
                    </a:lnTo>
                    <a:lnTo>
                      <a:pt x="2353" y="20"/>
                    </a:lnTo>
                    <a:lnTo>
                      <a:pt x="2358" y="17"/>
                    </a:lnTo>
                    <a:lnTo>
                      <a:pt x="2363" y="14"/>
                    </a:lnTo>
                    <a:lnTo>
                      <a:pt x="2367" y="16"/>
                    </a:lnTo>
                    <a:lnTo>
                      <a:pt x="2372" y="14"/>
                    </a:lnTo>
                    <a:lnTo>
                      <a:pt x="2376" y="12"/>
                    </a:lnTo>
                    <a:lnTo>
                      <a:pt x="2381" y="14"/>
                    </a:lnTo>
                    <a:lnTo>
                      <a:pt x="2386" y="16"/>
                    </a:lnTo>
                    <a:lnTo>
                      <a:pt x="2390" y="9"/>
                    </a:lnTo>
                    <a:lnTo>
                      <a:pt x="2395" y="14"/>
                    </a:lnTo>
                    <a:lnTo>
                      <a:pt x="2400" y="11"/>
                    </a:lnTo>
                    <a:lnTo>
                      <a:pt x="2404" y="8"/>
                    </a:lnTo>
                    <a:lnTo>
                      <a:pt x="2409" y="9"/>
                    </a:lnTo>
                    <a:lnTo>
                      <a:pt x="2413" y="8"/>
                    </a:lnTo>
                    <a:lnTo>
                      <a:pt x="2418" y="8"/>
                    </a:lnTo>
                    <a:lnTo>
                      <a:pt x="2423" y="6"/>
                    </a:lnTo>
                    <a:lnTo>
                      <a:pt x="2427" y="4"/>
                    </a:lnTo>
                    <a:lnTo>
                      <a:pt x="2432" y="5"/>
                    </a:lnTo>
                    <a:lnTo>
                      <a:pt x="2436" y="5"/>
                    </a:lnTo>
                    <a:lnTo>
                      <a:pt x="2441" y="4"/>
                    </a:lnTo>
                    <a:lnTo>
                      <a:pt x="2446" y="4"/>
                    </a:lnTo>
                    <a:lnTo>
                      <a:pt x="2450" y="6"/>
                    </a:lnTo>
                    <a:lnTo>
                      <a:pt x="2455" y="4"/>
                    </a:lnTo>
                    <a:lnTo>
                      <a:pt x="2460" y="4"/>
                    </a:lnTo>
                    <a:lnTo>
                      <a:pt x="2464" y="3"/>
                    </a:lnTo>
                    <a:lnTo>
                      <a:pt x="2469" y="6"/>
                    </a:lnTo>
                    <a:lnTo>
                      <a:pt x="2473" y="3"/>
                    </a:lnTo>
                    <a:lnTo>
                      <a:pt x="2478" y="3"/>
                    </a:lnTo>
                    <a:lnTo>
                      <a:pt x="2483" y="4"/>
                    </a:lnTo>
                    <a:lnTo>
                      <a:pt x="2487" y="2"/>
                    </a:lnTo>
                    <a:lnTo>
                      <a:pt x="2492" y="3"/>
                    </a:lnTo>
                    <a:lnTo>
                      <a:pt x="2496" y="2"/>
                    </a:lnTo>
                    <a:lnTo>
                      <a:pt x="2501" y="2"/>
                    </a:lnTo>
                    <a:lnTo>
                      <a:pt x="2506" y="2"/>
                    </a:lnTo>
                    <a:lnTo>
                      <a:pt x="2510" y="2"/>
                    </a:lnTo>
                    <a:lnTo>
                      <a:pt x="2515" y="2"/>
                    </a:lnTo>
                    <a:lnTo>
                      <a:pt x="2520" y="1"/>
                    </a:lnTo>
                    <a:lnTo>
                      <a:pt x="2524" y="2"/>
                    </a:lnTo>
                    <a:lnTo>
                      <a:pt x="2529" y="1"/>
                    </a:lnTo>
                    <a:lnTo>
                      <a:pt x="2533" y="3"/>
                    </a:lnTo>
                    <a:lnTo>
                      <a:pt x="2538" y="1"/>
                    </a:lnTo>
                    <a:lnTo>
                      <a:pt x="2543" y="2"/>
                    </a:lnTo>
                    <a:lnTo>
                      <a:pt x="2547" y="1"/>
                    </a:lnTo>
                    <a:lnTo>
                      <a:pt x="2552" y="1"/>
                    </a:lnTo>
                    <a:lnTo>
                      <a:pt x="2556" y="0"/>
                    </a:lnTo>
                    <a:lnTo>
                      <a:pt x="2561" y="1"/>
                    </a:lnTo>
                    <a:lnTo>
                      <a:pt x="2566" y="2"/>
                    </a:lnTo>
                    <a:lnTo>
                      <a:pt x="2570" y="1"/>
                    </a:lnTo>
                    <a:lnTo>
                      <a:pt x="2575" y="1"/>
                    </a:lnTo>
                    <a:lnTo>
                      <a:pt x="2580" y="1"/>
                    </a:lnTo>
                    <a:lnTo>
                      <a:pt x="2584" y="0"/>
                    </a:lnTo>
                    <a:lnTo>
                      <a:pt x="2589" y="1"/>
                    </a:lnTo>
                    <a:lnTo>
                      <a:pt x="2593" y="0"/>
                    </a:lnTo>
                    <a:lnTo>
                      <a:pt x="2598" y="0"/>
                    </a:lnTo>
                    <a:lnTo>
                      <a:pt x="2603" y="0"/>
                    </a:lnTo>
                    <a:lnTo>
                      <a:pt x="2607" y="1"/>
                    </a:lnTo>
                    <a:lnTo>
                      <a:pt x="2612" y="1"/>
                    </a:lnTo>
                    <a:lnTo>
                      <a:pt x="2616" y="1"/>
                    </a:lnTo>
                    <a:lnTo>
                      <a:pt x="2621" y="0"/>
                    </a:lnTo>
                    <a:lnTo>
                      <a:pt x="2626" y="0"/>
                    </a:lnTo>
                    <a:lnTo>
                      <a:pt x="2630" y="0"/>
                    </a:lnTo>
                    <a:lnTo>
                      <a:pt x="2635" y="0"/>
                    </a:lnTo>
                    <a:lnTo>
                      <a:pt x="2640" y="0"/>
                    </a:lnTo>
                    <a:lnTo>
                      <a:pt x="2644" y="0"/>
                    </a:lnTo>
                    <a:lnTo>
                      <a:pt x="2649" y="0"/>
                    </a:lnTo>
                    <a:lnTo>
                      <a:pt x="2653" y="0"/>
                    </a:lnTo>
                    <a:lnTo>
                      <a:pt x="2658" y="0"/>
                    </a:lnTo>
                    <a:lnTo>
                      <a:pt x="2663" y="0"/>
                    </a:lnTo>
                    <a:lnTo>
                      <a:pt x="2667" y="0"/>
                    </a:lnTo>
                    <a:lnTo>
                      <a:pt x="2672" y="0"/>
                    </a:lnTo>
                    <a:lnTo>
                      <a:pt x="2676" y="0"/>
                    </a:lnTo>
                    <a:lnTo>
                      <a:pt x="2681" y="0"/>
                    </a:lnTo>
                    <a:lnTo>
                      <a:pt x="2686" y="0"/>
                    </a:lnTo>
                    <a:lnTo>
                      <a:pt x="2690" y="0"/>
                    </a:lnTo>
                    <a:lnTo>
                      <a:pt x="2695" y="0"/>
                    </a:lnTo>
                    <a:lnTo>
                      <a:pt x="2699" y="0"/>
                    </a:lnTo>
                    <a:lnTo>
                      <a:pt x="2704" y="0"/>
                    </a:lnTo>
                    <a:lnTo>
                      <a:pt x="2709" y="0"/>
                    </a:lnTo>
                    <a:lnTo>
                      <a:pt x="2713" y="0"/>
                    </a:lnTo>
                    <a:lnTo>
                      <a:pt x="2718" y="0"/>
                    </a:lnTo>
                    <a:lnTo>
                      <a:pt x="2723" y="0"/>
                    </a:lnTo>
                    <a:lnTo>
                      <a:pt x="2727" y="0"/>
                    </a:lnTo>
                    <a:lnTo>
                      <a:pt x="2732" y="0"/>
                    </a:lnTo>
                    <a:lnTo>
                      <a:pt x="2736" y="0"/>
                    </a:lnTo>
                    <a:lnTo>
                      <a:pt x="2741" y="0"/>
                    </a:lnTo>
                    <a:lnTo>
                      <a:pt x="2746" y="0"/>
                    </a:lnTo>
                    <a:lnTo>
                      <a:pt x="2750" y="0"/>
                    </a:lnTo>
                    <a:lnTo>
                      <a:pt x="2755" y="0"/>
                    </a:lnTo>
                    <a:lnTo>
                      <a:pt x="2760" y="0"/>
                    </a:lnTo>
                    <a:lnTo>
                      <a:pt x="2764" y="0"/>
                    </a:lnTo>
                    <a:lnTo>
                      <a:pt x="2769" y="0"/>
                    </a:lnTo>
                    <a:lnTo>
                      <a:pt x="2773" y="0"/>
                    </a:lnTo>
                    <a:lnTo>
                      <a:pt x="2778" y="0"/>
                    </a:lnTo>
                    <a:lnTo>
                      <a:pt x="2783" y="0"/>
                    </a:lnTo>
                    <a:lnTo>
                      <a:pt x="2787" y="0"/>
                    </a:lnTo>
                    <a:lnTo>
                      <a:pt x="2792" y="0"/>
                    </a:lnTo>
                    <a:lnTo>
                      <a:pt x="2796" y="0"/>
                    </a:lnTo>
                    <a:lnTo>
                      <a:pt x="2801" y="0"/>
                    </a:lnTo>
                    <a:lnTo>
                      <a:pt x="2806" y="0"/>
                    </a:lnTo>
                    <a:lnTo>
                      <a:pt x="2810" y="0"/>
                    </a:lnTo>
                    <a:lnTo>
                      <a:pt x="2815" y="0"/>
                    </a:lnTo>
                    <a:lnTo>
                      <a:pt x="2820" y="0"/>
                    </a:lnTo>
                    <a:lnTo>
                      <a:pt x="2824" y="0"/>
                    </a:lnTo>
                    <a:lnTo>
                      <a:pt x="2829" y="0"/>
                    </a:lnTo>
                    <a:lnTo>
                      <a:pt x="2833" y="0"/>
                    </a:lnTo>
                    <a:lnTo>
                      <a:pt x="2838" y="0"/>
                    </a:lnTo>
                    <a:lnTo>
                      <a:pt x="2843" y="0"/>
                    </a:lnTo>
                    <a:lnTo>
                      <a:pt x="2847" y="0"/>
                    </a:lnTo>
                    <a:lnTo>
                      <a:pt x="2852" y="0"/>
                    </a:lnTo>
                    <a:lnTo>
                      <a:pt x="2856" y="0"/>
                    </a:lnTo>
                    <a:lnTo>
                      <a:pt x="2861" y="0"/>
                    </a:lnTo>
                    <a:lnTo>
                      <a:pt x="2866" y="0"/>
                    </a:lnTo>
                    <a:lnTo>
                      <a:pt x="2870" y="0"/>
                    </a:lnTo>
                    <a:lnTo>
                      <a:pt x="2875" y="0"/>
                    </a:lnTo>
                    <a:lnTo>
                      <a:pt x="2880" y="0"/>
                    </a:lnTo>
                    <a:lnTo>
                      <a:pt x="2884" y="0"/>
                    </a:lnTo>
                    <a:lnTo>
                      <a:pt x="2889" y="0"/>
                    </a:lnTo>
                    <a:lnTo>
                      <a:pt x="2893" y="0"/>
                    </a:lnTo>
                    <a:lnTo>
                      <a:pt x="2898" y="0"/>
                    </a:lnTo>
                    <a:lnTo>
                      <a:pt x="2903" y="0"/>
                    </a:lnTo>
                    <a:lnTo>
                      <a:pt x="2907" y="0"/>
                    </a:lnTo>
                    <a:lnTo>
                      <a:pt x="2912" y="0"/>
                    </a:lnTo>
                    <a:lnTo>
                      <a:pt x="2916" y="0"/>
                    </a:lnTo>
                    <a:lnTo>
                      <a:pt x="2921" y="0"/>
                    </a:lnTo>
                    <a:lnTo>
                      <a:pt x="2926" y="0"/>
                    </a:lnTo>
                    <a:lnTo>
                      <a:pt x="2930" y="0"/>
                    </a:lnTo>
                    <a:lnTo>
                      <a:pt x="2935" y="0"/>
                    </a:lnTo>
                    <a:lnTo>
                      <a:pt x="2940" y="0"/>
                    </a:lnTo>
                    <a:lnTo>
                      <a:pt x="2944" y="0"/>
                    </a:lnTo>
                    <a:lnTo>
                      <a:pt x="2949" y="0"/>
                    </a:lnTo>
                    <a:lnTo>
                      <a:pt x="2953" y="0"/>
                    </a:lnTo>
                    <a:lnTo>
                      <a:pt x="2958" y="0"/>
                    </a:lnTo>
                    <a:lnTo>
                      <a:pt x="2963" y="0"/>
                    </a:lnTo>
                    <a:lnTo>
                      <a:pt x="2967" y="0"/>
                    </a:lnTo>
                    <a:lnTo>
                      <a:pt x="2972" y="0"/>
                    </a:lnTo>
                    <a:lnTo>
                      <a:pt x="2976" y="0"/>
                    </a:lnTo>
                    <a:lnTo>
                      <a:pt x="2981" y="0"/>
                    </a:lnTo>
                    <a:lnTo>
                      <a:pt x="2986" y="0"/>
                    </a:lnTo>
                    <a:lnTo>
                      <a:pt x="2990" y="0"/>
                    </a:lnTo>
                    <a:lnTo>
                      <a:pt x="2995" y="0"/>
                    </a:lnTo>
                    <a:lnTo>
                      <a:pt x="300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</p:grpSp>
      <p:grpSp>
        <p:nvGrpSpPr>
          <p:cNvPr id="1085" name="Skupina 1084"/>
          <p:cNvGrpSpPr>
            <a:grpSpLocks noChangeAspect="1"/>
          </p:cNvGrpSpPr>
          <p:nvPr/>
        </p:nvGrpSpPr>
        <p:grpSpPr>
          <a:xfrm>
            <a:off x="6440683" y="4116188"/>
            <a:ext cx="3660954" cy="2676919"/>
            <a:chOff x="4768851" y="3714751"/>
            <a:chExt cx="2955926" cy="2141538"/>
          </a:xfrm>
        </p:grpSpPr>
        <p:sp>
          <p:nvSpPr>
            <p:cNvPr id="735" name="Freeform 20"/>
            <p:cNvSpPr>
              <a:spLocks/>
            </p:cNvSpPr>
            <p:nvPr/>
          </p:nvSpPr>
          <p:spPr bwMode="auto">
            <a:xfrm flipV="1">
              <a:off x="4949825" y="4016377"/>
              <a:ext cx="2735263" cy="1674813"/>
            </a:xfrm>
            <a:custGeom>
              <a:avLst/>
              <a:gdLst>
                <a:gd name="T0" fmla="*/ 1 w 2991"/>
                <a:gd name="T1" fmla="*/ 0 h 1832"/>
                <a:gd name="T2" fmla="*/ 1 w 2991"/>
                <a:gd name="T3" fmla="*/ 1 h 1832"/>
                <a:gd name="T4" fmla="*/ 1 w 2991"/>
                <a:gd name="T5" fmla="*/ 1 h 1832"/>
                <a:gd name="T6" fmla="*/ 1 w 2991"/>
                <a:gd name="T7" fmla="*/ 1 h 1832"/>
                <a:gd name="T8" fmla="*/ 2 w 2991"/>
                <a:gd name="T9" fmla="*/ 1 h 1832"/>
                <a:gd name="T10" fmla="*/ 2 w 2991"/>
                <a:gd name="T11" fmla="*/ 1 h 1832"/>
                <a:gd name="T12" fmla="*/ 2 w 2991"/>
                <a:gd name="T13" fmla="*/ 1 h 1832"/>
                <a:gd name="T14" fmla="*/ 3 w 2991"/>
                <a:gd name="T15" fmla="*/ 1 h 1832"/>
                <a:gd name="T16" fmla="*/ 3 w 2991"/>
                <a:gd name="T17" fmla="*/ 1 h 1832"/>
                <a:gd name="T18" fmla="*/ 3 w 2991"/>
                <a:gd name="T19" fmla="*/ 1 h 1832"/>
                <a:gd name="T20" fmla="*/ 4 w 2991"/>
                <a:gd name="T21" fmla="*/ 1 h 1832"/>
                <a:gd name="T22" fmla="*/ 4 w 2991"/>
                <a:gd name="T23" fmla="*/ 1 h 1832"/>
                <a:gd name="T24" fmla="*/ 5 w 2991"/>
                <a:gd name="T25" fmla="*/ 1 h 1832"/>
                <a:gd name="T26" fmla="*/ 5 w 2991"/>
                <a:gd name="T27" fmla="*/ 1 h 1832"/>
                <a:gd name="T28" fmla="*/ 5 w 2991"/>
                <a:gd name="T29" fmla="*/ 2 h 1832"/>
                <a:gd name="T30" fmla="*/ 6 w 2991"/>
                <a:gd name="T31" fmla="*/ 2 h 1832"/>
                <a:gd name="T32" fmla="*/ 6 w 2991"/>
                <a:gd name="T33" fmla="*/ 2 h 1832"/>
                <a:gd name="T34" fmla="*/ 6 w 2991"/>
                <a:gd name="T35" fmla="*/ 3 h 1832"/>
                <a:gd name="T36" fmla="*/ 7 w 2991"/>
                <a:gd name="T37" fmla="*/ 3 h 1832"/>
                <a:gd name="T38" fmla="*/ 7 w 2991"/>
                <a:gd name="T39" fmla="*/ 4 h 1832"/>
                <a:gd name="T40" fmla="*/ 7 w 2991"/>
                <a:gd name="T41" fmla="*/ 5 h 1832"/>
                <a:gd name="T42" fmla="*/ 7 w 2991"/>
                <a:gd name="T43" fmla="*/ 6 h 1832"/>
                <a:gd name="T44" fmla="*/ 8 w 2991"/>
                <a:gd name="T45" fmla="*/ 7 h 1832"/>
                <a:gd name="T46" fmla="*/ 8 w 2991"/>
                <a:gd name="T47" fmla="*/ 7 h 1832"/>
                <a:gd name="T48" fmla="*/ 9 w 2991"/>
                <a:gd name="T49" fmla="*/ 9 h 1832"/>
                <a:gd name="T50" fmla="*/ 9 w 2991"/>
                <a:gd name="T51" fmla="*/ 10 h 1832"/>
                <a:gd name="T52" fmla="*/ 9 w 2991"/>
                <a:gd name="T53" fmla="*/ 10 h 1832"/>
                <a:gd name="T54" fmla="*/ 10 w 2991"/>
                <a:gd name="T55" fmla="*/ 11 h 1832"/>
                <a:gd name="T56" fmla="*/ 10 w 2991"/>
                <a:gd name="T57" fmla="*/ 12 h 1832"/>
                <a:gd name="T58" fmla="*/ 10 w 2991"/>
                <a:gd name="T59" fmla="*/ 12 h 1832"/>
                <a:gd name="T60" fmla="*/ 10 w 2991"/>
                <a:gd name="T61" fmla="*/ 13 h 1832"/>
                <a:gd name="T62" fmla="*/ 11 w 2991"/>
                <a:gd name="T63" fmla="*/ 13 h 1832"/>
                <a:gd name="T64" fmla="*/ 12 w 2991"/>
                <a:gd name="T65" fmla="*/ 13 h 1832"/>
                <a:gd name="T66" fmla="*/ 12 w 2991"/>
                <a:gd name="T67" fmla="*/ 13 h 1832"/>
                <a:gd name="T68" fmla="*/ 12 w 2991"/>
                <a:gd name="T69" fmla="*/ 12 h 1832"/>
                <a:gd name="T70" fmla="*/ 12 w 2991"/>
                <a:gd name="T71" fmla="*/ 12 h 1832"/>
                <a:gd name="T72" fmla="*/ 13 w 2991"/>
                <a:gd name="T73" fmla="*/ 11 h 1832"/>
                <a:gd name="T74" fmla="*/ 13 w 2991"/>
                <a:gd name="T75" fmla="*/ 10 h 1832"/>
                <a:gd name="T76" fmla="*/ 14 w 2991"/>
                <a:gd name="T77" fmla="*/ 10 h 1832"/>
                <a:gd name="T78" fmla="*/ 14 w 2991"/>
                <a:gd name="T79" fmla="*/ 9 h 1832"/>
                <a:gd name="T80" fmla="*/ 14 w 2991"/>
                <a:gd name="T81" fmla="*/ 7 h 1832"/>
                <a:gd name="T82" fmla="*/ 14 w 2991"/>
                <a:gd name="T83" fmla="*/ 7 h 1832"/>
                <a:gd name="T84" fmla="*/ 15 w 2991"/>
                <a:gd name="T85" fmla="*/ 6 h 1832"/>
                <a:gd name="T86" fmla="*/ 15 w 2991"/>
                <a:gd name="T87" fmla="*/ 5 h 1832"/>
                <a:gd name="T88" fmla="*/ 16 w 2991"/>
                <a:gd name="T89" fmla="*/ 4 h 1832"/>
                <a:gd name="T90" fmla="*/ 16 w 2991"/>
                <a:gd name="T91" fmla="*/ 3 h 1832"/>
                <a:gd name="T92" fmla="*/ 16 w 2991"/>
                <a:gd name="T93" fmla="*/ 3 h 1832"/>
                <a:gd name="T94" fmla="*/ 17 w 2991"/>
                <a:gd name="T95" fmla="*/ 2 h 1832"/>
                <a:gd name="T96" fmla="*/ 17 w 2991"/>
                <a:gd name="T97" fmla="*/ 2 h 1832"/>
                <a:gd name="T98" fmla="*/ 17 w 2991"/>
                <a:gd name="T99" fmla="*/ 1 h 1832"/>
                <a:gd name="T100" fmla="*/ 18 w 2991"/>
                <a:gd name="T101" fmla="*/ 1 h 1832"/>
                <a:gd name="T102" fmla="*/ 18 w 2991"/>
                <a:gd name="T103" fmla="*/ 1 h 1832"/>
                <a:gd name="T104" fmla="*/ 18 w 2991"/>
                <a:gd name="T105" fmla="*/ 1 h 1832"/>
                <a:gd name="T106" fmla="*/ 19 w 2991"/>
                <a:gd name="T107" fmla="*/ 1 h 1832"/>
                <a:gd name="T108" fmla="*/ 19 w 2991"/>
                <a:gd name="T109" fmla="*/ 1 h 1832"/>
                <a:gd name="T110" fmla="*/ 19 w 2991"/>
                <a:gd name="T111" fmla="*/ 1 h 1832"/>
                <a:gd name="T112" fmla="*/ 20 w 2991"/>
                <a:gd name="T113" fmla="*/ 1 h 1832"/>
                <a:gd name="T114" fmla="*/ 20 w 2991"/>
                <a:gd name="T115" fmla="*/ 1 h 1832"/>
                <a:gd name="T116" fmla="*/ 21 w 2991"/>
                <a:gd name="T117" fmla="*/ 1 h 1832"/>
                <a:gd name="T118" fmla="*/ 21 w 2991"/>
                <a:gd name="T119" fmla="*/ 1 h 18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91"/>
                <a:gd name="T181" fmla="*/ 0 h 1832"/>
                <a:gd name="T182" fmla="*/ 2991 w 2991"/>
                <a:gd name="T183" fmla="*/ 1832 h 18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91" h="1832">
                  <a:moveTo>
                    <a:pt x="0" y="0"/>
                  </a:moveTo>
                  <a:lnTo>
                    <a:pt x="8" y="0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8" y="1"/>
                  </a:lnTo>
                  <a:lnTo>
                    <a:pt x="67" y="1"/>
                  </a:lnTo>
                  <a:lnTo>
                    <a:pt x="75" y="1"/>
                  </a:lnTo>
                  <a:lnTo>
                    <a:pt x="83" y="1"/>
                  </a:lnTo>
                  <a:lnTo>
                    <a:pt x="91" y="1"/>
                  </a:lnTo>
                  <a:lnTo>
                    <a:pt x="100" y="1"/>
                  </a:lnTo>
                  <a:lnTo>
                    <a:pt x="108" y="2"/>
                  </a:lnTo>
                  <a:lnTo>
                    <a:pt x="116" y="2"/>
                  </a:lnTo>
                  <a:lnTo>
                    <a:pt x="125" y="2"/>
                  </a:lnTo>
                  <a:lnTo>
                    <a:pt x="133" y="2"/>
                  </a:lnTo>
                  <a:lnTo>
                    <a:pt x="141" y="3"/>
                  </a:lnTo>
                  <a:lnTo>
                    <a:pt x="150" y="3"/>
                  </a:lnTo>
                  <a:lnTo>
                    <a:pt x="158" y="3"/>
                  </a:lnTo>
                  <a:lnTo>
                    <a:pt x="166" y="4"/>
                  </a:lnTo>
                  <a:lnTo>
                    <a:pt x="175" y="4"/>
                  </a:lnTo>
                  <a:lnTo>
                    <a:pt x="183" y="4"/>
                  </a:lnTo>
                  <a:lnTo>
                    <a:pt x="191" y="5"/>
                  </a:lnTo>
                  <a:lnTo>
                    <a:pt x="199" y="5"/>
                  </a:lnTo>
                  <a:lnTo>
                    <a:pt x="208" y="6"/>
                  </a:lnTo>
                  <a:lnTo>
                    <a:pt x="216" y="6"/>
                  </a:lnTo>
                  <a:lnTo>
                    <a:pt x="224" y="7"/>
                  </a:lnTo>
                  <a:lnTo>
                    <a:pt x="233" y="7"/>
                  </a:lnTo>
                  <a:lnTo>
                    <a:pt x="241" y="8"/>
                  </a:lnTo>
                  <a:lnTo>
                    <a:pt x="249" y="8"/>
                  </a:lnTo>
                  <a:lnTo>
                    <a:pt x="258" y="9"/>
                  </a:lnTo>
                  <a:lnTo>
                    <a:pt x="266" y="10"/>
                  </a:lnTo>
                  <a:lnTo>
                    <a:pt x="274" y="11"/>
                  </a:lnTo>
                  <a:lnTo>
                    <a:pt x="283" y="11"/>
                  </a:lnTo>
                  <a:lnTo>
                    <a:pt x="291" y="12"/>
                  </a:lnTo>
                  <a:lnTo>
                    <a:pt x="299" y="13"/>
                  </a:lnTo>
                  <a:lnTo>
                    <a:pt x="307" y="14"/>
                  </a:lnTo>
                  <a:lnTo>
                    <a:pt x="316" y="15"/>
                  </a:lnTo>
                  <a:lnTo>
                    <a:pt x="324" y="16"/>
                  </a:lnTo>
                  <a:lnTo>
                    <a:pt x="332" y="17"/>
                  </a:lnTo>
                  <a:lnTo>
                    <a:pt x="341" y="18"/>
                  </a:lnTo>
                  <a:lnTo>
                    <a:pt x="349" y="19"/>
                  </a:lnTo>
                  <a:lnTo>
                    <a:pt x="357" y="21"/>
                  </a:lnTo>
                  <a:lnTo>
                    <a:pt x="366" y="22"/>
                  </a:lnTo>
                  <a:lnTo>
                    <a:pt x="374" y="23"/>
                  </a:lnTo>
                  <a:lnTo>
                    <a:pt x="382" y="25"/>
                  </a:lnTo>
                  <a:lnTo>
                    <a:pt x="391" y="26"/>
                  </a:lnTo>
                  <a:lnTo>
                    <a:pt x="399" y="28"/>
                  </a:lnTo>
                  <a:lnTo>
                    <a:pt x="407" y="30"/>
                  </a:lnTo>
                  <a:lnTo>
                    <a:pt x="415" y="31"/>
                  </a:lnTo>
                  <a:lnTo>
                    <a:pt x="424" y="33"/>
                  </a:lnTo>
                  <a:lnTo>
                    <a:pt x="432" y="35"/>
                  </a:lnTo>
                  <a:lnTo>
                    <a:pt x="440" y="37"/>
                  </a:lnTo>
                  <a:lnTo>
                    <a:pt x="449" y="40"/>
                  </a:lnTo>
                  <a:lnTo>
                    <a:pt x="457" y="42"/>
                  </a:lnTo>
                  <a:lnTo>
                    <a:pt x="465" y="44"/>
                  </a:lnTo>
                  <a:lnTo>
                    <a:pt x="474" y="47"/>
                  </a:lnTo>
                  <a:lnTo>
                    <a:pt x="482" y="49"/>
                  </a:lnTo>
                  <a:lnTo>
                    <a:pt x="490" y="52"/>
                  </a:lnTo>
                  <a:lnTo>
                    <a:pt x="499" y="55"/>
                  </a:lnTo>
                  <a:lnTo>
                    <a:pt x="507" y="58"/>
                  </a:lnTo>
                  <a:lnTo>
                    <a:pt x="515" y="61"/>
                  </a:lnTo>
                  <a:lnTo>
                    <a:pt x="523" y="64"/>
                  </a:lnTo>
                  <a:lnTo>
                    <a:pt x="532" y="68"/>
                  </a:lnTo>
                  <a:lnTo>
                    <a:pt x="540" y="71"/>
                  </a:lnTo>
                  <a:lnTo>
                    <a:pt x="548" y="75"/>
                  </a:lnTo>
                  <a:lnTo>
                    <a:pt x="557" y="79"/>
                  </a:lnTo>
                  <a:lnTo>
                    <a:pt x="565" y="83"/>
                  </a:lnTo>
                  <a:lnTo>
                    <a:pt x="573" y="87"/>
                  </a:lnTo>
                  <a:lnTo>
                    <a:pt x="582" y="92"/>
                  </a:lnTo>
                  <a:lnTo>
                    <a:pt x="590" y="96"/>
                  </a:lnTo>
                  <a:lnTo>
                    <a:pt x="598" y="101"/>
                  </a:lnTo>
                  <a:lnTo>
                    <a:pt x="607" y="106"/>
                  </a:lnTo>
                  <a:lnTo>
                    <a:pt x="615" y="111"/>
                  </a:lnTo>
                  <a:lnTo>
                    <a:pt x="623" y="117"/>
                  </a:lnTo>
                  <a:lnTo>
                    <a:pt x="631" y="122"/>
                  </a:lnTo>
                  <a:lnTo>
                    <a:pt x="640" y="128"/>
                  </a:lnTo>
                  <a:lnTo>
                    <a:pt x="648" y="134"/>
                  </a:lnTo>
                  <a:lnTo>
                    <a:pt x="656" y="140"/>
                  </a:lnTo>
                  <a:lnTo>
                    <a:pt x="665" y="147"/>
                  </a:lnTo>
                  <a:lnTo>
                    <a:pt x="673" y="153"/>
                  </a:lnTo>
                  <a:lnTo>
                    <a:pt x="681" y="160"/>
                  </a:lnTo>
                  <a:lnTo>
                    <a:pt x="690" y="167"/>
                  </a:lnTo>
                  <a:lnTo>
                    <a:pt x="698" y="175"/>
                  </a:lnTo>
                  <a:lnTo>
                    <a:pt x="706" y="182"/>
                  </a:lnTo>
                  <a:lnTo>
                    <a:pt x="715" y="190"/>
                  </a:lnTo>
                  <a:lnTo>
                    <a:pt x="723" y="198"/>
                  </a:lnTo>
                  <a:lnTo>
                    <a:pt x="731" y="207"/>
                  </a:lnTo>
                  <a:lnTo>
                    <a:pt x="739" y="216"/>
                  </a:lnTo>
                  <a:lnTo>
                    <a:pt x="748" y="224"/>
                  </a:lnTo>
                  <a:lnTo>
                    <a:pt x="756" y="234"/>
                  </a:lnTo>
                  <a:lnTo>
                    <a:pt x="764" y="243"/>
                  </a:lnTo>
                  <a:lnTo>
                    <a:pt x="773" y="253"/>
                  </a:lnTo>
                  <a:lnTo>
                    <a:pt x="781" y="263"/>
                  </a:lnTo>
                  <a:lnTo>
                    <a:pt x="789" y="274"/>
                  </a:lnTo>
                  <a:lnTo>
                    <a:pt x="798" y="284"/>
                  </a:lnTo>
                  <a:lnTo>
                    <a:pt x="806" y="295"/>
                  </a:lnTo>
                  <a:lnTo>
                    <a:pt x="814" y="307"/>
                  </a:lnTo>
                  <a:lnTo>
                    <a:pt x="823" y="318"/>
                  </a:lnTo>
                  <a:lnTo>
                    <a:pt x="831" y="330"/>
                  </a:lnTo>
                  <a:lnTo>
                    <a:pt x="839" y="343"/>
                  </a:lnTo>
                  <a:lnTo>
                    <a:pt x="847" y="355"/>
                  </a:lnTo>
                  <a:lnTo>
                    <a:pt x="856" y="368"/>
                  </a:lnTo>
                  <a:lnTo>
                    <a:pt x="864" y="381"/>
                  </a:lnTo>
                  <a:lnTo>
                    <a:pt x="872" y="395"/>
                  </a:lnTo>
                  <a:lnTo>
                    <a:pt x="881" y="409"/>
                  </a:lnTo>
                  <a:lnTo>
                    <a:pt x="889" y="423"/>
                  </a:lnTo>
                  <a:lnTo>
                    <a:pt x="897" y="437"/>
                  </a:lnTo>
                  <a:lnTo>
                    <a:pt x="906" y="452"/>
                  </a:lnTo>
                  <a:lnTo>
                    <a:pt x="914" y="467"/>
                  </a:lnTo>
                  <a:lnTo>
                    <a:pt x="922" y="482"/>
                  </a:lnTo>
                  <a:lnTo>
                    <a:pt x="931" y="498"/>
                  </a:lnTo>
                  <a:lnTo>
                    <a:pt x="939" y="514"/>
                  </a:lnTo>
                  <a:lnTo>
                    <a:pt x="947" y="531"/>
                  </a:lnTo>
                  <a:lnTo>
                    <a:pt x="955" y="547"/>
                  </a:lnTo>
                  <a:lnTo>
                    <a:pt x="964" y="564"/>
                  </a:lnTo>
                  <a:lnTo>
                    <a:pt x="972" y="581"/>
                  </a:lnTo>
                  <a:lnTo>
                    <a:pt x="980" y="599"/>
                  </a:lnTo>
                  <a:lnTo>
                    <a:pt x="989" y="617"/>
                  </a:lnTo>
                  <a:lnTo>
                    <a:pt x="997" y="635"/>
                  </a:lnTo>
                  <a:lnTo>
                    <a:pt x="1005" y="653"/>
                  </a:lnTo>
                  <a:lnTo>
                    <a:pt x="1014" y="672"/>
                  </a:lnTo>
                  <a:lnTo>
                    <a:pt x="1022" y="691"/>
                  </a:lnTo>
                  <a:lnTo>
                    <a:pt x="1030" y="710"/>
                  </a:lnTo>
                  <a:lnTo>
                    <a:pt x="1039" y="730"/>
                  </a:lnTo>
                  <a:lnTo>
                    <a:pt x="1047" y="749"/>
                  </a:lnTo>
                  <a:lnTo>
                    <a:pt x="1055" y="769"/>
                  </a:lnTo>
                  <a:lnTo>
                    <a:pt x="1063" y="789"/>
                  </a:lnTo>
                  <a:lnTo>
                    <a:pt x="1072" y="810"/>
                  </a:lnTo>
                  <a:lnTo>
                    <a:pt x="1080" y="830"/>
                  </a:lnTo>
                  <a:lnTo>
                    <a:pt x="1088" y="851"/>
                  </a:lnTo>
                  <a:lnTo>
                    <a:pt x="1097" y="872"/>
                  </a:lnTo>
                  <a:lnTo>
                    <a:pt x="1105" y="893"/>
                  </a:lnTo>
                  <a:lnTo>
                    <a:pt x="1113" y="914"/>
                  </a:lnTo>
                  <a:lnTo>
                    <a:pt x="1122" y="935"/>
                  </a:lnTo>
                  <a:lnTo>
                    <a:pt x="1130" y="957"/>
                  </a:lnTo>
                  <a:lnTo>
                    <a:pt x="1138" y="978"/>
                  </a:lnTo>
                  <a:lnTo>
                    <a:pt x="1147" y="1000"/>
                  </a:lnTo>
                  <a:lnTo>
                    <a:pt x="1155" y="1022"/>
                  </a:lnTo>
                  <a:lnTo>
                    <a:pt x="1163" y="1044"/>
                  </a:lnTo>
                  <a:lnTo>
                    <a:pt x="1171" y="1066"/>
                  </a:lnTo>
                  <a:lnTo>
                    <a:pt x="1180" y="1087"/>
                  </a:lnTo>
                  <a:lnTo>
                    <a:pt x="1188" y="1109"/>
                  </a:lnTo>
                  <a:lnTo>
                    <a:pt x="1196" y="1131"/>
                  </a:lnTo>
                  <a:lnTo>
                    <a:pt x="1205" y="1153"/>
                  </a:lnTo>
                  <a:lnTo>
                    <a:pt x="1213" y="1175"/>
                  </a:lnTo>
                  <a:lnTo>
                    <a:pt x="1221" y="1197"/>
                  </a:lnTo>
                  <a:lnTo>
                    <a:pt x="1230" y="1219"/>
                  </a:lnTo>
                  <a:lnTo>
                    <a:pt x="1238" y="1240"/>
                  </a:lnTo>
                  <a:lnTo>
                    <a:pt x="1246" y="1262"/>
                  </a:lnTo>
                  <a:lnTo>
                    <a:pt x="1255" y="1283"/>
                  </a:lnTo>
                  <a:lnTo>
                    <a:pt x="1263" y="1305"/>
                  </a:lnTo>
                  <a:lnTo>
                    <a:pt x="1271" y="1326"/>
                  </a:lnTo>
                  <a:lnTo>
                    <a:pt x="1279" y="1347"/>
                  </a:lnTo>
                  <a:lnTo>
                    <a:pt x="1288" y="1367"/>
                  </a:lnTo>
                  <a:lnTo>
                    <a:pt x="1296" y="1388"/>
                  </a:lnTo>
                  <a:lnTo>
                    <a:pt x="1304" y="1408"/>
                  </a:lnTo>
                  <a:lnTo>
                    <a:pt x="1313" y="1428"/>
                  </a:lnTo>
                  <a:lnTo>
                    <a:pt x="1321" y="1448"/>
                  </a:lnTo>
                  <a:lnTo>
                    <a:pt x="1329" y="1467"/>
                  </a:lnTo>
                  <a:lnTo>
                    <a:pt x="1338" y="1487"/>
                  </a:lnTo>
                  <a:lnTo>
                    <a:pt x="1346" y="1505"/>
                  </a:lnTo>
                  <a:lnTo>
                    <a:pt x="1354" y="1524"/>
                  </a:lnTo>
                  <a:lnTo>
                    <a:pt x="1363" y="1542"/>
                  </a:lnTo>
                  <a:lnTo>
                    <a:pt x="1371" y="1560"/>
                  </a:lnTo>
                  <a:lnTo>
                    <a:pt x="1379" y="1577"/>
                  </a:lnTo>
                  <a:lnTo>
                    <a:pt x="1387" y="1594"/>
                  </a:lnTo>
                  <a:lnTo>
                    <a:pt x="1396" y="1610"/>
                  </a:lnTo>
                  <a:lnTo>
                    <a:pt x="1404" y="1626"/>
                  </a:lnTo>
                  <a:lnTo>
                    <a:pt x="1412" y="1641"/>
                  </a:lnTo>
                  <a:lnTo>
                    <a:pt x="1421" y="1656"/>
                  </a:lnTo>
                  <a:lnTo>
                    <a:pt x="1429" y="1671"/>
                  </a:lnTo>
                  <a:lnTo>
                    <a:pt x="1437" y="1685"/>
                  </a:lnTo>
                  <a:lnTo>
                    <a:pt x="1446" y="1698"/>
                  </a:lnTo>
                  <a:lnTo>
                    <a:pt x="1454" y="1711"/>
                  </a:lnTo>
                  <a:lnTo>
                    <a:pt x="1462" y="1723"/>
                  </a:lnTo>
                  <a:lnTo>
                    <a:pt x="1471" y="1735"/>
                  </a:lnTo>
                  <a:lnTo>
                    <a:pt x="1479" y="1746"/>
                  </a:lnTo>
                  <a:lnTo>
                    <a:pt x="1487" y="1756"/>
                  </a:lnTo>
                  <a:lnTo>
                    <a:pt x="1495" y="1766"/>
                  </a:lnTo>
                  <a:lnTo>
                    <a:pt x="1504" y="1775"/>
                  </a:lnTo>
                  <a:lnTo>
                    <a:pt x="1512" y="1783"/>
                  </a:lnTo>
                  <a:lnTo>
                    <a:pt x="1520" y="1791"/>
                  </a:lnTo>
                  <a:lnTo>
                    <a:pt x="1529" y="1798"/>
                  </a:lnTo>
                  <a:lnTo>
                    <a:pt x="1537" y="1805"/>
                  </a:lnTo>
                  <a:lnTo>
                    <a:pt x="1545" y="1811"/>
                  </a:lnTo>
                  <a:lnTo>
                    <a:pt x="1554" y="1816"/>
                  </a:lnTo>
                  <a:lnTo>
                    <a:pt x="1562" y="1820"/>
                  </a:lnTo>
                  <a:lnTo>
                    <a:pt x="1570" y="1824"/>
                  </a:lnTo>
                  <a:lnTo>
                    <a:pt x="1579" y="1827"/>
                  </a:lnTo>
                  <a:lnTo>
                    <a:pt x="1587" y="1829"/>
                  </a:lnTo>
                  <a:lnTo>
                    <a:pt x="1595" y="1831"/>
                  </a:lnTo>
                  <a:lnTo>
                    <a:pt x="1603" y="1832"/>
                  </a:lnTo>
                  <a:lnTo>
                    <a:pt x="1612" y="1832"/>
                  </a:lnTo>
                  <a:lnTo>
                    <a:pt x="1620" y="1832"/>
                  </a:lnTo>
                  <a:lnTo>
                    <a:pt x="1628" y="1830"/>
                  </a:lnTo>
                  <a:lnTo>
                    <a:pt x="1637" y="1829"/>
                  </a:lnTo>
                  <a:lnTo>
                    <a:pt x="1645" y="1826"/>
                  </a:lnTo>
                  <a:lnTo>
                    <a:pt x="1653" y="1823"/>
                  </a:lnTo>
                  <a:lnTo>
                    <a:pt x="1662" y="1818"/>
                  </a:lnTo>
                  <a:lnTo>
                    <a:pt x="1670" y="1814"/>
                  </a:lnTo>
                  <a:lnTo>
                    <a:pt x="1678" y="1808"/>
                  </a:lnTo>
                  <a:lnTo>
                    <a:pt x="1687" y="1802"/>
                  </a:lnTo>
                  <a:lnTo>
                    <a:pt x="1695" y="1795"/>
                  </a:lnTo>
                  <a:lnTo>
                    <a:pt x="1703" y="1788"/>
                  </a:lnTo>
                  <a:lnTo>
                    <a:pt x="1711" y="1780"/>
                  </a:lnTo>
                  <a:lnTo>
                    <a:pt x="1720" y="1771"/>
                  </a:lnTo>
                  <a:lnTo>
                    <a:pt x="1728" y="1762"/>
                  </a:lnTo>
                  <a:lnTo>
                    <a:pt x="1736" y="1751"/>
                  </a:lnTo>
                  <a:lnTo>
                    <a:pt x="1745" y="1741"/>
                  </a:lnTo>
                  <a:lnTo>
                    <a:pt x="1753" y="1729"/>
                  </a:lnTo>
                  <a:lnTo>
                    <a:pt x="1761" y="1718"/>
                  </a:lnTo>
                  <a:lnTo>
                    <a:pt x="1770" y="1705"/>
                  </a:lnTo>
                  <a:lnTo>
                    <a:pt x="1778" y="1692"/>
                  </a:lnTo>
                  <a:lnTo>
                    <a:pt x="1786" y="1679"/>
                  </a:lnTo>
                  <a:lnTo>
                    <a:pt x="1795" y="1664"/>
                  </a:lnTo>
                  <a:lnTo>
                    <a:pt x="1803" y="1650"/>
                  </a:lnTo>
                  <a:lnTo>
                    <a:pt x="1811" y="1635"/>
                  </a:lnTo>
                  <a:lnTo>
                    <a:pt x="1819" y="1619"/>
                  </a:lnTo>
                  <a:lnTo>
                    <a:pt x="1828" y="1603"/>
                  </a:lnTo>
                  <a:lnTo>
                    <a:pt x="1836" y="1586"/>
                  </a:lnTo>
                  <a:lnTo>
                    <a:pt x="1844" y="1569"/>
                  </a:lnTo>
                  <a:lnTo>
                    <a:pt x="1853" y="1552"/>
                  </a:lnTo>
                  <a:lnTo>
                    <a:pt x="1861" y="1534"/>
                  </a:lnTo>
                  <a:lnTo>
                    <a:pt x="1869" y="1516"/>
                  </a:lnTo>
                  <a:lnTo>
                    <a:pt x="1878" y="1497"/>
                  </a:lnTo>
                  <a:lnTo>
                    <a:pt x="1886" y="1478"/>
                  </a:lnTo>
                  <a:lnTo>
                    <a:pt x="1894" y="1459"/>
                  </a:lnTo>
                  <a:lnTo>
                    <a:pt x="1903" y="1439"/>
                  </a:lnTo>
                  <a:lnTo>
                    <a:pt x="1911" y="1419"/>
                  </a:lnTo>
                  <a:lnTo>
                    <a:pt x="1919" y="1399"/>
                  </a:lnTo>
                  <a:lnTo>
                    <a:pt x="1927" y="1379"/>
                  </a:lnTo>
                  <a:lnTo>
                    <a:pt x="1936" y="1358"/>
                  </a:lnTo>
                  <a:lnTo>
                    <a:pt x="1944" y="1337"/>
                  </a:lnTo>
                  <a:lnTo>
                    <a:pt x="1952" y="1316"/>
                  </a:lnTo>
                  <a:lnTo>
                    <a:pt x="1961" y="1295"/>
                  </a:lnTo>
                  <a:lnTo>
                    <a:pt x="1969" y="1274"/>
                  </a:lnTo>
                  <a:lnTo>
                    <a:pt x="1977" y="1252"/>
                  </a:lnTo>
                  <a:lnTo>
                    <a:pt x="1986" y="1231"/>
                  </a:lnTo>
                  <a:lnTo>
                    <a:pt x="1994" y="1209"/>
                  </a:lnTo>
                  <a:lnTo>
                    <a:pt x="2002" y="1187"/>
                  </a:lnTo>
                  <a:lnTo>
                    <a:pt x="2011" y="1165"/>
                  </a:lnTo>
                  <a:lnTo>
                    <a:pt x="2019" y="1143"/>
                  </a:lnTo>
                  <a:lnTo>
                    <a:pt x="2027" y="1122"/>
                  </a:lnTo>
                  <a:lnTo>
                    <a:pt x="2035" y="1100"/>
                  </a:lnTo>
                  <a:lnTo>
                    <a:pt x="2044" y="1078"/>
                  </a:lnTo>
                  <a:lnTo>
                    <a:pt x="2052" y="1056"/>
                  </a:lnTo>
                  <a:lnTo>
                    <a:pt x="2060" y="1034"/>
                  </a:lnTo>
                  <a:lnTo>
                    <a:pt x="2069" y="1012"/>
                  </a:lnTo>
                  <a:lnTo>
                    <a:pt x="2077" y="990"/>
                  </a:lnTo>
                  <a:lnTo>
                    <a:pt x="2085" y="969"/>
                  </a:lnTo>
                  <a:lnTo>
                    <a:pt x="2094" y="947"/>
                  </a:lnTo>
                  <a:lnTo>
                    <a:pt x="2102" y="926"/>
                  </a:lnTo>
                  <a:lnTo>
                    <a:pt x="2110" y="905"/>
                  </a:lnTo>
                  <a:lnTo>
                    <a:pt x="2119" y="883"/>
                  </a:lnTo>
                  <a:lnTo>
                    <a:pt x="2127" y="862"/>
                  </a:lnTo>
                  <a:lnTo>
                    <a:pt x="2135" y="842"/>
                  </a:lnTo>
                  <a:lnTo>
                    <a:pt x="2143" y="821"/>
                  </a:lnTo>
                  <a:lnTo>
                    <a:pt x="2152" y="801"/>
                  </a:lnTo>
                  <a:lnTo>
                    <a:pt x="2160" y="780"/>
                  </a:lnTo>
                  <a:lnTo>
                    <a:pt x="2168" y="760"/>
                  </a:lnTo>
                  <a:lnTo>
                    <a:pt x="2177" y="740"/>
                  </a:lnTo>
                  <a:lnTo>
                    <a:pt x="2185" y="721"/>
                  </a:lnTo>
                  <a:lnTo>
                    <a:pt x="2193" y="702"/>
                  </a:lnTo>
                  <a:lnTo>
                    <a:pt x="2202" y="683"/>
                  </a:lnTo>
                  <a:lnTo>
                    <a:pt x="2210" y="664"/>
                  </a:lnTo>
                  <a:lnTo>
                    <a:pt x="2218" y="645"/>
                  </a:lnTo>
                  <a:lnTo>
                    <a:pt x="2227" y="627"/>
                  </a:lnTo>
                  <a:lnTo>
                    <a:pt x="2235" y="609"/>
                  </a:lnTo>
                  <a:lnTo>
                    <a:pt x="2243" y="591"/>
                  </a:lnTo>
                  <a:lnTo>
                    <a:pt x="2251" y="574"/>
                  </a:lnTo>
                  <a:lnTo>
                    <a:pt x="2260" y="557"/>
                  </a:lnTo>
                  <a:lnTo>
                    <a:pt x="2268" y="540"/>
                  </a:lnTo>
                  <a:lnTo>
                    <a:pt x="2276" y="523"/>
                  </a:lnTo>
                  <a:lnTo>
                    <a:pt x="2285" y="507"/>
                  </a:lnTo>
                  <a:lnTo>
                    <a:pt x="2293" y="491"/>
                  </a:lnTo>
                  <a:lnTo>
                    <a:pt x="2301" y="476"/>
                  </a:lnTo>
                  <a:lnTo>
                    <a:pt x="2310" y="460"/>
                  </a:lnTo>
                  <a:lnTo>
                    <a:pt x="2318" y="445"/>
                  </a:lnTo>
                  <a:lnTo>
                    <a:pt x="2326" y="431"/>
                  </a:lnTo>
                  <a:lnTo>
                    <a:pt x="2335" y="416"/>
                  </a:lnTo>
                  <a:lnTo>
                    <a:pt x="2343" y="402"/>
                  </a:lnTo>
                  <a:lnTo>
                    <a:pt x="2351" y="389"/>
                  </a:lnTo>
                  <a:lnTo>
                    <a:pt x="2359" y="375"/>
                  </a:lnTo>
                  <a:lnTo>
                    <a:pt x="2368" y="362"/>
                  </a:lnTo>
                  <a:lnTo>
                    <a:pt x="2376" y="349"/>
                  </a:lnTo>
                  <a:lnTo>
                    <a:pt x="2384" y="337"/>
                  </a:lnTo>
                  <a:lnTo>
                    <a:pt x="2393" y="325"/>
                  </a:lnTo>
                  <a:lnTo>
                    <a:pt x="2401" y="313"/>
                  </a:lnTo>
                  <a:lnTo>
                    <a:pt x="2409" y="302"/>
                  </a:lnTo>
                  <a:lnTo>
                    <a:pt x="2418" y="290"/>
                  </a:lnTo>
                  <a:lnTo>
                    <a:pt x="2426" y="280"/>
                  </a:lnTo>
                  <a:lnTo>
                    <a:pt x="2434" y="269"/>
                  </a:lnTo>
                  <a:lnTo>
                    <a:pt x="2443" y="259"/>
                  </a:lnTo>
                  <a:lnTo>
                    <a:pt x="2451" y="249"/>
                  </a:lnTo>
                  <a:lnTo>
                    <a:pt x="2459" y="239"/>
                  </a:lnTo>
                  <a:lnTo>
                    <a:pt x="2467" y="230"/>
                  </a:lnTo>
                  <a:lnTo>
                    <a:pt x="2476" y="220"/>
                  </a:lnTo>
                  <a:lnTo>
                    <a:pt x="2484" y="212"/>
                  </a:lnTo>
                  <a:lnTo>
                    <a:pt x="2492" y="203"/>
                  </a:lnTo>
                  <a:lnTo>
                    <a:pt x="2501" y="195"/>
                  </a:lnTo>
                  <a:lnTo>
                    <a:pt x="2509" y="187"/>
                  </a:lnTo>
                  <a:lnTo>
                    <a:pt x="2517" y="179"/>
                  </a:lnTo>
                  <a:lnTo>
                    <a:pt x="2526" y="171"/>
                  </a:lnTo>
                  <a:lnTo>
                    <a:pt x="2534" y="164"/>
                  </a:lnTo>
                  <a:lnTo>
                    <a:pt x="2542" y="157"/>
                  </a:lnTo>
                  <a:lnTo>
                    <a:pt x="2551" y="150"/>
                  </a:lnTo>
                  <a:lnTo>
                    <a:pt x="2559" y="144"/>
                  </a:lnTo>
                  <a:lnTo>
                    <a:pt x="2567" y="137"/>
                  </a:lnTo>
                  <a:lnTo>
                    <a:pt x="2575" y="131"/>
                  </a:lnTo>
                  <a:lnTo>
                    <a:pt x="2584" y="125"/>
                  </a:lnTo>
                  <a:lnTo>
                    <a:pt x="2592" y="120"/>
                  </a:lnTo>
                  <a:lnTo>
                    <a:pt x="2600" y="114"/>
                  </a:lnTo>
                  <a:lnTo>
                    <a:pt x="2609" y="109"/>
                  </a:lnTo>
                  <a:lnTo>
                    <a:pt x="2617" y="104"/>
                  </a:lnTo>
                  <a:lnTo>
                    <a:pt x="2625" y="99"/>
                  </a:lnTo>
                  <a:lnTo>
                    <a:pt x="2634" y="94"/>
                  </a:lnTo>
                  <a:lnTo>
                    <a:pt x="2642" y="90"/>
                  </a:lnTo>
                  <a:lnTo>
                    <a:pt x="2650" y="85"/>
                  </a:lnTo>
                  <a:lnTo>
                    <a:pt x="2659" y="81"/>
                  </a:lnTo>
                  <a:lnTo>
                    <a:pt x="2667" y="77"/>
                  </a:lnTo>
                  <a:lnTo>
                    <a:pt x="2675" y="74"/>
                  </a:lnTo>
                  <a:lnTo>
                    <a:pt x="2683" y="70"/>
                  </a:lnTo>
                  <a:lnTo>
                    <a:pt x="2692" y="66"/>
                  </a:lnTo>
                  <a:lnTo>
                    <a:pt x="2700" y="63"/>
                  </a:lnTo>
                  <a:lnTo>
                    <a:pt x="2708" y="60"/>
                  </a:lnTo>
                  <a:lnTo>
                    <a:pt x="2717" y="57"/>
                  </a:lnTo>
                  <a:lnTo>
                    <a:pt x="2725" y="54"/>
                  </a:lnTo>
                  <a:lnTo>
                    <a:pt x="2733" y="51"/>
                  </a:lnTo>
                  <a:lnTo>
                    <a:pt x="2742" y="48"/>
                  </a:lnTo>
                  <a:lnTo>
                    <a:pt x="2750" y="46"/>
                  </a:lnTo>
                  <a:lnTo>
                    <a:pt x="2758" y="43"/>
                  </a:lnTo>
                  <a:lnTo>
                    <a:pt x="2767" y="41"/>
                  </a:lnTo>
                  <a:lnTo>
                    <a:pt x="2775" y="39"/>
                  </a:lnTo>
                  <a:lnTo>
                    <a:pt x="2783" y="36"/>
                  </a:lnTo>
                  <a:lnTo>
                    <a:pt x="2791" y="34"/>
                  </a:lnTo>
                  <a:lnTo>
                    <a:pt x="2800" y="33"/>
                  </a:lnTo>
                  <a:lnTo>
                    <a:pt x="2808" y="31"/>
                  </a:lnTo>
                  <a:lnTo>
                    <a:pt x="2816" y="29"/>
                  </a:lnTo>
                  <a:lnTo>
                    <a:pt x="2825" y="27"/>
                  </a:lnTo>
                  <a:lnTo>
                    <a:pt x="2833" y="26"/>
                  </a:lnTo>
                  <a:lnTo>
                    <a:pt x="2841" y="24"/>
                  </a:lnTo>
                  <a:lnTo>
                    <a:pt x="2850" y="23"/>
                  </a:lnTo>
                  <a:lnTo>
                    <a:pt x="2858" y="21"/>
                  </a:lnTo>
                  <a:lnTo>
                    <a:pt x="2866" y="20"/>
                  </a:lnTo>
                  <a:lnTo>
                    <a:pt x="2875" y="19"/>
                  </a:lnTo>
                  <a:lnTo>
                    <a:pt x="2883" y="18"/>
                  </a:lnTo>
                  <a:lnTo>
                    <a:pt x="2891" y="17"/>
                  </a:lnTo>
                  <a:lnTo>
                    <a:pt x="2899" y="15"/>
                  </a:lnTo>
                  <a:lnTo>
                    <a:pt x="2908" y="14"/>
                  </a:lnTo>
                  <a:lnTo>
                    <a:pt x="2916" y="14"/>
                  </a:lnTo>
                  <a:lnTo>
                    <a:pt x="2924" y="13"/>
                  </a:lnTo>
                  <a:lnTo>
                    <a:pt x="2933" y="12"/>
                  </a:lnTo>
                  <a:lnTo>
                    <a:pt x="2941" y="11"/>
                  </a:lnTo>
                  <a:lnTo>
                    <a:pt x="2949" y="10"/>
                  </a:lnTo>
                  <a:lnTo>
                    <a:pt x="2958" y="10"/>
                  </a:lnTo>
                  <a:lnTo>
                    <a:pt x="2966" y="9"/>
                  </a:lnTo>
                  <a:lnTo>
                    <a:pt x="2974" y="8"/>
                  </a:lnTo>
                  <a:lnTo>
                    <a:pt x="2983" y="8"/>
                  </a:lnTo>
                  <a:lnTo>
                    <a:pt x="2991" y="7"/>
                  </a:lnTo>
                </a:path>
              </a:pathLst>
            </a:custGeom>
            <a:noFill/>
            <a:ln w="79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grpSp>
          <p:nvGrpSpPr>
            <p:cNvPr id="988" name="Group 276"/>
            <p:cNvGrpSpPr>
              <a:grpSpLocks/>
            </p:cNvGrpSpPr>
            <p:nvPr/>
          </p:nvGrpSpPr>
          <p:grpSpPr bwMode="auto">
            <a:xfrm>
              <a:off x="4768851" y="3714751"/>
              <a:ext cx="2955926" cy="2141538"/>
              <a:chOff x="2868" y="2361"/>
              <a:chExt cx="1862" cy="1349"/>
            </a:xfrm>
          </p:grpSpPr>
          <p:sp>
            <p:nvSpPr>
              <p:cNvPr id="990" name="Line 278"/>
              <p:cNvSpPr>
                <a:spLocks noChangeShapeType="1"/>
              </p:cNvSpPr>
              <p:nvPr/>
            </p:nvSpPr>
            <p:spPr bwMode="auto">
              <a:xfrm>
                <a:off x="2979" y="3607"/>
                <a:ext cx="172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1" name="Line 279"/>
              <p:cNvSpPr>
                <a:spLocks noChangeShapeType="1"/>
              </p:cNvSpPr>
              <p:nvPr/>
            </p:nvSpPr>
            <p:spPr bwMode="auto">
              <a:xfrm flipV="1">
                <a:off x="3112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2" name="Line 280"/>
              <p:cNvSpPr>
                <a:spLocks noChangeShapeType="1"/>
              </p:cNvSpPr>
              <p:nvPr/>
            </p:nvSpPr>
            <p:spPr bwMode="auto">
              <a:xfrm flipV="1">
                <a:off x="3378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3" name="Line 281"/>
              <p:cNvSpPr>
                <a:spLocks noChangeShapeType="1"/>
              </p:cNvSpPr>
              <p:nvPr/>
            </p:nvSpPr>
            <p:spPr bwMode="auto">
              <a:xfrm flipV="1">
                <a:off x="3643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4" name="Line 282"/>
              <p:cNvSpPr>
                <a:spLocks noChangeShapeType="1"/>
              </p:cNvSpPr>
              <p:nvPr/>
            </p:nvSpPr>
            <p:spPr bwMode="auto">
              <a:xfrm flipV="1">
                <a:off x="3909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5" name="Line 283"/>
              <p:cNvSpPr>
                <a:spLocks noChangeShapeType="1"/>
              </p:cNvSpPr>
              <p:nvPr/>
            </p:nvSpPr>
            <p:spPr bwMode="auto">
              <a:xfrm flipV="1">
                <a:off x="4175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6" name="Line 284"/>
              <p:cNvSpPr>
                <a:spLocks noChangeShapeType="1"/>
              </p:cNvSpPr>
              <p:nvPr/>
            </p:nvSpPr>
            <p:spPr bwMode="auto">
              <a:xfrm flipV="1">
                <a:off x="4441" y="3590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7" name="Line 285"/>
              <p:cNvSpPr>
                <a:spLocks noChangeShapeType="1"/>
              </p:cNvSpPr>
              <p:nvPr/>
            </p:nvSpPr>
            <p:spPr bwMode="auto">
              <a:xfrm flipV="1">
                <a:off x="3006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8" name="Line 286"/>
              <p:cNvSpPr>
                <a:spLocks noChangeShapeType="1"/>
              </p:cNvSpPr>
              <p:nvPr/>
            </p:nvSpPr>
            <p:spPr bwMode="auto">
              <a:xfrm flipV="1">
                <a:off x="3059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9" name="Line 287"/>
              <p:cNvSpPr>
                <a:spLocks noChangeShapeType="1"/>
              </p:cNvSpPr>
              <p:nvPr/>
            </p:nvSpPr>
            <p:spPr bwMode="auto">
              <a:xfrm flipV="1">
                <a:off x="3165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0" name="Line 288"/>
              <p:cNvSpPr>
                <a:spLocks noChangeShapeType="1"/>
              </p:cNvSpPr>
              <p:nvPr/>
            </p:nvSpPr>
            <p:spPr bwMode="auto">
              <a:xfrm flipV="1">
                <a:off x="3218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1" name="Line 289"/>
              <p:cNvSpPr>
                <a:spLocks noChangeShapeType="1"/>
              </p:cNvSpPr>
              <p:nvPr/>
            </p:nvSpPr>
            <p:spPr bwMode="auto">
              <a:xfrm flipV="1">
                <a:off x="3271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2" name="Line 290"/>
              <p:cNvSpPr>
                <a:spLocks noChangeShapeType="1"/>
              </p:cNvSpPr>
              <p:nvPr/>
            </p:nvSpPr>
            <p:spPr bwMode="auto">
              <a:xfrm flipV="1">
                <a:off x="3325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3" name="Line 291"/>
              <p:cNvSpPr>
                <a:spLocks noChangeShapeType="1"/>
              </p:cNvSpPr>
              <p:nvPr/>
            </p:nvSpPr>
            <p:spPr bwMode="auto">
              <a:xfrm flipV="1">
                <a:off x="3431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4" name="Line 292"/>
              <p:cNvSpPr>
                <a:spLocks noChangeShapeType="1"/>
              </p:cNvSpPr>
              <p:nvPr/>
            </p:nvSpPr>
            <p:spPr bwMode="auto">
              <a:xfrm flipV="1">
                <a:off x="3484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5" name="Line 293"/>
              <p:cNvSpPr>
                <a:spLocks noChangeShapeType="1"/>
              </p:cNvSpPr>
              <p:nvPr/>
            </p:nvSpPr>
            <p:spPr bwMode="auto">
              <a:xfrm flipV="1">
                <a:off x="3537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6" name="Line 294"/>
              <p:cNvSpPr>
                <a:spLocks noChangeShapeType="1"/>
              </p:cNvSpPr>
              <p:nvPr/>
            </p:nvSpPr>
            <p:spPr bwMode="auto">
              <a:xfrm flipV="1">
                <a:off x="3590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7" name="Line 295"/>
              <p:cNvSpPr>
                <a:spLocks noChangeShapeType="1"/>
              </p:cNvSpPr>
              <p:nvPr/>
            </p:nvSpPr>
            <p:spPr bwMode="auto">
              <a:xfrm flipV="1">
                <a:off x="3697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8" name="Line 296"/>
              <p:cNvSpPr>
                <a:spLocks noChangeShapeType="1"/>
              </p:cNvSpPr>
              <p:nvPr/>
            </p:nvSpPr>
            <p:spPr bwMode="auto">
              <a:xfrm flipV="1">
                <a:off x="3750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9" name="Line 297"/>
              <p:cNvSpPr>
                <a:spLocks noChangeShapeType="1"/>
              </p:cNvSpPr>
              <p:nvPr/>
            </p:nvSpPr>
            <p:spPr bwMode="auto">
              <a:xfrm flipV="1">
                <a:off x="3803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0" name="Line 298"/>
              <p:cNvSpPr>
                <a:spLocks noChangeShapeType="1"/>
              </p:cNvSpPr>
              <p:nvPr/>
            </p:nvSpPr>
            <p:spPr bwMode="auto">
              <a:xfrm flipV="1">
                <a:off x="3856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1" name="Line 299"/>
              <p:cNvSpPr>
                <a:spLocks noChangeShapeType="1"/>
              </p:cNvSpPr>
              <p:nvPr/>
            </p:nvSpPr>
            <p:spPr bwMode="auto">
              <a:xfrm flipV="1">
                <a:off x="3962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2" name="Line 300"/>
              <p:cNvSpPr>
                <a:spLocks noChangeShapeType="1"/>
              </p:cNvSpPr>
              <p:nvPr/>
            </p:nvSpPr>
            <p:spPr bwMode="auto">
              <a:xfrm flipV="1">
                <a:off x="4016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3" name="Line 301"/>
              <p:cNvSpPr>
                <a:spLocks noChangeShapeType="1"/>
              </p:cNvSpPr>
              <p:nvPr/>
            </p:nvSpPr>
            <p:spPr bwMode="auto">
              <a:xfrm flipV="1">
                <a:off x="4069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4" name="Line 302"/>
              <p:cNvSpPr>
                <a:spLocks noChangeShapeType="1"/>
              </p:cNvSpPr>
              <p:nvPr/>
            </p:nvSpPr>
            <p:spPr bwMode="auto">
              <a:xfrm flipV="1">
                <a:off x="4122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5" name="Line 303"/>
              <p:cNvSpPr>
                <a:spLocks noChangeShapeType="1"/>
              </p:cNvSpPr>
              <p:nvPr/>
            </p:nvSpPr>
            <p:spPr bwMode="auto">
              <a:xfrm flipV="1">
                <a:off x="4229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6" name="Line 304"/>
              <p:cNvSpPr>
                <a:spLocks noChangeShapeType="1"/>
              </p:cNvSpPr>
              <p:nvPr/>
            </p:nvSpPr>
            <p:spPr bwMode="auto">
              <a:xfrm flipV="1">
                <a:off x="4282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7" name="Line 305"/>
              <p:cNvSpPr>
                <a:spLocks noChangeShapeType="1"/>
              </p:cNvSpPr>
              <p:nvPr/>
            </p:nvSpPr>
            <p:spPr bwMode="auto">
              <a:xfrm flipV="1">
                <a:off x="4335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8" name="Line 306"/>
              <p:cNvSpPr>
                <a:spLocks noChangeShapeType="1"/>
              </p:cNvSpPr>
              <p:nvPr/>
            </p:nvSpPr>
            <p:spPr bwMode="auto">
              <a:xfrm flipV="1">
                <a:off x="4388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9" name="Line 307"/>
              <p:cNvSpPr>
                <a:spLocks noChangeShapeType="1"/>
              </p:cNvSpPr>
              <p:nvPr/>
            </p:nvSpPr>
            <p:spPr bwMode="auto">
              <a:xfrm flipV="1">
                <a:off x="4494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0" name="Line 308"/>
              <p:cNvSpPr>
                <a:spLocks noChangeShapeType="1"/>
              </p:cNvSpPr>
              <p:nvPr/>
            </p:nvSpPr>
            <p:spPr bwMode="auto">
              <a:xfrm flipV="1">
                <a:off x="4548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1" name="Line 309"/>
              <p:cNvSpPr>
                <a:spLocks noChangeShapeType="1"/>
              </p:cNvSpPr>
              <p:nvPr/>
            </p:nvSpPr>
            <p:spPr bwMode="auto">
              <a:xfrm flipV="1">
                <a:off x="4601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2" name="Line 310"/>
              <p:cNvSpPr>
                <a:spLocks noChangeShapeType="1"/>
              </p:cNvSpPr>
              <p:nvPr/>
            </p:nvSpPr>
            <p:spPr bwMode="auto">
              <a:xfrm flipV="1">
                <a:off x="4654" y="3597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3" name="Rectangle 311"/>
              <p:cNvSpPr>
                <a:spLocks noChangeArrowheads="1"/>
              </p:cNvSpPr>
              <p:nvPr/>
            </p:nvSpPr>
            <p:spPr bwMode="auto">
              <a:xfrm>
                <a:off x="3099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2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4" name="Rectangle 312"/>
              <p:cNvSpPr>
                <a:spLocks noChangeArrowheads="1"/>
              </p:cNvSpPr>
              <p:nvPr/>
            </p:nvSpPr>
            <p:spPr bwMode="auto">
              <a:xfrm>
                <a:off x="3365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3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" name="Rectangle 313"/>
              <p:cNvSpPr>
                <a:spLocks noChangeArrowheads="1"/>
              </p:cNvSpPr>
              <p:nvPr/>
            </p:nvSpPr>
            <p:spPr bwMode="auto">
              <a:xfrm>
                <a:off x="3630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4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" name="Rectangle 314"/>
              <p:cNvSpPr>
                <a:spLocks noChangeArrowheads="1"/>
              </p:cNvSpPr>
              <p:nvPr/>
            </p:nvSpPr>
            <p:spPr bwMode="auto">
              <a:xfrm>
                <a:off x="3896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5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" name="Rectangle 315"/>
              <p:cNvSpPr>
                <a:spLocks noChangeArrowheads="1"/>
              </p:cNvSpPr>
              <p:nvPr/>
            </p:nvSpPr>
            <p:spPr bwMode="auto">
              <a:xfrm>
                <a:off x="4162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6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" name="Rectangle 316"/>
              <p:cNvSpPr>
                <a:spLocks noChangeArrowheads="1"/>
              </p:cNvSpPr>
              <p:nvPr/>
            </p:nvSpPr>
            <p:spPr bwMode="auto">
              <a:xfrm>
                <a:off x="4428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7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9" name="Rectangle 317"/>
              <p:cNvSpPr>
                <a:spLocks noChangeArrowheads="1"/>
              </p:cNvSpPr>
              <p:nvPr/>
            </p:nvSpPr>
            <p:spPr bwMode="auto">
              <a:xfrm>
                <a:off x="4694" y="363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8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" name="Line 318"/>
              <p:cNvSpPr>
                <a:spLocks noChangeShapeType="1"/>
              </p:cNvSpPr>
              <p:nvPr/>
            </p:nvSpPr>
            <p:spPr bwMode="auto">
              <a:xfrm>
                <a:off x="2979" y="2398"/>
                <a:ext cx="1728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1" name="Line 319"/>
              <p:cNvSpPr>
                <a:spLocks noChangeShapeType="1"/>
              </p:cNvSpPr>
              <p:nvPr/>
            </p:nvSpPr>
            <p:spPr bwMode="auto">
              <a:xfrm>
                <a:off x="3112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2" name="Line 320"/>
              <p:cNvSpPr>
                <a:spLocks noChangeShapeType="1"/>
              </p:cNvSpPr>
              <p:nvPr/>
            </p:nvSpPr>
            <p:spPr bwMode="auto">
              <a:xfrm>
                <a:off x="3378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3" name="Line 321"/>
              <p:cNvSpPr>
                <a:spLocks noChangeShapeType="1"/>
              </p:cNvSpPr>
              <p:nvPr/>
            </p:nvSpPr>
            <p:spPr bwMode="auto">
              <a:xfrm>
                <a:off x="3643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4" name="Line 322"/>
              <p:cNvSpPr>
                <a:spLocks noChangeShapeType="1"/>
              </p:cNvSpPr>
              <p:nvPr/>
            </p:nvSpPr>
            <p:spPr bwMode="auto">
              <a:xfrm>
                <a:off x="3909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5" name="Line 323"/>
              <p:cNvSpPr>
                <a:spLocks noChangeShapeType="1"/>
              </p:cNvSpPr>
              <p:nvPr/>
            </p:nvSpPr>
            <p:spPr bwMode="auto">
              <a:xfrm>
                <a:off x="4175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6" name="Line 324"/>
              <p:cNvSpPr>
                <a:spLocks noChangeShapeType="1"/>
              </p:cNvSpPr>
              <p:nvPr/>
            </p:nvSpPr>
            <p:spPr bwMode="auto">
              <a:xfrm>
                <a:off x="4441" y="2399"/>
                <a:ext cx="1" cy="1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7" name="Line 325"/>
              <p:cNvSpPr>
                <a:spLocks noChangeShapeType="1"/>
              </p:cNvSpPr>
              <p:nvPr/>
            </p:nvSpPr>
            <p:spPr bwMode="auto">
              <a:xfrm>
                <a:off x="3006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8" name="Line 326"/>
              <p:cNvSpPr>
                <a:spLocks noChangeShapeType="1"/>
              </p:cNvSpPr>
              <p:nvPr/>
            </p:nvSpPr>
            <p:spPr bwMode="auto">
              <a:xfrm>
                <a:off x="3059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9" name="Line 327"/>
              <p:cNvSpPr>
                <a:spLocks noChangeShapeType="1"/>
              </p:cNvSpPr>
              <p:nvPr/>
            </p:nvSpPr>
            <p:spPr bwMode="auto">
              <a:xfrm>
                <a:off x="3165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0" name="Line 328"/>
              <p:cNvSpPr>
                <a:spLocks noChangeShapeType="1"/>
              </p:cNvSpPr>
              <p:nvPr/>
            </p:nvSpPr>
            <p:spPr bwMode="auto">
              <a:xfrm>
                <a:off x="3218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1" name="Line 329"/>
              <p:cNvSpPr>
                <a:spLocks noChangeShapeType="1"/>
              </p:cNvSpPr>
              <p:nvPr/>
            </p:nvSpPr>
            <p:spPr bwMode="auto">
              <a:xfrm>
                <a:off x="3271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2" name="Line 330"/>
              <p:cNvSpPr>
                <a:spLocks noChangeShapeType="1"/>
              </p:cNvSpPr>
              <p:nvPr/>
            </p:nvSpPr>
            <p:spPr bwMode="auto">
              <a:xfrm>
                <a:off x="3325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3" name="Line 331"/>
              <p:cNvSpPr>
                <a:spLocks noChangeShapeType="1"/>
              </p:cNvSpPr>
              <p:nvPr/>
            </p:nvSpPr>
            <p:spPr bwMode="auto">
              <a:xfrm>
                <a:off x="3431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4" name="Line 332"/>
              <p:cNvSpPr>
                <a:spLocks noChangeShapeType="1"/>
              </p:cNvSpPr>
              <p:nvPr/>
            </p:nvSpPr>
            <p:spPr bwMode="auto">
              <a:xfrm>
                <a:off x="3484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5" name="Line 333"/>
              <p:cNvSpPr>
                <a:spLocks noChangeShapeType="1"/>
              </p:cNvSpPr>
              <p:nvPr/>
            </p:nvSpPr>
            <p:spPr bwMode="auto">
              <a:xfrm>
                <a:off x="3537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6" name="Line 334"/>
              <p:cNvSpPr>
                <a:spLocks noChangeShapeType="1"/>
              </p:cNvSpPr>
              <p:nvPr/>
            </p:nvSpPr>
            <p:spPr bwMode="auto">
              <a:xfrm>
                <a:off x="3590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7" name="Line 335"/>
              <p:cNvSpPr>
                <a:spLocks noChangeShapeType="1"/>
              </p:cNvSpPr>
              <p:nvPr/>
            </p:nvSpPr>
            <p:spPr bwMode="auto">
              <a:xfrm>
                <a:off x="3697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8" name="Line 336"/>
              <p:cNvSpPr>
                <a:spLocks noChangeShapeType="1"/>
              </p:cNvSpPr>
              <p:nvPr/>
            </p:nvSpPr>
            <p:spPr bwMode="auto">
              <a:xfrm>
                <a:off x="3750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9" name="Line 337"/>
              <p:cNvSpPr>
                <a:spLocks noChangeShapeType="1"/>
              </p:cNvSpPr>
              <p:nvPr/>
            </p:nvSpPr>
            <p:spPr bwMode="auto">
              <a:xfrm>
                <a:off x="3803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0" name="Line 338"/>
              <p:cNvSpPr>
                <a:spLocks noChangeShapeType="1"/>
              </p:cNvSpPr>
              <p:nvPr/>
            </p:nvSpPr>
            <p:spPr bwMode="auto">
              <a:xfrm>
                <a:off x="3856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1" name="Line 339"/>
              <p:cNvSpPr>
                <a:spLocks noChangeShapeType="1"/>
              </p:cNvSpPr>
              <p:nvPr/>
            </p:nvSpPr>
            <p:spPr bwMode="auto">
              <a:xfrm>
                <a:off x="3962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2" name="Line 340"/>
              <p:cNvSpPr>
                <a:spLocks noChangeShapeType="1"/>
              </p:cNvSpPr>
              <p:nvPr/>
            </p:nvSpPr>
            <p:spPr bwMode="auto">
              <a:xfrm>
                <a:off x="4016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3" name="Line 341"/>
              <p:cNvSpPr>
                <a:spLocks noChangeShapeType="1"/>
              </p:cNvSpPr>
              <p:nvPr/>
            </p:nvSpPr>
            <p:spPr bwMode="auto">
              <a:xfrm>
                <a:off x="4069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4" name="Line 342"/>
              <p:cNvSpPr>
                <a:spLocks noChangeShapeType="1"/>
              </p:cNvSpPr>
              <p:nvPr/>
            </p:nvSpPr>
            <p:spPr bwMode="auto">
              <a:xfrm>
                <a:off x="4122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5" name="Line 343"/>
              <p:cNvSpPr>
                <a:spLocks noChangeShapeType="1"/>
              </p:cNvSpPr>
              <p:nvPr/>
            </p:nvSpPr>
            <p:spPr bwMode="auto">
              <a:xfrm>
                <a:off x="4229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6" name="Line 344"/>
              <p:cNvSpPr>
                <a:spLocks noChangeShapeType="1"/>
              </p:cNvSpPr>
              <p:nvPr/>
            </p:nvSpPr>
            <p:spPr bwMode="auto">
              <a:xfrm>
                <a:off x="4282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7" name="Line 345"/>
              <p:cNvSpPr>
                <a:spLocks noChangeShapeType="1"/>
              </p:cNvSpPr>
              <p:nvPr/>
            </p:nvSpPr>
            <p:spPr bwMode="auto">
              <a:xfrm>
                <a:off x="4335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8" name="Line 346"/>
              <p:cNvSpPr>
                <a:spLocks noChangeShapeType="1"/>
              </p:cNvSpPr>
              <p:nvPr/>
            </p:nvSpPr>
            <p:spPr bwMode="auto">
              <a:xfrm>
                <a:off x="4388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9" name="Line 347"/>
              <p:cNvSpPr>
                <a:spLocks noChangeShapeType="1"/>
              </p:cNvSpPr>
              <p:nvPr/>
            </p:nvSpPr>
            <p:spPr bwMode="auto">
              <a:xfrm>
                <a:off x="4494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0" name="Line 348"/>
              <p:cNvSpPr>
                <a:spLocks noChangeShapeType="1"/>
              </p:cNvSpPr>
              <p:nvPr/>
            </p:nvSpPr>
            <p:spPr bwMode="auto">
              <a:xfrm>
                <a:off x="4548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1" name="Line 349"/>
              <p:cNvSpPr>
                <a:spLocks noChangeShapeType="1"/>
              </p:cNvSpPr>
              <p:nvPr/>
            </p:nvSpPr>
            <p:spPr bwMode="auto">
              <a:xfrm>
                <a:off x="4601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2" name="Line 350"/>
              <p:cNvSpPr>
                <a:spLocks noChangeShapeType="1"/>
              </p:cNvSpPr>
              <p:nvPr/>
            </p:nvSpPr>
            <p:spPr bwMode="auto">
              <a:xfrm>
                <a:off x="4654" y="2398"/>
                <a:ext cx="1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3" name="Line 351"/>
              <p:cNvSpPr>
                <a:spLocks noChangeShapeType="1"/>
              </p:cNvSpPr>
              <p:nvPr/>
            </p:nvSpPr>
            <p:spPr bwMode="auto">
              <a:xfrm flipV="1">
                <a:off x="2979" y="2398"/>
                <a:ext cx="1" cy="120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4" name="Line 352"/>
              <p:cNvSpPr>
                <a:spLocks noChangeShapeType="1"/>
              </p:cNvSpPr>
              <p:nvPr/>
            </p:nvSpPr>
            <p:spPr bwMode="auto">
              <a:xfrm>
                <a:off x="2980" y="3365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5" name="Line 353"/>
              <p:cNvSpPr>
                <a:spLocks noChangeShapeType="1"/>
              </p:cNvSpPr>
              <p:nvPr/>
            </p:nvSpPr>
            <p:spPr bwMode="auto">
              <a:xfrm>
                <a:off x="2980" y="3123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6" name="Line 354"/>
              <p:cNvSpPr>
                <a:spLocks noChangeShapeType="1"/>
              </p:cNvSpPr>
              <p:nvPr/>
            </p:nvSpPr>
            <p:spPr bwMode="auto">
              <a:xfrm>
                <a:off x="2980" y="2882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7" name="Line 355"/>
              <p:cNvSpPr>
                <a:spLocks noChangeShapeType="1"/>
              </p:cNvSpPr>
              <p:nvPr/>
            </p:nvSpPr>
            <p:spPr bwMode="auto">
              <a:xfrm>
                <a:off x="2980" y="2640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8" name="Rectangle 356"/>
              <p:cNvSpPr>
                <a:spLocks noChangeArrowheads="1"/>
              </p:cNvSpPr>
              <p:nvPr/>
            </p:nvSpPr>
            <p:spPr bwMode="auto">
              <a:xfrm>
                <a:off x="2868" y="3569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0.0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9" name="Rectangle 357"/>
              <p:cNvSpPr>
                <a:spLocks noChangeArrowheads="1"/>
              </p:cNvSpPr>
              <p:nvPr/>
            </p:nvSpPr>
            <p:spPr bwMode="auto">
              <a:xfrm>
                <a:off x="2868" y="3327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0.1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0" name="Rectangle 358"/>
              <p:cNvSpPr>
                <a:spLocks noChangeArrowheads="1"/>
              </p:cNvSpPr>
              <p:nvPr/>
            </p:nvSpPr>
            <p:spPr bwMode="auto">
              <a:xfrm>
                <a:off x="2868" y="3085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0.2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1" name="Rectangle 359"/>
              <p:cNvSpPr>
                <a:spLocks noChangeArrowheads="1"/>
              </p:cNvSpPr>
              <p:nvPr/>
            </p:nvSpPr>
            <p:spPr bwMode="auto">
              <a:xfrm>
                <a:off x="2868" y="2844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>
                    <a:solidFill>
                      <a:srgbClr val="000000"/>
                    </a:solidFill>
                  </a:rPr>
                  <a:t>0.3</a:t>
                </a:r>
                <a:endParaRPr lang="en-US" altLang="cs-CZ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2" name="Rectangle 360"/>
              <p:cNvSpPr>
                <a:spLocks noChangeArrowheads="1"/>
              </p:cNvSpPr>
              <p:nvPr/>
            </p:nvSpPr>
            <p:spPr bwMode="auto">
              <a:xfrm>
                <a:off x="2868" y="2602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0.4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3" name="Rectangle 361"/>
              <p:cNvSpPr>
                <a:spLocks noChangeArrowheads="1"/>
              </p:cNvSpPr>
              <p:nvPr/>
            </p:nvSpPr>
            <p:spPr bwMode="auto">
              <a:xfrm>
                <a:off x="2868" y="2361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cs-CZ" sz="1000" dirty="0">
                    <a:solidFill>
                      <a:srgbClr val="000000"/>
                    </a:solidFill>
                  </a:rPr>
                  <a:t>0.5</a:t>
                </a:r>
                <a:endParaRPr lang="en-US" altLang="cs-CZ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4" name="Line 362"/>
              <p:cNvSpPr>
                <a:spLocks noChangeShapeType="1"/>
              </p:cNvSpPr>
              <p:nvPr/>
            </p:nvSpPr>
            <p:spPr bwMode="auto">
              <a:xfrm flipV="1">
                <a:off x="4707" y="2398"/>
                <a:ext cx="1" cy="120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5" name="Line 363"/>
              <p:cNvSpPr>
                <a:spLocks noChangeShapeType="1"/>
              </p:cNvSpPr>
              <p:nvPr/>
            </p:nvSpPr>
            <p:spPr bwMode="auto">
              <a:xfrm flipH="1">
                <a:off x="4690" y="3365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6" name="Line 364"/>
              <p:cNvSpPr>
                <a:spLocks noChangeShapeType="1"/>
              </p:cNvSpPr>
              <p:nvPr/>
            </p:nvSpPr>
            <p:spPr bwMode="auto">
              <a:xfrm flipH="1">
                <a:off x="4690" y="3123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7" name="Line 365"/>
              <p:cNvSpPr>
                <a:spLocks noChangeShapeType="1"/>
              </p:cNvSpPr>
              <p:nvPr/>
            </p:nvSpPr>
            <p:spPr bwMode="auto">
              <a:xfrm flipH="1">
                <a:off x="4690" y="2882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8" name="Line 366"/>
              <p:cNvSpPr>
                <a:spLocks noChangeShapeType="1"/>
              </p:cNvSpPr>
              <p:nvPr/>
            </p:nvSpPr>
            <p:spPr bwMode="auto">
              <a:xfrm flipH="1">
                <a:off x="4690" y="2640"/>
                <a:ext cx="1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9" name="Line 367"/>
              <p:cNvSpPr>
                <a:spLocks noChangeShapeType="1"/>
              </p:cNvSpPr>
              <p:nvPr/>
            </p:nvSpPr>
            <p:spPr bwMode="auto">
              <a:xfrm>
                <a:off x="2979" y="3606"/>
                <a:ext cx="3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0" name="Freeform 368"/>
              <p:cNvSpPr>
                <a:spLocks/>
              </p:cNvSpPr>
              <p:nvPr/>
            </p:nvSpPr>
            <p:spPr bwMode="auto">
              <a:xfrm flipV="1">
                <a:off x="2982" y="2542"/>
                <a:ext cx="1723" cy="1064"/>
              </a:xfrm>
              <a:custGeom>
                <a:avLst/>
                <a:gdLst>
                  <a:gd name="T0" fmla="*/ 1 w 2991"/>
                  <a:gd name="T1" fmla="*/ 1 h 1847"/>
                  <a:gd name="T2" fmla="*/ 1 w 2991"/>
                  <a:gd name="T3" fmla="*/ 1 h 1847"/>
                  <a:gd name="T4" fmla="*/ 1 w 2991"/>
                  <a:gd name="T5" fmla="*/ 1 h 1847"/>
                  <a:gd name="T6" fmla="*/ 1 w 2991"/>
                  <a:gd name="T7" fmla="*/ 1 h 1847"/>
                  <a:gd name="T8" fmla="*/ 2 w 2991"/>
                  <a:gd name="T9" fmla="*/ 1 h 1847"/>
                  <a:gd name="T10" fmla="*/ 2 w 2991"/>
                  <a:gd name="T11" fmla="*/ 1 h 1847"/>
                  <a:gd name="T12" fmla="*/ 2 w 2991"/>
                  <a:gd name="T13" fmla="*/ 1 h 1847"/>
                  <a:gd name="T14" fmla="*/ 3 w 2991"/>
                  <a:gd name="T15" fmla="*/ 1 h 1847"/>
                  <a:gd name="T16" fmla="*/ 3 w 2991"/>
                  <a:gd name="T17" fmla="*/ 1 h 1847"/>
                  <a:gd name="T18" fmla="*/ 3 w 2991"/>
                  <a:gd name="T19" fmla="*/ 1 h 1847"/>
                  <a:gd name="T20" fmla="*/ 4 w 2991"/>
                  <a:gd name="T21" fmla="*/ 1 h 1847"/>
                  <a:gd name="T22" fmla="*/ 4 w 2991"/>
                  <a:gd name="T23" fmla="*/ 1 h 1847"/>
                  <a:gd name="T24" fmla="*/ 5 w 2991"/>
                  <a:gd name="T25" fmla="*/ 1 h 1847"/>
                  <a:gd name="T26" fmla="*/ 5 w 2991"/>
                  <a:gd name="T27" fmla="*/ 1 h 1847"/>
                  <a:gd name="T28" fmla="*/ 5 w 2991"/>
                  <a:gd name="T29" fmla="*/ 2 h 1847"/>
                  <a:gd name="T30" fmla="*/ 6 w 2991"/>
                  <a:gd name="T31" fmla="*/ 2 h 1847"/>
                  <a:gd name="T32" fmla="*/ 6 w 2991"/>
                  <a:gd name="T33" fmla="*/ 2 h 1847"/>
                  <a:gd name="T34" fmla="*/ 6 w 2991"/>
                  <a:gd name="T35" fmla="*/ 3 h 1847"/>
                  <a:gd name="T36" fmla="*/ 7 w 2991"/>
                  <a:gd name="T37" fmla="*/ 3 h 1847"/>
                  <a:gd name="T38" fmla="*/ 7 w 2991"/>
                  <a:gd name="T39" fmla="*/ 5 h 1847"/>
                  <a:gd name="T40" fmla="*/ 7 w 2991"/>
                  <a:gd name="T41" fmla="*/ 5 h 1847"/>
                  <a:gd name="T42" fmla="*/ 7 w 2991"/>
                  <a:gd name="T43" fmla="*/ 6 h 1847"/>
                  <a:gd name="T44" fmla="*/ 8 w 2991"/>
                  <a:gd name="T45" fmla="*/ 7 h 1847"/>
                  <a:gd name="T46" fmla="*/ 8 w 2991"/>
                  <a:gd name="T47" fmla="*/ 8 h 1847"/>
                  <a:gd name="T48" fmla="*/ 9 w 2991"/>
                  <a:gd name="T49" fmla="*/ 9 h 1847"/>
                  <a:gd name="T50" fmla="*/ 9 w 2991"/>
                  <a:gd name="T51" fmla="*/ 10 h 1847"/>
                  <a:gd name="T52" fmla="*/ 9 w 2991"/>
                  <a:gd name="T53" fmla="*/ 10 h 1847"/>
                  <a:gd name="T54" fmla="*/ 10 w 2991"/>
                  <a:gd name="T55" fmla="*/ 12 h 1847"/>
                  <a:gd name="T56" fmla="*/ 10 w 2991"/>
                  <a:gd name="T57" fmla="*/ 12 h 1847"/>
                  <a:gd name="T58" fmla="*/ 10 w 2991"/>
                  <a:gd name="T59" fmla="*/ 12 h 1847"/>
                  <a:gd name="T60" fmla="*/ 10 w 2991"/>
                  <a:gd name="T61" fmla="*/ 12 h 1847"/>
                  <a:gd name="T62" fmla="*/ 11 w 2991"/>
                  <a:gd name="T63" fmla="*/ 12 h 1847"/>
                  <a:gd name="T64" fmla="*/ 12 w 2991"/>
                  <a:gd name="T65" fmla="*/ 13 h 1847"/>
                  <a:gd name="T66" fmla="*/ 12 w 2991"/>
                  <a:gd name="T67" fmla="*/ 12 h 1847"/>
                  <a:gd name="T68" fmla="*/ 12 w 2991"/>
                  <a:gd name="T69" fmla="*/ 12 h 1847"/>
                  <a:gd name="T70" fmla="*/ 12 w 2991"/>
                  <a:gd name="T71" fmla="*/ 12 h 1847"/>
                  <a:gd name="T72" fmla="*/ 13 w 2991"/>
                  <a:gd name="T73" fmla="*/ 10 h 1847"/>
                  <a:gd name="T74" fmla="*/ 13 w 2991"/>
                  <a:gd name="T75" fmla="*/ 10 h 1847"/>
                  <a:gd name="T76" fmla="*/ 14 w 2991"/>
                  <a:gd name="T77" fmla="*/ 9 h 1847"/>
                  <a:gd name="T78" fmla="*/ 14 w 2991"/>
                  <a:gd name="T79" fmla="*/ 8 h 1847"/>
                  <a:gd name="T80" fmla="*/ 14 w 2991"/>
                  <a:gd name="T81" fmla="*/ 7 h 1847"/>
                  <a:gd name="T82" fmla="*/ 14 w 2991"/>
                  <a:gd name="T83" fmla="*/ 7 h 1847"/>
                  <a:gd name="T84" fmla="*/ 15 w 2991"/>
                  <a:gd name="T85" fmla="*/ 6 h 1847"/>
                  <a:gd name="T86" fmla="*/ 15 w 2991"/>
                  <a:gd name="T87" fmla="*/ 5 h 1847"/>
                  <a:gd name="T88" fmla="*/ 16 w 2991"/>
                  <a:gd name="T89" fmla="*/ 4 h 1847"/>
                  <a:gd name="T90" fmla="*/ 16 w 2991"/>
                  <a:gd name="T91" fmla="*/ 3 h 1847"/>
                  <a:gd name="T92" fmla="*/ 16 w 2991"/>
                  <a:gd name="T93" fmla="*/ 3 h 1847"/>
                  <a:gd name="T94" fmla="*/ 17 w 2991"/>
                  <a:gd name="T95" fmla="*/ 2 h 1847"/>
                  <a:gd name="T96" fmla="*/ 17 w 2991"/>
                  <a:gd name="T97" fmla="*/ 2 h 1847"/>
                  <a:gd name="T98" fmla="*/ 17 w 2991"/>
                  <a:gd name="T99" fmla="*/ 2 h 1847"/>
                  <a:gd name="T100" fmla="*/ 18 w 2991"/>
                  <a:gd name="T101" fmla="*/ 1 h 1847"/>
                  <a:gd name="T102" fmla="*/ 18 w 2991"/>
                  <a:gd name="T103" fmla="*/ 1 h 1847"/>
                  <a:gd name="T104" fmla="*/ 18 w 2991"/>
                  <a:gd name="T105" fmla="*/ 1 h 1847"/>
                  <a:gd name="T106" fmla="*/ 19 w 2991"/>
                  <a:gd name="T107" fmla="*/ 1 h 1847"/>
                  <a:gd name="T108" fmla="*/ 19 w 2991"/>
                  <a:gd name="T109" fmla="*/ 1 h 1847"/>
                  <a:gd name="T110" fmla="*/ 19 w 2991"/>
                  <a:gd name="T111" fmla="*/ 1 h 1847"/>
                  <a:gd name="T112" fmla="*/ 20 w 2991"/>
                  <a:gd name="T113" fmla="*/ 1 h 1847"/>
                  <a:gd name="T114" fmla="*/ 20 w 2991"/>
                  <a:gd name="T115" fmla="*/ 1 h 1847"/>
                  <a:gd name="T116" fmla="*/ 21 w 2991"/>
                  <a:gd name="T117" fmla="*/ 1 h 1847"/>
                  <a:gd name="T118" fmla="*/ 21 w 2991"/>
                  <a:gd name="T119" fmla="*/ 1 h 184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991"/>
                  <a:gd name="T181" fmla="*/ 0 h 1847"/>
                  <a:gd name="T182" fmla="*/ 2991 w 2991"/>
                  <a:gd name="T183" fmla="*/ 1847 h 184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991" h="1847">
                    <a:moveTo>
                      <a:pt x="0" y="0"/>
                    </a:moveTo>
                    <a:lnTo>
                      <a:pt x="8" y="0"/>
                    </a:lnTo>
                    <a:lnTo>
                      <a:pt x="17" y="0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3" y="1"/>
                    </a:lnTo>
                    <a:lnTo>
                      <a:pt x="91" y="1"/>
                    </a:lnTo>
                    <a:lnTo>
                      <a:pt x="100" y="2"/>
                    </a:lnTo>
                    <a:lnTo>
                      <a:pt x="108" y="0"/>
                    </a:lnTo>
                    <a:lnTo>
                      <a:pt x="116" y="1"/>
                    </a:lnTo>
                    <a:lnTo>
                      <a:pt x="125" y="2"/>
                    </a:lnTo>
                    <a:lnTo>
                      <a:pt x="133" y="3"/>
                    </a:lnTo>
                    <a:lnTo>
                      <a:pt x="141" y="2"/>
                    </a:lnTo>
                    <a:lnTo>
                      <a:pt x="150" y="2"/>
                    </a:lnTo>
                    <a:lnTo>
                      <a:pt x="158" y="3"/>
                    </a:lnTo>
                    <a:lnTo>
                      <a:pt x="166" y="2"/>
                    </a:lnTo>
                    <a:lnTo>
                      <a:pt x="175" y="3"/>
                    </a:lnTo>
                    <a:lnTo>
                      <a:pt x="183" y="2"/>
                    </a:lnTo>
                    <a:lnTo>
                      <a:pt x="191" y="3"/>
                    </a:lnTo>
                    <a:lnTo>
                      <a:pt x="199" y="5"/>
                    </a:lnTo>
                    <a:lnTo>
                      <a:pt x="208" y="3"/>
                    </a:lnTo>
                    <a:lnTo>
                      <a:pt x="216" y="6"/>
                    </a:lnTo>
                    <a:lnTo>
                      <a:pt x="224" y="5"/>
                    </a:lnTo>
                    <a:lnTo>
                      <a:pt x="233" y="6"/>
                    </a:lnTo>
                    <a:lnTo>
                      <a:pt x="241" y="8"/>
                    </a:lnTo>
                    <a:lnTo>
                      <a:pt x="249" y="5"/>
                    </a:lnTo>
                    <a:lnTo>
                      <a:pt x="258" y="6"/>
                    </a:lnTo>
                    <a:lnTo>
                      <a:pt x="266" y="8"/>
                    </a:lnTo>
                    <a:lnTo>
                      <a:pt x="274" y="8"/>
                    </a:lnTo>
                    <a:lnTo>
                      <a:pt x="283" y="10"/>
                    </a:lnTo>
                    <a:lnTo>
                      <a:pt x="291" y="10"/>
                    </a:lnTo>
                    <a:lnTo>
                      <a:pt x="299" y="15"/>
                    </a:lnTo>
                    <a:lnTo>
                      <a:pt x="307" y="14"/>
                    </a:lnTo>
                    <a:lnTo>
                      <a:pt x="316" y="11"/>
                    </a:lnTo>
                    <a:lnTo>
                      <a:pt x="324" y="15"/>
                    </a:lnTo>
                    <a:lnTo>
                      <a:pt x="332" y="16"/>
                    </a:lnTo>
                    <a:lnTo>
                      <a:pt x="341" y="15"/>
                    </a:lnTo>
                    <a:lnTo>
                      <a:pt x="349" y="18"/>
                    </a:lnTo>
                    <a:lnTo>
                      <a:pt x="357" y="20"/>
                    </a:lnTo>
                    <a:lnTo>
                      <a:pt x="366" y="20"/>
                    </a:lnTo>
                    <a:lnTo>
                      <a:pt x="374" y="23"/>
                    </a:lnTo>
                    <a:lnTo>
                      <a:pt x="382" y="24"/>
                    </a:lnTo>
                    <a:lnTo>
                      <a:pt x="391" y="22"/>
                    </a:lnTo>
                    <a:lnTo>
                      <a:pt x="399" y="29"/>
                    </a:lnTo>
                    <a:lnTo>
                      <a:pt x="407" y="26"/>
                    </a:lnTo>
                    <a:lnTo>
                      <a:pt x="415" y="29"/>
                    </a:lnTo>
                    <a:lnTo>
                      <a:pt x="424" y="29"/>
                    </a:lnTo>
                    <a:lnTo>
                      <a:pt x="432" y="37"/>
                    </a:lnTo>
                    <a:lnTo>
                      <a:pt x="440" y="37"/>
                    </a:lnTo>
                    <a:lnTo>
                      <a:pt x="449" y="41"/>
                    </a:lnTo>
                    <a:lnTo>
                      <a:pt x="457" y="38"/>
                    </a:lnTo>
                    <a:lnTo>
                      <a:pt x="465" y="47"/>
                    </a:lnTo>
                    <a:lnTo>
                      <a:pt x="474" y="41"/>
                    </a:lnTo>
                    <a:lnTo>
                      <a:pt x="482" y="48"/>
                    </a:lnTo>
                    <a:lnTo>
                      <a:pt x="490" y="50"/>
                    </a:lnTo>
                    <a:lnTo>
                      <a:pt x="499" y="49"/>
                    </a:lnTo>
                    <a:lnTo>
                      <a:pt x="507" y="62"/>
                    </a:lnTo>
                    <a:lnTo>
                      <a:pt x="515" y="55"/>
                    </a:lnTo>
                    <a:lnTo>
                      <a:pt x="523" y="65"/>
                    </a:lnTo>
                    <a:lnTo>
                      <a:pt x="532" y="64"/>
                    </a:lnTo>
                    <a:lnTo>
                      <a:pt x="540" y="80"/>
                    </a:lnTo>
                    <a:lnTo>
                      <a:pt x="548" y="86"/>
                    </a:lnTo>
                    <a:lnTo>
                      <a:pt x="557" y="79"/>
                    </a:lnTo>
                    <a:lnTo>
                      <a:pt x="565" y="90"/>
                    </a:lnTo>
                    <a:lnTo>
                      <a:pt x="573" y="87"/>
                    </a:lnTo>
                    <a:lnTo>
                      <a:pt x="582" y="95"/>
                    </a:lnTo>
                    <a:lnTo>
                      <a:pt x="590" y="101"/>
                    </a:lnTo>
                    <a:lnTo>
                      <a:pt x="598" y="106"/>
                    </a:lnTo>
                    <a:lnTo>
                      <a:pt x="607" y="116"/>
                    </a:lnTo>
                    <a:lnTo>
                      <a:pt x="615" y="124"/>
                    </a:lnTo>
                    <a:lnTo>
                      <a:pt x="623" y="113"/>
                    </a:lnTo>
                    <a:lnTo>
                      <a:pt x="631" y="126"/>
                    </a:lnTo>
                    <a:lnTo>
                      <a:pt x="640" y="131"/>
                    </a:lnTo>
                    <a:lnTo>
                      <a:pt x="648" y="143"/>
                    </a:lnTo>
                    <a:lnTo>
                      <a:pt x="656" y="144"/>
                    </a:lnTo>
                    <a:lnTo>
                      <a:pt x="665" y="156"/>
                    </a:lnTo>
                    <a:lnTo>
                      <a:pt x="673" y="157"/>
                    </a:lnTo>
                    <a:lnTo>
                      <a:pt x="681" y="158"/>
                    </a:lnTo>
                    <a:lnTo>
                      <a:pt x="690" y="173"/>
                    </a:lnTo>
                    <a:lnTo>
                      <a:pt x="698" y="178"/>
                    </a:lnTo>
                    <a:lnTo>
                      <a:pt x="706" y="189"/>
                    </a:lnTo>
                    <a:lnTo>
                      <a:pt x="715" y="197"/>
                    </a:lnTo>
                    <a:lnTo>
                      <a:pt x="723" y="208"/>
                    </a:lnTo>
                    <a:lnTo>
                      <a:pt x="731" y="220"/>
                    </a:lnTo>
                    <a:lnTo>
                      <a:pt x="739" y="225"/>
                    </a:lnTo>
                    <a:lnTo>
                      <a:pt x="748" y="244"/>
                    </a:lnTo>
                    <a:lnTo>
                      <a:pt x="756" y="252"/>
                    </a:lnTo>
                    <a:lnTo>
                      <a:pt x="764" y="258"/>
                    </a:lnTo>
                    <a:lnTo>
                      <a:pt x="773" y="265"/>
                    </a:lnTo>
                    <a:lnTo>
                      <a:pt x="781" y="275"/>
                    </a:lnTo>
                    <a:lnTo>
                      <a:pt x="789" y="289"/>
                    </a:lnTo>
                    <a:lnTo>
                      <a:pt x="798" y="299"/>
                    </a:lnTo>
                    <a:lnTo>
                      <a:pt x="806" y="311"/>
                    </a:lnTo>
                    <a:lnTo>
                      <a:pt x="814" y="323"/>
                    </a:lnTo>
                    <a:lnTo>
                      <a:pt x="823" y="323"/>
                    </a:lnTo>
                    <a:lnTo>
                      <a:pt x="831" y="348"/>
                    </a:lnTo>
                    <a:lnTo>
                      <a:pt x="839" y="367"/>
                    </a:lnTo>
                    <a:lnTo>
                      <a:pt x="847" y="381"/>
                    </a:lnTo>
                    <a:lnTo>
                      <a:pt x="856" y="383"/>
                    </a:lnTo>
                    <a:lnTo>
                      <a:pt x="864" y="386"/>
                    </a:lnTo>
                    <a:lnTo>
                      <a:pt x="872" y="433"/>
                    </a:lnTo>
                    <a:lnTo>
                      <a:pt x="881" y="431"/>
                    </a:lnTo>
                    <a:lnTo>
                      <a:pt x="889" y="443"/>
                    </a:lnTo>
                    <a:lnTo>
                      <a:pt x="897" y="474"/>
                    </a:lnTo>
                    <a:lnTo>
                      <a:pt x="906" y="463"/>
                    </a:lnTo>
                    <a:lnTo>
                      <a:pt x="914" y="482"/>
                    </a:lnTo>
                    <a:lnTo>
                      <a:pt x="922" y="504"/>
                    </a:lnTo>
                    <a:lnTo>
                      <a:pt x="931" y="539"/>
                    </a:lnTo>
                    <a:lnTo>
                      <a:pt x="939" y="531"/>
                    </a:lnTo>
                    <a:lnTo>
                      <a:pt x="947" y="549"/>
                    </a:lnTo>
                    <a:lnTo>
                      <a:pt x="955" y="577"/>
                    </a:lnTo>
                    <a:lnTo>
                      <a:pt x="964" y="608"/>
                    </a:lnTo>
                    <a:lnTo>
                      <a:pt x="972" y="616"/>
                    </a:lnTo>
                    <a:lnTo>
                      <a:pt x="980" y="622"/>
                    </a:lnTo>
                    <a:lnTo>
                      <a:pt x="989" y="645"/>
                    </a:lnTo>
                    <a:lnTo>
                      <a:pt x="997" y="634"/>
                    </a:lnTo>
                    <a:lnTo>
                      <a:pt x="1005" y="684"/>
                    </a:lnTo>
                    <a:lnTo>
                      <a:pt x="1014" y="710"/>
                    </a:lnTo>
                    <a:lnTo>
                      <a:pt x="1022" y="698"/>
                    </a:lnTo>
                    <a:lnTo>
                      <a:pt x="1030" y="742"/>
                    </a:lnTo>
                    <a:lnTo>
                      <a:pt x="1039" y="759"/>
                    </a:lnTo>
                    <a:lnTo>
                      <a:pt x="1047" y="796"/>
                    </a:lnTo>
                    <a:lnTo>
                      <a:pt x="1055" y="803"/>
                    </a:lnTo>
                    <a:lnTo>
                      <a:pt x="1063" y="817"/>
                    </a:lnTo>
                    <a:lnTo>
                      <a:pt x="1072" y="859"/>
                    </a:lnTo>
                    <a:lnTo>
                      <a:pt x="1080" y="853"/>
                    </a:lnTo>
                    <a:lnTo>
                      <a:pt x="1088" y="885"/>
                    </a:lnTo>
                    <a:lnTo>
                      <a:pt x="1097" y="900"/>
                    </a:lnTo>
                    <a:lnTo>
                      <a:pt x="1105" y="907"/>
                    </a:lnTo>
                    <a:lnTo>
                      <a:pt x="1113" y="935"/>
                    </a:lnTo>
                    <a:lnTo>
                      <a:pt x="1122" y="957"/>
                    </a:lnTo>
                    <a:lnTo>
                      <a:pt x="1130" y="984"/>
                    </a:lnTo>
                    <a:lnTo>
                      <a:pt x="1138" y="1015"/>
                    </a:lnTo>
                    <a:lnTo>
                      <a:pt x="1147" y="993"/>
                    </a:lnTo>
                    <a:lnTo>
                      <a:pt x="1155" y="1024"/>
                    </a:lnTo>
                    <a:lnTo>
                      <a:pt x="1163" y="1030"/>
                    </a:lnTo>
                    <a:lnTo>
                      <a:pt x="1171" y="1118"/>
                    </a:lnTo>
                    <a:lnTo>
                      <a:pt x="1180" y="1090"/>
                    </a:lnTo>
                    <a:lnTo>
                      <a:pt x="1188" y="1135"/>
                    </a:lnTo>
                    <a:lnTo>
                      <a:pt x="1196" y="1132"/>
                    </a:lnTo>
                    <a:lnTo>
                      <a:pt x="1205" y="1180"/>
                    </a:lnTo>
                    <a:lnTo>
                      <a:pt x="1213" y="1173"/>
                    </a:lnTo>
                    <a:lnTo>
                      <a:pt x="1221" y="1191"/>
                    </a:lnTo>
                    <a:lnTo>
                      <a:pt x="1230" y="1252"/>
                    </a:lnTo>
                    <a:lnTo>
                      <a:pt x="1238" y="1235"/>
                    </a:lnTo>
                    <a:lnTo>
                      <a:pt x="1246" y="1293"/>
                    </a:lnTo>
                    <a:lnTo>
                      <a:pt x="1255" y="1320"/>
                    </a:lnTo>
                    <a:lnTo>
                      <a:pt x="1263" y="1305"/>
                    </a:lnTo>
                    <a:lnTo>
                      <a:pt x="1271" y="1365"/>
                    </a:lnTo>
                    <a:lnTo>
                      <a:pt x="1279" y="1349"/>
                    </a:lnTo>
                    <a:lnTo>
                      <a:pt x="1288" y="1349"/>
                    </a:lnTo>
                    <a:lnTo>
                      <a:pt x="1296" y="1396"/>
                    </a:lnTo>
                    <a:lnTo>
                      <a:pt x="1304" y="1449"/>
                    </a:lnTo>
                    <a:lnTo>
                      <a:pt x="1313" y="1410"/>
                    </a:lnTo>
                    <a:lnTo>
                      <a:pt x="1321" y="1426"/>
                    </a:lnTo>
                    <a:lnTo>
                      <a:pt x="1329" y="1478"/>
                    </a:lnTo>
                    <a:lnTo>
                      <a:pt x="1338" y="1473"/>
                    </a:lnTo>
                    <a:lnTo>
                      <a:pt x="1346" y="1536"/>
                    </a:lnTo>
                    <a:lnTo>
                      <a:pt x="1354" y="1553"/>
                    </a:lnTo>
                    <a:lnTo>
                      <a:pt x="1363" y="1521"/>
                    </a:lnTo>
                    <a:lnTo>
                      <a:pt x="1371" y="1542"/>
                    </a:lnTo>
                    <a:lnTo>
                      <a:pt x="1379" y="1569"/>
                    </a:lnTo>
                    <a:lnTo>
                      <a:pt x="1387" y="1613"/>
                    </a:lnTo>
                    <a:lnTo>
                      <a:pt x="1396" y="1619"/>
                    </a:lnTo>
                    <a:lnTo>
                      <a:pt x="1404" y="1589"/>
                    </a:lnTo>
                    <a:lnTo>
                      <a:pt x="1412" y="1649"/>
                    </a:lnTo>
                    <a:lnTo>
                      <a:pt x="1421" y="1667"/>
                    </a:lnTo>
                    <a:lnTo>
                      <a:pt x="1429" y="1656"/>
                    </a:lnTo>
                    <a:lnTo>
                      <a:pt x="1437" y="1673"/>
                    </a:lnTo>
                    <a:lnTo>
                      <a:pt x="1446" y="1708"/>
                    </a:lnTo>
                    <a:lnTo>
                      <a:pt x="1454" y="1704"/>
                    </a:lnTo>
                    <a:lnTo>
                      <a:pt x="1462" y="1687"/>
                    </a:lnTo>
                    <a:lnTo>
                      <a:pt x="1471" y="1705"/>
                    </a:lnTo>
                    <a:lnTo>
                      <a:pt x="1479" y="1745"/>
                    </a:lnTo>
                    <a:lnTo>
                      <a:pt x="1487" y="1759"/>
                    </a:lnTo>
                    <a:lnTo>
                      <a:pt x="1495" y="1740"/>
                    </a:lnTo>
                    <a:lnTo>
                      <a:pt x="1504" y="1737"/>
                    </a:lnTo>
                    <a:lnTo>
                      <a:pt x="1512" y="1780"/>
                    </a:lnTo>
                    <a:lnTo>
                      <a:pt x="1520" y="1762"/>
                    </a:lnTo>
                    <a:lnTo>
                      <a:pt x="1529" y="1754"/>
                    </a:lnTo>
                    <a:lnTo>
                      <a:pt x="1537" y="1784"/>
                    </a:lnTo>
                    <a:lnTo>
                      <a:pt x="1545" y="1796"/>
                    </a:lnTo>
                    <a:lnTo>
                      <a:pt x="1554" y="1802"/>
                    </a:lnTo>
                    <a:lnTo>
                      <a:pt x="1562" y="1838"/>
                    </a:lnTo>
                    <a:lnTo>
                      <a:pt x="1570" y="1830"/>
                    </a:lnTo>
                    <a:lnTo>
                      <a:pt x="1579" y="1847"/>
                    </a:lnTo>
                    <a:lnTo>
                      <a:pt x="1587" y="1774"/>
                    </a:lnTo>
                    <a:lnTo>
                      <a:pt x="1595" y="1826"/>
                    </a:lnTo>
                    <a:lnTo>
                      <a:pt x="1603" y="1797"/>
                    </a:lnTo>
                    <a:lnTo>
                      <a:pt x="1612" y="1790"/>
                    </a:lnTo>
                    <a:lnTo>
                      <a:pt x="1620" y="1800"/>
                    </a:lnTo>
                    <a:lnTo>
                      <a:pt x="1628" y="1796"/>
                    </a:lnTo>
                    <a:lnTo>
                      <a:pt x="1637" y="1801"/>
                    </a:lnTo>
                    <a:lnTo>
                      <a:pt x="1645" y="1790"/>
                    </a:lnTo>
                    <a:lnTo>
                      <a:pt x="1653" y="1775"/>
                    </a:lnTo>
                    <a:lnTo>
                      <a:pt x="1662" y="1811"/>
                    </a:lnTo>
                    <a:lnTo>
                      <a:pt x="1670" y="1780"/>
                    </a:lnTo>
                    <a:lnTo>
                      <a:pt x="1678" y="1818"/>
                    </a:lnTo>
                    <a:lnTo>
                      <a:pt x="1687" y="1784"/>
                    </a:lnTo>
                    <a:lnTo>
                      <a:pt x="1695" y="1816"/>
                    </a:lnTo>
                    <a:lnTo>
                      <a:pt x="1703" y="1774"/>
                    </a:lnTo>
                    <a:lnTo>
                      <a:pt x="1711" y="1760"/>
                    </a:lnTo>
                    <a:lnTo>
                      <a:pt x="1720" y="1716"/>
                    </a:lnTo>
                    <a:lnTo>
                      <a:pt x="1728" y="1706"/>
                    </a:lnTo>
                    <a:lnTo>
                      <a:pt x="1736" y="1754"/>
                    </a:lnTo>
                    <a:lnTo>
                      <a:pt x="1745" y="1716"/>
                    </a:lnTo>
                    <a:lnTo>
                      <a:pt x="1753" y="1679"/>
                    </a:lnTo>
                    <a:lnTo>
                      <a:pt x="1761" y="1704"/>
                    </a:lnTo>
                    <a:lnTo>
                      <a:pt x="1770" y="1697"/>
                    </a:lnTo>
                    <a:lnTo>
                      <a:pt x="1778" y="1687"/>
                    </a:lnTo>
                    <a:lnTo>
                      <a:pt x="1786" y="1633"/>
                    </a:lnTo>
                    <a:lnTo>
                      <a:pt x="1795" y="1639"/>
                    </a:lnTo>
                    <a:lnTo>
                      <a:pt x="1803" y="1620"/>
                    </a:lnTo>
                    <a:lnTo>
                      <a:pt x="1811" y="1598"/>
                    </a:lnTo>
                    <a:lnTo>
                      <a:pt x="1819" y="1600"/>
                    </a:lnTo>
                    <a:lnTo>
                      <a:pt x="1828" y="1572"/>
                    </a:lnTo>
                    <a:lnTo>
                      <a:pt x="1836" y="1542"/>
                    </a:lnTo>
                    <a:lnTo>
                      <a:pt x="1844" y="1567"/>
                    </a:lnTo>
                    <a:lnTo>
                      <a:pt x="1853" y="1535"/>
                    </a:lnTo>
                    <a:lnTo>
                      <a:pt x="1861" y="1514"/>
                    </a:lnTo>
                    <a:lnTo>
                      <a:pt x="1869" y="1521"/>
                    </a:lnTo>
                    <a:lnTo>
                      <a:pt x="1878" y="1472"/>
                    </a:lnTo>
                    <a:lnTo>
                      <a:pt x="1886" y="1474"/>
                    </a:lnTo>
                    <a:lnTo>
                      <a:pt x="1894" y="1478"/>
                    </a:lnTo>
                    <a:lnTo>
                      <a:pt x="1903" y="1420"/>
                    </a:lnTo>
                    <a:lnTo>
                      <a:pt x="1911" y="1407"/>
                    </a:lnTo>
                    <a:lnTo>
                      <a:pt x="1919" y="1381"/>
                    </a:lnTo>
                    <a:lnTo>
                      <a:pt x="1927" y="1368"/>
                    </a:lnTo>
                    <a:lnTo>
                      <a:pt x="1936" y="1318"/>
                    </a:lnTo>
                    <a:lnTo>
                      <a:pt x="1944" y="1340"/>
                    </a:lnTo>
                    <a:lnTo>
                      <a:pt x="1952" y="1295"/>
                    </a:lnTo>
                    <a:lnTo>
                      <a:pt x="1961" y="1318"/>
                    </a:lnTo>
                    <a:lnTo>
                      <a:pt x="1969" y="1310"/>
                    </a:lnTo>
                    <a:lnTo>
                      <a:pt x="1977" y="1260"/>
                    </a:lnTo>
                    <a:lnTo>
                      <a:pt x="1986" y="1200"/>
                    </a:lnTo>
                    <a:lnTo>
                      <a:pt x="1994" y="1209"/>
                    </a:lnTo>
                    <a:lnTo>
                      <a:pt x="2002" y="1154"/>
                    </a:lnTo>
                    <a:lnTo>
                      <a:pt x="2011" y="1155"/>
                    </a:lnTo>
                    <a:lnTo>
                      <a:pt x="2019" y="1114"/>
                    </a:lnTo>
                    <a:lnTo>
                      <a:pt x="2027" y="1131"/>
                    </a:lnTo>
                    <a:lnTo>
                      <a:pt x="2035" y="1106"/>
                    </a:lnTo>
                    <a:lnTo>
                      <a:pt x="2044" y="1051"/>
                    </a:lnTo>
                    <a:lnTo>
                      <a:pt x="2052" y="1051"/>
                    </a:lnTo>
                    <a:lnTo>
                      <a:pt x="2060" y="1044"/>
                    </a:lnTo>
                    <a:lnTo>
                      <a:pt x="2069" y="1010"/>
                    </a:lnTo>
                    <a:lnTo>
                      <a:pt x="2077" y="994"/>
                    </a:lnTo>
                    <a:lnTo>
                      <a:pt x="2085" y="986"/>
                    </a:lnTo>
                    <a:lnTo>
                      <a:pt x="2094" y="954"/>
                    </a:lnTo>
                    <a:lnTo>
                      <a:pt x="2102" y="924"/>
                    </a:lnTo>
                    <a:lnTo>
                      <a:pt x="2110" y="911"/>
                    </a:lnTo>
                    <a:lnTo>
                      <a:pt x="2119" y="888"/>
                    </a:lnTo>
                    <a:lnTo>
                      <a:pt x="2127" y="886"/>
                    </a:lnTo>
                    <a:lnTo>
                      <a:pt x="2135" y="870"/>
                    </a:lnTo>
                    <a:lnTo>
                      <a:pt x="2143" y="816"/>
                    </a:lnTo>
                    <a:lnTo>
                      <a:pt x="2152" y="813"/>
                    </a:lnTo>
                    <a:lnTo>
                      <a:pt x="2160" y="772"/>
                    </a:lnTo>
                    <a:lnTo>
                      <a:pt x="2168" y="771"/>
                    </a:lnTo>
                    <a:lnTo>
                      <a:pt x="2177" y="750"/>
                    </a:lnTo>
                    <a:lnTo>
                      <a:pt x="2185" y="738"/>
                    </a:lnTo>
                    <a:lnTo>
                      <a:pt x="2193" y="724"/>
                    </a:lnTo>
                    <a:lnTo>
                      <a:pt x="2202" y="698"/>
                    </a:lnTo>
                    <a:lnTo>
                      <a:pt x="2210" y="670"/>
                    </a:lnTo>
                    <a:lnTo>
                      <a:pt x="2218" y="658"/>
                    </a:lnTo>
                    <a:lnTo>
                      <a:pt x="2227" y="628"/>
                    </a:lnTo>
                    <a:lnTo>
                      <a:pt x="2235" y="628"/>
                    </a:lnTo>
                    <a:lnTo>
                      <a:pt x="2243" y="609"/>
                    </a:lnTo>
                    <a:lnTo>
                      <a:pt x="2251" y="581"/>
                    </a:lnTo>
                    <a:lnTo>
                      <a:pt x="2260" y="551"/>
                    </a:lnTo>
                    <a:lnTo>
                      <a:pt x="2268" y="545"/>
                    </a:lnTo>
                    <a:lnTo>
                      <a:pt x="2276" y="535"/>
                    </a:lnTo>
                    <a:lnTo>
                      <a:pt x="2285" y="514"/>
                    </a:lnTo>
                    <a:lnTo>
                      <a:pt x="2293" y="504"/>
                    </a:lnTo>
                    <a:lnTo>
                      <a:pt x="2301" y="491"/>
                    </a:lnTo>
                    <a:lnTo>
                      <a:pt x="2310" y="487"/>
                    </a:lnTo>
                    <a:lnTo>
                      <a:pt x="2318" y="460"/>
                    </a:lnTo>
                    <a:lnTo>
                      <a:pt x="2326" y="442"/>
                    </a:lnTo>
                    <a:lnTo>
                      <a:pt x="2335" y="424"/>
                    </a:lnTo>
                    <a:lnTo>
                      <a:pt x="2343" y="405"/>
                    </a:lnTo>
                    <a:lnTo>
                      <a:pt x="2351" y="396"/>
                    </a:lnTo>
                    <a:lnTo>
                      <a:pt x="2359" y="380"/>
                    </a:lnTo>
                    <a:lnTo>
                      <a:pt x="2368" y="375"/>
                    </a:lnTo>
                    <a:lnTo>
                      <a:pt x="2376" y="360"/>
                    </a:lnTo>
                    <a:lnTo>
                      <a:pt x="2384" y="345"/>
                    </a:lnTo>
                    <a:lnTo>
                      <a:pt x="2393" y="332"/>
                    </a:lnTo>
                    <a:lnTo>
                      <a:pt x="2401" y="324"/>
                    </a:lnTo>
                    <a:lnTo>
                      <a:pt x="2409" y="300"/>
                    </a:lnTo>
                    <a:lnTo>
                      <a:pt x="2418" y="312"/>
                    </a:lnTo>
                    <a:lnTo>
                      <a:pt x="2426" y="290"/>
                    </a:lnTo>
                    <a:lnTo>
                      <a:pt x="2434" y="279"/>
                    </a:lnTo>
                    <a:lnTo>
                      <a:pt x="2443" y="274"/>
                    </a:lnTo>
                    <a:lnTo>
                      <a:pt x="2451" y="239"/>
                    </a:lnTo>
                    <a:lnTo>
                      <a:pt x="2459" y="251"/>
                    </a:lnTo>
                    <a:lnTo>
                      <a:pt x="2467" y="231"/>
                    </a:lnTo>
                    <a:lnTo>
                      <a:pt x="2476" y="220"/>
                    </a:lnTo>
                    <a:lnTo>
                      <a:pt x="2484" y="219"/>
                    </a:lnTo>
                    <a:lnTo>
                      <a:pt x="2492" y="199"/>
                    </a:lnTo>
                    <a:lnTo>
                      <a:pt x="2501" y="183"/>
                    </a:lnTo>
                    <a:lnTo>
                      <a:pt x="2509" y="178"/>
                    </a:lnTo>
                    <a:lnTo>
                      <a:pt x="2517" y="174"/>
                    </a:lnTo>
                    <a:lnTo>
                      <a:pt x="2526" y="179"/>
                    </a:lnTo>
                    <a:lnTo>
                      <a:pt x="2534" y="158"/>
                    </a:lnTo>
                    <a:lnTo>
                      <a:pt x="2542" y="144"/>
                    </a:lnTo>
                    <a:lnTo>
                      <a:pt x="2551" y="143"/>
                    </a:lnTo>
                    <a:lnTo>
                      <a:pt x="2559" y="135"/>
                    </a:lnTo>
                    <a:lnTo>
                      <a:pt x="2567" y="130"/>
                    </a:lnTo>
                    <a:lnTo>
                      <a:pt x="2575" y="131"/>
                    </a:lnTo>
                    <a:lnTo>
                      <a:pt x="2584" y="129"/>
                    </a:lnTo>
                    <a:lnTo>
                      <a:pt x="2592" y="125"/>
                    </a:lnTo>
                    <a:lnTo>
                      <a:pt x="2600" y="112"/>
                    </a:lnTo>
                    <a:lnTo>
                      <a:pt x="2609" y="110"/>
                    </a:lnTo>
                    <a:lnTo>
                      <a:pt x="2617" y="99"/>
                    </a:lnTo>
                    <a:lnTo>
                      <a:pt x="2625" y="102"/>
                    </a:lnTo>
                    <a:lnTo>
                      <a:pt x="2634" y="85"/>
                    </a:lnTo>
                    <a:lnTo>
                      <a:pt x="2642" y="83"/>
                    </a:lnTo>
                    <a:lnTo>
                      <a:pt x="2650" y="81"/>
                    </a:lnTo>
                    <a:lnTo>
                      <a:pt x="2659" y="75"/>
                    </a:lnTo>
                    <a:lnTo>
                      <a:pt x="2667" y="72"/>
                    </a:lnTo>
                    <a:lnTo>
                      <a:pt x="2675" y="70"/>
                    </a:lnTo>
                    <a:lnTo>
                      <a:pt x="2683" y="68"/>
                    </a:lnTo>
                    <a:lnTo>
                      <a:pt x="2692" y="63"/>
                    </a:lnTo>
                    <a:lnTo>
                      <a:pt x="2700" y="54"/>
                    </a:lnTo>
                    <a:lnTo>
                      <a:pt x="2708" y="54"/>
                    </a:lnTo>
                    <a:lnTo>
                      <a:pt x="2717" y="53"/>
                    </a:lnTo>
                    <a:lnTo>
                      <a:pt x="2725" y="53"/>
                    </a:lnTo>
                    <a:lnTo>
                      <a:pt x="2733" y="53"/>
                    </a:lnTo>
                    <a:lnTo>
                      <a:pt x="2742" y="44"/>
                    </a:lnTo>
                    <a:lnTo>
                      <a:pt x="2750" y="44"/>
                    </a:lnTo>
                    <a:lnTo>
                      <a:pt x="2758" y="41"/>
                    </a:lnTo>
                    <a:lnTo>
                      <a:pt x="2767" y="40"/>
                    </a:lnTo>
                    <a:lnTo>
                      <a:pt x="2775" y="33"/>
                    </a:lnTo>
                    <a:lnTo>
                      <a:pt x="2783" y="34"/>
                    </a:lnTo>
                    <a:lnTo>
                      <a:pt x="2791" y="31"/>
                    </a:lnTo>
                    <a:lnTo>
                      <a:pt x="2800" y="29"/>
                    </a:lnTo>
                    <a:lnTo>
                      <a:pt x="2808" y="26"/>
                    </a:lnTo>
                    <a:lnTo>
                      <a:pt x="2816" y="25"/>
                    </a:lnTo>
                    <a:lnTo>
                      <a:pt x="2825" y="23"/>
                    </a:lnTo>
                    <a:lnTo>
                      <a:pt x="2833" y="21"/>
                    </a:lnTo>
                    <a:lnTo>
                      <a:pt x="2841" y="27"/>
                    </a:lnTo>
                    <a:lnTo>
                      <a:pt x="2850" y="18"/>
                    </a:lnTo>
                    <a:lnTo>
                      <a:pt x="2858" y="20"/>
                    </a:lnTo>
                    <a:lnTo>
                      <a:pt x="2866" y="16"/>
                    </a:lnTo>
                    <a:lnTo>
                      <a:pt x="2875" y="16"/>
                    </a:lnTo>
                    <a:lnTo>
                      <a:pt x="2883" y="14"/>
                    </a:lnTo>
                    <a:lnTo>
                      <a:pt x="2891" y="14"/>
                    </a:lnTo>
                    <a:lnTo>
                      <a:pt x="2899" y="13"/>
                    </a:lnTo>
                    <a:lnTo>
                      <a:pt x="2908" y="12"/>
                    </a:lnTo>
                    <a:lnTo>
                      <a:pt x="2916" y="13"/>
                    </a:lnTo>
                    <a:lnTo>
                      <a:pt x="2924" y="9"/>
                    </a:lnTo>
                    <a:lnTo>
                      <a:pt x="2933" y="8"/>
                    </a:lnTo>
                    <a:lnTo>
                      <a:pt x="2941" y="11"/>
                    </a:lnTo>
                    <a:lnTo>
                      <a:pt x="2949" y="9"/>
                    </a:lnTo>
                    <a:lnTo>
                      <a:pt x="2958" y="7"/>
                    </a:lnTo>
                    <a:lnTo>
                      <a:pt x="2966" y="8"/>
                    </a:lnTo>
                    <a:lnTo>
                      <a:pt x="2974" y="6"/>
                    </a:lnTo>
                    <a:lnTo>
                      <a:pt x="2983" y="6"/>
                    </a:lnTo>
                    <a:lnTo>
                      <a:pt x="2991" y="4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1" name="Line 369"/>
              <p:cNvSpPr>
                <a:spLocks noChangeShapeType="1"/>
              </p:cNvSpPr>
              <p:nvPr/>
            </p:nvSpPr>
            <p:spPr bwMode="auto">
              <a:xfrm>
                <a:off x="4705" y="3604"/>
                <a:ext cx="2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2" name="Line 370"/>
              <p:cNvSpPr>
                <a:spLocks noChangeShapeType="1"/>
              </p:cNvSpPr>
              <p:nvPr/>
            </p:nvSpPr>
            <p:spPr bwMode="auto">
              <a:xfrm>
                <a:off x="2979" y="3606"/>
                <a:ext cx="3" cy="1"/>
              </a:xfrm>
              <a:prstGeom prst="line">
                <a:avLst/>
              </a:prstGeom>
              <a:noFill/>
              <a:ln w="793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3" name="Line 371"/>
              <p:cNvSpPr>
                <a:spLocks noChangeShapeType="1"/>
              </p:cNvSpPr>
              <p:nvPr/>
            </p:nvSpPr>
            <p:spPr bwMode="auto">
              <a:xfrm>
                <a:off x="4705" y="3602"/>
                <a:ext cx="2" cy="1"/>
              </a:xfrm>
              <a:prstGeom prst="line">
                <a:avLst/>
              </a:prstGeom>
              <a:noFill/>
              <a:ln w="793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1088" name="TextovéPole 1087"/>
          <p:cNvSpPr txBox="1"/>
          <p:nvPr/>
        </p:nvSpPr>
        <p:spPr bwMode="auto">
          <a:xfrm>
            <a:off x="2411999" y="1404000"/>
            <a:ext cx="72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  <a:endParaRPr lang="cs-CZ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9" name="TextovéPole 1088"/>
          <p:cNvSpPr txBox="1"/>
          <p:nvPr/>
        </p:nvSpPr>
        <p:spPr bwMode="auto">
          <a:xfrm>
            <a:off x="6732000" y="4283999"/>
            <a:ext cx="641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  <a:endParaRPr lang="cs-CZ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0" name="TextovéPole 1089"/>
          <p:cNvSpPr txBox="1"/>
          <p:nvPr/>
        </p:nvSpPr>
        <p:spPr bwMode="auto">
          <a:xfrm>
            <a:off x="6732000" y="1404000"/>
            <a:ext cx="5565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  <a:endParaRPr lang="cs-CZ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1" name="TextovéPole 1090"/>
          <p:cNvSpPr txBox="1"/>
          <p:nvPr/>
        </p:nvSpPr>
        <p:spPr bwMode="auto">
          <a:xfrm>
            <a:off x="2412000" y="4284000"/>
            <a:ext cx="5565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6</a:t>
            </a:r>
            <a:endParaRPr lang="cs-CZ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2" name="TextovéPole 1091"/>
          <p:cNvSpPr txBox="1"/>
          <p:nvPr/>
        </p:nvSpPr>
        <p:spPr bwMode="auto">
          <a:xfrm>
            <a:off x="4140000" y="1404000"/>
            <a:ext cx="144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2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en-US" sz="12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2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1/6) </a:t>
            </a:r>
            <a:endParaRPr lang="cs-CZ" sz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3" name="TextovéPole 1092"/>
          <p:cNvSpPr txBox="1"/>
          <p:nvPr/>
        </p:nvSpPr>
        <p:spPr bwMode="auto">
          <a:xfrm>
            <a:off x="8460000" y="1404000"/>
            <a:ext cx="1460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2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12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2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1/3) </a:t>
            </a:r>
            <a:endParaRPr lang="cs-CZ" sz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4" name="TextovéPole 1093"/>
          <p:cNvSpPr txBox="1"/>
          <p:nvPr/>
        </p:nvSpPr>
        <p:spPr bwMode="auto">
          <a:xfrm>
            <a:off x="4140000" y="4284000"/>
            <a:ext cx="1460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2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  <a:r>
              <a:rPr lang="en-US" sz="12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2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1/2) </a:t>
            </a:r>
            <a:endParaRPr lang="cs-CZ" sz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5" name="TextovéPole 1094"/>
          <p:cNvSpPr txBox="1"/>
          <p:nvPr/>
        </p:nvSpPr>
        <p:spPr bwMode="auto">
          <a:xfrm>
            <a:off x="8460000" y="4283713"/>
            <a:ext cx="1460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2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5, </a:t>
            </a:r>
            <a:r>
              <a:rPr lang="en-US" sz="12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200" baseline="30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5/6) </a:t>
            </a:r>
            <a:endParaRPr lang="cs-CZ" sz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8" name="Obrázek 10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5" y="2363405"/>
            <a:ext cx="1204350" cy="340200"/>
          </a:xfrm>
          <a:prstGeom prst="rect">
            <a:avLst/>
          </a:prstGeom>
        </p:spPr>
      </p:pic>
      <p:pic>
        <p:nvPicPr>
          <p:cNvPr id="1099" name="Obrázek 10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8" y="3592818"/>
            <a:ext cx="1126650" cy="777600"/>
          </a:xfrm>
          <a:prstGeom prst="rect">
            <a:avLst/>
          </a:prstGeom>
        </p:spPr>
      </p:pic>
      <p:pic>
        <p:nvPicPr>
          <p:cNvPr id="1100" name="Obrázek 10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22" y="4668054"/>
            <a:ext cx="1243200" cy="729000"/>
          </a:xfrm>
          <a:prstGeom prst="rect">
            <a:avLst/>
          </a:prstGeom>
        </p:spPr>
      </p:pic>
      <p:pic>
        <p:nvPicPr>
          <p:cNvPr id="1101" name="Obrázek 1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94" y="1421381"/>
            <a:ext cx="1165500" cy="8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případ dvou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marginální hustoty pravděpodobnosti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2160000" y="2880000"/>
            <a:ext cx="7560000" cy="4107306"/>
            <a:chOff x="2160000" y="2160000"/>
            <a:chExt cx="7560000" cy="4107306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000" y="2160000"/>
              <a:ext cx="5400000" cy="4107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4256537"/>
                </p:ext>
              </p:extLst>
            </p:nvPr>
          </p:nvGraphicFramePr>
          <p:xfrm>
            <a:off x="2160000" y="2499581"/>
            <a:ext cx="1979843" cy="352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Fotografie" r:id="rId4" imgW="6523810" imgH="8371429" progId="MSPhotoEd.3">
                    <p:embed/>
                  </p:oleObj>
                </mc:Choice>
                <mc:Fallback>
                  <p:oleObj name="Fotografie" r:id="rId4" imgW="6523810" imgH="837142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7040" t="4225"/>
                        <a:stretch>
                          <a:fillRect/>
                        </a:stretch>
                      </p:blipFill>
                      <p:spPr bwMode="auto">
                        <a:xfrm>
                          <a:off x="2160000" y="2499581"/>
                          <a:ext cx="1979843" cy="352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Obráze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43" y="1871047"/>
            <a:ext cx="2331000" cy="1399680"/>
          </a:xfrm>
          <a:prstGeom prst="rect">
            <a:avLst/>
          </a:prstGeom>
        </p:spPr>
      </p:pic>
      <p:pic>
        <p:nvPicPr>
          <p:cNvPr id="36" name="Obrázek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2883" y="1854421"/>
            <a:ext cx="2680650" cy="1341360"/>
          </a:xfrm>
          <a:prstGeom prst="rect">
            <a:avLst/>
          </a:prstGeom>
        </p:spPr>
      </p:pic>
      <p:pic>
        <p:nvPicPr>
          <p:cNvPr id="37" name="Obrázek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457" y="2327887"/>
            <a:ext cx="3185700" cy="486000"/>
          </a:xfrm>
          <a:prstGeom prst="rect">
            <a:avLst/>
          </a:prstGeom>
        </p:spPr>
      </p:pic>
      <p:sp>
        <p:nvSpPr>
          <p:cNvPr id="23" name="Obdélník 22"/>
          <p:cNvSpPr/>
          <p:nvPr/>
        </p:nvSpPr>
        <p:spPr bwMode="auto">
          <a:xfrm>
            <a:off x="4382883" y="1871047"/>
            <a:ext cx="6078274" cy="134853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Přímá spojnice 38"/>
          <p:cNvCxnSpPr/>
          <p:nvPr/>
        </p:nvCxnSpPr>
        <p:spPr>
          <a:xfrm>
            <a:off x="4680000" y="5364000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>
            <a:off x="4680000" y="5184000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/>
          <p:cNvCxnSpPr/>
          <p:nvPr/>
        </p:nvCxnSpPr>
        <p:spPr>
          <a:xfrm flipH="1">
            <a:off x="7452000" y="3240000"/>
            <a:ext cx="0" cy="37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 flipH="1">
            <a:off x="7632000" y="3240000"/>
            <a:ext cx="0" cy="37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bdélník 45"/>
          <p:cNvSpPr>
            <a:spLocks noChangeAspect="1"/>
          </p:cNvSpPr>
          <p:nvPr/>
        </p:nvSpPr>
        <p:spPr>
          <a:xfrm>
            <a:off x="7452000" y="5184000"/>
            <a:ext cx="180000" cy="180000"/>
          </a:xfrm>
          <a:prstGeom prst="rect">
            <a:avLst/>
          </a:prstGeom>
          <a:solidFill>
            <a:srgbClr val="0070C0">
              <a:alpha val="41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Přímá spojnice se šipkou 47"/>
          <p:cNvCxnSpPr/>
          <p:nvPr/>
        </p:nvCxnSpPr>
        <p:spPr>
          <a:xfrm flipV="1">
            <a:off x="7674841" y="3327259"/>
            <a:ext cx="271690" cy="17319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se šipkou 53"/>
          <p:cNvCxnSpPr/>
          <p:nvPr/>
        </p:nvCxnSpPr>
        <p:spPr>
          <a:xfrm flipV="1">
            <a:off x="7272000" y="6912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Přímá spojnice se šipkou 59"/>
          <p:cNvCxnSpPr/>
          <p:nvPr/>
        </p:nvCxnSpPr>
        <p:spPr>
          <a:xfrm flipH="1" flipV="1">
            <a:off x="7630686" y="6912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se šipkou 62"/>
          <p:cNvCxnSpPr/>
          <p:nvPr/>
        </p:nvCxnSpPr>
        <p:spPr>
          <a:xfrm flipV="1">
            <a:off x="9972000" y="536400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se šipkou 63"/>
          <p:cNvCxnSpPr/>
          <p:nvPr/>
        </p:nvCxnSpPr>
        <p:spPr>
          <a:xfrm>
            <a:off x="9972000" y="500400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římá spojnice se šipkou 64"/>
          <p:cNvCxnSpPr/>
          <p:nvPr/>
        </p:nvCxnSpPr>
        <p:spPr>
          <a:xfrm>
            <a:off x="9972000" y="518400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římá spojnice se šipkou 65"/>
          <p:cNvCxnSpPr/>
          <p:nvPr/>
        </p:nvCxnSpPr>
        <p:spPr>
          <a:xfrm flipH="1" flipV="1">
            <a:off x="7452000" y="6912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ovéPole 66"/>
          <p:cNvSpPr txBox="1"/>
          <p:nvPr/>
        </p:nvSpPr>
        <p:spPr bwMode="auto">
          <a:xfrm>
            <a:off x="7128000" y="6912000"/>
            <a:ext cx="3193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cs-CZ" sz="1200" i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ovéPole 67"/>
          <p:cNvSpPr txBox="1"/>
          <p:nvPr/>
        </p:nvSpPr>
        <p:spPr bwMode="auto">
          <a:xfrm>
            <a:off x="10044000" y="5364000"/>
            <a:ext cx="3193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cs-CZ" sz="1200" i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ovéPole 68"/>
          <p:cNvSpPr txBox="1"/>
          <p:nvPr/>
        </p:nvSpPr>
        <p:spPr bwMode="auto">
          <a:xfrm>
            <a:off x="7632000" y="6912000"/>
            <a:ext cx="6575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 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cs-CZ" sz="1200" i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ovéPole 69"/>
          <p:cNvSpPr txBox="1"/>
          <p:nvPr/>
        </p:nvSpPr>
        <p:spPr bwMode="auto">
          <a:xfrm>
            <a:off x="10044000" y="4896000"/>
            <a:ext cx="6575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cs-CZ" sz="1200" i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Obrázek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0053" y="3398677"/>
            <a:ext cx="815850" cy="544320"/>
          </a:xfrm>
          <a:prstGeom prst="rect">
            <a:avLst/>
          </a:prstGeom>
        </p:spPr>
      </p:pic>
      <p:pic>
        <p:nvPicPr>
          <p:cNvPr id="72" name="Obrázek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3708" y="3420620"/>
            <a:ext cx="854700" cy="4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případ dvou proměnných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operátor 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očekávané hodnoty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 náhodné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 náhodné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obecně: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12" y="1652243"/>
            <a:ext cx="4040401" cy="110808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85" y="2828454"/>
            <a:ext cx="4001551" cy="100116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613" y="4127406"/>
            <a:ext cx="4467751" cy="1108080"/>
          </a:xfrm>
          <a:prstGeom prst="rect">
            <a:avLst/>
          </a:prstGeom>
        </p:spPr>
      </p:pic>
      <p:sp>
        <p:nvSpPr>
          <p:cNvPr id="16" name="Obdélník 15"/>
          <p:cNvSpPr/>
          <p:nvPr/>
        </p:nvSpPr>
        <p:spPr bwMode="auto">
          <a:xfrm>
            <a:off x="5590901" y="1652243"/>
            <a:ext cx="3962776" cy="225790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případ dvou proměnných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ovéPole 10"/>
          <p:cNvSpPr txBox="1"/>
          <p:nvPr/>
        </p:nvSpPr>
        <p:spPr bwMode="auto">
          <a:xfrm>
            <a:off x="719998" y="1440000"/>
            <a:ext cx="936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operátor 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rozptylu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rozptyl náhodné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rozptyl náhodné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05" y="1838801"/>
            <a:ext cx="5089351" cy="162324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382" y="3526527"/>
            <a:ext cx="5138251" cy="1588533"/>
          </a:xfrm>
          <a:prstGeom prst="rect">
            <a:avLst/>
          </a:prstGeom>
        </p:spPr>
      </p:pic>
      <p:sp>
        <p:nvSpPr>
          <p:cNvPr id="18" name="Obdélník 17"/>
          <p:cNvSpPr/>
          <p:nvPr/>
        </p:nvSpPr>
        <p:spPr bwMode="auto">
          <a:xfrm>
            <a:off x="4762386" y="1838801"/>
            <a:ext cx="5106770" cy="330322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případ dvou proměnných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ovéPole 10"/>
          <p:cNvSpPr txBox="1"/>
          <p:nvPr/>
        </p:nvSpPr>
        <p:spPr bwMode="auto">
          <a:xfrm>
            <a:off x="719998" y="1440000"/>
            <a:ext cx="936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operátor 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rozptylu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kovariance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náhodných proměnných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kovarianční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matice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korelace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náhodných proměnných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35" y="2498357"/>
            <a:ext cx="6138301" cy="49572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18" y="3551377"/>
            <a:ext cx="5749801" cy="1098360"/>
          </a:xfrm>
          <a:prstGeom prst="rect">
            <a:avLst/>
          </a:prstGeom>
        </p:spPr>
      </p:pic>
      <p:sp>
        <p:nvSpPr>
          <p:cNvPr id="18" name="Obdélník 17"/>
          <p:cNvSpPr/>
          <p:nvPr/>
        </p:nvSpPr>
        <p:spPr bwMode="auto">
          <a:xfrm>
            <a:off x="1693235" y="2438401"/>
            <a:ext cx="6138301" cy="57309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07" y="5267439"/>
            <a:ext cx="2292150" cy="738720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 bwMode="auto">
          <a:xfrm>
            <a:off x="1693235" y="5210015"/>
            <a:ext cx="2361823" cy="79614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Korelace náhodných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80699"/>
              </p:ext>
            </p:extLst>
          </p:nvPr>
        </p:nvGraphicFramePr>
        <p:xfrm>
          <a:off x="1440000" y="1440000"/>
          <a:ext cx="3906976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SPW 8.0 Graph" r:id="rId3" imgW="5229360" imgH="4234320" progId="SigmaPlotGraphicObject.7">
                  <p:embed/>
                </p:oleObj>
              </mc:Choice>
              <mc:Fallback>
                <p:oleObj name="SPW 8.0 Graph" r:id="rId3" imgW="5229360" imgH="4234320" progId="SigmaPlotGraphicObjec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914"/>
                      <a:stretch>
                        <a:fillRect/>
                      </a:stretch>
                    </p:blipFill>
                    <p:spPr bwMode="auto">
                      <a:xfrm>
                        <a:off x="1440000" y="1440000"/>
                        <a:ext cx="3906976" cy="28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321145"/>
              </p:ext>
            </p:extLst>
          </p:nvPr>
        </p:nvGraphicFramePr>
        <p:xfrm>
          <a:off x="5760000" y="1440000"/>
          <a:ext cx="3886264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SPW 8.0 Graph" r:id="rId5" imgW="5229360" imgH="4234320" progId="SigmaPlotGraphicObject.7">
                  <p:embed/>
                </p:oleObj>
              </mc:Choice>
              <mc:Fallback>
                <p:oleObj name="SPW 8.0 Graph" r:id="rId5" imgW="5229360" imgH="4234320" progId="SigmaPlotGraphicObjec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469"/>
                      <a:stretch>
                        <a:fillRect/>
                      </a:stretch>
                    </p:blipFill>
                    <p:spPr bwMode="auto">
                      <a:xfrm>
                        <a:off x="5760000" y="1440000"/>
                        <a:ext cx="3886264" cy="28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96741"/>
              </p:ext>
            </p:extLst>
          </p:nvPr>
        </p:nvGraphicFramePr>
        <p:xfrm>
          <a:off x="5760000" y="4320000"/>
          <a:ext cx="3864828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SPW 8.0 Graph" r:id="rId7" imgW="5229360" imgH="4234320" progId="SigmaPlotGraphicObject.7">
                  <p:embed/>
                </p:oleObj>
              </mc:Choice>
              <mc:Fallback>
                <p:oleObj name="SPW 8.0 Graph" r:id="rId7" imgW="5229360" imgH="4234320" progId="SigmaPlotGraphicObjec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993"/>
                      <a:stretch>
                        <a:fillRect/>
                      </a:stretch>
                    </p:blipFill>
                    <p:spPr bwMode="auto">
                      <a:xfrm>
                        <a:off x="5760000" y="4320000"/>
                        <a:ext cx="3864828" cy="28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78738"/>
              </p:ext>
            </p:extLst>
          </p:nvPr>
        </p:nvGraphicFramePr>
        <p:xfrm>
          <a:off x="1440000" y="4320000"/>
          <a:ext cx="3864828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SPW 8.0 Graph" r:id="rId9" imgW="5229360" imgH="4234320" progId="SigmaPlotGraphicObject.7">
                  <p:embed/>
                </p:oleObj>
              </mc:Choice>
              <mc:Fallback>
                <p:oleObj name="SPW 8.0 Graph" r:id="rId9" imgW="5229360" imgH="4234320" progId="SigmaPlotGraphicObjec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993"/>
                      <a:stretch>
                        <a:fillRect/>
                      </a:stretch>
                    </p:blipFill>
                    <p:spPr bwMode="auto">
                      <a:xfrm>
                        <a:off x="1440000" y="4320000"/>
                        <a:ext cx="3864828" cy="28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Obráze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2352" y="1628414"/>
            <a:ext cx="1320900" cy="3402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9874" y="1610623"/>
            <a:ext cx="1320900" cy="39852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2352" y="4467351"/>
            <a:ext cx="1476300" cy="4374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7292" y="4538229"/>
            <a:ext cx="1398600" cy="330480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 bwMode="auto">
          <a:xfrm>
            <a:off x="4140000" y="1620000"/>
            <a:ext cx="939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10 000</a:t>
            </a:r>
          </a:p>
        </p:txBody>
      </p:sp>
      <p:sp>
        <p:nvSpPr>
          <p:cNvPr id="33" name="TextovéPole 32"/>
          <p:cNvSpPr txBox="1"/>
          <p:nvPr/>
        </p:nvSpPr>
        <p:spPr bwMode="auto">
          <a:xfrm>
            <a:off x="4140000" y="4500000"/>
            <a:ext cx="939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10 000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8460000" y="4500000"/>
            <a:ext cx="939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10 000</a:t>
            </a:r>
          </a:p>
        </p:txBody>
      </p:sp>
      <p:sp>
        <p:nvSpPr>
          <p:cNvPr id="37" name="TextovéPole 36"/>
          <p:cNvSpPr txBox="1"/>
          <p:nvPr/>
        </p:nvSpPr>
        <p:spPr bwMode="auto">
          <a:xfrm>
            <a:off x="8460000" y="1620000"/>
            <a:ext cx="939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10 000</a:t>
            </a:r>
          </a:p>
        </p:txBody>
      </p:sp>
    </p:spTree>
    <p:extLst>
      <p:ext uri="{BB962C8B-B14F-4D97-AF65-F5344CB8AC3E}">
        <p14:creationId xmlns:p14="http://schemas.microsoft.com/office/powerpoint/2010/main" val="12065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případ dvou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rozptyl náhodné proměnné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rozptyl náhodné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kovariační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matice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25" y="1341744"/>
            <a:ext cx="2602950" cy="631800"/>
          </a:xfrm>
          <a:prstGeom prst="rect">
            <a:avLst/>
          </a:prstGeom>
        </p:spPr>
      </p:pic>
      <p:sp>
        <p:nvSpPr>
          <p:cNvPr id="24" name="Obdélník 23"/>
          <p:cNvSpPr/>
          <p:nvPr/>
        </p:nvSpPr>
        <p:spPr bwMode="auto">
          <a:xfrm>
            <a:off x="4589417" y="1341744"/>
            <a:ext cx="2455816" cy="631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22" y="3985088"/>
            <a:ext cx="7536901" cy="88452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68" y="2344193"/>
            <a:ext cx="7536901" cy="88452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168" y="5711733"/>
            <a:ext cx="1126650" cy="78732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822" y="5765780"/>
            <a:ext cx="1359750" cy="36936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881" y="6142811"/>
            <a:ext cx="1165500" cy="3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případ dvou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/>
              <a:t>⇒</a:t>
            </a: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Obrácená implikace neplatí!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korelace je nutná, nikoli postačující podmínka nezávislosti proměnných.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417" y="1402973"/>
            <a:ext cx="1670550" cy="495720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53" y="1433278"/>
            <a:ext cx="1437450" cy="417960"/>
          </a:xfrm>
          <a:prstGeom prst="rect">
            <a:avLst/>
          </a:prstGeom>
        </p:spPr>
      </p:pic>
      <p:sp>
        <p:nvSpPr>
          <p:cNvPr id="24" name="Obdélník 23"/>
          <p:cNvSpPr/>
          <p:nvPr/>
        </p:nvSpPr>
        <p:spPr bwMode="auto">
          <a:xfrm>
            <a:off x="4589417" y="1341744"/>
            <a:ext cx="3409986" cy="631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9" name="Picture 13" descr="Výsledek obrázku pro zero cor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3420000"/>
            <a:ext cx="7920000" cy="36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293</Words>
  <Application>Microsoft Office PowerPoint</Application>
  <PresentationFormat>Vlastní</PresentationFormat>
  <Paragraphs>148</Paragraphs>
  <Slides>10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Motiv Office</vt:lpstr>
      <vt:lpstr>Fotografie</vt:lpstr>
      <vt:lpstr>SPW 8.0 Graph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Windows User</cp:lastModifiedBy>
  <cp:revision>120</cp:revision>
  <dcterms:created xsi:type="dcterms:W3CDTF">2019-10-02T09:36:21Z</dcterms:created>
  <dcterms:modified xsi:type="dcterms:W3CDTF">2019-11-15T17:04:50Z</dcterms:modified>
</cp:coreProperties>
</file>