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5" r:id="rId3"/>
    <p:sldId id="279" r:id="rId4"/>
    <p:sldId id="281" r:id="rId5"/>
    <p:sldId id="282" r:id="rId6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Metoda přenosu chyb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Soubor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U-V-mereni.dat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obsahuje výsledky opakovaného měření elektrického napětí          a proudu procházejícího drátem. Určete elektrický odpor drátu a jeho chybu.</a:t>
            </a:r>
          </a:p>
          <a:p>
            <a:pPr algn="just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Měření bylo prováděno na homogenním drátu o délce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0.625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 m a průměru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 mm. </a:t>
            </a: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Určete měrný elektrický odpor materiálu, ze kterého je drát vyroben. </a:t>
            </a: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Odhadněte, o jaký materiál by se mohlo jednat.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elektrický odpor drátu				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kruhový průřez drátu</a:t>
            </a: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měrný elektrický odpor</a:t>
            </a:r>
          </a:p>
          <a:p>
            <a:pPr lvl="1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chyba měrného elektrického odporu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51" y="3466940"/>
            <a:ext cx="1075275" cy="667767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10" y="4366563"/>
            <a:ext cx="1154925" cy="5980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554" y="5099555"/>
            <a:ext cx="1115100" cy="6578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034" y="5900937"/>
            <a:ext cx="3743550" cy="737533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6249726" y="5428455"/>
            <a:ext cx="715618" cy="1210015"/>
            <a:chOff x="6249726" y="5428455"/>
            <a:chExt cx="715618" cy="1210015"/>
          </a:xfrm>
        </p:grpSpPr>
        <p:sp>
          <p:nvSpPr>
            <p:cNvPr id="8" name="Obdélník 7"/>
            <p:cNvSpPr/>
            <p:nvPr/>
          </p:nvSpPr>
          <p:spPr bwMode="auto">
            <a:xfrm>
              <a:off x="6249726" y="5963478"/>
              <a:ext cx="715618" cy="674992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cs-CZ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délník 5"/>
            <p:cNvSpPr/>
            <p:nvPr/>
          </p:nvSpPr>
          <p:spPr>
            <a:xfrm>
              <a:off x="6401389" y="5428455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3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cs-CZ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3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7200000" cy="6008208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Metoda přenosu chyb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délník 12"/>
          <p:cNvSpPr/>
          <p:nvPr/>
        </p:nvSpPr>
        <p:spPr bwMode="auto">
          <a:xfrm>
            <a:off x="5852160" y="5436524"/>
            <a:ext cx="1451520" cy="81464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délník 13"/>
          <p:cNvSpPr/>
          <p:nvPr/>
        </p:nvSpPr>
        <p:spPr bwMode="auto">
          <a:xfrm>
            <a:off x="2880000" y="6442363"/>
            <a:ext cx="2232327" cy="6120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délník 14"/>
          <p:cNvSpPr/>
          <p:nvPr/>
        </p:nvSpPr>
        <p:spPr bwMode="auto">
          <a:xfrm>
            <a:off x="7303680" y="2884517"/>
            <a:ext cx="2696532" cy="61514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60000" y="36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U-V-mereni-PH.xlsx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540000" y="5688000"/>
            <a:ext cx="2160000" cy="1200329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Způsob č. 1 </a:t>
            </a:r>
          </a:p>
          <a:p>
            <a:pPr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(přenos chyb)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 = (2.05 ± 0.2)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7452000" y="5112000"/>
            <a:ext cx="2232000" cy="120032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Způsob č.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(aritmetický průměr)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 = (2.10 ± 0.2)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Metoda přenosu chyb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Soubor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U-V-mereni.dat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obsahuje výsledky opakovaného měření elektrického napětí          a proudu procházejícího drátem. Určete elektrický odpor drátu a jeho chybu.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   Měření bylo prováděno na homogenním drátu o délce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0.625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(2) m a průměru 1.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(1) mm. </a:t>
            </a: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   Určete měrný elektrický odpor materiálu, ze kterého je drát vyroben. </a:t>
            </a: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   Odhadněte, o jaký materiál by se mohlo jednat.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měrný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elektrický odpor</a:t>
            </a:r>
          </a:p>
          <a:p>
            <a:pPr lvl="1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měrný elektrický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konstantanu</a:t>
            </a: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(55%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+ 45% Ni)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élník 7"/>
          <p:cNvSpPr/>
          <p:nvPr/>
        </p:nvSpPr>
        <p:spPr bwMode="auto">
          <a:xfrm>
            <a:off x="4351435" y="3610816"/>
            <a:ext cx="2912245" cy="41009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81" y="3655484"/>
            <a:ext cx="2874900" cy="32076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81" y="4441760"/>
            <a:ext cx="1437450" cy="4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3060000"/>
            <a:ext cx="5760000" cy="4023433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Metoda přenosu chyb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9720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Naměřená data na obrázku byla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fitována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lineární závislostí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Hodnoty parametrů získané z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jsou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kovariance je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    .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Určete hodnotu veličiny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extrapolovanou do bodu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chybu této extrapolace.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chyba extrapolace: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784" y="1480099"/>
            <a:ext cx="1234575" cy="3189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773" y="2639696"/>
            <a:ext cx="4540051" cy="75746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895" y="1780911"/>
            <a:ext cx="1709400" cy="26244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160" y="1771829"/>
            <a:ext cx="1087800" cy="30132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24" y="2046035"/>
            <a:ext cx="2525250" cy="28188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6944" y="2063036"/>
            <a:ext cx="815850" cy="262440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0234" y="2096158"/>
            <a:ext cx="271950" cy="2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e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3060000"/>
            <a:ext cx="5760000" cy="4023433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Metoda přenosu chyb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284464" y="5678424"/>
            <a:ext cx="160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accent6"/>
                </a:solidFill>
              </a:rPr>
              <a:t>extrapolace</a:t>
            </a:r>
          </a:p>
        </p:txBody>
      </p:sp>
      <p:sp>
        <p:nvSpPr>
          <p:cNvPr id="17" name="Obdélník 16"/>
          <p:cNvSpPr/>
          <p:nvPr/>
        </p:nvSpPr>
        <p:spPr bwMode="auto">
          <a:xfrm>
            <a:off x="8284463" y="5678424"/>
            <a:ext cx="1606061" cy="111107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Přímá spojnice 17"/>
          <p:cNvCxnSpPr>
            <a:stCxn id="7" idx="1"/>
          </p:cNvCxnSpPr>
          <p:nvPr/>
        </p:nvCxnSpPr>
        <p:spPr>
          <a:xfrm flipH="1">
            <a:off x="7306888" y="5863090"/>
            <a:ext cx="977576" cy="122074"/>
          </a:xfrm>
          <a:prstGeom prst="line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56" y="4114706"/>
            <a:ext cx="1234575" cy="318933"/>
          </a:xfrm>
          <a:prstGeom prst="rect">
            <a:avLst/>
          </a:prstGeom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238" y="6309526"/>
            <a:ext cx="1165500" cy="417960"/>
          </a:xfrm>
          <a:prstGeom prst="rect">
            <a:avLst/>
          </a:prstGeom>
        </p:spPr>
      </p:pic>
      <p:pic>
        <p:nvPicPr>
          <p:cNvPr id="33" name="Obrázek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08" y="4460845"/>
            <a:ext cx="1709400" cy="262440"/>
          </a:xfrm>
          <a:prstGeom prst="rect">
            <a:avLst/>
          </a:prstGeom>
        </p:spPr>
      </p:pic>
      <p:pic>
        <p:nvPicPr>
          <p:cNvPr id="34" name="Obrázek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982" y="4787626"/>
            <a:ext cx="1087800" cy="301320"/>
          </a:xfrm>
          <a:prstGeom prst="rect">
            <a:avLst/>
          </a:prstGeom>
        </p:spPr>
      </p:pic>
      <p:pic>
        <p:nvPicPr>
          <p:cNvPr id="35" name="Obrázek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45" y="5114803"/>
            <a:ext cx="2525250" cy="281880"/>
          </a:xfrm>
          <a:prstGeom prst="rect">
            <a:avLst/>
          </a:prstGeom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383" y="6047756"/>
            <a:ext cx="815850" cy="262440"/>
          </a:xfrm>
          <a:prstGeom prst="rect">
            <a:avLst/>
          </a:prstGeom>
        </p:spPr>
      </p:pic>
      <p:sp>
        <p:nvSpPr>
          <p:cNvPr id="25" name="Obdélník 24"/>
          <p:cNvSpPr/>
          <p:nvPr/>
        </p:nvSpPr>
        <p:spPr bwMode="auto">
          <a:xfrm>
            <a:off x="359999" y="3757328"/>
            <a:ext cx="2582596" cy="16652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ovéPole 36"/>
          <p:cNvSpPr txBox="1"/>
          <p:nvPr/>
        </p:nvSpPr>
        <p:spPr>
          <a:xfrm>
            <a:off x="359997" y="3757328"/>
            <a:ext cx="258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lineární fit</a:t>
            </a:r>
          </a:p>
        </p:txBody>
      </p:sp>
      <p:cxnSp>
        <p:nvCxnSpPr>
          <p:cNvPr id="38" name="Přímá spojnice 37"/>
          <p:cNvCxnSpPr>
            <a:stCxn id="37" idx="3"/>
          </p:cNvCxnSpPr>
          <p:nvPr/>
        </p:nvCxnSpPr>
        <p:spPr>
          <a:xfrm>
            <a:off x="2942594" y="3941994"/>
            <a:ext cx="1005951" cy="20396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9720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Naměřená data na obrázku byla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fitována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lineární závislostí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Hodnoty parametrů získané z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jsou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kovariance je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    .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Určete hodnotu veličiny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extrapolovanou do bodu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chybu této extrapolace.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chyba extrapolace: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784" y="1480099"/>
            <a:ext cx="1234575" cy="318933"/>
          </a:xfrm>
          <a:prstGeom prst="rect">
            <a:avLst/>
          </a:prstGeom>
        </p:spPr>
      </p:pic>
      <p:pic>
        <p:nvPicPr>
          <p:cNvPr id="30" name="Obráze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895" y="1780911"/>
            <a:ext cx="1709400" cy="262440"/>
          </a:xfrm>
          <a:prstGeom prst="rect">
            <a:avLst/>
          </a:prstGeom>
        </p:spPr>
      </p:pic>
      <p:pic>
        <p:nvPicPr>
          <p:cNvPr id="31" name="Obráze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160" y="1771829"/>
            <a:ext cx="1087800" cy="301320"/>
          </a:xfrm>
          <a:prstGeom prst="rect">
            <a:avLst/>
          </a:prstGeom>
        </p:spPr>
      </p:pic>
      <p:pic>
        <p:nvPicPr>
          <p:cNvPr id="32" name="Obrázek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24" y="2046035"/>
            <a:ext cx="2525250" cy="281880"/>
          </a:xfrm>
          <a:prstGeom prst="rect">
            <a:avLst/>
          </a:prstGeom>
        </p:spPr>
      </p:pic>
      <p:pic>
        <p:nvPicPr>
          <p:cNvPr id="39" name="Obrázek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6944" y="2063036"/>
            <a:ext cx="815850" cy="262440"/>
          </a:xfrm>
          <a:prstGeom prst="rect">
            <a:avLst/>
          </a:prstGeom>
        </p:spPr>
      </p:pic>
      <p:pic>
        <p:nvPicPr>
          <p:cNvPr id="40" name="Obrázek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0234" y="2096158"/>
            <a:ext cx="271950" cy="23328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9874" y="2751475"/>
            <a:ext cx="3106350" cy="4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220</Words>
  <Application>Microsoft Office PowerPoint</Application>
  <PresentationFormat>Vlastní</PresentationFormat>
  <Paragraphs>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74</cp:revision>
  <dcterms:created xsi:type="dcterms:W3CDTF">2019-10-02T09:35:26Z</dcterms:created>
  <dcterms:modified xsi:type="dcterms:W3CDTF">2021-11-29T15:06:54Z</dcterms:modified>
</cp:coreProperties>
</file>