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3" r:id="rId2"/>
    <p:sldId id="304" r:id="rId3"/>
    <p:sldId id="305" r:id="rId4"/>
    <p:sldId id="306" r:id="rId5"/>
    <p:sldId id="312" r:id="rId6"/>
    <p:sldId id="307" r:id="rId7"/>
    <p:sldId id="308" r:id="rId8"/>
    <p:sldId id="309" r:id="rId9"/>
    <p:sldId id="310" r:id="rId10"/>
    <p:sldId id="311" r:id="rId11"/>
    <p:sldId id="313" r:id="rId12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006600"/>
    <a:srgbClr val="FF00FF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33" autoAdjust="0"/>
  </p:normalViewPr>
  <p:slideViewPr>
    <p:cSldViewPr snapToGrid="0">
      <p:cViewPr varScale="1">
        <p:scale>
          <a:sx n="126" d="100"/>
          <a:sy n="126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19.12.2019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9.wmf"/><Relationship Id="rId11" Type="http://schemas.openxmlformats.org/officeDocument/2006/relationships/image" Target="../media/image74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8.w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png"/><Relationship Id="rId3" Type="http://schemas.openxmlformats.org/officeDocument/2006/relationships/image" Target="../media/image8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image" Target="../media/image30.png"/><Relationship Id="rId5" Type="http://schemas.openxmlformats.org/officeDocument/2006/relationships/image" Target="../media/image4.emf"/><Relationship Id="rId10" Type="http://schemas.openxmlformats.org/officeDocument/2006/relationships/image" Target="../media/image29.emf"/><Relationship Id="rId4" Type="http://schemas.openxmlformats.org/officeDocument/2006/relationships/image" Target="../media/image24.emf"/><Relationship Id="rId9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38.emf"/><Relationship Id="rId10" Type="http://schemas.openxmlformats.org/officeDocument/2006/relationships/image" Target="../media/image41.emf"/><Relationship Id="rId4" Type="http://schemas.openxmlformats.org/officeDocument/2006/relationships/image" Target="../media/image3.emf"/><Relationship Id="rId9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1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image" Target="../media/image50.emf"/><Relationship Id="rId5" Type="http://schemas.openxmlformats.org/officeDocument/2006/relationships/image" Target="../media/image45.emf"/><Relationship Id="rId10" Type="http://schemas.openxmlformats.org/officeDocument/2006/relationships/image" Target="../media/image41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59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58.emf"/><Relationship Id="rId2" Type="http://schemas.openxmlformats.org/officeDocument/2006/relationships/image" Target="../media/image4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image" Target="../media/image12.emf"/><Relationship Id="rId5" Type="http://schemas.openxmlformats.org/officeDocument/2006/relationships/image" Target="../media/image54.emf"/><Relationship Id="rId15" Type="http://schemas.openxmlformats.org/officeDocument/2006/relationships/image" Target="../media/image61.emf"/><Relationship Id="rId10" Type="http://schemas.openxmlformats.org/officeDocument/2006/relationships/image" Target="../media/image38.emf"/><Relationship Id="rId4" Type="http://schemas.openxmlformats.org/officeDocument/2006/relationships/image" Target="../media/image53.emf"/><Relationship Id="rId9" Type="http://schemas.openxmlformats.org/officeDocument/2006/relationships/image" Target="../media/image3.emf"/><Relationship Id="rId14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lineární model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proměnné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závislé proměnné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modelová funkce 				– modelujeme závislost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– parametry modelové závislosti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minimalizujeme tzv. „chí kvadrát“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		potom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obecně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58" y="1952508"/>
            <a:ext cx="1897200" cy="4538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1" y="1464584"/>
            <a:ext cx="1936725" cy="3453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62" y="1973503"/>
            <a:ext cx="1462425" cy="414400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909" y="3615203"/>
            <a:ext cx="1620525" cy="4144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014" y="2886474"/>
            <a:ext cx="3379950" cy="7776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688" y="2543104"/>
            <a:ext cx="971250" cy="37908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083" y="3966158"/>
            <a:ext cx="3418800" cy="9525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620" y="5196314"/>
            <a:ext cx="738150" cy="2916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3160" y="5919756"/>
            <a:ext cx="1592850" cy="4860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9603" y="5904732"/>
            <a:ext cx="3535350" cy="486000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112" y="4944677"/>
            <a:ext cx="3457650" cy="75816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4753456" y="4944677"/>
            <a:ext cx="3652606" cy="157772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Obrázek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22737" y="2589853"/>
            <a:ext cx="513825" cy="3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polynom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Skupina 2"/>
          <p:cNvGrpSpPr>
            <a:grpSpLocks noChangeAspect="1"/>
          </p:cNvGrpSpPr>
          <p:nvPr/>
        </p:nvGrpSpPr>
        <p:grpSpPr>
          <a:xfrm>
            <a:off x="900000" y="2880000"/>
            <a:ext cx="5760000" cy="3949525"/>
            <a:chOff x="303213" y="2438400"/>
            <a:chExt cx="5510212" cy="3778250"/>
          </a:xfrm>
        </p:grpSpPr>
        <p:sp>
          <p:nvSpPr>
            <p:cNvPr id="28" name="Freeform 22"/>
            <p:cNvSpPr>
              <a:spLocks/>
            </p:cNvSpPr>
            <p:nvPr/>
          </p:nvSpPr>
          <p:spPr bwMode="auto">
            <a:xfrm flipV="1">
              <a:off x="1552575" y="3689350"/>
              <a:ext cx="3429000" cy="1039813"/>
            </a:xfrm>
            <a:custGeom>
              <a:avLst/>
              <a:gdLst>
                <a:gd name="T0" fmla="*/ 0 w 3750"/>
                <a:gd name="T1" fmla="*/ 950933044 h 1137"/>
                <a:gd name="T2" fmla="*/ 348665316 w 3750"/>
                <a:gd name="T3" fmla="*/ 845552568 h 1137"/>
                <a:gd name="T4" fmla="*/ 697330631 w 3750"/>
                <a:gd name="T5" fmla="*/ 740172093 h 1137"/>
                <a:gd name="T6" fmla="*/ 1045159385 w 3750"/>
                <a:gd name="T7" fmla="*/ 633955743 h 1137"/>
                <a:gd name="T8" fmla="*/ 1393824586 w 3750"/>
                <a:gd name="T9" fmla="*/ 528575268 h 1137"/>
                <a:gd name="T10" fmla="*/ 1742489787 w 3750"/>
                <a:gd name="T11" fmla="*/ 423194678 h 1137"/>
                <a:gd name="T12" fmla="*/ 2090318770 w 3750"/>
                <a:gd name="T13" fmla="*/ 316977414 h 1137"/>
                <a:gd name="T14" fmla="*/ 2147483647 w 3750"/>
                <a:gd name="T15" fmla="*/ 211596882 h 1137"/>
                <a:gd name="T16" fmla="*/ 2147483647 w 3750"/>
                <a:gd name="T17" fmla="*/ 106216378 h 1137"/>
                <a:gd name="T18" fmla="*/ 2147483647 w 3750"/>
                <a:gd name="T19" fmla="*/ 0 h 11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50"/>
                <a:gd name="T31" fmla="*/ 0 h 1137"/>
                <a:gd name="T32" fmla="*/ 3750 w 3750"/>
                <a:gd name="T33" fmla="*/ 1137 h 113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50" h="1137">
                  <a:moveTo>
                    <a:pt x="0" y="1137"/>
                  </a:moveTo>
                  <a:lnTo>
                    <a:pt x="417" y="1011"/>
                  </a:lnTo>
                  <a:lnTo>
                    <a:pt x="834" y="885"/>
                  </a:lnTo>
                  <a:lnTo>
                    <a:pt x="1250" y="758"/>
                  </a:lnTo>
                  <a:lnTo>
                    <a:pt x="1667" y="632"/>
                  </a:lnTo>
                  <a:lnTo>
                    <a:pt x="2084" y="506"/>
                  </a:lnTo>
                  <a:lnTo>
                    <a:pt x="2500" y="379"/>
                  </a:lnTo>
                  <a:lnTo>
                    <a:pt x="2917" y="253"/>
                  </a:lnTo>
                  <a:lnTo>
                    <a:pt x="3334" y="127"/>
                  </a:lnTo>
                  <a:lnTo>
                    <a:pt x="375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 flipV="1">
              <a:off x="1552575" y="3452813"/>
              <a:ext cx="3429000" cy="1084262"/>
            </a:xfrm>
            <a:custGeom>
              <a:avLst/>
              <a:gdLst>
                <a:gd name="T0" fmla="*/ 0 w 3750"/>
                <a:gd name="T1" fmla="*/ 992087884 h 1185"/>
                <a:gd name="T2" fmla="*/ 348665316 w 3750"/>
                <a:gd name="T3" fmla="*/ 742600444 h 1185"/>
                <a:gd name="T4" fmla="*/ 697330631 w 3750"/>
                <a:gd name="T5" fmla="*/ 529113462 h 1185"/>
                <a:gd name="T6" fmla="*/ 1045159385 w 3750"/>
                <a:gd name="T7" fmla="*/ 351625679 h 1185"/>
                <a:gd name="T8" fmla="*/ 1393824586 w 3750"/>
                <a:gd name="T9" fmla="*/ 209300966 h 1185"/>
                <a:gd name="T10" fmla="*/ 1742489787 w 3750"/>
                <a:gd name="T11" fmla="*/ 103813726 h 1185"/>
                <a:gd name="T12" fmla="*/ 2090318770 w 3750"/>
                <a:gd name="T13" fmla="*/ 34325814 h 1185"/>
                <a:gd name="T14" fmla="*/ 2147483647 w 3750"/>
                <a:gd name="T15" fmla="*/ 0 h 1185"/>
                <a:gd name="T16" fmla="*/ 2147483647 w 3750"/>
                <a:gd name="T17" fmla="*/ 2511645 h 1185"/>
                <a:gd name="T18" fmla="*/ 2147483647 w 3750"/>
                <a:gd name="T19" fmla="*/ 40185401 h 11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50"/>
                <a:gd name="T31" fmla="*/ 0 h 1185"/>
                <a:gd name="T32" fmla="*/ 3750 w 3750"/>
                <a:gd name="T33" fmla="*/ 1185 h 11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50" h="1185">
                  <a:moveTo>
                    <a:pt x="0" y="1185"/>
                  </a:moveTo>
                  <a:lnTo>
                    <a:pt x="417" y="887"/>
                  </a:lnTo>
                  <a:lnTo>
                    <a:pt x="834" y="632"/>
                  </a:lnTo>
                  <a:lnTo>
                    <a:pt x="1250" y="420"/>
                  </a:lnTo>
                  <a:lnTo>
                    <a:pt x="1667" y="250"/>
                  </a:lnTo>
                  <a:lnTo>
                    <a:pt x="2084" y="124"/>
                  </a:lnTo>
                  <a:lnTo>
                    <a:pt x="2500" y="41"/>
                  </a:lnTo>
                  <a:lnTo>
                    <a:pt x="2917" y="0"/>
                  </a:lnTo>
                  <a:lnTo>
                    <a:pt x="3334" y="3"/>
                  </a:lnTo>
                  <a:lnTo>
                    <a:pt x="3750" y="48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 flipV="1">
              <a:off x="1552575" y="3100388"/>
              <a:ext cx="3429000" cy="1803400"/>
            </a:xfrm>
            <a:custGeom>
              <a:avLst/>
              <a:gdLst>
                <a:gd name="T0" fmla="*/ 49331881 w 3750"/>
                <a:gd name="T1" fmla="*/ 1595635756 h 1971"/>
                <a:gd name="T2" fmla="*/ 110368994 w 3750"/>
                <a:gd name="T3" fmla="*/ 1464200776 h 1971"/>
                <a:gd name="T4" fmla="*/ 171406121 w 3750"/>
                <a:gd name="T5" fmla="*/ 1306814592 h 1971"/>
                <a:gd name="T6" fmla="*/ 232443220 w 3750"/>
                <a:gd name="T7" fmla="*/ 1151101883 h 1971"/>
                <a:gd name="T8" fmla="*/ 294317051 w 3750"/>
                <a:gd name="T9" fmla="*/ 1015480930 h 1971"/>
                <a:gd name="T10" fmla="*/ 355354150 w 3750"/>
                <a:gd name="T11" fmla="*/ 905812781 h 1971"/>
                <a:gd name="T12" fmla="*/ 416391248 w 3750"/>
                <a:gd name="T13" fmla="*/ 822933259 h 1971"/>
                <a:gd name="T14" fmla="*/ 477428347 w 3750"/>
                <a:gd name="T15" fmla="*/ 764331466 h 1971"/>
                <a:gd name="T16" fmla="*/ 539302235 w 3750"/>
                <a:gd name="T17" fmla="*/ 724147954 h 1971"/>
                <a:gd name="T18" fmla="*/ 600339334 w 3750"/>
                <a:gd name="T19" fmla="*/ 696521446 h 1971"/>
                <a:gd name="T20" fmla="*/ 661376432 w 3750"/>
                <a:gd name="T21" fmla="*/ 675591581 h 1971"/>
                <a:gd name="T22" fmla="*/ 722414445 w 3750"/>
                <a:gd name="T23" fmla="*/ 656337020 h 1971"/>
                <a:gd name="T24" fmla="*/ 784287305 w 3750"/>
                <a:gd name="T25" fmla="*/ 634570875 h 1971"/>
                <a:gd name="T26" fmla="*/ 845324404 w 3750"/>
                <a:gd name="T27" fmla="*/ 608618757 h 1971"/>
                <a:gd name="T28" fmla="*/ 906362417 w 3750"/>
                <a:gd name="T29" fmla="*/ 577643471 h 1971"/>
                <a:gd name="T30" fmla="*/ 967399744 w 3750"/>
                <a:gd name="T31" fmla="*/ 542483127 h 1971"/>
                <a:gd name="T32" fmla="*/ 1029273518 w 3750"/>
                <a:gd name="T33" fmla="*/ 504810284 h 1971"/>
                <a:gd name="T34" fmla="*/ 1090310616 w 3750"/>
                <a:gd name="T35" fmla="*/ 467138242 h 1971"/>
                <a:gd name="T36" fmla="*/ 1151347715 w 3750"/>
                <a:gd name="T37" fmla="*/ 431976983 h 1971"/>
                <a:gd name="T38" fmla="*/ 1212384813 w 3750"/>
                <a:gd name="T39" fmla="*/ 401838891 h 1971"/>
                <a:gd name="T40" fmla="*/ 1274258588 w 3750"/>
                <a:gd name="T41" fmla="*/ 380909941 h 1971"/>
                <a:gd name="T42" fmla="*/ 1335295686 w 3750"/>
                <a:gd name="T43" fmla="*/ 370863605 h 1971"/>
                <a:gd name="T44" fmla="*/ 1396332785 w 3750"/>
                <a:gd name="T45" fmla="*/ 372537995 h 1971"/>
                <a:gd name="T46" fmla="*/ 1457369883 w 3750"/>
                <a:gd name="T47" fmla="*/ 385933109 h 1971"/>
                <a:gd name="T48" fmla="*/ 1519243658 w 3750"/>
                <a:gd name="T49" fmla="*/ 411885227 h 1971"/>
                <a:gd name="T50" fmla="*/ 1580280756 w 3750"/>
                <a:gd name="T51" fmla="*/ 447882765 h 1971"/>
                <a:gd name="T52" fmla="*/ 1641317855 w 3750"/>
                <a:gd name="T53" fmla="*/ 491416085 h 1971"/>
                <a:gd name="T54" fmla="*/ 1702354953 w 3750"/>
                <a:gd name="T55" fmla="*/ 539134348 h 1971"/>
                <a:gd name="T56" fmla="*/ 1764228727 w 3750"/>
                <a:gd name="T57" fmla="*/ 586015417 h 1971"/>
                <a:gd name="T58" fmla="*/ 1825266740 w 3750"/>
                <a:gd name="T59" fmla="*/ 629547707 h 1971"/>
                <a:gd name="T60" fmla="*/ 1886303839 w 3750"/>
                <a:gd name="T61" fmla="*/ 663871771 h 1971"/>
                <a:gd name="T62" fmla="*/ 1947341394 w 3750"/>
                <a:gd name="T63" fmla="*/ 685637916 h 1971"/>
                <a:gd name="T64" fmla="*/ 2009215169 w 3750"/>
                <a:gd name="T65" fmla="*/ 691498279 h 1971"/>
                <a:gd name="T66" fmla="*/ 2070251353 w 3750"/>
                <a:gd name="T67" fmla="*/ 680614749 h 1971"/>
                <a:gd name="T68" fmla="*/ 2131289366 w 3750"/>
                <a:gd name="T69" fmla="*/ 651313852 h 1971"/>
                <a:gd name="T70" fmla="*/ 2147483647 w 3750"/>
                <a:gd name="T71" fmla="*/ 606944367 h 1971"/>
                <a:gd name="T72" fmla="*/ 2147483647 w 3750"/>
                <a:gd name="T73" fmla="*/ 549179769 h 1971"/>
                <a:gd name="T74" fmla="*/ 2147483647 w 3750"/>
                <a:gd name="T75" fmla="*/ 485555723 h 1971"/>
                <a:gd name="T76" fmla="*/ 2147483647 w 3750"/>
                <a:gd name="T77" fmla="*/ 421930647 h 1971"/>
                <a:gd name="T78" fmla="*/ 2147483647 w 3750"/>
                <a:gd name="T79" fmla="*/ 369189216 h 1971"/>
                <a:gd name="T80" fmla="*/ 2147483647 w 3750"/>
                <a:gd name="T81" fmla="*/ 335703261 h 1971"/>
                <a:gd name="T82" fmla="*/ 2147483647 w 3750"/>
                <a:gd name="T83" fmla="*/ 330680094 h 1971"/>
                <a:gd name="T84" fmla="*/ 2147483647 w 3750"/>
                <a:gd name="T85" fmla="*/ 364166963 h 1971"/>
                <a:gd name="T86" fmla="*/ 2147483647 w 3750"/>
                <a:gd name="T87" fmla="*/ 437837345 h 1971"/>
                <a:gd name="T88" fmla="*/ 2147483647 w 3750"/>
                <a:gd name="T89" fmla="*/ 552528547 h 1971"/>
                <a:gd name="T90" fmla="*/ 2147483647 w 3750"/>
                <a:gd name="T91" fmla="*/ 695684252 h 1971"/>
                <a:gd name="T92" fmla="*/ 2147483647 w 3750"/>
                <a:gd name="T93" fmla="*/ 845536599 h 1971"/>
                <a:gd name="T94" fmla="*/ 2147483647 w 3750"/>
                <a:gd name="T95" fmla="*/ 960227915 h 1971"/>
                <a:gd name="T96" fmla="*/ 2147483647 w 3750"/>
                <a:gd name="T97" fmla="*/ 977809002 h 1971"/>
                <a:gd name="T98" fmla="*/ 2147483647 w 3750"/>
                <a:gd name="T99" fmla="*/ 807026561 h 1971"/>
                <a:gd name="T100" fmla="*/ 2147483647 w 3750"/>
                <a:gd name="T101" fmla="*/ 319796564 h 19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50"/>
                <a:gd name="T154" fmla="*/ 0 h 1971"/>
                <a:gd name="T155" fmla="*/ 3750 w 3750"/>
                <a:gd name="T156" fmla="*/ 1971 h 19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50" h="1971">
                  <a:moveTo>
                    <a:pt x="0" y="1971"/>
                  </a:moveTo>
                  <a:lnTo>
                    <a:pt x="15" y="1962"/>
                  </a:lnTo>
                  <a:lnTo>
                    <a:pt x="29" y="1948"/>
                  </a:lnTo>
                  <a:lnTo>
                    <a:pt x="44" y="1929"/>
                  </a:lnTo>
                  <a:lnTo>
                    <a:pt x="59" y="1906"/>
                  </a:lnTo>
                  <a:lnTo>
                    <a:pt x="73" y="1879"/>
                  </a:lnTo>
                  <a:lnTo>
                    <a:pt x="88" y="1850"/>
                  </a:lnTo>
                  <a:lnTo>
                    <a:pt x="103" y="1818"/>
                  </a:lnTo>
                  <a:lnTo>
                    <a:pt x="117" y="1784"/>
                  </a:lnTo>
                  <a:lnTo>
                    <a:pt x="132" y="1749"/>
                  </a:lnTo>
                  <a:lnTo>
                    <a:pt x="147" y="1713"/>
                  </a:lnTo>
                  <a:lnTo>
                    <a:pt x="161" y="1675"/>
                  </a:lnTo>
                  <a:lnTo>
                    <a:pt x="176" y="1637"/>
                  </a:lnTo>
                  <a:lnTo>
                    <a:pt x="191" y="1599"/>
                  </a:lnTo>
                  <a:lnTo>
                    <a:pt x="205" y="1561"/>
                  </a:lnTo>
                  <a:lnTo>
                    <a:pt x="220" y="1523"/>
                  </a:lnTo>
                  <a:lnTo>
                    <a:pt x="235" y="1485"/>
                  </a:lnTo>
                  <a:lnTo>
                    <a:pt x="249" y="1448"/>
                  </a:lnTo>
                  <a:lnTo>
                    <a:pt x="264" y="1411"/>
                  </a:lnTo>
                  <a:lnTo>
                    <a:pt x="278" y="1375"/>
                  </a:lnTo>
                  <a:lnTo>
                    <a:pt x="293" y="1341"/>
                  </a:lnTo>
                  <a:lnTo>
                    <a:pt x="308" y="1307"/>
                  </a:lnTo>
                  <a:lnTo>
                    <a:pt x="322" y="1275"/>
                  </a:lnTo>
                  <a:lnTo>
                    <a:pt x="337" y="1243"/>
                  </a:lnTo>
                  <a:lnTo>
                    <a:pt x="352" y="1213"/>
                  </a:lnTo>
                  <a:lnTo>
                    <a:pt x="366" y="1184"/>
                  </a:lnTo>
                  <a:lnTo>
                    <a:pt x="381" y="1157"/>
                  </a:lnTo>
                  <a:lnTo>
                    <a:pt x="396" y="1130"/>
                  </a:lnTo>
                  <a:lnTo>
                    <a:pt x="410" y="1106"/>
                  </a:lnTo>
                  <a:lnTo>
                    <a:pt x="425" y="1082"/>
                  </a:lnTo>
                  <a:lnTo>
                    <a:pt x="440" y="1060"/>
                  </a:lnTo>
                  <a:lnTo>
                    <a:pt x="454" y="1039"/>
                  </a:lnTo>
                  <a:lnTo>
                    <a:pt x="469" y="1019"/>
                  </a:lnTo>
                  <a:lnTo>
                    <a:pt x="484" y="1001"/>
                  </a:lnTo>
                  <a:lnTo>
                    <a:pt x="498" y="983"/>
                  </a:lnTo>
                  <a:lnTo>
                    <a:pt x="513" y="967"/>
                  </a:lnTo>
                  <a:lnTo>
                    <a:pt x="528" y="952"/>
                  </a:lnTo>
                  <a:lnTo>
                    <a:pt x="542" y="938"/>
                  </a:lnTo>
                  <a:lnTo>
                    <a:pt x="557" y="925"/>
                  </a:lnTo>
                  <a:lnTo>
                    <a:pt x="571" y="913"/>
                  </a:lnTo>
                  <a:lnTo>
                    <a:pt x="586" y="902"/>
                  </a:lnTo>
                  <a:lnTo>
                    <a:pt x="601" y="892"/>
                  </a:lnTo>
                  <a:lnTo>
                    <a:pt x="615" y="882"/>
                  </a:lnTo>
                  <a:lnTo>
                    <a:pt x="630" y="874"/>
                  </a:lnTo>
                  <a:lnTo>
                    <a:pt x="645" y="865"/>
                  </a:lnTo>
                  <a:lnTo>
                    <a:pt x="659" y="858"/>
                  </a:lnTo>
                  <a:lnTo>
                    <a:pt x="674" y="851"/>
                  </a:lnTo>
                  <a:lnTo>
                    <a:pt x="689" y="844"/>
                  </a:lnTo>
                  <a:lnTo>
                    <a:pt x="703" y="838"/>
                  </a:lnTo>
                  <a:lnTo>
                    <a:pt x="718" y="832"/>
                  </a:lnTo>
                  <a:lnTo>
                    <a:pt x="733" y="827"/>
                  </a:lnTo>
                  <a:lnTo>
                    <a:pt x="747" y="822"/>
                  </a:lnTo>
                  <a:lnTo>
                    <a:pt x="762" y="817"/>
                  </a:lnTo>
                  <a:lnTo>
                    <a:pt x="777" y="812"/>
                  </a:lnTo>
                  <a:lnTo>
                    <a:pt x="791" y="807"/>
                  </a:lnTo>
                  <a:lnTo>
                    <a:pt x="806" y="802"/>
                  </a:lnTo>
                  <a:lnTo>
                    <a:pt x="820" y="798"/>
                  </a:lnTo>
                  <a:lnTo>
                    <a:pt x="835" y="793"/>
                  </a:lnTo>
                  <a:lnTo>
                    <a:pt x="850" y="788"/>
                  </a:lnTo>
                  <a:lnTo>
                    <a:pt x="864" y="784"/>
                  </a:lnTo>
                  <a:lnTo>
                    <a:pt x="879" y="779"/>
                  </a:lnTo>
                  <a:lnTo>
                    <a:pt x="894" y="774"/>
                  </a:lnTo>
                  <a:lnTo>
                    <a:pt x="908" y="769"/>
                  </a:lnTo>
                  <a:lnTo>
                    <a:pt x="923" y="763"/>
                  </a:lnTo>
                  <a:lnTo>
                    <a:pt x="938" y="758"/>
                  </a:lnTo>
                  <a:lnTo>
                    <a:pt x="952" y="752"/>
                  </a:lnTo>
                  <a:lnTo>
                    <a:pt x="967" y="746"/>
                  </a:lnTo>
                  <a:lnTo>
                    <a:pt x="982" y="740"/>
                  </a:lnTo>
                  <a:lnTo>
                    <a:pt x="996" y="733"/>
                  </a:lnTo>
                  <a:lnTo>
                    <a:pt x="1011" y="727"/>
                  </a:lnTo>
                  <a:lnTo>
                    <a:pt x="1026" y="720"/>
                  </a:lnTo>
                  <a:lnTo>
                    <a:pt x="1040" y="713"/>
                  </a:lnTo>
                  <a:lnTo>
                    <a:pt x="1055" y="705"/>
                  </a:lnTo>
                  <a:lnTo>
                    <a:pt x="1070" y="698"/>
                  </a:lnTo>
                  <a:lnTo>
                    <a:pt x="1084" y="690"/>
                  </a:lnTo>
                  <a:lnTo>
                    <a:pt x="1099" y="682"/>
                  </a:lnTo>
                  <a:lnTo>
                    <a:pt x="1113" y="674"/>
                  </a:lnTo>
                  <a:lnTo>
                    <a:pt x="1128" y="665"/>
                  </a:lnTo>
                  <a:lnTo>
                    <a:pt x="1143" y="657"/>
                  </a:lnTo>
                  <a:lnTo>
                    <a:pt x="1157" y="648"/>
                  </a:lnTo>
                  <a:lnTo>
                    <a:pt x="1172" y="639"/>
                  </a:lnTo>
                  <a:lnTo>
                    <a:pt x="1187" y="630"/>
                  </a:lnTo>
                  <a:lnTo>
                    <a:pt x="1201" y="621"/>
                  </a:lnTo>
                  <a:lnTo>
                    <a:pt x="1216" y="612"/>
                  </a:lnTo>
                  <a:lnTo>
                    <a:pt x="1231" y="603"/>
                  </a:lnTo>
                  <a:lnTo>
                    <a:pt x="1245" y="594"/>
                  </a:lnTo>
                  <a:lnTo>
                    <a:pt x="1260" y="585"/>
                  </a:lnTo>
                  <a:lnTo>
                    <a:pt x="1275" y="575"/>
                  </a:lnTo>
                  <a:lnTo>
                    <a:pt x="1289" y="566"/>
                  </a:lnTo>
                  <a:lnTo>
                    <a:pt x="1304" y="558"/>
                  </a:lnTo>
                  <a:lnTo>
                    <a:pt x="1319" y="549"/>
                  </a:lnTo>
                  <a:lnTo>
                    <a:pt x="1333" y="540"/>
                  </a:lnTo>
                  <a:lnTo>
                    <a:pt x="1348" y="532"/>
                  </a:lnTo>
                  <a:lnTo>
                    <a:pt x="1362" y="523"/>
                  </a:lnTo>
                  <a:lnTo>
                    <a:pt x="1377" y="516"/>
                  </a:lnTo>
                  <a:lnTo>
                    <a:pt x="1392" y="508"/>
                  </a:lnTo>
                  <a:lnTo>
                    <a:pt x="1406" y="500"/>
                  </a:lnTo>
                  <a:lnTo>
                    <a:pt x="1421" y="493"/>
                  </a:lnTo>
                  <a:lnTo>
                    <a:pt x="1436" y="487"/>
                  </a:lnTo>
                  <a:lnTo>
                    <a:pt x="1450" y="480"/>
                  </a:lnTo>
                  <a:lnTo>
                    <a:pt x="1465" y="474"/>
                  </a:lnTo>
                  <a:lnTo>
                    <a:pt x="1480" y="469"/>
                  </a:lnTo>
                  <a:lnTo>
                    <a:pt x="1494" y="464"/>
                  </a:lnTo>
                  <a:lnTo>
                    <a:pt x="1509" y="459"/>
                  </a:lnTo>
                  <a:lnTo>
                    <a:pt x="1524" y="455"/>
                  </a:lnTo>
                  <a:lnTo>
                    <a:pt x="1538" y="452"/>
                  </a:lnTo>
                  <a:lnTo>
                    <a:pt x="1553" y="449"/>
                  </a:lnTo>
                  <a:lnTo>
                    <a:pt x="1568" y="446"/>
                  </a:lnTo>
                  <a:lnTo>
                    <a:pt x="1582" y="444"/>
                  </a:lnTo>
                  <a:lnTo>
                    <a:pt x="1597" y="443"/>
                  </a:lnTo>
                  <a:lnTo>
                    <a:pt x="1611" y="442"/>
                  </a:lnTo>
                  <a:lnTo>
                    <a:pt x="1626" y="442"/>
                  </a:lnTo>
                  <a:lnTo>
                    <a:pt x="1641" y="442"/>
                  </a:lnTo>
                  <a:lnTo>
                    <a:pt x="1655" y="443"/>
                  </a:lnTo>
                  <a:lnTo>
                    <a:pt x="1670" y="445"/>
                  </a:lnTo>
                  <a:lnTo>
                    <a:pt x="1685" y="447"/>
                  </a:lnTo>
                  <a:lnTo>
                    <a:pt x="1699" y="450"/>
                  </a:lnTo>
                  <a:lnTo>
                    <a:pt x="1714" y="453"/>
                  </a:lnTo>
                  <a:lnTo>
                    <a:pt x="1729" y="457"/>
                  </a:lnTo>
                  <a:lnTo>
                    <a:pt x="1743" y="461"/>
                  </a:lnTo>
                  <a:lnTo>
                    <a:pt x="1758" y="466"/>
                  </a:lnTo>
                  <a:lnTo>
                    <a:pt x="1773" y="472"/>
                  </a:lnTo>
                  <a:lnTo>
                    <a:pt x="1787" y="478"/>
                  </a:lnTo>
                  <a:lnTo>
                    <a:pt x="1802" y="485"/>
                  </a:lnTo>
                  <a:lnTo>
                    <a:pt x="1817" y="492"/>
                  </a:lnTo>
                  <a:lnTo>
                    <a:pt x="1831" y="500"/>
                  </a:lnTo>
                  <a:lnTo>
                    <a:pt x="1846" y="508"/>
                  </a:lnTo>
                  <a:lnTo>
                    <a:pt x="1861" y="517"/>
                  </a:lnTo>
                  <a:lnTo>
                    <a:pt x="1875" y="526"/>
                  </a:lnTo>
                  <a:lnTo>
                    <a:pt x="1890" y="535"/>
                  </a:lnTo>
                  <a:lnTo>
                    <a:pt x="1904" y="545"/>
                  </a:lnTo>
                  <a:lnTo>
                    <a:pt x="1919" y="555"/>
                  </a:lnTo>
                  <a:lnTo>
                    <a:pt x="1934" y="565"/>
                  </a:lnTo>
                  <a:lnTo>
                    <a:pt x="1948" y="576"/>
                  </a:lnTo>
                  <a:lnTo>
                    <a:pt x="1963" y="587"/>
                  </a:lnTo>
                  <a:lnTo>
                    <a:pt x="1978" y="598"/>
                  </a:lnTo>
                  <a:lnTo>
                    <a:pt x="1992" y="609"/>
                  </a:lnTo>
                  <a:lnTo>
                    <a:pt x="2007" y="621"/>
                  </a:lnTo>
                  <a:lnTo>
                    <a:pt x="2022" y="632"/>
                  </a:lnTo>
                  <a:lnTo>
                    <a:pt x="2036" y="644"/>
                  </a:lnTo>
                  <a:lnTo>
                    <a:pt x="2051" y="655"/>
                  </a:lnTo>
                  <a:lnTo>
                    <a:pt x="2066" y="667"/>
                  </a:lnTo>
                  <a:lnTo>
                    <a:pt x="2080" y="678"/>
                  </a:lnTo>
                  <a:lnTo>
                    <a:pt x="2095" y="689"/>
                  </a:lnTo>
                  <a:lnTo>
                    <a:pt x="2110" y="700"/>
                  </a:lnTo>
                  <a:lnTo>
                    <a:pt x="2124" y="711"/>
                  </a:lnTo>
                  <a:lnTo>
                    <a:pt x="2139" y="722"/>
                  </a:lnTo>
                  <a:lnTo>
                    <a:pt x="2153" y="732"/>
                  </a:lnTo>
                  <a:lnTo>
                    <a:pt x="2168" y="742"/>
                  </a:lnTo>
                  <a:lnTo>
                    <a:pt x="2183" y="752"/>
                  </a:lnTo>
                  <a:lnTo>
                    <a:pt x="2197" y="761"/>
                  </a:lnTo>
                  <a:lnTo>
                    <a:pt x="2212" y="770"/>
                  </a:lnTo>
                  <a:lnTo>
                    <a:pt x="2227" y="778"/>
                  </a:lnTo>
                  <a:lnTo>
                    <a:pt x="2241" y="786"/>
                  </a:lnTo>
                  <a:lnTo>
                    <a:pt x="2256" y="793"/>
                  </a:lnTo>
                  <a:lnTo>
                    <a:pt x="2271" y="799"/>
                  </a:lnTo>
                  <a:lnTo>
                    <a:pt x="2285" y="805"/>
                  </a:lnTo>
                  <a:lnTo>
                    <a:pt x="2300" y="810"/>
                  </a:lnTo>
                  <a:lnTo>
                    <a:pt x="2315" y="815"/>
                  </a:lnTo>
                  <a:lnTo>
                    <a:pt x="2329" y="819"/>
                  </a:lnTo>
                  <a:lnTo>
                    <a:pt x="2344" y="822"/>
                  </a:lnTo>
                  <a:lnTo>
                    <a:pt x="2359" y="824"/>
                  </a:lnTo>
                  <a:lnTo>
                    <a:pt x="2373" y="826"/>
                  </a:lnTo>
                  <a:lnTo>
                    <a:pt x="2388" y="826"/>
                  </a:lnTo>
                  <a:lnTo>
                    <a:pt x="2403" y="826"/>
                  </a:lnTo>
                  <a:lnTo>
                    <a:pt x="2417" y="825"/>
                  </a:lnTo>
                  <a:lnTo>
                    <a:pt x="2432" y="823"/>
                  </a:lnTo>
                  <a:lnTo>
                    <a:pt x="2446" y="821"/>
                  </a:lnTo>
                  <a:lnTo>
                    <a:pt x="2461" y="817"/>
                  </a:lnTo>
                  <a:lnTo>
                    <a:pt x="2476" y="813"/>
                  </a:lnTo>
                  <a:lnTo>
                    <a:pt x="2490" y="808"/>
                  </a:lnTo>
                  <a:lnTo>
                    <a:pt x="2505" y="802"/>
                  </a:lnTo>
                  <a:lnTo>
                    <a:pt x="2520" y="795"/>
                  </a:lnTo>
                  <a:lnTo>
                    <a:pt x="2534" y="787"/>
                  </a:lnTo>
                  <a:lnTo>
                    <a:pt x="2549" y="778"/>
                  </a:lnTo>
                  <a:lnTo>
                    <a:pt x="2564" y="769"/>
                  </a:lnTo>
                  <a:lnTo>
                    <a:pt x="2578" y="759"/>
                  </a:lnTo>
                  <a:lnTo>
                    <a:pt x="2593" y="748"/>
                  </a:lnTo>
                  <a:lnTo>
                    <a:pt x="2608" y="737"/>
                  </a:lnTo>
                  <a:lnTo>
                    <a:pt x="2622" y="725"/>
                  </a:lnTo>
                  <a:lnTo>
                    <a:pt x="2637" y="712"/>
                  </a:lnTo>
                  <a:lnTo>
                    <a:pt x="2652" y="699"/>
                  </a:lnTo>
                  <a:lnTo>
                    <a:pt x="2666" y="685"/>
                  </a:lnTo>
                  <a:lnTo>
                    <a:pt x="2681" y="671"/>
                  </a:lnTo>
                  <a:lnTo>
                    <a:pt x="2695" y="656"/>
                  </a:lnTo>
                  <a:lnTo>
                    <a:pt x="2710" y="642"/>
                  </a:lnTo>
                  <a:lnTo>
                    <a:pt x="2725" y="626"/>
                  </a:lnTo>
                  <a:lnTo>
                    <a:pt x="2739" y="611"/>
                  </a:lnTo>
                  <a:lnTo>
                    <a:pt x="2754" y="595"/>
                  </a:lnTo>
                  <a:lnTo>
                    <a:pt x="2769" y="580"/>
                  </a:lnTo>
                  <a:lnTo>
                    <a:pt x="2783" y="564"/>
                  </a:lnTo>
                  <a:lnTo>
                    <a:pt x="2798" y="549"/>
                  </a:lnTo>
                  <a:lnTo>
                    <a:pt x="2813" y="534"/>
                  </a:lnTo>
                  <a:lnTo>
                    <a:pt x="2827" y="519"/>
                  </a:lnTo>
                  <a:lnTo>
                    <a:pt x="2842" y="504"/>
                  </a:lnTo>
                  <a:lnTo>
                    <a:pt x="2857" y="490"/>
                  </a:lnTo>
                  <a:lnTo>
                    <a:pt x="2871" y="477"/>
                  </a:lnTo>
                  <a:lnTo>
                    <a:pt x="2886" y="464"/>
                  </a:lnTo>
                  <a:lnTo>
                    <a:pt x="2901" y="452"/>
                  </a:lnTo>
                  <a:lnTo>
                    <a:pt x="2915" y="441"/>
                  </a:lnTo>
                  <a:lnTo>
                    <a:pt x="2930" y="430"/>
                  </a:lnTo>
                  <a:lnTo>
                    <a:pt x="2945" y="421"/>
                  </a:lnTo>
                  <a:lnTo>
                    <a:pt x="2959" y="413"/>
                  </a:lnTo>
                  <a:lnTo>
                    <a:pt x="2974" y="406"/>
                  </a:lnTo>
                  <a:lnTo>
                    <a:pt x="2988" y="401"/>
                  </a:lnTo>
                  <a:lnTo>
                    <a:pt x="3003" y="396"/>
                  </a:lnTo>
                  <a:lnTo>
                    <a:pt x="3018" y="394"/>
                  </a:lnTo>
                  <a:lnTo>
                    <a:pt x="3032" y="393"/>
                  </a:lnTo>
                  <a:lnTo>
                    <a:pt x="3047" y="393"/>
                  </a:lnTo>
                  <a:lnTo>
                    <a:pt x="3062" y="395"/>
                  </a:lnTo>
                  <a:lnTo>
                    <a:pt x="3076" y="399"/>
                  </a:lnTo>
                  <a:lnTo>
                    <a:pt x="3091" y="405"/>
                  </a:lnTo>
                  <a:lnTo>
                    <a:pt x="3106" y="413"/>
                  </a:lnTo>
                  <a:lnTo>
                    <a:pt x="3120" y="423"/>
                  </a:lnTo>
                  <a:lnTo>
                    <a:pt x="3135" y="435"/>
                  </a:lnTo>
                  <a:lnTo>
                    <a:pt x="3150" y="448"/>
                  </a:lnTo>
                  <a:lnTo>
                    <a:pt x="3164" y="464"/>
                  </a:lnTo>
                  <a:lnTo>
                    <a:pt x="3179" y="482"/>
                  </a:lnTo>
                  <a:lnTo>
                    <a:pt x="3194" y="502"/>
                  </a:lnTo>
                  <a:lnTo>
                    <a:pt x="3208" y="523"/>
                  </a:lnTo>
                  <a:lnTo>
                    <a:pt x="3223" y="547"/>
                  </a:lnTo>
                  <a:lnTo>
                    <a:pt x="3237" y="573"/>
                  </a:lnTo>
                  <a:lnTo>
                    <a:pt x="3252" y="600"/>
                  </a:lnTo>
                  <a:lnTo>
                    <a:pt x="3267" y="629"/>
                  </a:lnTo>
                  <a:lnTo>
                    <a:pt x="3281" y="660"/>
                  </a:lnTo>
                  <a:lnTo>
                    <a:pt x="3296" y="692"/>
                  </a:lnTo>
                  <a:lnTo>
                    <a:pt x="3311" y="725"/>
                  </a:lnTo>
                  <a:lnTo>
                    <a:pt x="3325" y="760"/>
                  </a:lnTo>
                  <a:lnTo>
                    <a:pt x="3340" y="795"/>
                  </a:lnTo>
                  <a:lnTo>
                    <a:pt x="3355" y="831"/>
                  </a:lnTo>
                  <a:lnTo>
                    <a:pt x="3369" y="868"/>
                  </a:lnTo>
                  <a:lnTo>
                    <a:pt x="3384" y="904"/>
                  </a:lnTo>
                  <a:lnTo>
                    <a:pt x="3399" y="940"/>
                  </a:lnTo>
                  <a:lnTo>
                    <a:pt x="3413" y="975"/>
                  </a:lnTo>
                  <a:lnTo>
                    <a:pt x="3428" y="1010"/>
                  </a:lnTo>
                  <a:lnTo>
                    <a:pt x="3443" y="1043"/>
                  </a:lnTo>
                  <a:lnTo>
                    <a:pt x="3457" y="1073"/>
                  </a:lnTo>
                  <a:lnTo>
                    <a:pt x="3472" y="1101"/>
                  </a:lnTo>
                  <a:lnTo>
                    <a:pt x="3486" y="1126"/>
                  </a:lnTo>
                  <a:lnTo>
                    <a:pt x="3501" y="1147"/>
                  </a:lnTo>
                  <a:lnTo>
                    <a:pt x="3516" y="1164"/>
                  </a:lnTo>
                  <a:lnTo>
                    <a:pt x="3530" y="1175"/>
                  </a:lnTo>
                  <a:lnTo>
                    <a:pt x="3545" y="1180"/>
                  </a:lnTo>
                  <a:lnTo>
                    <a:pt x="3560" y="1178"/>
                  </a:lnTo>
                  <a:lnTo>
                    <a:pt x="3574" y="1168"/>
                  </a:lnTo>
                  <a:lnTo>
                    <a:pt x="3589" y="1150"/>
                  </a:lnTo>
                  <a:lnTo>
                    <a:pt x="3604" y="1121"/>
                  </a:lnTo>
                  <a:lnTo>
                    <a:pt x="3618" y="1081"/>
                  </a:lnTo>
                  <a:lnTo>
                    <a:pt x="3633" y="1029"/>
                  </a:lnTo>
                  <a:lnTo>
                    <a:pt x="3648" y="964"/>
                  </a:lnTo>
                  <a:lnTo>
                    <a:pt x="3662" y="884"/>
                  </a:lnTo>
                  <a:lnTo>
                    <a:pt x="3677" y="787"/>
                  </a:lnTo>
                  <a:lnTo>
                    <a:pt x="3692" y="672"/>
                  </a:lnTo>
                  <a:lnTo>
                    <a:pt x="3706" y="538"/>
                  </a:lnTo>
                  <a:lnTo>
                    <a:pt x="3721" y="382"/>
                  </a:lnTo>
                  <a:lnTo>
                    <a:pt x="3736" y="204"/>
                  </a:lnTo>
                  <a:lnTo>
                    <a:pt x="375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 flipV="1">
              <a:off x="1552575" y="3116263"/>
              <a:ext cx="3429000" cy="1712912"/>
            </a:xfrm>
            <a:custGeom>
              <a:avLst/>
              <a:gdLst>
                <a:gd name="T0" fmla="*/ 49331881 w 3750"/>
                <a:gd name="T1" fmla="*/ 1451333516 h 1875"/>
                <a:gd name="T2" fmla="*/ 110368994 w 3750"/>
                <a:gd name="T3" fmla="*/ 1320304461 h 1875"/>
                <a:gd name="T4" fmla="*/ 171406121 w 3750"/>
                <a:gd name="T5" fmla="*/ 1199290685 h 1875"/>
                <a:gd name="T6" fmla="*/ 232443220 w 3750"/>
                <a:gd name="T7" fmla="*/ 1088291276 h 1875"/>
                <a:gd name="T8" fmla="*/ 294317051 w 3750"/>
                <a:gd name="T9" fmla="*/ 987307146 h 1875"/>
                <a:gd name="T10" fmla="*/ 355354150 w 3750"/>
                <a:gd name="T11" fmla="*/ 895503994 h 1875"/>
                <a:gd name="T12" fmla="*/ 416391248 w 3750"/>
                <a:gd name="T13" fmla="*/ 812880449 h 1875"/>
                <a:gd name="T14" fmla="*/ 477428347 w 3750"/>
                <a:gd name="T15" fmla="*/ 738602209 h 1875"/>
                <a:gd name="T16" fmla="*/ 539302235 w 3750"/>
                <a:gd name="T17" fmla="*/ 672671101 h 1875"/>
                <a:gd name="T18" fmla="*/ 600339334 w 3750"/>
                <a:gd name="T19" fmla="*/ 615085299 h 1875"/>
                <a:gd name="T20" fmla="*/ 661376432 w 3750"/>
                <a:gd name="T21" fmla="*/ 564175740 h 1875"/>
                <a:gd name="T22" fmla="*/ 722414445 w 3750"/>
                <a:gd name="T23" fmla="*/ 520777413 h 1875"/>
                <a:gd name="T24" fmla="*/ 784287305 w 3750"/>
                <a:gd name="T25" fmla="*/ 484056244 h 1875"/>
                <a:gd name="T26" fmla="*/ 845324404 w 3750"/>
                <a:gd name="T27" fmla="*/ 453176217 h 1875"/>
                <a:gd name="T28" fmla="*/ 906362417 w 3750"/>
                <a:gd name="T29" fmla="*/ 428139388 h 1875"/>
                <a:gd name="T30" fmla="*/ 967399744 w 3750"/>
                <a:gd name="T31" fmla="*/ 408108829 h 1875"/>
                <a:gd name="T32" fmla="*/ 1029273518 w 3750"/>
                <a:gd name="T33" fmla="*/ 393921353 h 1875"/>
                <a:gd name="T34" fmla="*/ 1090310616 w 3750"/>
                <a:gd name="T35" fmla="*/ 383906074 h 1875"/>
                <a:gd name="T36" fmla="*/ 1151347715 w 3750"/>
                <a:gd name="T37" fmla="*/ 378064817 h 1875"/>
                <a:gd name="T38" fmla="*/ 1212384813 w 3750"/>
                <a:gd name="T39" fmla="*/ 376394842 h 1875"/>
                <a:gd name="T40" fmla="*/ 1274258588 w 3750"/>
                <a:gd name="T41" fmla="*/ 377229830 h 1875"/>
                <a:gd name="T42" fmla="*/ 1335295686 w 3750"/>
                <a:gd name="T43" fmla="*/ 382237013 h 1875"/>
                <a:gd name="T44" fmla="*/ 1396332785 w 3750"/>
                <a:gd name="T45" fmla="*/ 388914170 h 1875"/>
                <a:gd name="T46" fmla="*/ 1457369883 w 3750"/>
                <a:gd name="T47" fmla="*/ 398928536 h 1875"/>
                <a:gd name="T48" fmla="*/ 1519243658 w 3750"/>
                <a:gd name="T49" fmla="*/ 409778803 h 1875"/>
                <a:gd name="T50" fmla="*/ 1580280756 w 3750"/>
                <a:gd name="T51" fmla="*/ 422297218 h 1875"/>
                <a:gd name="T52" fmla="*/ 1641317855 w 3750"/>
                <a:gd name="T53" fmla="*/ 435650619 h 1875"/>
                <a:gd name="T54" fmla="*/ 1702354953 w 3750"/>
                <a:gd name="T55" fmla="*/ 449838095 h 1875"/>
                <a:gd name="T56" fmla="*/ 1764228727 w 3750"/>
                <a:gd name="T57" fmla="*/ 464860558 h 1875"/>
                <a:gd name="T58" fmla="*/ 1825266740 w 3750"/>
                <a:gd name="T59" fmla="*/ 479049061 h 1875"/>
                <a:gd name="T60" fmla="*/ 1886303839 w 3750"/>
                <a:gd name="T61" fmla="*/ 492401549 h 1875"/>
                <a:gd name="T62" fmla="*/ 1947341394 w 3750"/>
                <a:gd name="T63" fmla="*/ 505754951 h 1875"/>
                <a:gd name="T64" fmla="*/ 2009215169 w 3750"/>
                <a:gd name="T65" fmla="*/ 516604304 h 1875"/>
                <a:gd name="T66" fmla="*/ 2070251353 w 3750"/>
                <a:gd name="T67" fmla="*/ 526619584 h 1875"/>
                <a:gd name="T68" fmla="*/ 2131289366 w 3750"/>
                <a:gd name="T69" fmla="*/ 534130815 h 1875"/>
                <a:gd name="T70" fmla="*/ 2147483647 w 3750"/>
                <a:gd name="T71" fmla="*/ 539137998 h 1875"/>
                <a:gd name="T72" fmla="*/ 2147483647 w 3750"/>
                <a:gd name="T73" fmla="*/ 540807059 h 1875"/>
                <a:gd name="T74" fmla="*/ 2147483647 w 3750"/>
                <a:gd name="T75" fmla="*/ 539137998 h 1875"/>
                <a:gd name="T76" fmla="*/ 2147483647 w 3750"/>
                <a:gd name="T77" fmla="*/ 534130815 h 1875"/>
                <a:gd name="T78" fmla="*/ 2147483647 w 3750"/>
                <a:gd name="T79" fmla="*/ 524950523 h 1875"/>
                <a:gd name="T80" fmla="*/ 2147483647 w 3750"/>
                <a:gd name="T81" fmla="*/ 510763047 h 1875"/>
                <a:gd name="T82" fmla="*/ 2147483647 w 3750"/>
                <a:gd name="T83" fmla="*/ 492401549 h 1875"/>
                <a:gd name="T84" fmla="*/ 2147483647 w 3750"/>
                <a:gd name="T85" fmla="*/ 468198680 h 1875"/>
                <a:gd name="T86" fmla="*/ 2147483647 w 3750"/>
                <a:gd name="T87" fmla="*/ 438153754 h 1875"/>
                <a:gd name="T88" fmla="*/ 2147483647 w 3750"/>
                <a:gd name="T89" fmla="*/ 402267572 h 1875"/>
                <a:gd name="T90" fmla="*/ 2147483647 w 3750"/>
                <a:gd name="T91" fmla="*/ 359703319 h 1875"/>
                <a:gd name="T92" fmla="*/ 2147483647 w 3750"/>
                <a:gd name="T93" fmla="*/ 310463735 h 1875"/>
                <a:gd name="T94" fmla="*/ 2147483647 w 3750"/>
                <a:gd name="T95" fmla="*/ 253712006 h 1875"/>
                <a:gd name="T96" fmla="*/ 2147483647 w 3750"/>
                <a:gd name="T97" fmla="*/ 188614915 h 1875"/>
                <a:gd name="T98" fmla="*/ 2147483647 w 3750"/>
                <a:gd name="T99" fmla="*/ 116006621 h 1875"/>
                <a:gd name="T100" fmla="*/ 2147483647 w 3750"/>
                <a:gd name="T101" fmla="*/ 35052123 h 18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50"/>
                <a:gd name="T154" fmla="*/ 0 h 1875"/>
                <a:gd name="T155" fmla="*/ 3750 w 3750"/>
                <a:gd name="T156" fmla="*/ 1875 h 18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50" h="1875">
                  <a:moveTo>
                    <a:pt x="0" y="1875"/>
                  </a:moveTo>
                  <a:lnTo>
                    <a:pt x="15" y="1840"/>
                  </a:lnTo>
                  <a:lnTo>
                    <a:pt x="29" y="1806"/>
                  </a:lnTo>
                  <a:lnTo>
                    <a:pt x="44" y="1772"/>
                  </a:lnTo>
                  <a:lnTo>
                    <a:pt x="59" y="1739"/>
                  </a:lnTo>
                  <a:lnTo>
                    <a:pt x="73" y="1707"/>
                  </a:lnTo>
                  <a:lnTo>
                    <a:pt x="88" y="1675"/>
                  </a:lnTo>
                  <a:lnTo>
                    <a:pt x="103" y="1643"/>
                  </a:lnTo>
                  <a:lnTo>
                    <a:pt x="117" y="1612"/>
                  </a:lnTo>
                  <a:lnTo>
                    <a:pt x="132" y="1582"/>
                  </a:lnTo>
                  <a:lnTo>
                    <a:pt x="147" y="1552"/>
                  </a:lnTo>
                  <a:lnTo>
                    <a:pt x="161" y="1522"/>
                  </a:lnTo>
                  <a:lnTo>
                    <a:pt x="176" y="1493"/>
                  </a:lnTo>
                  <a:lnTo>
                    <a:pt x="191" y="1465"/>
                  </a:lnTo>
                  <a:lnTo>
                    <a:pt x="205" y="1437"/>
                  </a:lnTo>
                  <a:lnTo>
                    <a:pt x="220" y="1409"/>
                  </a:lnTo>
                  <a:lnTo>
                    <a:pt x="235" y="1382"/>
                  </a:lnTo>
                  <a:lnTo>
                    <a:pt x="249" y="1355"/>
                  </a:lnTo>
                  <a:lnTo>
                    <a:pt x="264" y="1329"/>
                  </a:lnTo>
                  <a:lnTo>
                    <a:pt x="278" y="1304"/>
                  </a:lnTo>
                  <a:lnTo>
                    <a:pt x="293" y="1279"/>
                  </a:lnTo>
                  <a:lnTo>
                    <a:pt x="308" y="1254"/>
                  </a:lnTo>
                  <a:lnTo>
                    <a:pt x="322" y="1230"/>
                  </a:lnTo>
                  <a:lnTo>
                    <a:pt x="337" y="1206"/>
                  </a:lnTo>
                  <a:lnTo>
                    <a:pt x="352" y="1183"/>
                  </a:lnTo>
                  <a:lnTo>
                    <a:pt x="366" y="1160"/>
                  </a:lnTo>
                  <a:lnTo>
                    <a:pt x="381" y="1138"/>
                  </a:lnTo>
                  <a:lnTo>
                    <a:pt x="396" y="1116"/>
                  </a:lnTo>
                  <a:lnTo>
                    <a:pt x="410" y="1094"/>
                  </a:lnTo>
                  <a:lnTo>
                    <a:pt x="425" y="1073"/>
                  </a:lnTo>
                  <a:lnTo>
                    <a:pt x="440" y="1052"/>
                  </a:lnTo>
                  <a:lnTo>
                    <a:pt x="454" y="1032"/>
                  </a:lnTo>
                  <a:lnTo>
                    <a:pt x="469" y="1012"/>
                  </a:lnTo>
                  <a:lnTo>
                    <a:pt x="484" y="993"/>
                  </a:lnTo>
                  <a:lnTo>
                    <a:pt x="498" y="974"/>
                  </a:lnTo>
                  <a:lnTo>
                    <a:pt x="513" y="955"/>
                  </a:lnTo>
                  <a:lnTo>
                    <a:pt x="528" y="937"/>
                  </a:lnTo>
                  <a:lnTo>
                    <a:pt x="542" y="920"/>
                  </a:lnTo>
                  <a:lnTo>
                    <a:pt x="557" y="902"/>
                  </a:lnTo>
                  <a:lnTo>
                    <a:pt x="571" y="885"/>
                  </a:lnTo>
                  <a:lnTo>
                    <a:pt x="586" y="869"/>
                  </a:lnTo>
                  <a:lnTo>
                    <a:pt x="601" y="853"/>
                  </a:lnTo>
                  <a:lnTo>
                    <a:pt x="615" y="837"/>
                  </a:lnTo>
                  <a:lnTo>
                    <a:pt x="630" y="821"/>
                  </a:lnTo>
                  <a:lnTo>
                    <a:pt x="645" y="806"/>
                  </a:lnTo>
                  <a:lnTo>
                    <a:pt x="659" y="792"/>
                  </a:lnTo>
                  <a:lnTo>
                    <a:pt x="674" y="778"/>
                  </a:lnTo>
                  <a:lnTo>
                    <a:pt x="689" y="764"/>
                  </a:lnTo>
                  <a:lnTo>
                    <a:pt x="703" y="750"/>
                  </a:lnTo>
                  <a:lnTo>
                    <a:pt x="718" y="737"/>
                  </a:lnTo>
                  <a:lnTo>
                    <a:pt x="733" y="724"/>
                  </a:lnTo>
                  <a:lnTo>
                    <a:pt x="747" y="712"/>
                  </a:lnTo>
                  <a:lnTo>
                    <a:pt x="762" y="700"/>
                  </a:lnTo>
                  <a:lnTo>
                    <a:pt x="777" y="688"/>
                  </a:lnTo>
                  <a:lnTo>
                    <a:pt x="791" y="676"/>
                  </a:lnTo>
                  <a:lnTo>
                    <a:pt x="806" y="665"/>
                  </a:lnTo>
                  <a:lnTo>
                    <a:pt x="820" y="654"/>
                  </a:lnTo>
                  <a:lnTo>
                    <a:pt x="835" y="644"/>
                  </a:lnTo>
                  <a:lnTo>
                    <a:pt x="850" y="634"/>
                  </a:lnTo>
                  <a:lnTo>
                    <a:pt x="864" y="624"/>
                  </a:lnTo>
                  <a:lnTo>
                    <a:pt x="879" y="615"/>
                  </a:lnTo>
                  <a:lnTo>
                    <a:pt x="894" y="605"/>
                  </a:lnTo>
                  <a:lnTo>
                    <a:pt x="908" y="596"/>
                  </a:lnTo>
                  <a:lnTo>
                    <a:pt x="923" y="588"/>
                  </a:lnTo>
                  <a:lnTo>
                    <a:pt x="938" y="580"/>
                  </a:lnTo>
                  <a:lnTo>
                    <a:pt x="952" y="572"/>
                  </a:lnTo>
                  <a:lnTo>
                    <a:pt x="967" y="564"/>
                  </a:lnTo>
                  <a:lnTo>
                    <a:pt x="982" y="557"/>
                  </a:lnTo>
                  <a:lnTo>
                    <a:pt x="996" y="550"/>
                  </a:lnTo>
                  <a:lnTo>
                    <a:pt x="1011" y="543"/>
                  </a:lnTo>
                  <a:lnTo>
                    <a:pt x="1026" y="536"/>
                  </a:lnTo>
                  <a:lnTo>
                    <a:pt x="1040" y="530"/>
                  </a:lnTo>
                  <a:lnTo>
                    <a:pt x="1055" y="524"/>
                  </a:lnTo>
                  <a:lnTo>
                    <a:pt x="1070" y="518"/>
                  </a:lnTo>
                  <a:lnTo>
                    <a:pt x="1084" y="513"/>
                  </a:lnTo>
                  <a:lnTo>
                    <a:pt x="1099" y="508"/>
                  </a:lnTo>
                  <a:lnTo>
                    <a:pt x="1113" y="503"/>
                  </a:lnTo>
                  <a:lnTo>
                    <a:pt x="1128" y="498"/>
                  </a:lnTo>
                  <a:lnTo>
                    <a:pt x="1143" y="493"/>
                  </a:lnTo>
                  <a:lnTo>
                    <a:pt x="1157" y="489"/>
                  </a:lnTo>
                  <a:lnTo>
                    <a:pt x="1172" y="485"/>
                  </a:lnTo>
                  <a:lnTo>
                    <a:pt x="1187" y="482"/>
                  </a:lnTo>
                  <a:lnTo>
                    <a:pt x="1201" y="478"/>
                  </a:lnTo>
                  <a:lnTo>
                    <a:pt x="1216" y="475"/>
                  </a:lnTo>
                  <a:lnTo>
                    <a:pt x="1231" y="472"/>
                  </a:lnTo>
                  <a:lnTo>
                    <a:pt x="1245" y="469"/>
                  </a:lnTo>
                  <a:lnTo>
                    <a:pt x="1260" y="466"/>
                  </a:lnTo>
                  <a:lnTo>
                    <a:pt x="1275" y="464"/>
                  </a:lnTo>
                  <a:lnTo>
                    <a:pt x="1289" y="462"/>
                  </a:lnTo>
                  <a:lnTo>
                    <a:pt x="1304" y="460"/>
                  </a:lnTo>
                  <a:lnTo>
                    <a:pt x="1319" y="458"/>
                  </a:lnTo>
                  <a:lnTo>
                    <a:pt x="1333" y="457"/>
                  </a:lnTo>
                  <a:lnTo>
                    <a:pt x="1348" y="455"/>
                  </a:lnTo>
                  <a:lnTo>
                    <a:pt x="1362" y="454"/>
                  </a:lnTo>
                  <a:lnTo>
                    <a:pt x="1377" y="453"/>
                  </a:lnTo>
                  <a:lnTo>
                    <a:pt x="1392" y="452"/>
                  </a:lnTo>
                  <a:lnTo>
                    <a:pt x="1406" y="452"/>
                  </a:lnTo>
                  <a:lnTo>
                    <a:pt x="1421" y="451"/>
                  </a:lnTo>
                  <a:lnTo>
                    <a:pt x="1436" y="451"/>
                  </a:lnTo>
                  <a:lnTo>
                    <a:pt x="1450" y="451"/>
                  </a:lnTo>
                  <a:lnTo>
                    <a:pt x="1465" y="451"/>
                  </a:lnTo>
                  <a:lnTo>
                    <a:pt x="1480" y="451"/>
                  </a:lnTo>
                  <a:lnTo>
                    <a:pt x="1494" y="451"/>
                  </a:lnTo>
                  <a:lnTo>
                    <a:pt x="1509" y="452"/>
                  </a:lnTo>
                  <a:lnTo>
                    <a:pt x="1524" y="452"/>
                  </a:lnTo>
                  <a:lnTo>
                    <a:pt x="1538" y="453"/>
                  </a:lnTo>
                  <a:lnTo>
                    <a:pt x="1553" y="454"/>
                  </a:lnTo>
                  <a:lnTo>
                    <a:pt x="1568" y="455"/>
                  </a:lnTo>
                  <a:lnTo>
                    <a:pt x="1582" y="456"/>
                  </a:lnTo>
                  <a:lnTo>
                    <a:pt x="1597" y="458"/>
                  </a:lnTo>
                  <a:lnTo>
                    <a:pt x="1611" y="459"/>
                  </a:lnTo>
                  <a:lnTo>
                    <a:pt x="1626" y="461"/>
                  </a:lnTo>
                  <a:lnTo>
                    <a:pt x="1641" y="463"/>
                  </a:lnTo>
                  <a:lnTo>
                    <a:pt x="1655" y="464"/>
                  </a:lnTo>
                  <a:lnTo>
                    <a:pt x="1670" y="466"/>
                  </a:lnTo>
                  <a:lnTo>
                    <a:pt x="1685" y="468"/>
                  </a:lnTo>
                  <a:lnTo>
                    <a:pt x="1699" y="471"/>
                  </a:lnTo>
                  <a:lnTo>
                    <a:pt x="1714" y="473"/>
                  </a:lnTo>
                  <a:lnTo>
                    <a:pt x="1729" y="475"/>
                  </a:lnTo>
                  <a:lnTo>
                    <a:pt x="1743" y="478"/>
                  </a:lnTo>
                  <a:lnTo>
                    <a:pt x="1758" y="480"/>
                  </a:lnTo>
                  <a:lnTo>
                    <a:pt x="1773" y="483"/>
                  </a:lnTo>
                  <a:lnTo>
                    <a:pt x="1787" y="485"/>
                  </a:lnTo>
                  <a:lnTo>
                    <a:pt x="1802" y="488"/>
                  </a:lnTo>
                  <a:lnTo>
                    <a:pt x="1817" y="491"/>
                  </a:lnTo>
                  <a:lnTo>
                    <a:pt x="1831" y="494"/>
                  </a:lnTo>
                  <a:lnTo>
                    <a:pt x="1846" y="497"/>
                  </a:lnTo>
                  <a:lnTo>
                    <a:pt x="1861" y="500"/>
                  </a:lnTo>
                  <a:lnTo>
                    <a:pt x="1875" y="503"/>
                  </a:lnTo>
                  <a:lnTo>
                    <a:pt x="1890" y="506"/>
                  </a:lnTo>
                  <a:lnTo>
                    <a:pt x="1904" y="509"/>
                  </a:lnTo>
                  <a:lnTo>
                    <a:pt x="1919" y="512"/>
                  </a:lnTo>
                  <a:lnTo>
                    <a:pt x="1934" y="516"/>
                  </a:lnTo>
                  <a:lnTo>
                    <a:pt x="1948" y="519"/>
                  </a:lnTo>
                  <a:lnTo>
                    <a:pt x="1963" y="522"/>
                  </a:lnTo>
                  <a:lnTo>
                    <a:pt x="1978" y="526"/>
                  </a:lnTo>
                  <a:lnTo>
                    <a:pt x="1992" y="529"/>
                  </a:lnTo>
                  <a:lnTo>
                    <a:pt x="2007" y="532"/>
                  </a:lnTo>
                  <a:lnTo>
                    <a:pt x="2022" y="536"/>
                  </a:lnTo>
                  <a:lnTo>
                    <a:pt x="2036" y="539"/>
                  </a:lnTo>
                  <a:lnTo>
                    <a:pt x="2051" y="543"/>
                  </a:lnTo>
                  <a:lnTo>
                    <a:pt x="2066" y="546"/>
                  </a:lnTo>
                  <a:lnTo>
                    <a:pt x="2080" y="550"/>
                  </a:lnTo>
                  <a:lnTo>
                    <a:pt x="2095" y="553"/>
                  </a:lnTo>
                  <a:lnTo>
                    <a:pt x="2110" y="557"/>
                  </a:lnTo>
                  <a:lnTo>
                    <a:pt x="2124" y="560"/>
                  </a:lnTo>
                  <a:lnTo>
                    <a:pt x="2139" y="564"/>
                  </a:lnTo>
                  <a:lnTo>
                    <a:pt x="2153" y="567"/>
                  </a:lnTo>
                  <a:lnTo>
                    <a:pt x="2168" y="570"/>
                  </a:lnTo>
                  <a:lnTo>
                    <a:pt x="2183" y="574"/>
                  </a:lnTo>
                  <a:lnTo>
                    <a:pt x="2197" y="577"/>
                  </a:lnTo>
                  <a:lnTo>
                    <a:pt x="2212" y="580"/>
                  </a:lnTo>
                  <a:lnTo>
                    <a:pt x="2227" y="584"/>
                  </a:lnTo>
                  <a:lnTo>
                    <a:pt x="2241" y="587"/>
                  </a:lnTo>
                  <a:lnTo>
                    <a:pt x="2256" y="590"/>
                  </a:lnTo>
                  <a:lnTo>
                    <a:pt x="2271" y="593"/>
                  </a:lnTo>
                  <a:lnTo>
                    <a:pt x="2285" y="597"/>
                  </a:lnTo>
                  <a:lnTo>
                    <a:pt x="2300" y="600"/>
                  </a:lnTo>
                  <a:lnTo>
                    <a:pt x="2315" y="603"/>
                  </a:lnTo>
                  <a:lnTo>
                    <a:pt x="2329" y="606"/>
                  </a:lnTo>
                  <a:lnTo>
                    <a:pt x="2344" y="608"/>
                  </a:lnTo>
                  <a:lnTo>
                    <a:pt x="2359" y="611"/>
                  </a:lnTo>
                  <a:lnTo>
                    <a:pt x="2373" y="614"/>
                  </a:lnTo>
                  <a:lnTo>
                    <a:pt x="2388" y="617"/>
                  </a:lnTo>
                  <a:lnTo>
                    <a:pt x="2403" y="619"/>
                  </a:lnTo>
                  <a:lnTo>
                    <a:pt x="2417" y="622"/>
                  </a:lnTo>
                  <a:lnTo>
                    <a:pt x="2432" y="624"/>
                  </a:lnTo>
                  <a:lnTo>
                    <a:pt x="2446" y="626"/>
                  </a:lnTo>
                  <a:lnTo>
                    <a:pt x="2461" y="629"/>
                  </a:lnTo>
                  <a:lnTo>
                    <a:pt x="2476" y="631"/>
                  </a:lnTo>
                  <a:lnTo>
                    <a:pt x="2490" y="633"/>
                  </a:lnTo>
                  <a:lnTo>
                    <a:pt x="2505" y="635"/>
                  </a:lnTo>
                  <a:lnTo>
                    <a:pt x="2520" y="636"/>
                  </a:lnTo>
                  <a:lnTo>
                    <a:pt x="2534" y="638"/>
                  </a:lnTo>
                  <a:lnTo>
                    <a:pt x="2549" y="640"/>
                  </a:lnTo>
                  <a:lnTo>
                    <a:pt x="2564" y="641"/>
                  </a:lnTo>
                  <a:lnTo>
                    <a:pt x="2578" y="642"/>
                  </a:lnTo>
                  <a:lnTo>
                    <a:pt x="2593" y="644"/>
                  </a:lnTo>
                  <a:lnTo>
                    <a:pt x="2608" y="645"/>
                  </a:lnTo>
                  <a:lnTo>
                    <a:pt x="2622" y="646"/>
                  </a:lnTo>
                  <a:lnTo>
                    <a:pt x="2637" y="646"/>
                  </a:lnTo>
                  <a:lnTo>
                    <a:pt x="2652" y="647"/>
                  </a:lnTo>
                  <a:lnTo>
                    <a:pt x="2666" y="648"/>
                  </a:lnTo>
                  <a:lnTo>
                    <a:pt x="2681" y="648"/>
                  </a:lnTo>
                  <a:lnTo>
                    <a:pt x="2695" y="648"/>
                  </a:lnTo>
                  <a:lnTo>
                    <a:pt x="2710" y="648"/>
                  </a:lnTo>
                  <a:lnTo>
                    <a:pt x="2725" y="648"/>
                  </a:lnTo>
                  <a:lnTo>
                    <a:pt x="2739" y="648"/>
                  </a:lnTo>
                  <a:lnTo>
                    <a:pt x="2754" y="647"/>
                  </a:lnTo>
                  <a:lnTo>
                    <a:pt x="2769" y="646"/>
                  </a:lnTo>
                  <a:lnTo>
                    <a:pt x="2783" y="645"/>
                  </a:lnTo>
                  <a:lnTo>
                    <a:pt x="2798" y="644"/>
                  </a:lnTo>
                  <a:lnTo>
                    <a:pt x="2813" y="643"/>
                  </a:lnTo>
                  <a:lnTo>
                    <a:pt x="2827" y="642"/>
                  </a:lnTo>
                  <a:lnTo>
                    <a:pt x="2842" y="640"/>
                  </a:lnTo>
                  <a:lnTo>
                    <a:pt x="2857" y="638"/>
                  </a:lnTo>
                  <a:lnTo>
                    <a:pt x="2871" y="636"/>
                  </a:lnTo>
                  <a:lnTo>
                    <a:pt x="2886" y="634"/>
                  </a:lnTo>
                  <a:lnTo>
                    <a:pt x="2901" y="632"/>
                  </a:lnTo>
                  <a:lnTo>
                    <a:pt x="2915" y="629"/>
                  </a:lnTo>
                  <a:lnTo>
                    <a:pt x="2930" y="626"/>
                  </a:lnTo>
                  <a:lnTo>
                    <a:pt x="2945" y="623"/>
                  </a:lnTo>
                  <a:lnTo>
                    <a:pt x="2959" y="620"/>
                  </a:lnTo>
                  <a:lnTo>
                    <a:pt x="2974" y="616"/>
                  </a:lnTo>
                  <a:lnTo>
                    <a:pt x="2988" y="612"/>
                  </a:lnTo>
                  <a:lnTo>
                    <a:pt x="3003" y="608"/>
                  </a:lnTo>
                  <a:lnTo>
                    <a:pt x="3018" y="604"/>
                  </a:lnTo>
                  <a:lnTo>
                    <a:pt x="3032" y="600"/>
                  </a:lnTo>
                  <a:lnTo>
                    <a:pt x="3047" y="595"/>
                  </a:lnTo>
                  <a:lnTo>
                    <a:pt x="3062" y="590"/>
                  </a:lnTo>
                  <a:lnTo>
                    <a:pt x="3076" y="585"/>
                  </a:lnTo>
                  <a:lnTo>
                    <a:pt x="3091" y="579"/>
                  </a:lnTo>
                  <a:lnTo>
                    <a:pt x="3106" y="573"/>
                  </a:lnTo>
                  <a:lnTo>
                    <a:pt x="3120" y="567"/>
                  </a:lnTo>
                  <a:lnTo>
                    <a:pt x="3135" y="561"/>
                  </a:lnTo>
                  <a:lnTo>
                    <a:pt x="3150" y="554"/>
                  </a:lnTo>
                  <a:lnTo>
                    <a:pt x="3164" y="548"/>
                  </a:lnTo>
                  <a:lnTo>
                    <a:pt x="3179" y="540"/>
                  </a:lnTo>
                  <a:lnTo>
                    <a:pt x="3194" y="533"/>
                  </a:lnTo>
                  <a:lnTo>
                    <a:pt x="3208" y="525"/>
                  </a:lnTo>
                  <a:lnTo>
                    <a:pt x="3223" y="517"/>
                  </a:lnTo>
                  <a:lnTo>
                    <a:pt x="3237" y="509"/>
                  </a:lnTo>
                  <a:lnTo>
                    <a:pt x="3252" y="500"/>
                  </a:lnTo>
                  <a:lnTo>
                    <a:pt x="3267" y="491"/>
                  </a:lnTo>
                  <a:lnTo>
                    <a:pt x="3281" y="482"/>
                  </a:lnTo>
                  <a:lnTo>
                    <a:pt x="3296" y="472"/>
                  </a:lnTo>
                  <a:lnTo>
                    <a:pt x="3311" y="463"/>
                  </a:lnTo>
                  <a:lnTo>
                    <a:pt x="3325" y="452"/>
                  </a:lnTo>
                  <a:lnTo>
                    <a:pt x="3340" y="442"/>
                  </a:lnTo>
                  <a:lnTo>
                    <a:pt x="3355" y="431"/>
                  </a:lnTo>
                  <a:lnTo>
                    <a:pt x="3369" y="420"/>
                  </a:lnTo>
                  <a:lnTo>
                    <a:pt x="3384" y="408"/>
                  </a:lnTo>
                  <a:lnTo>
                    <a:pt x="3399" y="396"/>
                  </a:lnTo>
                  <a:lnTo>
                    <a:pt x="3413" y="384"/>
                  </a:lnTo>
                  <a:lnTo>
                    <a:pt x="3428" y="372"/>
                  </a:lnTo>
                  <a:lnTo>
                    <a:pt x="3443" y="359"/>
                  </a:lnTo>
                  <a:lnTo>
                    <a:pt x="3457" y="346"/>
                  </a:lnTo>
                  <a:lnTo>
                    <a:pt x="3472" y="332"/>
                  </a:lnTo>
                  <a:lnTo>
                    <a:pt x="3486" y="318"/>
                  </a:lnTo>
                  <a:lnTo>
                    <a:pt x="3501" y="304"/>
                  </a:lnTo>
                  <a:lnTo>
                    <a:pt x="3516" y="289"/>
                  </a:lnTo>
                  <a:lnTo>
                    <a:pt x="3530" y="274"/>
                  </a:lnTo>
                  <a:lnTo>
                    <a:pt x="3545" y="258"/>
                  </a:lnTo>
                  <a:lnTo>
                    <a:pt x="3560" y="242"/>
                  </a:lnTo>
                  <a:lnTo>
                    <a:pt x="3574" y="226"/>
                  </a:lnTo>
                  <a:lnTo>
                    <a:pt x="3589" y="210"/>
                  </a:lnTo>
                  <a:lnTo>
                    <a:pt x="3604" y="193"/>
                  </a:lnTo>
                  <a:lnTo>
                    <a:pt x="3618" y="175"/>
                  </a:lnTo>
                  <a:lnTo>
                    <a:pt x="3633" y="157"/>
                  </a:lnTo>
                  <a:lnTo>
                    <a:pt x="3648" y="139"/>
                  </a:lnTo>
                  <a:lnTo>
                    <a:pt x="3662" y="120"/>
                  </a:lnTo>
                  <a:lnTo>
                    <a:pt x="3677" y="101"/>
                  </a:lnTo>
                  <a:lnTo>
                    <a:pt x="3692" y="82"/>
                  </a:lnTo>
                  <a:lnTo>
                    <a:pt x="3706" y="62"/>
                  </a:lnTo>
                  <a:lnTo>
                    <a:pt x="3721" y="42"/>
                  </a:lnTo>
                  <a:lnTo>
                    <a:pt x="3736" y="21"/>
                  </a:lnTo>
                  <a:lnTo>
                    <a:pt x="3750" y="0"/>
                  </a:ln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 flipV="1">
              <a:off x="1552575" y="3128963"/>
              <a:ext cx="3429000" cy="1714500"/>
            </a:xfrm>
            <a:custGeom>
              <a:avLst/>
              <a:gdLst>
                <a:gd name="T0" fmla="*/ 49331881 w 3750"/>
                <a:gd name="T1" fmla="*/ 1461550519 h 1875"/>
                <a:gd name="T2" fmla="*/ 110368994 w 3750"/>
                <a:gd name="T3" fmla="*/ 1336131448 h 1875"/>
                <a:gd name="T4" fmla="*/ 171406121 w 3750"/>
                <a:gd name="T5" fmla="*/ 1219910324 h 1875"/>
                <a:gd name="T6" fmla="*/ 232443220 w 3750"/>
                <a:gd name="T7" fmla="*/ 1112886232 h 1875"/>
                <a:gd name="T8" fmla="*/ 294317051 w 3750"/>
                <a:gd name="T9" fmla="*/ 1014222498 h 1875"/>
                <a:gd name="T10" fmla="*/ 355354150 w 3750"/>
                <a:gd name="T11" fmla="*/ 924757397 h 1875"/>
                <a:gd name="T12" fmla="*/ 416391248 w 3750"/>
                <a:gd name="T13" fmla="*/ 842816205 h 1875"/>
                <a:gd name="T14" fmla="*/ 477428347 w 3750"/>
                <a:gd name="T15" fmla="*/ 768401438 h 1875"/>
                <a:gd name="T16" fmla="*/ 539302235 w 3750"/>
                <a:gd name="T17" fmla="*/ 702347028 h 1875"/>
                <a:gd name="T18" fmla="*/ 600339334 w 3750"/>
                <a:gd name="T19" fmla="*/ 642982367 h 1875"/>
                <a:gd name="T20" fmla="*/ 661376432 w 3750"/>
                <a:gd name="T21" fmla="*/ 590305625 h 1875"/>
                <a:gd name="T22" fmla="*/ 722414445 w 3750"/>
                <a:gd name="T23" fmla="*/ 545155308 h 1875"/>
                <a:gd name="T24" fmla="*/ 784287305 w 3750"/>
                <a:gd name="T25" fmla="*/ 505857150 h 1875"/>
                <a:gd name="T26" fmla="*/ 845324404 w 3750"/>
                <a:gd name="T27" fmla="*/ 472411950 h 1875"/>
                <a:gd name="T28" fmla="*/ 906362417 w 3750"/>
                <a:gd name="T29" fmla="*/ 444819937 h 1875"/>
                <a:gd name="T30" fmla="*/ 967399744 w 3750"/>
                <a:gd name="T31" fmla="*/ 423080083 h 1875"/>
                <a:gd name="T32" fmla="*/ 1029273518 w 3750"/>
                <a:gd name="T33" fmla="*/ 405521778 h 1875"/>
                <a:gd name="T34" fmla="*/ 1090310616 w 3750"/>
                <a:gd name="T35" fmla="*/ 392979871 h 1875"/>
                <a:gd name="T36" fmla="*/ 1151347715 w 3750"/>
                <a:gd name="T37" fmla="*/ 385454361 h 1875"/>
                <a:gd name="T38" fmla="*/ 1212384813 w 3750"/>
                <a:gd name="T39" fmla="*/ 381273725 h 1875"/>
                <a:gd name="T40" fmla="*/ 1274258588 w 3750"/>
                <a:gd name="T41" fmla="*/ 381273725 h 1875"/>
                <a:gd name="T42" fmla="*/ 1335295686 w 3750"/>
                <a:gd name="T43" fmla="*/ 384618600 h 1875"/>
                <a:gd name="T44" fmla="*/ 1396332785 w 3750"/>
                <a:gd name="T45" fmla="*/ 390471673 h 1875"/>
                <a:gd name="T46" fmla="*/ 1457369883 w 3750"/>
                <a:gd name="T47" fmla="*/ 398832944 h 1875"/>
                <a:gd name="T48" fmla="*/ 1519243658 w 3750"/>
                <a:gd name="T49" fmla="*/ 409702414 h 1875"/>
                <a:gd name="T50" fmla="*/ 1580280756 w 3750"/>
                <a:gd name="T51" fmla="*/ 422244321 h 1875"/>
                <a:gd name="T52" fmla="*/ 1641317855 w 3750"/>
                <a:gd name="T53" fmla="*/ 436458665 h 1875"/>
                <a:gd name="T54" fmla="*/ 1702354953 w 3750"/>
                <a:gd name="T55" fmla="*/ 450673010 h 1875"/>
                <a:gd name="T56" fmla="*/ 1764228727 w 3750"/>
                <a:gd name="T57" fmla="*/ 466558877 h 1875"/>
                <a:gd name="T58" fmla="*/ 1825266740 w 3750"/>
                <a:gd name="T59" fmla="*/ 481609097 h 1875"/>
                <a:gd name="T60" fmla="*/ 1886303839 w 3750"/>
                <a:gd name="T61" fmla="*/ 497495878 h 1875"/>
                <a:gd name="T62" fmla="*/ 1947341394 w 3750"/>
                <a:gd name="T63" fmla="*/ 511710223 h 1875"/>
                <a:gd name="T64" fmla="*/ 2009215169 w 3750"/>
                <a:gd name="T65" fmla="*/ 525087891 h 1875"/>
                <a:gd name="T66" fmla="*/ 2070251353 w 3750"/>
                <a:gd name="T67" fmla="*/ 536794037 h 1875"/>
                <a:gd name="T68" fmla="*/ 2131289366 w 3750"/>
                <a:gd name="T69" fmla="*/ 546827745 h 1875"/>
                <a:gd name="T70" fmla="*/ 2147483647 w 3750"/>
                <a:gd name="T71" fmla="*/ 554352341 h 1875"/>
                <a:gd name="T72" fmla="*/ 2147483647 w 3750"/>
                <a:gd name="T73" fmla="*/ 558532977 h 1875"/>
                <a:gd name="T74" fmla="*/ 2147483647 w 3750"/>
                <a:gd name="T75" fmla="*/ 560205414 h 1875"/>
                <a:gd name="T76" fmla="*/ 2147483647 w 3750"/>
                <a:gd name="T77" fmla="*/ 556860540 h 1875"/>
                <a:gd name="T78" fmla="*/ 2147483647 w 3750"/>
                <a:gd name="T79" fmla="*/ 550171705 h 1875"/>
                <a:gd name="T80" fmla="*/ 2147483647 w 3750"/>
                <a:gd name="T81" fmla="*/ 537629798 h 1875"/>
                <a:gd name="T82" fmla="*/ 2147483647 w 3750"/>
                <a:gd name="T83" fmla="*/ 520071494 h 1875"/>
                <a:gd name="T84" fmla="*/ 2147483647 w 3750"/>
                <a:gd name="T85" fmla="*/ 497495878 h 1875"/>
                <a:gd name="T86" fmla="*/ 2147483647 w 3750"/>
                <a:gd name="T87" fmla="*/ 467395553 h 1875"/>
                <a:gd name="T88" fmla="*/ 2147483647 w 3750"/>
                <a:gd name="T89" fmla="*/ 431442268 h 1875"/>
                <a:gd name="T90" fmla="*/ 2147483647 w 3750"/>
                <a:gd name="T91" fmla="*/ 387126798 h 1875"/>
                <a:gd name="T92" fmla="*/ 2147483647 w 3750"/>
                <a:gd name="T93" fmla="*/ 335286733 h 1875"/>
                <a:gd name="T94" fmla="*/ 2147483647 w 3750"/>
                <a:gd name="T95" fmla="*/ 275086310 h 1875"/>
                <a:gd name="T96" fmla="*/ 2147483647 w 3750"/>
                <a:gd name="T97" fmla="*/ 206523644 h 1875"/>
                <a:gd name="T98" fmla="*/ 2147483647 w 3750"/>
                <a:gd name="T99" fmla="*/ 127091566 h 1875"/>
                <a:gd name="T100" fmla="*/ 2147483647 w 3750"/>
                <a:gd name="T101" fmla="*/ 38461497 h 18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50"/>
                <a:gd name="T154" fmla="*/ 0 h 1875"/>
                <a:gd name="T155" fmla="*/ 3750 w 3750"/>
                <a:gd name="T156" fmla="*/ 1875 h 18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50" h="1875">
                  <a:moveTo>
                    <a:pt x="0" y="1875"/>
                  </a:moveTo>
                  <a:lnTo>
                    <a:pt x="15" y="1843"/>
                  </a:lnTo>
                  <a:lnTo>
                    <a:pt x="29" y="1811"/>
                  </a:lnTo>
                  <a:lnTo>
                    <a:pt x="44" y="1779"/>
                  </a:lnTo>
                  <a:lnTo>
                    <a:pt x="59" y="1748"/>
                  </a:lnTo>
                  <a:lnTo>
                    <a:pt x="73" y="1717"/>
                  </a:lnTo>
                  <a:lnTo>
                    <a:pt x="88" y="1686"/>
                  </a:lnTo>
                  <a:lnTo>
                    <a:pt x="103" y="1656"/>
                  </a:lnTo>
                  <a:lnTo>
                    <a:pt x="117" y="1627"/>
                  </a:lnTo>
                  <a:lnTo>
                    <a:pt x="132" y="1598"/>
                  </a:lnTo>
                  <a:lnTo>
                    <a:pt x="147" y="1569"/>
                  </a:lnTo>
                  <a:lnTo>
                    <a:pt x="161" y="1541"/>
                  </a:lnTo>
                  <a:lnTo>
                    <a:pt x="176" y="1513"/>
                  </a:lnTo>
                  <a:lnTo>
                    <a:pt x="191" y="1486"/>
                  </a:lnTo>
                  <a:lnTo>
                    <a:pt x="205" y="1459"/>
                  </a:lnTo>
                  <a:lnTo>
                    <a:pt x="220" y="1433"/>
                  </a:lnTo>
                  <a:lnTo>
                    <a:pt x="235" y="1407"/>
                  </a:lnTo>
                  <a:lnTo>
                    <a:pt x="249" y="1381"/>
                  </a:lnTo>
                  <a:lnTo>
                    <a:pt x="264" y="1356"/>
                  </a:lnTo>
                  <a:lnTo>
                    <a:pt x="278" y="1331"/>
                  </a:lnTo>
                  <a:lnTo>
                    <a:pt x="293" y="1307"/>
                  </a:lnTo>
                  <a:lnTo>
                    <a:pt x="308" y="1283"/>
                  </a:lnTo>
                  <a:lnTo>
                    <a:pt x="322" y="1259"/>
                  </a:lnTo>
                  <a:lnTo>
                    <a:pt x="337" y="1236"/>
                  </a:lnTo>
                  <a:lnTo>
                    <a:pt x="352" y="1213"/>
                  </a:lnTo>
                  <a:lnTo>
                    <a:pt x="366" y="1191"/>
                  </a:lnTo>
                  <a:lnTo>
                    <a:pt x="381" y="1169"/>
                  </a:lnTo>
                  <a:lnTo>
                    <a:pt x="396" y="1148"/>
                  </a:lnTo>
                  <a:lnTo>
                    <a:pt x="410" y="1127"/>
                  </a:lnTo>
                  <a:lnTo>
                    <a:pt x="425" y="1106"/>
                  </a:lnTo>
                  <a:lnTo>
                    <a:pt x="440" y="1085"/>
                  </a:lnTo>
                  <a:lnTo>
                    <a:pt x="454" y="1065"/>
                  </a:lnTo>
                  <a:lnTo>
                    <a:pt x="469" y="1046"/>
                  </a:lnTo>
                  <a:lnTo>
                    <a:pt x="484" y="1027"/>
                  </a:lnTo>
                  <a:lnTo>
                    <a:pt x="498" y="1008"/>
                  </a:lnTo>
                  <a:lnTo>
                    <a:pt x="513" y="989"/>
                  </a:lnTo>
                  <a:lnTo>
                    <a:pt x="528" y="971"/>
                  </a:lnTo>
                  <a:lnTo>
                    <a:pt x="542" y="953"/>
                  </a:lnTo>
                  <a:lnTo>
                    <a:pt x="557" y="936"/>
                  </a:lnTo>
                  <a:lnTo>
                    <a:pt x="571" y="919"/>
                  </a:lnTo>
                  <a:lnTo>
                    <a:pt x="586" y="903"/>
                  </a:lnTo>
                  <a:lnTo>
                    <a:pt x="601" y="886"/>
                  </a:lnTo>
                  <a:lnTo>
                    <a:pt x="615" y="870"/>
                  </a:lnTo>
                  <a:lnTo>
                    <a:pt x="630" y="855"/>
                  </a:lnTo>
                  <a:lnTo>
                    <a:pt x="645" y="840"/>
                  </a:lnTo>
                  <a:lnTo>
                    <a:pt x="659" y="825"/>
                  </a:lnTo>
                  <a:lnTo>
                    <a:pt x="674" y="810"/>
                  </a:lnTo>
                  <a:lnTo>
                    <a:pt x="689" y="796"/>
                  </a:lnTo>
                  <a:lnTo>
                    <a:pt x="703" y="782"/>
                  </a:lnTo>
                  <a:lnTo>
                    <a:pt x="718" y="769"/>
                  </a:lnTo>
                  <a:lnTo>
                    <a:pt x="733" y="756"/>
                  </a:lnTo>
                  <a:lnTo>
                    <a:pt x="747" y="743"/>
                  </a:lnTo>
                  <a:lnTo>
                    <a:pt x="762" y="730"/>
                  </a:lnTo>
                  <a:lnTo>
                    <a:pt x="777" y="718"/>
                  </a:lnTo>
                  <a:lnTo>
                    <a:pt x="791" y="706"/>
                  </a:lnTo>
                  <a:lnTo>
                    <a:pt x="806" y="695"/>
                  </a:lnTo>
                  <a:lnTo>
                    <a:pt x="820" y="683"/>
                  </a:lnTo>
                  <a:lnTo>
                    <a:pt x="835" y="672"/>
                  </a:lnTo>
                  <a:lnTo>
                    <a:pt x="850" y="662"/>
                  </a:lnTo>
                  <a:lnTo>
                    <a:pt x="864" y="652"/>
                  </a:lnTo>
                  <a:lnTo>
                    <a:pt x="879" y="642"/>
                  </a:lnTo>
                  <a:lnTo>
                    <a:pt x="894" y="632"/>
                  </a:lnTo>
                  <a:lnTo>
                    <a:pt x="908" y="622"/>
                  </a:lnTo>
                  <a:lnTo>
                    <a:pt x="923" y="613"/>
                  </a:lnTo>
                  <a:lnTo>
                    <a:pt x="938" y="605"/>
                  </a:lnTo>
                  <a:lnTo>
                    <a:pt x="952" y="596"/>
                  </a:lnTo>
                  <a:lnTo>
                    <a:pt x="967" y="588"/>
                  </a:lnTo>
                  <a:lnTo>
                    <a:pt x="982" y="580"/>
                  </a:lnTo>
                  <a:lnTo>
                    <a:pt x="996" y="572"/>
                  </a:lnTo>
                  <a:lnTo>
                    <a:pt x="1011" y="565"/>
                  </a:lnTo>
                  <a:lnTo>
                    <a:pt x="1026" y="558"/>
                  </a:lnTo>
                  <a:lnTo>
                    <a:pt x="1040" y="551"/>
                  </a:lnTo>
                  <a:lnTo>
                    <a:pt x="1055" y="544"/>
                  </a:lnTo>
                  <a:lnTo>
                    <a:pt x="1070" y="538"/>
                  </a:lnTo>
                  <a:lnTo>
                    <a:pt x="1084" y="532"/>
                  </a:lnTo>
                  <a:lnTo>
                    <a:pt x="1099" y="526"/>
                  </a:lnTo>
                  <a:lnTo>
                    <a:pt x="1113" y="521"/>
                  </a:lnTo>
                  <a:lnTo>
                    <a:pt x="1128" y="515"/>
                  </a:lnTo>
                  <a:lnTo>
                    <a:pt x="1143" y="510"/>
                  </a:lnTo>
                  <a:lnTo>
                    <a:pt x="1157" y="506"/>
                  </a:lnTo>
                  <a:lnTo>
                    <a:pt x="1172" y="501"/>
                  </a:lnTo>
                  <a:lnTo>
                    <a:pt x="1187" y="497"/>
                  </a:lnTo>
                  <a:lnTo>
                    <a:pt x="1201" y="493"/>
                  </a:lnTo>
                  <a:lnTo>
                    <a:pt x="1216" y="489"/>
                  </a:lnTo>
                  <a:lnTo>
                    <a:pt x="1231" y="485"/>
                  </a:lnTo>
                  <a:lnTo>
                    <a:pt x="1245" y="482"/>
                  </a:lnTo>
                  <a:lnTo>
                    <a:pt x="1260" y="479"/>
                  </a:lnTo>
                  <a:lnTo>
                    <a:pt x="1275" y="476"/>
                  </a:lnTo>
                  <a:lnTo>
                    <a:pt x="1289" y="473"/>
                  </a:lnTo>
                  <a:lnTo>
                    <a:pt x="1304" y="470"/>
                  </a:lnTo>
                  <a:lnTo>
                    <a:pt x="1319" y="468"/>
                  </a:lnTo>
                  <a:lnTo>
                    <a:pt x="1333" y="466"/>
                  </a:lnTo>
                  <a:lnTo>
                    <a:pt x="1348" y="464"/>
                  </a:lnTo>
                  <a:lnTo>
                    <a:pt x="1362" y="462"/>
                  </a:lnTo>
                  <a:lnTo>
                    <a:pt x="1377" y="461"/>
                  </a:lnTo>
                  <a:lnTo>
                    <a:pt x="1392" y="460"/>
                  </a:lnTo>
                  <a:lnTo>
                    <a:pt x="1406" y="459"/>
                  </a:lnTo>
                  <a:lnTo>
                    <a:pt x="1421" y="458"/>
                  </a:lnTo>
                  <a:lnTo>
                    <a:pt x="1436" y="457"/>
                  </a:lnTo>
                  <a:lnTo>
                    <a:pt x="1450" y="456"/>
                  </a:lnTo>
                  <a:lnTo>
                    <a:pt x="1465" y="456"/>
                  </a:lnTo>
                  <a:lnTo>
                    <a:pt x="1480" y="456"/>
                  </a:lnTo>
                  <a:lnTo>
                    <a:pt x="1494" y="456"/>
                  </a:lnTo>
                  <a:lnTo>
                    <a:pt x="1509" y="456"/>
                  </a:lnTo>
                  <a:lnTo>
                    <a:pt x="1524" y="456"/>
                  </a:lnTo>
                  <a:lnTo>
                    <a:pt x="1538" y="456"/>
                  </a:lnTo>
                  <a:lnTo>
                    <a:pt x="1553" y="457"/>
                  </a:lnTo>
                  <a:lnTo>
                    <a:pt x="1568" y="458"/>
                  </a:lnTo>
                  <a:lnTo>
                    <a:pt x="1582" y="459"/>
                  </a:lnTo>
                  <a:lnTo>
                    <a:pt x="1597" y="460"/>
                  </a:lnTo>
                  <a:lnTo>
                    <a:pt x="1611" y="461"/>
                  </a:lnTo>
                  <a:lnTo>
                    <a:pt x="1626" y="462"/>
                  </a:lnTo>
                  <a:lnTo>
                    <a:pt x="1641" y="464"/>
                  </a:lnTo>
                  <a:lnTo>
                    <a:pt x="1655" y="465"/>
                  </a:lnTo>
                  <a:lnTo>
                    <a:pt x="1670" y="467"/>
                  </a:lnTo>
                  <a:lnTo>
                    <a:pt x="1685" y="469"/>
                  </a:lnTo>
                  <a:lnTo>
                    <a:pt x="1699" y="471"/>
                  </a:lnTo>
                  <a:lnTo>
                    <a:pt x="1714" y="473"/>
                  </a:lnTo>
                  <a:lnTo>
                    <a:pt x="1729" y="475"/>
                  </a:lnTo>
                  <a:lnTo>
                    <a:pt x="1743" y="477"/>
                  </a:lnTo>
                  <a:lnTo>
                    <a:pt x="1758" y="480"/>
                  </a:lnTo>
                  <a:lnTo>
                    <a:pt x="1773" y="482"/>
                  </a:lnTo>
                  <a:lnTo>
                    <a:pt x="1787" y="485"/>
                  </a:lnTo>
                  <a:lnTo>
                    <a:pt x="1802" y="487"/>
                  </a:lnTo>
                  <a:lnTo>
                    <a:pt x="1817" y="490"/>
                  </a:lnTo>
                  <a:lnTo>
                    <a:pt x="1831" y="493"/>
                  </a:lnTo>
                  <a:lnTo>
                    <a:pt x="1846" y="496"/>
                  </a:lnTo>
                  <a:lnTo>
                    <a:pt x="1861" y="499"/>
                  </a:lnTo>
                  <a:lnTo>
                    <a:pt x="1875" y="502"/>
                  </a:lnTo>
                  <a:lnTo>
                    <a:pt x="1890" y="505"/>
                  </a:lnTo>
                  <a:lnTo>
                    <a:pt x="1904" y="508"/>
                  </a:lnTo>
                  <a:lnTo>
                    <a:pt x="1919" y="511"/>
                  </a:lnTo>
                  <a:lnTo>
                    <a:pt x="1934" y="515"/>
                  </a:lnTo>
                  <a:lnTo>
                    <a:pt x="1948" y="518"/>
                  </a:lnTo>
                  <a:lnTo>
                    <a:pt x="1963" y="522"/>
                  </a:lnTo>
                  <a:lnTo>
                    <a:pt x="1978" y="525"/>
                  </a:lnTo>
                  <a:lnTo>
                    <a:pt x="1992" y="529"/>
                  </a:lnTo>
                  <a:lnTo>
                    <a:pt x="2007" y="532"/>
                  </a:lnTo>
                  <a:lnTo>
                    <a:pt x="2022" y="536"/>
                  </a:lnTo>
                  <a:lnTo>
                    <a:pt x="2036" y="539"/>
                  </a:lnTo>
                  <a:lnTo>
                    <a:pt x="2051" y="543"/>
                  </a:lnTo>
                  <a:lnTo>
                    <a:pt x="2066" y="547"/>
                  </a:lnTo>
                  <a:lnTo>
                    <a:pt x="2080" y="550"/>
                  </a:lnTo>
                  <a:lnTo>
                    <a:pt x="2095" y="554"/>
                  </a:lnTo>
                  <a:lnTo>
                    <a:pt x="2110" y="558"/>
                  </a:lnTo>
                  <a:lnTo>
                    <a:pt x="2124" y="561"/>
                  </a:lnTo>
                  <a:lnTo>
                    <a:pt x="2139" y="565"/>
                  </a:lnTo>
                  <a:lnTo>
                    <a:pt x="2153" y="569"/>
                  </a:lnTo>
                  <a:lnTo>
                    <a:pt x="2168" y="573"/>
                  </a:lnTo>
                  <a:lnTo>
                    <a:pt x="2183" y="576"/>
                  </a:lnTo>
                  <a:lnTo>
                    <a:pt x="2197" y="580"/>
                  </a:lnTo>
                  <a:lnTo>
                    <a:pt x="2212" y="584"/>
                  </a:lnTo>
                  <a:lnTo>
                    <a:pt x="2227" y="587"/>
                  </a:lnTo>
                  <a:lnTo>
                    <a:pt x="2241" y="591"/>
                  </a:lnTo>
                  <a:lnTo>
                    <a:pt x="2256" y="595"/>
                  </a:lnTo>
                  <a:lnTo>
                    <a:pt x="2271" y="598"/>
                  </a:lnTo>
                  <a:lnTo>
                    <a:pt x="2285" y="602"/>
                  </a:lnTo>
                  <a:lnTo>
                    <a:pt x="2300" y="605"/>
                  </a:lnTo>
                  <a:lnTo>
                    <a:pt x="2315" y="609"/>
                  </a:lnTo>
                  <a:lnTo>
                    <a:pt x="2329" y="612"/>
                  </a:lnTo>
                  <a:lnTo>
                    <a:pt x="2344" y="615"/>
                  </a:lnTo>
                  <a:lnTo>
                    <a:pt x="2359" y="619"/>
                  </a:lnTo>
                  <a:lnTo>
                    <a:pt x="2373" y="622"/>
                  </a:lnTo>
                  <a:lnTo>
                    <a:pt x="2388" y="625"/>
                  </a:lnTo>
                  <a:lnTo>
                    <a:pt x="2403" y="628"/>
                  </a:lnTo>
                  <a:lnTo>
                    <a:pt x="2417" y="631"/>
                  </a:lnTo>
                  <a:lnTo>
                    <a:pt x="2432" y="634"/>
                  </a:lnTo>
                  <a:lnTo>
                    <a:pt x="2446" y="637"/>
                  </a:lnTo>
                  <a:lnTo>
                    <a:pt x="2461" y="640"/>
                  </a:lnTo>
                  <a:lnTo>
                    <a:pt x="2476" y="642"/>
                  </a:lnTo>
                  <a:lnTo>
                    <a:pt x="2490" y="645"/>
                  </a:lnTo>
                  <a:lnTo>
                    <a:pt x="2505" y="647"/>
                  </a:lnTo>
                  <a:lnTo>
                    <a:pt x="2520" y="650"/>
                  </a:lnTo>
                  <a:lnTo>
                    <a:pt x="2534" y="652"/>
                  </a:lnTo>
                  <a:lnTo>
                    <a:pt x="2549" y="654"/>
                  </a:lnTo>
                  <a:lnTo>
                    <a:pt x="2564" y="656"/>
                  </a:lnTo>
                  <a:lnTo>
                    <a:pt x="2578" y="658"/>
                  </a:lnTo>
                  <a:lnTo>
                    <a:pt x="2593" y="660"/>
                  </a:lnTo>
                  <a:lnTo>
                    <a:pt x="2608" y="662"/>
                  </a:lnTo>
                  <a:lnTo>
                    <a:pt x="2622" y="663"/>
                  </a:lnTo>
                  <a:lnTo>
                    <a:pt x="2637" y="664"/>
                  </a:lnTo>
                  <a:lnTo>
                    <a:pt x="2652" y="666"/>
                  </a:lnTo>
                  <a:lnTo>
                    <a:pt x="2666" y="667"/>
                  </a:lnTo>
                  <a:lnTo>
                    <a:pt x="2681" y="668"/>
                  </a:lnTo>
                  <a:lnTo>
                    <a:pt x="2695" y="668"/>
                  </a:lnTo>
                  <a:lnTo>
                    <a:pt x="2710" y="669"/>
                  </a:lnTo>
                  <a:lnTo>
                    <a:pt x="2725" y="669"/>
                  </a:lnTo>
                  <a:lnTo>
                    <a:pt x="2739" y="670"/>
                  </a:lnTo>
                  <a:lnTo>
                    <a:pt x="2754" y="670"/>
                  </a:lnTo>
                  <a:lnTo>
                    <a:pt x="2769" y="670"/>
                  </a:lnTo>
                  <a:lnTo>
                    <a:pt x="2783" y="669"/>
                  </a:lnTo>
                  <a:lnTo>
                    <a:pt x="2798" y="669"/>
                  </a:lnTo>
                  <a:lnTo>
                    <a:pt x="2813" y="668"/>
                  </a:lnTo>
                  <a:lnTo>
                    <a:pt x="2827" y="667"/>
                  </a:lnTo>
                  <a:lnTo>
                    <a:pt x="2842" y="666"/>
                  </a:lnTo>
                  <a:lnTo>
                    <a:pt x="2857" y="665"/>
                  </a:lnTo>
                  <a:lnTo>
                    <a:pt x="2871" y="663"/>
                  </a:lnTo>
                  <a:lnTo>
                    <a:pt x="2886" y="662"/>
                  </a:lnTo>
                  <a:lnTo>
                    <a:pt x="2901" y="660"/>
                  </a:lnTo>
                  <a:lnTo>
                    <a:pt x="2915" y="658"/>
                  </a:lnTo>
                  <a:lnTo>
                    <a:pt x="2930" y="655"/>
                  </a:lnTo>
                  <a:lnTo>
                    <a:pt x="2945" y="653"/>
                  </a:lnTo>
                  <a:lnTo>
                    <a:pt x="2959" y="650"/>
                  </a:lnTo>
                  <a:lnTo>
                    <a:pt x="2974" y="647"/>
                  </a:lnTo>
                  <a:lnTo>
                    <a:pt x="2988" y="643"/>
                  </a:lnTo>
                  <a:lnTo>
                    <a:pt x="3003" y="640"/>
                  </a:lnTo>
                  <a:lnTo>
                    <a:pt x="3018" y="636"/>
                  </a:lnTo>
                  <a:lnTo>
                    <a:pt x="3032" y="631"/>
                  </a:lnTo>
                  <a:lnTo>
                    <a:pt x="3047" y="627"/>
                  </a:lnTo>
                  <a:lnTo>
                    <a:pt x="3062" y="622"/>
                  </a:lnTo>
                  <a:lnTo>
                    <a:pt x="3076" y="617"/>
                  </a:lnTo>
                  <a:lnTo>
                    <a:pt x="3091" y="612"/>
                  </a:lnTo>
                  <a:lnTo>
                    <a:pt x="3106" y="607"/>
                  </a:lnTo>
                  <a:lnTo>
                    <a:pt x="3120" y="601"/>
                  </a:lnTo>
                  <a:lnTo>
                    <a:pt x="3135" y="595"/>
                  </a:lnTo>
                  <a:lnTo>
                    <a:pt x="3150" y="588"/>
                  </a:lnTo>
                  <a:lnTo>
                    <a:pt x="3164" y="581"/>
                  </a:lnTo>
                  <a:lnTo>
                    <a:pt x="3179" y="574"/>
                  </a:lnTo>
                  <a:lnTo>
                    <a:pt x="3194" y="567"/>
                  </a:lnTo>
                  <a:lnTo>
                    <a:pt x="3208" y="559"/>
                  </a:lnTo>
                  <a:lnTo>
                    <a:pt x="3223" y="551"/>
                  </a:lnTo>
                  <a:lnTo>
                    <a:pt x="3237" y="543"/>
                  </a:lnTo>
                  <a:lnTo>
                    <a:pt x="3252" y="534"/>
                  </a:lnTo>
                  <a:lnTo>
                    <a:pt x="3267" y="525"/>
                  </a:lnTo>
                  <a:lnTo>
                    <a:pt x="3281" y="516"/>
                  </a:lnTo>
                  <a:lnTo>
                    <a:pt x="3296" y="506"/>
                  </a:lnTo>
                  <a:lnTo>
                    <a:pt x="3311" y="496"/>
                  </a:lnTo>
                  <a:lnTo>
                    <a:pt x="3325" y="485"/>
                  </a:lnTo>
                  <a:lnTo>
                    <a:pt x="3340" y="474"/>
                  </a:lnTo>
                  <a:lnTo>
                    <a:pt x="3355" y="463"/>
                  </a:lnTo>
                  <a:lnTo>
                    <a:pt x="3369" y="451"/>
                  </a:lnTo>
                  <a:lnTo>
                    <a:pt x="3384" y="440"/>
                  </a:lnTo>
                  <a:lnTo>
                    <a:pt x="3399" y="427"/>
                  </a:lnTo>
                  <a:lnTo>
                    <a:pt x="3413" y="414"/>
                  </a:lnTo>
                  <a:lnTo>
                    <a:pt x="3428" y="401"/>
                  </a:lnTo>
                  <a:lnTo>
                    <a:pt x="3443" y="388"/>
                  </a:lnTo>
                  <a:lnTo>
                    <a:pt x="3457" y="374"/>
                  </a:lnTo>
                  <a:lnTo>
                    <a:pt x="3472" y="359"/>
                  </a:lnTo>
                  <a:lnTo>
                    <a:pt x="3486" y="344"/>
                  </a:lnTo>
                  <a:lnTo>
                    <a:pt x="3501" y="329"/>
                  </a:lnTo>
                  <a:lnTo>
                    <a:pt x="3516" y="314"/>
                  </a:lnTo>
                  <a:lnTo>
                    <a:pt x="3530" y="297"/>
                  </a:lnTo>
                  <a:lnTo>
                    <a:pt x="3545" y="281"/>
                  </a:lnTo>
                  <a:lnTo>
                    <a:pt x="3560" y="264"/>
                  </a:lnTo>
                  <a:lnTo>
                    <a:pt x="3574" y="247"/>
                  </a:lnTo>
                  <a:lnTo>
                    <a:pt x="3589" y="229"/>
                  </a:lnTo>
                  <a:lnTo>
                    <a:pt x="3604" y="210"/>
                  </a:lnTo>
                  <a:lnTo>
                    <a:pt x="3618" y="192"/>
                  </a:lnTo>
                  <a:lnTo>
                    <a:pt x="3633" y="172"/>
                  </a:lnTo>
                  <a:lnTo>
                    <a:pt x="3648" y="152"/>
                  </a:lnTo>
                  <a:lnTo>
                    <a:pt x="3662" y="132"/>
                  </a:lnTo>
                  <a:lnTo>
                    <a:pt x="3677" y="112"/>
                  </a:lnTo>
                  <a:lnTo>
                    <a:pt x="3692" y="90"/>
                  </a:lnTo>
                  <a:lnTo>
                    <a:pt x="3706" y="69"/>
                  </a:lnTo>
                  <a:lnTo>
                    <a:pt x="3721" y="46"/>
                  </a:lnTo>
                  <a:lnTo>
                    <a:pt x="3736" y="24"/>
                  </a:lnTo>
                  <a:lnTo>
                    <a:pt x="375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/>
            </a:p>
          </p:txBody>
        </p:sp>
        <p:grpSp>
          <p:nvGrpSpPr>
            <p:cNvPr id="34" name="Group 27"/>
            <p:cNvGrpSpPr>
              <a:grpSpLocks/>
            </p:cNvGrpSpPr>
            <p:nvPr/>
          </p:nvGrpSpPr>
          <p:grpSpPr bwMode="auto">
            <a:xfrm>
              <a:off x="303213" y="2438400"/>
              <a:ext cx="5510212" cy="3778250"/>
              <a:chOff x="1035" y="530"/>
              <a:chExt cx="3471" cy="2380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2999" y="2795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x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2" y="2591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 flipV="1">
                <a:off x="2062" y="256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 flipV="1">
                <a:off x="2542" y="256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 flipV="1">
                <a:off x="3022" y="256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 flipV="1">
                <a:off x="3502" y="256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 flipV="1">
                <a:off x="3982" y="2562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1525" y="2631"/>
                <a:ext cx="11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-60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2004" y="2631"/>
                <a:ext cx="11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-40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2484" y="2631"/>
                <a:ext cx="11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-20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000" y="2631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3457" y="2631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20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3937" y="2631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40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4418" y="2631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>
                <a:off x="1582" y="575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 dirty="0"/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2062" y="57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2542" y="57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3022" y="57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3502" y="57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3982" y="575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 rot="5400000">
                <a:off x="1069" y="1571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y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 flipV="1">
                <a:off x="1582" y="575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1583" y="2254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" name="Line 51"/>
              <p:cNvSpPr>
                <a:spLocks noChangeShapeType="1"/>
              </p:cNvSpPr>
              <p:nvPr/>
            </p:nvSpPr>
            <p:spPr bwMode="auto">
              <a:xfrm>
                <a:off x="1583" y="1918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" name="Line 52"/>
              <p:cNvSpPr>
                <a:spLocks noChangeShapeType="1"/>
              </p:cNvSpPr>
              <p:nvPr/>
            </p:nvSpPr>
            <p:spPr bwMode="auto">
              <a:xfrm>
                <a:off x="1583" y="158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" name="Line 53"/>
              <p:cNvSpPr>
                <a:spLocks noChangeShapeType="1"/>
              </p:cNvSpPr>
              <p:nvPr/>
            </p:nvSpPr>
            <p:spPr bwMode="auto">
              <a:xfrm>
                <a:off x="1583" y="1246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" name="Line 54"/>
              <p:cNvSpPr>
                <a:spLocks noChangeShapeType="1"/>
              </p:cNvSpPr>
              <p:nvPr/>
            </p:nvSpPr>
            <p:spPr bwMode="auto">
              <a:xfrm>
                <a:off x="1583" y="91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" name="Rectangle 55"/>
              <p:cNvSpPr>
                <a:spLocks noChangeArrowheads="1"/>
              </p:cNvSpPr>
              <p:nvPr/>
            </p:nvSpPr>
            <p:spPr bwMode="auto">
              <a:xfrm>
                <a:off x="1334" y="2546"/>
                <a:ext cx="20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-1e+5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Rectangle 56"/>
              <p:cNvSpPr>
                <a:spLocks noChangeArrowheads="1"/>
              </p:cNvSpPr>
              <p:nvPr/>
            </p:nvSpPr>
            <p:spPr bwMode="auto">
              <a:xfrm>
                <a:off x="1334" y="2210"/>
                <a:ext cx="20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-5e+4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57"/>
              <p:cNvSpPr>
                <a:spLocks noChangeArrowheads="1"/>
              </p:cNvSpPr>
              <p:nvPr/>
            </p:nvSpPr>
            <p:spPr bwMode="auto">
              <a:xfrm>
                <a:off x="1406" y="187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58"/>
              <p:cNvSpPr>
                <a:spLocks noChangeArrowheads="1"/>
              </p:cNvSpPr>
              <p:nvPr/>
            </p:nvSpPr>
            <p:spPr bwMode="auto">
              <a:xfrm>
                <a:off x="1362" y="1538"/>
                <a:ext cx="17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5e+4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1362" y="1202"/>
                <a:ext cx="17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1e+5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>
                <a:off x="1362" y="866"/>
                <a:ext cx="17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2e+5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1362" y="530"/>
                <a:ext cx="17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2e+5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Line 62"/>
              <p:cNvSpPr>
                <a:spLocks noChangeShapeType="1"/>
              </p:cNvSpPr>
              <p:nvPr/>
            </p:nvSpPr>
            <p:spPr bwMode="auto">
              <a:xfrm flipV="1">
                <a:off x="4462" y="575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 flipH="1">
                <a:off x="4433" y="2254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 flipH="1">
                <a:off x="4433" y="1918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 flipH="1">
                <a:off x="4433" y="158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" name="Line 66"/>
              <p:cNvSpPr>
                <a:spLocks noChangeShapeType="1"/>
              </p:cNvSpPr>
              <p:nvPr/>
            </p:nvSpPr>
            <p:spPr bwMode="auto">
              <a:xfrm flipH="1">
                <a:off x="4433" y="1246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 flipH="1">
                <a:off x="4433" y="91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 flipV="1">
                <a:off x="1822" y="840"/>
                <a:ext cx="1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1793" y="84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" name="Line 70"/>
              <p:cNvSpPr>
                <a:spLocks noChangeShapeType="1"/>
              </p:cNvSpPr>
              <p:nvPr/>
            </p:nvSpPr>
            <p:spPr bwMode="auto">
              <a:xfrm>
                <a:off x="1822" y="947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" name="Line 71"/>
              <p:cNvSpPr>
                <a:spLocks noChangeShapeType="1"/>
              </p:cNvSpPr>
              <p:nvPr/>
            </p:nvSpPr>
            <p:spPr bwMode="auto">
              <a:xfrm>
                <a:off x="1793" y="105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1801" y="926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80" name="Line 73"/>
              <p:cNvSpPr>
                <a:spLocks noChangeShapeType="1"/>
              </p:cNvSpPr>
              <p:nvPr/>
            </p:nvSpPr>
            <p:spPr bwMode="auto">
              <a:xfrm flipV="1">
                <a:off x="2062" y="1351"/>
                <a:ext cx="1" cy="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" name="Line 74"/>
              <p:cNvSpPr>
                <a:spLocks noChangeShapeType="1"/>
              </p:cNvSpPr>
              <p:nvPr/>
            </p:nvSpPr>
            <p:spPr bwMode="auto">
              <a:xfrm>
                <a:off x="2033" y="135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" name="Line 75"/>
              <p:cNvSpPr>
                <a:spLocks noChangeShapeType="1"/>
              </p:cNvSpPr>
              <p:nvPr/>
            </p:nvSpPr>
            <p:spPr bwMode="auto">
              <a:xfrm>
                <a:off x="2062" y="1448"/>
                <a:ext cx="1" cy="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" name="Line 76"/>
              <p:cNvSpPr>
                <a:spLocks noChangeShapeType="1"/>
              </p:cNvSpPr>
              <p:nvPr/>
            </p:nvSpPr>
            <p:spPr bwMode="auto">
              <a:xfrm>
                <a:off x="2033" y="154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" name="Oval 77"/>
              <p:cNvSpPr>
                <a:spLocks noChangeArrowheads="1"/>
              </p:cNvSpPr>
              <p:nvPr/>
            </p:nvSpPr>
            <p:spPr bwMode="auto">
              <a:xfrm>
                <a:off x="2041" y="142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85" name="Line 78"/>
              <p:cNvSpPr>
                <a:spLocks noChangeShapeType="1"/>
              </p:cNvSpPr>
              <p:nvPr/>
            </p:nvSpPr>
            <p:spPr bwMode="auto">
              <a:xfrm flipV="1">
                <a:off x="2302" y="1529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" name="Line 79"/>
              <p:cNvSpPr>
                <a:spLocks noChangeShapeType="1"/>
              </p:cNvSpPr>
              <p:nvPr/>
            </p:nvSpPr>
            <p:spPr bwMode="auto">
              <a:xfrm>
                <a:off x="2273" y="152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" name="Line 80"/>
              <p:cNvSpPr>
                <a:spLocks noChangeShapeType="1"/>
              </p:cNvSpPr>
              <p:nvPr/>
            </p:nvSpPr>
            <p:spPr bwMode="auto">
              <a:xfrm>
                <a:off x="2302" y="1638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" name="Line 81"/>
              <p:cNvSpPr>
                <a:spLocks noChangeShapeType="1"/>
              </p:cNvSpPr>
              <p:nvPr/>
            </p:nvSpPr>
            <p:spPr bwMode="auto">
              <a:xfrm>
                <a:off x="2273" y="174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" name="Oval 82"/>
              <p:cNvSpPr>
                <a:spLocks noChangeArrowheads="1"/>
              </p:cNvSpPr>
              <p:nvPr/>
            </p:nvSpPr>
            <p:spPr bwMode="auto">
              <a:xfrm>
                <a:off x="2281" y="161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90" name="Line 83"/>
              <p:cNvSpPr>
                <a:spLocks noChangeShapeType="1"/>
              </p:cNvSpPr>
              <p:nvPr/>
            </p:nvSpPr>
            <p:spPr bwMode="auto">
              <a:xfrm flipV="1">
                <a:off x="2542" y="1632"/>
                <a:ext cx="1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" name="Line 84"/>
              <p:cNvSpPr>
                <a:spLocks noChangeShapeType="1"/>
              </p:cNvSpPr>
              <p:nvPr/>
            </p:nvSpPr>
            <p:spPr bwMode="auto">
              <a:xfrm>
                <a:off x="2513" y="163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" name="Line 85"/>
              <p:cNvSpPr>
                <a:spLocks noChangeShapeType="1"/>
              </p:cNvSpPr>
              <p:nvPr/>
            </p:nvSpPr>
            <p:spPr bwMode="auto">
              <a:xfrm>
                <a:off x="2542" y="1712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" name="Line 86"/>
              <p:cNvSpPr>
                <a:spLocks noChangeShapeType="1"/>
              </p:cNvSpPr>
              <p:nvPr/>
            </p:nvSpPr>
            <p:spPr bwMode="auto">
              <a:xfrm>
                <a:off x="2513" y="179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" name="Oval 87"/>
              <p:cNvSpPr>
                <a:spLocks noChangeArrowheads="1"/>
              </p:cNvSpPr>
              <p:nvPr/>
            </p:nvSpPr>
            <p:spPr bwMode="auto">
              <a:xfrm>
                <a:off x="2521" y="1690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95" name="Line 88"/>
              <p:cNvSpPr>
                <a:spLocks noChangeShapeType="1"/>
              </p:cNvSpPr>
              <p:nvPr/>
            </p:nvSpPr>
            <p:spPr bwMode="auto">
              <a:xfrm flipV="1">
                <a:off x="2782" y="1791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" name="Line 89"/>
              <p:cNvSpPr>
                <a:spLocks noChangeShapeType="1"/>
              </p:cNvSpPr>
              <p:nvPr/>
            </p:nvSpPr>
            <p:spPr bwMode="auto">
              <a:xfrm>
                <a:off x="2753" y="179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" name="Line 90"/>
              <p:cNvSpPr>
                <a:spLocks noChangeShapeType="1"/>
              </p:cNvSpPr>
              <p:nvPr/>
            </p:nvSpPr>
            <p:spPr bwMode="auto">
              <a:xfrm>
                <a:off x="2782" y="1872"/>
                <a:ext cx="1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" name="Line 91"/>
              <p:cNvSpPr>
                <a:spLocks noChangeShapeType="1"/>
              </p:cNvSpPr>
              <p:nvPr/>
            </p:nvSpPr>
            <p:spPr bwMode="auto">
              <a:xfrm>
                <a:off x="2753" y="195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" name="Oval 92"/>
              <p:cNvSpPr>
                <a:spLocks noChangeArrowheads="1"/>
              </p:cNvSpPr>
              <p:nvPr/>
            </p:nvSpPr>
            <p:spPr bwMode="auto">
              <a:xfrm>
                <a:off x="2761" y="1851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00" name="Line 93"/>
              <p:cNvSpPr>
                <a:spLocks noChangeShapeType="1"/>
              </p:cNvSpPr>
              <p:nvPr/>
            </p:nvSpPr>
            <p:spPr bwMode="auto">
              <a:xfrm flipV="1">
                <a:off x="3022" y="1550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" name="Line 94"/>
              <p:cNvSpPr>
                <a:spLocks noChangeShapeType="1"/>
              </p:cNvSpPr>
              <p:nvPr/>
            </p:nvSpPr>
            <p:spPr bwMode="auto">
              <a:xfrm>
                <a:off x="2993" y="155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22" y="1645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2993" y="174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" name="Oval 97"/>
              <p:cNvSpPr>
                <a:spLocks noChangeArrowheads="1"/>
              </p:cNvSpPr>
              <p:nvPr/>
            </p:nvSpPr>
            <p:spPr bwMode="auto">
              <a:xfrm>
                <a:off x="3001" y="1624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 flipV="1">
                <a:off x="3262" y="1564"/>
                <a:ext cx="1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3233" y="156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>
                <a:off x="3262" y="1650"/>
                <a:ext cx="1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" name="Line 101"/>
              <p:cNvSpPr>
                <a:spLocks noChangeShapeType="1"/>
              </p:cNvSpPr>
              <p:nvPr/>
            </p:nvSpPr>
            <p:spPr bwMode="auto">
              <a:xfrm>
                <a:off x="3233" y="173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9" name="Oval 102"/>
              <p:cNvSpPr>
                <a:spLocks noChangeArrowheads="1"/>
              </p:cNvSpPr>
              <p:nvPr/>
            </p:nvSpPr>
            <p:spPr bwMode="auto">
              <a:xfrm>
                <a:off x="3240" y="1628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10" name="Line 103"/>
              <p:cNvSpPr>
                <a:spLocks noChangeShapeType="1"/>
              </p:cNvSpPr>
              <p:nvPr/>
            </p:nvSpPr>
            <p:spPr bwMode="auto">
              <a:xfrm flipV="1">
                <a:off x="3502" y="1709"/>
                <a:ext cx="1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>
                <a:off x="3473" y="170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2" name="Line 105"/>
              <p:cNvSpPr>
                <a:spLocks noChangeShapeType="1"/>
              </p:cNvSpPr>
              <p:nvPr/>
            </p:nvSpPr>
            <p:spPr bwMode="auto">
              <a:xfrm>
                <a:off x="3502" y="1816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3" name="Line 106"/>
              <p:cNvSpPr>
                <a:spLocks noChangeShapeType="1"/>
              </p:cNvSpPr>
              <p:nvPr/>
            </p:nvSpPr>
            <p:spPr bwMode="auto">
              <a:xfrm>
                <a:off x="3473" y="192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4" name="Oval 107"/>
              <p:cNvSpPr>
                <a:spLocks noChangeArrowheads="1"/>
              </p:cNvSpPr>
              <p:nvPr/>
            </p:nvSpPr>
            <p:spPr bwMode="auto">
              <a:xfrm>
                <a:off x="3481" y="179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 flipV="1">
                <a:off x="3742" y="1566"/>
                <a:ext cx="1" cy="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713" y="156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7" name="Line 110"/>
              <p:cNvSpPr>
                <a:spLocks noChangeShapeType="1"/>
              </p:cNvSpPr>
              <p:nvPr/>
            </p:nvSpPr>
            <p:spPr bwMode="auto">
              <a:xfrm>
                <a:off x="3742" y="1637"/>
                <a:ext cx="1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8" name="Line 111"/>
              <p:cNvSpPr>
                <a:spLocks noChangeShapeType="1"/>
              </p:cNvSpPr>
              <p:nvPr/>
            </p:nvSpPr>
            <p:spPr bwMode="auto">
              <a:xfrm>
                <a:off x="3713" y="170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9" name="Oval 112"/>
              <p:cNvSpPr>
                <a:spLocks noChangeArrowheads="1"/>
              </p:cNvSpPr>
              <p:nvPr/>
            </p:nvSpPr>
            <p:spPr bwMode="auto">
              <a:xfrm>
                <a:off x="3721" y="161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20" name="Line 113"/>
              <p:cNvSpPr>
                <a:spLocks noChangeShapeType="1"/>
              </p:cNvSpPr>
              <p:nvPr/>
            </p:nvSpPr>
            <p:spPr bwMode="auto">
              <a:xfrm flipV="1">
                <a:off x="3982" y="1989"/>
                <a:ext cx="1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1" name="Line 114"/>
              <p:cNvSpPr>
                <a:spLocks noChangeShapeType="1"/>
              </p:cNvSpPr>
              <p:nvPr/>
            </p:nvSpPr>
            <p:spPr bwMode="auto">
              <a:xfrm>
                <a:off x="3953" y="198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2" name="Line 115"/>
              <p:cNvSpPr>
                <a:spLocks noChangeShapeType="1"/>
              </p:cNvSpPr>
              <p:nvPr/>
            </p:nvSpPr>
            <p:spPr bwMode="auto">
              <a:xfrm>
                <a:off x="3982" y="2082"/>
                <a:ext cx="1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3" name="Line 116"/>
              <p:cNvSpPr>
                <a:spLocks noChangeShapeType="1"/>
              </p:cNvSpPr>
              <p:nvPr/>
            </p:nvSpPr>
            <p:spPr bwMode="auto">
              <a:xfrm>
                <a:off x="3953" y="217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4" name="Oval 117"/>
              <p:cNvSpPr>
                <a:spLocks noChangeArrowheads="1"/>
              </p:cNvSpPr>
              <p:nvPr/>
            </p:nvSpPr>
            <p:spPr bwMode="auto">
              <a:xfrm>
                <a:off x="3960" y="206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25" name="Line 118"/>
              <p:cNvSpPr>
                <a:spLocks noChangeShapeType="1"/>
              </p:cNvSpPr>
              <p:nvPr/>
            </p:nvSpPr>
            <p:spPr bwMode="auto">
              <a:xfrm flipV="1">
                <a:off x="1822" y="840"/>
                <a:ext cx="1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6" name="Line 119"/>
              <p:cNvSpPr>
                <a:spLocks noChangeShapeType="1"/>
              </p:cNvSpPr>
              <p:nvPr/>
            </p:nvSpPr>
            <p:spPr bwMode="auto">
              <a:xfrm>
                <a:off x="1793" y="84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7" name="Line 120"/>
              <p:cNvSpPr>
                <a:spLocks noChangeShapeType="1"/>
              </p:cNvSpPr>
              <p:nvPr/>
            </p:nvSpPr>
            <p:spPr bwMode="auto">
              <a:xfrm>
                <a:off x="1822" y="947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8" name="Line 121"/>
              <p:cNvSpPr>
                <a:spLocks noChangeShapeType="1"/>
              </p:cNvSpPr>
              <p:nvPr/>
            </p:nvSpPr>
            <p:spPr bwMode="auto">
              <a:xfrm>
                <a:off x="1793" y="105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9" name="Oval 122"/>
              <p:cNvSpPr>
                <a:spLocks noChangeArrowheads="1"/>
              </p:cNvSpPr>
              <p:nvPr/>
            </p:nvSpPr>
            <p:spPr bwMode="auto">
              <a:xfrm>
                <a:off x="1801" y="926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30" name="Line 123"/>
              <p:cNvSpPr>
                <a:spLocks noChangeShapeType="1"/>
              </p:cNvSpPr>
              <p:nvPr/>
            </p:nvSpPr>
            <p:spPr bwMode="auto">
              <a:xfrm flipV="1">
                <a:off x="2062" y="1351"/>
                <a:ext cx="1" cy="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1" name="Line 124"/>
              <p:cNvSpPr>
                <a:spLocks noChangeShapeType="1"/>
              </p:cNvSpPr>
              <p:nvPr/>
            </p:nvSpPr>
            <p:spPr bwMode="auto">
              <a:xfrm>
                <a:off x="2033" y="135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2" name="Line 125"/>
              <p:cNvSpPr>
                <a:spLocks noChangeShapeType="1"/>
              </p:cNvSpPr>
              <p:nvPr/>
            </p:nvSpPr>
            <p:spPr bwMode="auto">
              <a:xfrm>
                <a:off x="2062" y="1448"/>
                <a:ext cx="1" cy="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3" name="Line 126"/>
              <p:cNvSpPr>
                <a:spLocks noChangeShapeType="1"/>
              </p:cNvSpPr>
              <p:nvPr/>
            </p:nvSpPr>
            <p:spPr bwMode="auto">
              <a:xfrm>
                <a:off x="2033" y="154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4" name="Oval 127"/>
              <p:cNvSpPr>
                <a:spLocks noChangeArrowheads="1"/>
              </p:cNvSpPr>
              <p:nvPr/>
            </p:nvSpPr>
            <p:spPr bwMode="auto">
              <a:xfrm>
                <a:off x="2041" y="142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35" name="Line 128"/>
              <p:cNvSpPr>
                <a:spLocks noChangeShapeType="1"/>
              </p:cNvSpPr>
              <p:nvPr/>
            </p:nvSpPr>
            <p:spPr bwMode="auto">
              <a:xfrm flipV="1">
                <a:off x="2302" y="1529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6" name="Line 129"/>
              <p:cNvSpPr>
                <a:spLocks noChangeShapeType="1"/>
              </p:cNvSpPr>
              <p:nvPr/>
            </p:nvSpPr>
            <p:spPr bwMode="auto">
              <a:xfrm>
                <a:off x="2273" y="152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7" name="Line 130"/>
              <p:cNvSpPr>
                <a:spLocks noChangeShapeType="1"/>
              </p:cNvSpPr>
              <p:nvPr/>
            </p:nvSpPr>
            <p:spPr bwMode="auto">
              <a:xfrm>
                <a:off x="2302" y="1638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8" name="Line 131"/>
              <p:cNvSpPr>
                <a:spLocks noChangeShapeType="1"/>
              </p:cNvSpPr>
              <p:nvPr/>
            </p:nvSpPr>
            <p:spPr bwMode="auto">
              <a:xfrm>
                <a:off x="2273" y="174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9" name="Oval 132"/>
              <p:cNvSpPr>
                <a:spLocks noChangeArrowheads="1"/>
              </p:cNvSpPr>
              <p:nvPr/>
            </p:nvSpPr>
            <p:spPr bwMode="auto">
              <a:xfrm>
                <a:off x="2281" y="161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40" name="Line 133"/>
              <p:cNvSpPr>
                <a:spLocks noChangeShapeType="1"/>
              </p:cNvSpPr>
              <p:nvPr/>
            </p:nvSpPr>
            <p:spPr bwMode="auto">
              <a:xfrm flipV="1">
                <a:off x="2542" y="1632"/>
                <a:ext cx="1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1" name="Line 134"/>
              <p:cNvSpPr>
                <a:spLocks noChangeShapeType="1"/>
              </p:cNvSpPr>
              <p:nvPr/>
            </p:nvSpPr>
            <p:spPr bwMode="auto">
              <a:xfrm>
                <a:off x="2513" y="163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2" name="Line 135"/>
              <p:cNvSpPr>
                <a:spLocks noChangeShapeType="1"/>
              </p:cNvSpPr>
              <p:nvPr/>
            </p:nvSpPr>
            <p:spPr bwMode="auto">
              <a:xfrm>
                <a:off x="2542" y="1712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3" name="Line 136"/>
              <p:cNvSpPr>
                <a:spLocks noChangeShapeType="1"/>
              </p:cNvSpPr>
              <p:nvPr/>
            </p:nvSpPr>
            <p:spPr bwMode="auto">
              <a:xfrm>
                <a:off x="2513" y="179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4" name="Oval 137"/>
              <p:cNvSpPr>
                <a:spLocks noChangeArrowheads="1"/>
              </p:cNvSpPr>
              <p:nvPr/>
            </p:nvSpPr>
            <p:spPr bwMode="auto">
              <a:xfrm>
                <a:off x="2521" y="1690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45" name="Line 138"/>
              <p:cNvSpPr>
                <a:spLocks noChangeShapeType="1"/>
              </p:cNvSpPr>
              <p:nvPr/>
            </p:nvSpPr>
            <p:spPr bwMode="auto">
              <a:xfrm flipV="1">
                <a:off x="2782" y="1791"/>
                <a:ext cx="1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6" name="Line 139"/>
              <p:cNvSpPr>
                <a:spLocks noChangeShapeType="1"/>
              </p:cNvSpPr>
              <p:nvPr/>
            </p:nvSpPr>
            <p:spPr bwMode="auto">
              <a:xfrm>
                <a:off x="2753" y="179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7" name="Line 140"/>
              <p:cNvSpPr>
                <a:spLocks noChangeShapeType="1"/>
              </p:cNvSpPr>
              <p:nvPr/>
            </p:nvSpPr>
            <p:spPr bwMode="auto">
              <a:xfrm>
                <a:off x="2782" y="1872"/>
                <a:ext cx="1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8" name="Line 141"/>
              <p:cNvSpPr>
                <a:spLocks noChangeShapeType="1"/>
              </p:cNvSpPr>
              <p:nvPr/>
            </p:nvSpPr>
            <p:spPr bwMode="auto">
              <a:xfrm>
                <a:off x="2753" y="195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9" name="Oval 142"/>
              <p:cNvSpPr>
                <a:spLocks noChangeArrowheads="1"/>
              </p:cNvSpPr>
              <p:nvPr/>
            </p:nvSpPr>
            <p:spPr bwMode="auto">
              <a:xfrm>
                <a:off x="2761" y="1851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50" name="Line 143"/>
              <p:cNvSpPr>
                <a:spLocks noChangeShapeType="1"/>
              </p:cNvSpPr>
              <p:nvPr/>
            </p:nvSpPr>
            <p:spPr bwMode="auto">
              <a:xfrm flipV="1">
                <a:off x="3022" y="1550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1" name="Line 144"/>
              <p:cNvSpPr>
                <a:spLocks noChangeShapeType="1"/>
              </p:cNvSpPr>
              <p:nvPr/>
            </p:nvSpPr>
            <p:spPr bwMode="auto">
              <a:xfrm>
                <a:off x="2993" y="155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2" name="Line 145"/>
              <p:cNvSpPr>
                <a:spLocks noChangeShapeType="1"/>
              </p:cNvSpPr>
              <p:nvPr/>
            </p:nvSpPr>
            <p:spPr bwMode="auto">
              <a:xfrm>
                <a:off x="3022" y="1645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3" name="Line 146"/>
              <p:cNvSpPr>
                <a:spLocks noChangeShapeType="1"/>
              </p:cNvSpPr>
              <p:nvPr/>
            </p:nvSpPr>
            <p:spPr bwMode="auto">
              <a:xfrm>
                <a:off x="2993" y="174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4" name="Oval 147"/>
              <p:cNvSpPr>
                <a:spLocks noChangeArrowheads="1"/>
              </p:cNvSpPr>
              <p:nvPr/>
            </p:nvSpPr>
            <p:spPr bwMode="auto">
              <a:xfrm>
                <a:off x="3001" y="1624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55" name="Line 148"/>
              <p:cNvSpPr>
                <a:spLocks noChangeShapeType="1"/>
              </p:cNvSpPr>
              <p:nvPr/>
            </p:nvSpPr>
            <p:spPr bwMode="auto">
              <a:xfrm flipV="1">
                <a:off x="3262" y="1564"/>
                <a:ext cx="1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6" name="Line 149"/>
              <p:cNvSpPr>
                <a:spLocks noChangeShapeType="1"/>
              </p:cNvSpPr>
              <p:nvPr/>
            </p:nvSpPr>
            <p:spPr bwMode="auto">
              <a:xfrm>
                <a:off x="3233" y="156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7" name="Line 150"/>
              <p:cNvSpPr>
                <a:spLocks noChangeShapeType="1"/>
              </p:cNvSpPr>
              <p:nvPr/>
            </p:nvSpPr>
            <p:spPr bwMode="auto">
              <a:xfrm>
                <a:off x="3262" y="1650"/>
                <a:ext cx="1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8" name="Line 151"/>
              <p:cNvSpPr>
                <a:spLocks noChangeShapeType="1"/>
              </p:cNvSpPr>
              <p:nvPr/>
            </p:nvSpPr>
            <p:spPr bwMode="auto">
              <a:xfrm>
                <a:off x="3233" y="173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9" name="Oval 152"/>
              <p:cNvSpPr>
                <a:spLocks noChangeArrowheads="1"/>
              </p:cNvSpPr>
              <p:nvPr/>
            </p:nvSpPr>
            <p:spPr bwMode="auto">
              <a:xfrm>
                <a:off x="3240" y="1628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60" name="Line 153"/>
              <p:cNvSpPr>
                <a:spLocks noChangeShapeType="1"/>
              </p:cNvSpPr>
              <p:nvPr/>
            </p:nvSpPr>
            <p:spPr bwMode="auto">
              <a:xfrm flipV="1">
                <a:off x="3502" y="1709"/>
                <a:ext cx="1" cy="1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1" name="Line 154"/>
              <p:cNvSpPr>
                <a:spLocks noChangeShapeType="1"/>
              </p:cNvSpPr>
              <p:nvPr/>
            </p:nvSpPr>
            <p:spPr bwMode="auto">
              <a:xfrm>
                <a:off x="3473" y="170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2" name="Line 155"/>
              <p:cNvSpPr>
                <a:spLocks noChangeShapeType="1"/>
              </p:cNvSpPr>
              <p:nvPr/>
            </p:nvSpPr>
            <p:spPr bwMode="auto">
              <a:xfrm>
                <a:off x="3502" y="1816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3" name="Line 156"/>
              <p:cNvSpPr>
                <a:spLocks noChangeShapeType="1"/>
              </p:cNvSpPr>
              <p:nvPr/>
            </p:nvSpPr>
            <p:spPr bwMode="auto">
              <a:xfrm>
                <a:off x="3473" y="192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4" name="Oval 157"/>
              <p:cNvSpPr>
                <a:spLocks noChangeArrowheads="1"/>
              </p:cNvSpPr>
              <p:nvPr/>
            </p:nvSpPr>
            <p:spPr bwMode="auto">
              <a:xfrm>
                <a:off x="3481" y="179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65" name="Line 158"/>
              <p:cNvSpPr>
                <a:spLocks noChangeShapeType="1"/>
              </p:cNvSpPr>
              <p:nvPr/>
            </p:nvSpPr>
            <p:spPr bwMode="auto">
              <a:xfrm flipV="1">
                <a:off x="3742" y="1566"/>
                <a:ext cx="1" cy="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6" name="Line 159"/>
              <p:cNvSpPr>
                <a:spLocks noChangeShapeType="1"/>
              </p:cNvSpPr>
              <p:nvPr/>
            </p:nvSpPr>
            <p:spPr bwMode="auto">
              <a:xfrm>
                <a:off x="3713" y="156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7" name="Line 160"/>
              <p:cNvSpPr>
                <a:spLocks noChangeShapeType="1"/>
              </p:cNvSpPr>
              <p:nvPr/>
            </p:nvSpPr>
            <p:spPr bwMode="auto">
              <a:xfrm>
                <a:off x="3742" y="1637"/>
                <a:ext cx="1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8" name="Line 161"/>
              <p:cNvSpPr>
                <a:spLocks noChangeShapeType="1"/>
              </p:cNvSpPr>
              <p:nvPr/>
            </p:nvSpPr>
            <p:spPr bwMode="auto">
              <a:xfrm>
                <a:off x="3713" y="170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9" name="Oval 162"/>
              <p:cNvSpPr>
                <a:spLocks noChangeArrowheads="1"/>
              </p:cNvSpPr>
              <p:nvPr/>
            </p:nvSpPr>
            <p:spPr bwMode="auto">
              <a:xfrm>
                <a:off x="3721" y="161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0" name="Line 163"/>
              <p:cNvSpPr>
                <a:spLocks noChangeShapeType="1"/>
              </p:cNvSpPr>
              <p:nvPr/>
            </p:nvSpPr>
            <p:spPr bwMode="auto">
              <a:xfrm flipV="1">
                <a:off x="3982" y="1989"/>
                <a:ext cx="1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1" name="Line 164"/>
              <p:cNvSpPr>
                <a:spLocks noChangeShapeType="1"/>
              </p:cNvSpPr>
              <p:nvPr/>
            </p:nvSpPr>
            <p:spPr bwMode="auto">
              <a:xfrm>
                <a:off x="3953" y="198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2" name="Line 165"/>
              <p:cNvSpPr>
                <a:spLocks noChangeShapeType="1"/>
              </p:cNvSpPr>
              <p:nvPr/>
            </p:nvSpPr>
            <p:spPr bwMode="auto">
              <a:xfrm>
                <a:off x="3982" y="2082"/>
                <a:ext cx="1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3" name="Line 166"/>
              <p:cNvSpPr>
                <a:spLocks noChangeShapeType="1"/>
              </p:cNvSpPr>
              <p:nvPr/>
            </p:nvSpPr>
            <p:spPr bwMode="auto">
              <a:xfrm>
                <a:off x="3953" y="217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4" name="Oval 167"/>
              <p:cNvSpPr>
                <a:spLocks noChangeArrowheads="1"/>
              </p:cNvSpPr>
              <p:nvPr/>
            </p:nvSpPr>
            <p:spPr bwMode="auto">
              <a:xfrm>
                <a:off x="3960" y="206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5" name="Oval 168"/>
              <p:cNvSpPr>
                <a:spLocks noChangeArrowheads="1"/>
              </p:cNvSpPr>
              <p:nvPr/>
            </p:nvSpPr>
            <p:spPr bwMode="auto">
              <a:xfrm>
                <a:off x="1801" y="926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6" name="Oval 169"/>
              <p:cNvSpPr>
                <a:spLocks noChangeArrowheads="1"/>
              </p:cNvSpPr>
              <p:nvPr/>
            </p:nvSpPr>
            <p:spPr bwMode="auto">
              <a:xfrm>
                <a:off x="2041" y="142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7" name="Oval 170"/>
              <p:cNvSpPr>
                <a:spLocks noChangeArrowheads="1"/>
              </p:cNvSpPr>
              <p:nvPr/>
            </p:nvSpPr>
            <p:spPr bwMode="auto">
              <a:xfrm>
                <a:off x="2281" y="1617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8" name="Oval 171"/>
              <p:cNvSpPr>
                <a:spLocks noChangeArrowheads="1"/>
              </p:cNvSpPr>
              <p:nvPr/>
            </p:nvSpPr>
            <p:spPr bwMode="auto">
              <a:xfrm>
                <a:off x="2521" y="1690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79" name="Oval 172"/>
              <p:cNvSpPr>
                <a:spLocks noChangeArrowheads="1"/>
              </p:cNvSpPr>
              <p:nvPr/>
            </p:nvSpPr>
            <p:spPr bwMode="auto">
              <a:xfrm>
                <a:off x="2761" y="1851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80" name="Oval 173"/>
              <p:cNvSpPr>
                <a:spLocks noChangeArrowheads="1"/>
              </p:cNvSpPr>
              <p:nvPr/>
            </p:nvSpPr>
            <p:spPr bwMode="auto">
              <a:xfrm>
                <a:off x="3001" y="1624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81" name="Oval 174"/>
              <p:cNvSpPr>
                <a:spLocks noChangeArrowheads="1"/>
              </p:cNvSpPr>
              <p:nvPr/>
            </p:nvSpPr>
            <p:spPr bwMode="auto">
              <a:xfrm>
                <a:off x="3240" y="1628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82" name="Oval 175"/>
              <p:cNvSpPr>
                <a:spLocks noChangeArrowheads="1"/>
              </p:cNvSpPr>
              <p:nvPr/>
            </p:nvSpPr>
            <p:spPr bwMode="auto">
              <a:xfrm>
                <a:off x="3481" y="179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83" name="Oval 176"/>
              <p:cNvSpPr>
                <a:spLocks noChangeArrowheads="1"/>
              </p:cNvSpPr>
              <p:nvPr/>
            </p:nvSpPr>
            <p:spPr bwMode="auto">
              <a:xfrm>
                <a:off x="3721" y="161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184" name="Oval 177"/>
              <p:cNvSpPr>
                <a:spLocks noChangeArrowheads="1"/>
              </p:cNvSpPr>
              <p:nvPr/>
            </p:nvSpPr>
            <p:spPr bwMode="auto">
              <a:xfrm>
                <a:off x="3960" y="206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</p:grpSp>
      </p:grpSp>
      <p:sp>
        <p:nvSpPr>
          <p:cNvPr id="5" name="TextovéPole 4"/>
          <p:cNvSpPr txBox="1"/>
          <p:nvPr/>
        </p:nvSpPr>
        <p:spPr bwMode="auto">
          <a:xfrm>
            <a:off x="1080000" y="1260000"/>
            <a:ext cx="1838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i="1" dirty="0" smtClean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47.04</a:t>
            </a:r>
          </a:p>
          <a:p>
            <a:pPr>
              <a:lnSpc>
                <a:spcPct val="150000"/>
              </a:lnSpc>
            </a:pPr>
            <a:r>
              <a:rPr lang="cs-CZ" sz="1600" i="1" dirty="0" smtClean="0">
                <a:solidFill>
                  <a:srgbClr val="0000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cs-CZ" sz="1600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sz="1600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5.88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5.0 × 10</a:t>
            </a:r>
            <a:r>
              <a:rPr lang="cs-CZ" sz="1600" baseline="30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186" name="TextovéPole 185"/>
          <p:cNvSpPr txBox="1"/>
          <p:nvPr/>
        </p:nvSpPr>
        <p:spPr bwMode="auto">
          <a:xfrm>
            <a:off x="4320000" y="1260000"/>
            <a:ext cx="1838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i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i="1" dirty="0" smtClean="0">
                <a:solidFill>
                  <a:srgbClr val="FF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36.47</a:t>
            </a:r>
          </a:p>
          <a:p>
            <a:pPr>
              <a:lnSpc>
                <a:spcPct val="150000"/>
              </a:lnSpc>
            </a:pPr>
            <a:r>
              <a:rPr lang="cs-CZ" sz="1600" i="1" dirty="0" smtClean="0">
                <a:solidFill>
                  <a:srgbClr val="FF00FF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cs-CZ" sz="1600" i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sz="1600" i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5.21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1.4 × 10</a:t>
            </a:r>
            <a:r>
              <a:rPr lang="cs-CZ" sz="1600" baseline="3000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187" name="TextovéPole 186"/>
          <p:cNvSpPr txBox="1"/>
          <p:nvPr/>
        </p:nvSpPr>
        <p:spPr bwMode="auto">
          <a:xfrm>
            <a:off x="7200000" y="1259999"/>
            <a:ext cx="1838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i="1" dirty="0" smtClean="0">
                <a:solidFill>
                  <a:srgbClr val="0066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9.06</a:t>
            </a:r>
          </a:p>
          <a:p>
            <a:pPr>
              <a:lnSpc>
                <a:spcPct val="150000"/>
              </a:lnSpc>
            </a:pPr>
            <a:r>
              <a:rPr lang="cs-CZ" sz="1600" i="1" dirty="0" smtClean="0">
                <a:solidFill>
                  <a:srgbClr val="0066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cs-CZ" sz="1600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sz="1600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1.51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0.68</a:t>
            </a:r>
            <a:endParaRPr lang="cs-CZ" sz="1600" baseline="300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ovéPole 187"/>
          <p:cNvSpPr txBox="1"/>
          <p:nvPr/>
        </p:nvSpPr>
        <p:spPr bwMode="auto">
          <a:xfrm>
            <a:off x="7200000" y="2880000"/>
            <a:ext cx="1838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i="1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b="1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i="1" dirty="0" smtClean="0">
                <a:solidFill>
                  <a:srgbClr val="990033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8.60</a:t>
            </a:r>
          </a:p>
          <a:p>
            <a:pPr>
              <a:lnSpc>
                <a:spcPct val="150000"/>
              </a:lnSpc>
            </a:pPr>
            <a:r>
              <a:rPr lang="cs-CZ" sz="1600" i="1" dirty="0" smtClean="0">
                <a:solidFill>
                  <a:srgbClr val="990033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cs-CZ" sz="1600" i="1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sz="1600" i="1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1.72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0.64</a:t>
            </a:r>
            <a:endParaRPr lang="cs-CZ" sz="1600" baseline="30000" dirty="0" smtClean="0">
              <a:solidFill>
                <a:srgbClr val="99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ovéPole 188"/>
          <p:cNvSpPr txBox="1"/>
          <p:nvPr/>
        </p:nvSpPr>
        <p:spPr bwMode="auto">
          <a:xfrm>
            <a:off x="7200000" y="4500000"/>
            <a:ext cx="18389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i="1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7.56</a:t>
            </a:r>
          </a:p>
          <a:p>
            <a:pPr>
              <a:lnSpc>
                <a:spcPct val="150000"/>
              </a:lnSpc>
            </a:pPr>
            <a:r>
              <a:rPr lang="cs-CZ" sz="1600" i="1" dirty="0" smtClean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c </a:t>
            </a:r>
            <a:r>
              <a:rPr lang="cs-CZ" sz="1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cs-CZ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sz="16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0.84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0.53</a:t>
            </a:r>
            <a:endParaRPr lang="cs-CZ" sz="1600" baseline="30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ovéPole 184"/>
          <p:cNvSpPr txBox="1"/>
          <p:nvPr/>
        </p:nvSpPr>
        <p:spPr bwMode="auto">
          <a:xfrm>
            <a:off x="5664313" y="3051531"/>
            <a:ext cx="832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</p:spTree>
    <p:extLst>
      <p:ext uri="{BB962C8B-B14F-4D97-AF65-F5344CB8AC3E}">
        <p14:creationId xmlns:p14="http://schemas.microsoft.com/office/powerpoint/2010/main" val="30466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binovaná data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Skupina 1"/>
          <p:cNvGrpSpPr>
            <a:grpSpLocks noChangeAspect="1"/>
          </p:cNvGrpSpPr>
          <p:nvPr/>
        </p:nvGrpSpPr>
        <p:grpSpPr>
          <a:xfrm>
            <a:off x="5046715" y="1080000"/>
            <a:ext cx="5393287" cy="5742433"/>
            <a:chOff x="2817814" y="1104900"/>
            <a:chExt cx="5100638" cy="5430838"/>
          </a:xfrm>
        </p:grpSpPr>
        <p:grpSp>
          <p:nvGrpSpPr>
            <p:cNvPr id="357" name="Group 18"/>
            <p:cNvGrpSpPr>
              <a:grpSpLocks/>
            </p:cNvGrpSpPr>
            <p:nvPr/>
          </p:nvGrpSpPr>
          <p:grpSpPr bwMode="auto">
            <a:xfrm>
              <a:off x="2817814" y="1104900"/>
              <a:ext cx="5100638" cy="5430838"/>
              <a:chOff x="1294" y="723"/>
              <a:chExt cx="3213" cy="3421"/>
            </a:xfrm>
          </p:grpSpPr>
          <p:sp>
            <p:nvSpPr>
              <p:cNvPr id="359" name="Rectangle 20"/>
              <p:cNvSpPr>
                <a:spLocks noChangeArrowheads="1"/>
              </p:cNvSpPr>
              <p:nvPr/>
            </p:nvSpPr>
            <p:spPr bwMode="auto">
              <a:xfrm>
                <a:off x="3025" y="4034"/>
                <a:ext cx="12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 q</a:t>
                </a: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" name="Line 21"/>
              <p:cNvSpPr>
                <a:spLocks noChangeShapeType="1"/>
              </p:cNvSpPr>
              <p:nvPr/>
            </p:nvSpPr>
            <p:spPr bwMode="auto">
              <a:xfrm>
                <a:off x="1583" y="3833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1" name="Line 22"/>
              <p:cNvSpPr>
                <a:spLocks noChangeShapeType="1"/>
              </p:cNvSpPr>
              <p:nvPr/>
            </p:nvSpPr>
            <p:spPr bwMode="auto">
              <a:xfrm flipV="1">
                <a:off x="2303" y="3805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2" name="Line 23"/>
              <p:cNvSpPr>
                <a:spLocks noChangeShapeType="1"/>
              </p:cNvSpPr>
              <p:nvPr/>
            </p:nvSpPr>
            <p:spPr bwMode="auto">
              <a:xfrm flipV="1">
                <a:off x="3023" y="3805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3" name="Line 24"/>
              <p:cNvSpPr>
                <a:spLocks noChangeShapeType="1"/>
              </p:cNvSpPr>
              <p:nvPr/>
            </p:nvSpPr>
            <p:spPr bwMode="auto">
              <a:xfrm flipV="1">
                <a:off x="3743" y="3805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4" name="Line 25"/>
              <p:cNvSpPr>
                <a:spLocks noChangeShapeType="1"/>
              </p:cNvSpPr>
              <p:nvPr/>
            </p:nvSpPr>
            <p:spPr bwMode="auto">
              <a:xfrm flipV="1">
                <a:off x="1727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5" name="Line 26"/>
              <p:cNvSpPr>
                <a:spLocks noChangeShapeType="1"/>
              </p:cNvSpPr>
              <p:nvPr/>
            </p:nvSpPr>
            <p:spPr bwMode="auto">
              <a:xfrm flipV="1">
                <a:off x="1871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6" name="Line 27"/>
              <p:cNvSpPr>
                <a:spLocks noChangeShapeType="1"/>
              </p:cNvSpPr>
              <p:nvPr/>
            </p:nvSpPr>
            <p:spPr bwMode="auto">
              <a:xfrm flipV="1">
                <a:off x="2015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7" name="Line 28"/>
              <p:cNvSpPr>
                <a:spLocks noChangeShapeType="1"/>
              </p:cNvSpPr>
              <p:nvPr/>
            </p:nvSpPr>
            <p:spPr bwMode="auto">
              <a:xfrm flipV="1">
                <a:off x="2159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8" name="Line 29"/>
              <p:cNvSpPr>
                <a:spLocks noChangeShapeType="1"/>
              </p:cNvSpPr>
              <p:nvPr/>
            </p:nvSpPr>
            <p:spPr bwMode="auto">
              <a:xfrm flipV="1">
                <a:off x="2447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9" name="Line 30"/>
              <p:cNvSpPr>
                <a:spLocks noChangeShapeType="1"/>
              </p:cNvSpPr>
              <p:nvPr/>
            </p:nvSpPr>
            <p:spPr bwMode="auto">
              <a:xfrm flipV="1">
                <a:off x="2591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0" name="Line 31"/>
              <p:cNvSpPr>
                <a:spLocks noChangeShapeType="1"/>
              </p:cNvSpPr>
              <p:nvPr/>
            </p:nvSpPr>
            <p:spPr bwMode="auto">
              <a:xfrm flipV="1">
                <a:off x="2735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1" name="Line 32"/>
              <p:cNvSpPr>
                <a:spLocks noChangeShapeType="1"/>
              </p:cNvSpPr>
              <p:nvPr/>
            </p:nvSpPr>
            <p:spPr bwMode="auto">
              <a:xfrm flipV="1">
                <a:off x="2879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2" name="Line 33"/>
              <p:cNvSpPr>
                <a:spLocks noChangeShapeType="1"/>
              </p:cNvSpPr>
              <p:nvPr/>
            </p:nvSpPr>
            <p:spPr bwMode="auto">
              <a:xfrm flipV="1">
                <a:off x="3167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3" name="Line 34"/>
              <p:cNvSpPr>
                <a:spLocks noChangeShapeType="1"/>
              </p:cNvSpPr>
              <p:nvPr/>
            </p:nvSpPr>
            <p:spPr bwMode="auto">
              <a:xfrm flipV="1">
                <a:off x="3311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4" name="Line 35"/>
              <p:cNvSpPr>
                <a:spLocks noChangeShapeType="1"/>
              </p:cNvSpPr>
              <p:nvPr/>
            </p:nvSpPr>
            <p:spPr bwMode="auto">
              <a:xfrm flipV="1">
                <a:off x="3455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5" name="Line 36"/>
              <p:cNvSpPr>
                <a:spLocks noChangeShapeType="1"/>
              </p:cNvSpPr>
              <p:nvPr/>
            </p:nvSpPr>
            <p:spPr bwMode="auto">
              <a:xfrm flipV="1">
                <a:off x="3599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6" name="Line 37"/>
              <p:cNvSpPr>
                <a:spLocks noChangeShapeType="1"/>
              </p:cNvSpPr>
              <p:nvPr/>
            </p:nvSpPr>
            <p:spPr bwMode="auto">
              <a:xfrm flipV="1">
                <a:off x="3887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7" name="Line 38"/>
              <p:cNvSpPr>
                <a:spLocks noChangeShapeType="1"/>
              </p:cNvSpPr>
              <p:nvPr/>
            </p:nvSpPr>
            <p:spPr bwMode="auto">
              <a:xfrm flipV="1">
                <a:off x="4031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8" name="Line 39"/>
              <p:cNvSpPr>
                <a:spLocks noChangeShapeType="1"/>
              </p:cNvSpPr>
              <p:nvPr/>
            </p:nvSpPr>
            <p:spPr bwMode="auto">
              <a:xfrm flipV="1">
                <a:off x="4175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9" name="Line 40"/>
              <p:cNvSpPr>
                <a:spLocks noChangeShapeType="1"/>
              </p:cNvSpPr>
              <p:nvPr/>
            </p:nvSpPr>
            <p:spPr bwMode="auto">
              <a:xfrm flipV="1">
                <a:off x="4319" y="3816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0" name="Rectangle 41"/>
              <p:cNvSpPr>
                <a:spLocks noChangeArrowheads="1"/>
              </p:cNvSpPr>
              <p:nvPr/>
            </p:nvSpPr>
            <p:spPr bwMode="auto">
              <a:xfrm>
                <a:off x="1539" y="387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61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1" name="Rectangle 42"/>
              <p:cNvSpPr>
                <a:spLocks noChangeArrowheads="1"/>
              </p:cNvSpPr>
              <p:nvPr/>
            </p:nvSpPr>
            <p:spPr bwMode="auto">
              <a:xfrm>
                <a:off x="2259" y="387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62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2" name="Rectangle 43"/>
              <p:cNvSpPr>
                <a:spLocks noChangeArrowheads="1"/>
              </p:cNvSpPr>
              <p:nvPr/>
            </p:nvSpPr>
            <p:spPr bwMode="auto">
              <a:xfrm>
                <a:off x="2979" y="387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63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3" name="Rectangle 44"/>
              <p:cNvSpPr>
                <a:spLocks noChangeArrowheads="1"/>
              </p:cNvSpPr>
              <p:nvPr/>
            </p:nvSpPr>
            <p:spPr bwMode="auto">
              <a:xfrm>
                <a:off x="3699" y="387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64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4" name="Rectangle 45"/>
              <p:cNvSpPr>
                <a:spLocks noChangeArrowheads="1"/>
              </p:cNvSpPr>
              <p:nvPr/>
            </p:nvSpPr>
            <p:spPr bwMode="auto">
              <a:xfrm>
                <a:off x="4419" y="3874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65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5" name="Line 46"/>
              <p:cNvSpPr>
                <a:spLocks noChangeShapeType="1"/>
              </p:cNvSpPr>
              <p:nvPr/>
            </p:nvSpPr>
            <p:spPr bwMode="auto">
              <a:xfrm>
                <a:off x="1583" y="1818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6" name="Line 47"/>
              <p:cNvSpPr>
                <a:spLocks noChangeShapeType="1"/>
              </p:cNvSpPr>
              <p:nvPr/>
            </p:nvSpPr>
            <p:spPr bwMode="auto">
              <a:xfrm>
                <a:off x="2303" y="181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7" name="Line 48"/>
              <p:cNvSpPr>
                <a:spLocks noChangeShapeType="1"/>
              </p:cNvSpPr>
              <p:nvPr/>
            </p:nvSpPr>
            <p:spPr bwMode="auto">
              <a:xfrm>
                <a:off x="3023" y="181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8" name="Line 49"/>
              <p:cNvSpPr>
                <a:spLocks noChangeShapeType="1"/>
              </p:cNvSpPr>
              <p:nvPr/>
            </p:nvSpPr>
            <p:spPr bwMode="auto">
              <a:xfrm>
                <a:off x="3743" y="181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9" name="Line 50"/>
              <p:cNvSpPr>
                <a:spLocks noChangeShapeType="1"/>
              </p:cNvSpPr>
              <p:nvPr/>
            </p:nvSpPr>
            <p:spPr bwMode="auto">
              <a:xfrm>
                <a:off x="1727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0" name="Line 51"/>
              <p:cNvSpPr>
                <a:spLocks noChangeShapeType="1"/>
              </p:cNvSpPr>
              <p:nvPr/>
            </p:nvSpPr>
            <p:spPr bwMode="auto">
              <a:xfrm>
                <a:off x="1871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1" name="Line 52"/>
              <p:cNvSpPr>
                <a:spLocks noChangeShapeType="1"/>
              </p:cNvSpPr>
              <p:nvPr/>
            </p:nvSpPr>
            <p:spPr bwMode="auto">
              <a:xfrm>
                <a:off x="2015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2" name="Line 53"/>
              <p:cNvSpPr>
                <a:spLocks noChangeShapeType="1"/>
              </p:cNvSpPr>
              <p:nvPr/>
            </p:nvSpPr>
            <p:spPr bwMode="auto">
              <a:xfrm>
                <a:off x="2159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3" name="Line 54"/>
              <p:cNvSpPr>
                <a:spLocks noChangeShapeType="1"/>
              </p:cNvSpPr>
              <p:nvPr/>
            </p:nvSpPr>
            <p:spPr bwMode="auto">
              <a:xfrm>
                <a:off x="2447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4" name="Line 55"/>
              <p:cNvSpPr>
                <a:spLocks noChangeShapeType="1"/>
              </p:cNvSpPr>
              <p:nvPr/>
            </p:nvSpPr>
            <p:spPr bwMode="auto">
              <a:xfrm>
                <a:off x="2591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5" name="Line 56"/>
              <p:cNvSpPr>
                <a:spLocks noChangeShapeType="1"/>
              </p:cNvSpPr>
              <p:nvPr/>
            </p:nvSpPr>
            <p:spPr bwMode="auto">
              <a:xfrm>
                <a:off x="2735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6" name="Line 57"/>
              <p:cNvSpPr>
                <a:spLocks noChangeShapeType="1"/>
              </p:cNvSpPr>
              <p:nvPr/>
            </p:nvSpPr>
            <p:spPr bwMode="auto">
              <a:xfrm>
                <a:off x="2879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7" name="Line 58"/>
              <p:cNvSpPr>
                <a:spLocks noChangeShapeType="1"/>
              </p:cNvSpPr>
              <p:nvPr/>
            </p:nvSpPr>
            <p:spPr bwMode="auto">
              <a:xfrm>
                <a:off x="3167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8" name="Line 59"/>
              <p:cNvSpPr>
                <a:spLocks noChangeShapeType="1"/>
              </p:cNvSpPr>
              <p:nvPr/>
            </p:nvSpPr>
            <p:spPr bwMode="auto">
              <a:xfrm>
                <a:off x="3311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9" name="Line 60"/>
              <p:cNvSpPr>
                <a:spLocks noChangeShapeType="1"/>
              </p:cNvSpPr>
              <p:nvPr/>
            </p:nvSpPr>
            <p:spPr bwMode="auto">
              <a:xfrm>
                <a:off x="3455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0" name="Line 61"/>
              <p:cNvSpPr>
                <a:spLocks noChangeShapeType="1"/>
              </p:cNvSpPr>
              <p:nvPr/>
            </p:nvSpPr>
            <p:spPr bwMode="auto">
              <a:xfrm>
                <a:off x="3599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1" name="Line 62"/>
              <p:cNvSpPr>
                <a:spLocks noChangeShapeType="1"/>
              </p:cNvSpPr>
              <p:nvPr/>
            </p:nvSpPr>
            <p:spPr bwMode="auto">
              <a:xfrm>
                <a:off x="3887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2" name="Line 63"/>
              <p:cNvSpPr>
                <a:spLocks noChangeShapeType="1"/>
              </p:cNvSpPr>
              <p:nvPr/>
            </p:nvSpPr>
            <p:spPr bwMode="auto">
              <a:xfrm>
                <a:off x="4031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3" name="Line 64"/>
              <p:cNvSpPr>
                <a:spLocks noChangeShapeType="1"/>
              </p:cNvSpPr>
              <p:nvPr/>
            </p:nvSpPr>
            <p:spPr bwMode="auto">
              <a:xfrm>
                <a:off x="4175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4" name="Line 65"/>
              <p:cNvSpPr>
                <a:spLocks noChangeShapeType="1"/>
              </p:cNvSpPr>
              <p:nvPr/>
            </p:nvSpPr>
            <p:spPr bwMode="auto">
              <a:xfrm>
                <a:off x="4319" y="181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5" name="Rectangle 66"/>
              <p:cNvSpPr>
                <a:spLocks noChangeArrowheads="1"/>
              </p:cNvSpPr>
              <p:nvPr/>
            </p:nvSpPr>
            <p:spPr bwMode="auto">
              <a:xfrm rot="5400000">
                <a:off x="1254" y="2735"/>
                <a:ext cx="28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counts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6" name="Line 67"/>
              <p:cNvSpPr>
                <a:spLocks noChangeShapeType="1"/>
              </p:cNvSpPr>
              <p:nvPr/>
            </p:nvSpPr>
            <p:spPr bwMode="auto">
              <a:xfrm flipV="1">
                <a:off x="1583" y="1818"/>
                <a:ext cx="1" cy="20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7" name="Line 68"/>
              <p:cNvSpPr>
                <a:spLocks noChangeShapeType="1"/>
              </p:cNvSpPr>
              <p:nvPr/>
            </p:nvSpPr>
            <p:spPr bwMode="auto">
              <a:xfrm>
                <a:off x="1583" y="322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8" name="Line 69"/>
              <p:cNvSpPr>
                <a:spLocks noChangeShapeType="1"/>
              </p:cNvSpPr>
              <p:nvPr/>
            </p:nvSpPr>
            <p:spPr bwMode="auto">
              <a:xfrm>
                <a:off x="1583" y="287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9" name="Line 70"/>
              <p:cNvSpPr>
                <a:spLocks noChangeShapeType="1"/>
              </p:cNvSpPr>
              <p:nvPr/>
            </p:nvSpPr>
            <p:spPr bwMode="auto">
              <a:xfrm>
                <a:off x="1583" y="261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0" name="Line 71"/>
              <p:cNvSpPr>
                <a:spLocks noChangeShapeType="1"/>
              </p:cNvSpPr>
              <p:nvPr/>
            </p:nvSpPr>
            <p:spPr bwMode="auto">
              <a:xfrm>
                <a:off x="1583" y="242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1" name="Line 72"/>
              <p:cNvSpPr>
                <a:spLocks noChangeShapeType="1"/>
              </p:cNvSpPr>
              <p:nvPr/>
            </p:nvSpPr>
            <p:spPr bwMode="auto">
              <a:xfrm>
                <a:off x="1583" y="22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2" name="Line 73"/>
              <p:cNvSpPr>
                <a:spLocks noChangeShapeType="1"/>
              </p:cNvSpPr>
              <p:nvPr/>
            </p:nvSpPr>
            <p:spPr bwMode="auto">
              <a:xfrm>
                <a:off x="1583" y="213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3" name="Line 74"/>
              <p:cNvSpPr>
                <a:spLocks noChangeShapeType="1"/>
              </p:cNvSpPr>
              <p:nvPr/>
            </p:nvSpPr>
            <p:spPr bwMode="auto">
              <a:xfrm>
                <a:off x="1583" y="201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4" name="Line 75"/>
              <p:cNvSpPr>
                <a:spLocks noChangeShapeType="1"/>
              </p:cNvSpPr>
              <p:nvPr/>
            </p:nvSpPr>
            <p:spPr bwMode="auto">
              <a:xfrm>
                <a:off x="1583" y="191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5" name="Rectangle 76"/>
              <p:cNvSpPr>
                <a:spLocks noChangeArrowheads="1"/>
              </p:cNvSpPr>
              <p:nvPr/>
            </p:nvSpPr>
            <p:spPr bwMode="auto">
              <a:xfrm>
                <a:off x="1366" y="3789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1000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" name="Rectangle 77"/>
              <p:cNvSpPr>
                <a:spLocks noChangeArrowheads="1"/>
              </p:cNvSpPr>
              <p:nvPr/>
            </p:nvSpPr>
            <p:spPr bwMode="auto">
              <a:xfrm>
                <a:off x="1321" y="1773"/>
                <a:ext cx="22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10000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7" name="Line 78"/>
              <p:cNvSpPr>
                <a:spLocks noChangeShapeType="1"/>
              </p:cNvSpPr>
              <p:nvPr/>
            </p:nvSpPr>
            <p:spPr bwMode="auto">
              <a:xfrm flipV="1">
                <a:off x="4463" y="1818"/>
                <a:ext cx="1" cy="20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8" name="Line 79"/>
              <p:cNvSpPr>
                <a:spLocks noChangeShapeType="1"/>
              </p:cNvSpPr>
              <p:nvPr/>
            </p:nvSpPr>
            <p:spPr bwMode="auto">
              <a:xfrm flipH="1">
                <a:off x="4446" y="322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9" name="Line 80"/>
              <p:cNvSpPr>
                <a:spLocks noChangeShapeType="1"/>
              </p:cNvSpPr>
              <p:nvPr/>
            </p:nvSpPr>
            <p:spPr bwMode="auto">
              <a:xfrm flipH="1">
                <a:off x="4446" y="287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0" name="Line 81"/>
              <p:cNvSpPr>
                <a:spLocks noChangeShapeType="1"/>
              </p:cNvSpPr>
              <p:nvPr/>
            </p:nvSpPr>
            <p:spPr bwMode="auto">
              <a:xfrm flipH="1">
                <a:off x="4446" y="261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1" name="Line 82"/>
              <p:cNvSpPr>
                <a:spLocks noChangeShapeType="1"/>
              </p:cNvSpPr>
              <p:nvPr/>
            </p:nvSpPr>
            <p:spPr bwMode="auto">
              <a:xfrm flipH="1">
                <a:off x="4446" y="242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2" name="Line 83"/>
              <p:cNvSpPr>
                <a:spLocks noChangeShapeType="1"/>
              </p:cNvSpPr>
              <p:nvPr/>
            </p:nvSpPr>
            <p:spPr bwMode="auto">
              <a:xfrm flipH="1">
                <a:off x="4446" y="226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3" name="Line 84"/>
              <p:cNvSpPr>
                <a:spLocks noChangeShapeType="1"/>
              </p:cNvSpPr>
              <p:nvPr/>
            </p:nvSpPr>
            <p:spPr bwMode="auto">
              <a:xfrm flipH="1">
                <a:off x="4446" y="213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4" name="Line 85"/>
              <p:cNvSpPr>
                <a:spLocks noChangeShapeType="1"/>
              </p:cNvSpPr>
              <p:nvPr/>
            </p:nvSpPr>
            <p:spPr bwMode="auto">
              <a:xfrm flipH="1">
                <a:off x="4446" y="201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5" name="Line 86"/>
              <p:cNvSpPr>
                <a:spLocks noChangeShapeType="1"/>
              </p:cNvSpPr>
              <p:nvPr/>
            </p:nvSpPr>
            <p:spPr bwMode="auto">
              <a:xfrm flipH="1">
                <a:off x="4446" y="191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6" name="Freeform 87"/>
              <p:cNvSpPr>
                <a:spLocks/>
              </p:cNvSpPr>
              <p:nvPr/>
            </p:nvSpPr>
            <p:spPr bwMode="auto">
              <a:xfrm flipV="1">
                <a:off x="1583" y="2163"/>
                <a:ext cx="2880" cy="1290"/>
              </a:xfrm>
              <a:custGeom>
                <a:avLst/>
                <a:gdLst>
                  <a:gd name="T0" fmla="*/ 25 w 5000"/>
                  <a:gd name="T1" fmla="*/ 66 h 2240"/>
                  <a:gd name="T2" fmla="*/ 58 w 5000"/>
                  <a:gd name="T3" fmla="*/ 43 h 2240"/>
                  <a:gd name="T4" fmla="*/ 91 w 5000"/>
                  <a:gd name="T5" fmla="*/ 48 h 2240"/>
                  <a:gd name="T6" fmla="*/ 124 w 5000"/>
                  <a:gd name="T7" fmla="*/ 43 h 2240"/>
                  <a:gd name="T8" fmla="*/ 158 w 5000"/>
                  <a:gd name="T9" fmla="*/ 39 h 2240"/>
                  <a:gd name="T10" fmla="*/ 191 w 5000"/>
                  <a:gd name="T11" fmla="*/ 62 h 2240"/>
                  <a:gd name="T12" fmla="*/ 223 w 5000"/>
                  <a:gd name="T13" fmla="*/ 68 h 2240"/>
                  <a:gd name="T14" fmla="*/ 257 w 5000"/>
                  <a:gd name="T15" fmla="*/ 50 h 2240"/>
                  <a:gd name="T16" fmla="*/ 290 w 5000"/>
                  <a:gd name="T17" fmla="*/ 42 h 2240"/>
                  <a:gd name="T18" fmla="*/ 324 w 5000"/>
                  <a:gd name="T19" fmla="*/ 73 h 2240"/>
                  <a:gd name="T20" fmla="*/ 357 w 5000"/>
                  <a:gd name="T21" fmla="*/ 55 h 2240"/>
                  <a:gd name="T22" fmla="*/ 389 w 5000"/>
                  <a:gd name="T23" fmla="*/ 55 h 2240"/>
                  <a:gd name="T24" fmla="*/ 423 w 5000"/>
                  <a:gd name="T25" fmla="*/ 79 h 2240"/>
                  <a:gd name="T26" fmla="*/ 456 w 5000"/>
                  <a:gd name="T27" fmla="*/ 89 h 2240"/>
                  <a:gd name="T28" fmla="*/ 489 w 5000"/>
                  <a:gd name="T29" fmla="*/ 56 h 2240"/>
                  <a:gd name="T30" fmla="*/ 522 w 5000"/>
                  <a:gd name="T31" fmla="*/ 79 h 2240"/>
                  <a:gd name="T32" fmla="*/ 556 w 5000"/>
                  <a:gd name="T33" fmla="*/ 89 h 2240"/>
                  <a:gd name="T34" fmla="*/ 589 w 5000"/>
                  <a:gd name="T35" fmla="*/ 104 h 2240"/>
                  <a:gd name="T36" fmla="*/ 622 w 5000"/>
                  <a:gd name="T37" fmla="*/ 141 h 2240"/>
                  <a:gd name="T38" fmla="*/ 655 w 5000"/>
                  <a:gd name="T39" fmla="*/ 166 h 2240"/>
                  <a:gd name="T40" fmla="*/ 688 w 5000"/>
                  <a:gd name="T41" fmla="*/ 221 h 2240"/>
                  <a:gd name="T42" fmla="*/ 722 w 5000"/>
                  <a:gd name="T43" fmla="*/ 301 h 2240"/>
                  <a:gd name="T44" fmla="*/ 755 w 5000"/>
                  <a:gd name="T45" fmla="*/ 438 h 2240"/>
                  <a:gd name="T46" fmla="*/ 787 w 5000"/>
                  <a:gd name="T47" fmla="*/ 608 h 2240"/>
                  <a:gd name="T48" fmla="*/ 821 w 5000"/>
                  <a:gd name="T49" fmla="*/ 722 h 2240"/>
                  <a:gd name="T50" fmla="*/ 854 w 5000"/>
                  <a:gd name="T51" fmla="*/ 725 h 2240"/>
                  <a:gd name="T52" fmla="*/ 888 w 5000"/>
                  <a:gd name="T53" fmla="*/ 667 h 2240"/>
                  <a:gd name="T54" fmla="*/ 920 w 5000"/>
                  <a:gd name="T55" fmla="*/ 581 h 2240"/>
                  <a:gd name="T56" fmla="*/ 953 w 5000"/>
                  <a:gd name="T57" fmla="*/ 439 h 2240"/>
                  <a:gd name="T58" fmla="*/ 987 w 5000"/>
                  <a:gd name="T59" fmla="*/ 296 h 2240"/>
                  <a:gd name="T60" fmla="*/ 1020 w 5000"/>
                  <a:gd name="T61" fmla="*/ 217 h 2240"/>
                  <a:gd name="T62" fmla="*/ 1053 w 5000"/>
                  <a:gd name="T63" fmla="*/ 156 h 2240"/>
                  <a:gd name="T64" fmla="*/ 1086 w 5000"/>
                  <a:gd name="T65" fmla="*/ 131 h 2240"/>
                  <a:gd name="T66" fmla="*/ 1120 w 5000"/>
                  <a:gd name="T67" fmla="*/ 107 h 2240"/>
                  <a:gd name="T68" fmla="*/ 1153 w 5000"/>
                  <a:gd name="T69" fmla="*/ 89 h 2240"/>
                  <a:gd name="T70" fmla="*/ 1186 w 5000"/>
                  <a:gd name="T71" fmla="*/ 70 h 2240"/>
                  <a:gd name="T72" fmla="*/ 1219 w 5000"/>
                  <a:gd name="T73" fmla="*/ 66 h 2240"/>
                  <a:gd name="T74" fmla="*/ 1252 w 5000"/>
                  <a:gd name="T75" fmla="*/ 73 h 2240"/>
                  <a:gd name="T76" fmla="*/ 1285 w 5000"/>
                  <a:gd name="T77" fmla="*/ 54 h 2240"/>
                  <a:gd name="T78" fmla="*/ 1319 w 5000"/>
                  <a:gd name="T79" fmla="*/ 35 h 2240"/>
                  <a:gd name="T80" fmla="*/ 1352 w 5000"/>
                  <a:gd name="T81" fmla="*/ 56 h 2240"/>
                  <a:gd name="T82" fmla="*/ 1385 w 5000"/>
                  <a:gd name="T83" fmla="*/ 47 h 2240"/>
                  <a:gd name="T84" fmla="*/ 1418 w 5000"/>
                  <a:gd name="T85" fmla="*/ 58 h 2240"/>
                  <a:gd name="T86" fmla="*/ 1452 w 5000"/>
                  <a:gd name="T87" fmla="*/ 71 h 2240"/>
                  <a:gd name="T88" fmla="*/ 1484 w 5000"/>
                  <a:gd name="T89" fmla="*/ 62 h 2240"/>
                  <a:gd name="T90" fmla="*/ 1518 w 5000"/>
                  <a:gd name="T91" fmla="*/ 58 h 2240"/>
                  <a:gd name="T92" fmla="*/ 1551 w 5000"/>
                  <a:gd name="T93" fmla="*/ 45 h 2240"/>
                  <a:gd name="T94" fmla="*/ 1584 w 5000"/>
                  <a:gd name="T95" fmla="*/ 45 h 2240"/>
                  <a:gd name="T96" fmla="*/ 1617 w 5000"/>
                  <a:gd name="T97" fmla="*/ 22 h 2240"/>
                  <a:gd name="T98" fmla="*/ 1651 w 5000"/>
                  <a:gd name="T99" fmla="*/ 52 h 22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0"/>
                  <a:gd name="T151" fmla="*/ 0 h 2240"/>
                  <a:gd name="T152" fmla="*/ 5000 w 5000"/>
                  <a:gd name="T153" fmla="*/ 2240 h 22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0" h="2240">
                    <a:moveTo>
                      <a:pt x="0" y="158"/>
                    </a:moveTo>
                    <a:lnTo>
                      <a:pt x="25" y="182"/>
                    </a:lnTo>
                    <a:lnTo>
                      <a:pt x="49" y="191"/>
                    </a:lnTo>
                    <a:lnTo>
                      <a:pt x="75" y="200"/>
                    </a:lnTo>
                    <a:lnTo>
                      <a:pt x="99" y="222"/>
                    </a:lnTo>
                    <a:lnTo>
                      <a:pt x="125" y="111"/>
                    </a:lnTo>
                    <a:lnTo>
                      <a:pt x="149" y="161"/>
                    </a:lnTo>
                    <a:lnTo>
                      <a:pt x="175" y="129"/>
                    </a:lnTo>
                    <a:lnTo>
                      <a:pt x="199" y="176"/>
                    </a:lnTo>
                    <a:lnTo>
                      <a:pt x="224" y="133"/>
                    </a:lnTo>
                    <a:lnTo>
                      <a:pt x="250" y="181"/>
                    </a:lnTo>
                    <a:lnTo>
                      <a:pt x="274" y="146"/>
                    </a:lnTo>
                    <a:lnTo>
                      <a:pt x="300" y="222"/>
                    </a:lnTo>
                    <a:lnTo>
                      <a:pt x="324" y="114"/>
                    </a:lnTo>
                    <a:lnTo>
                      <a:pt x="350" y="192"/>
                    </a:lnTo>
                    <a:lnTo>
                      <a:pt x="374" y="131"/>
                    </a:lnTo>
                    <a:lnTo>
                      <a:pt x="400" y="189"/>
                    </a:lnTo>
                    <a:lnTo>
                      <a:pt x="425" y="154"/>
                    </a:lnTo>
                    <a:lnTo>
                      <a:pt x="449" y="159"/>
                    </a:lnTo>
                    <a:lnTo>
                      <a:pt x="475" y="118"/>
                    </a:lnTo>
                    <a:lnTo>
                      <a:pt x="499" y="193"/>
                    </a:lnTo>
                    <a:lnTo>
                      <a:pt x="525" y="139"/>
                    </a:lnTo>
                    <a:lnTo>
                      <a:pt x="549" y="140"/>
                    </a:lnTo>
                    <a:lnTo>
                      <a:pt x="575" y="186"/>
                    </a:lnTo>
                    <a:lnTo>
                      <a:pt x="599" y="148"/>
                    </a:lnTo>
                    <a:lnTo>
                      <a:pt x="625" y="175"/>
                    </a:lnTo>
                    <a:lnTo>
                      <a:pt x="650" y="207"/>
                    </a:lnTo>
                    <a:lnTo>
                      <a:pt x="674" y="205"/>
                    </a:lnTo>
                    <a:lnTo>
                      <a:pt x="700" y="172"/>
                    </a:lnTo>
                    <a:lnTo>
                      <a:pt x="724" y="192"/>
                    </a:lnTo>
                    <a:lnTo>
                      <a:pt x="750" y="163"/>
                    </a:lnTo>
                    <a:lnTo>
                      <a:pt x="774" y="149"/>
                    </a:lnTo>
                    <a:lnTo>
                      <a:pt x="800" y="87"/>
                    </a:lnTo>
                    <a:lnTo>
                      <a:pt x="824" y="92"/>
                    </a:lnTo>
                    <a:lnTo>
                      <a:pt x="849" y="120"/>
                    </a:lnTo>
                    <a:lnTo>
                      <a:pt x="875" y="127"/>
                    </a:lnTo>
                    <a:lnTo>
                      <a:pt x="899" y="180"/>
                    </a:lnTo>
                    <a:lnTo>
                      <a:pt x="925" y="175"/>
                    </a:lnTo>
                    <a:lnTo>
                      <a:pt x="949" y="129"/>
                    </a:lnTo>
                    <a:lnTo>
                      <a:pt x="975" y="220"/>
                    </a:lnTo>
                    <a:lnTo>
                      <a:pt x="999" y="140"/>
                    </a:lnTo>
                    <a:lnTo>
                      <a:pt x="1025" y="179"/>
                    </a:lnTo>
                    <a:lnTo>
                      <a:pt x="1050" y="123"/>
                    </a:lnTo>
                    <a:lnTo>
                      <a:pt x="1074" y="167"/>
                    </a:lnTo>
                    <a:lnTo>
                      <a:pt x="1100" y="172"/>
                    </a:lnTo>
                    <a:lnTo>
                      <a:pt x="1124" y="195"/>
                    </a:lnTo>
                    <a:lnTo>
                      <a:pt x="1150" y="145"/>
                    </a:lnTo>
                    <a:lnTo>
                      <a:pt x="1174" y="167"/>
                    </a:lnTo>
                    <a:lnTo>
                      <a:pt x="1200" y="188"/>
                    </a:lnTo>
                    <a:lnTo>
                      <a:pt x="1224" y="161"/>
                    </a:lnTo>
                    <a:lnTo>
                      <a:pt x="1250" y="168"/>
                    </a:lnTo>
                    <a:lnTo>
                      <a:pt x="1275" y="239"/>
                    </a:lnTo>
                    <a:lnTo>
                      <a:pt x="1299" y="198"/>
                    </a:lnTo>
                    <a:lnTo>
                      <a:pt x="1325" y="202"/>
                    </a:lnTo>
                    <a:lnTo>
                      <a:pt x="1349" y="120"/>
                    </a:lnTo>
                    <a:lnTo>
                      <a:pt x="1375" y="268"/>
                    </a:lnTo>
                    <a:lnTo>
                      <a:pt x="1399" y="201"/>
                    </a:lnTo>
                    <a:lnTo>
                      <a:pt x="1425" y="193"/>
                    </a:lnTo>
                    <a:lnTo>
                      <a:pt x="1449" y="199"/>
                    </a:lnTo>
                    <a:lnTo>
                      <a:pt x="1474" y="170"/>
                    </a:lnTo>
                    <a:lnTo>
                      <a:pt x="1500" y="150"/>
                    </a:lnTo>
                    <a:lnTo>
                      <a:pt x="1524" y="237"/>
                    </a:lnTo>
                    <a:lnTo>
                      <a:pt x="1550" y="222"/>
                    </a:lnTo>
                    <a:lnTo>
                      <a:pt x="1574" y="239"/>
                    </a:lnTo>
                    <a:lnTo>
                      <a:pt x="1600" y="302"/>
                    </a:lnTo>
                    <a:lnTo>
                      <a:pt x="1624" y="251"/>
                    </a:lnTo>
                    <a:lnTo>
                      <a:pt x="1650" y="264"/>
                    </a:lnTo>
                    <a:lnTo>
                      <a:pt x="1675" y="267"/>
                    </a:lnTo>
                    <a:lnTo>
                      <a:pt x="1699" y="280"/>
                    </a:lnTo>
                    <a:lnTo>
                      <a:pt x="1725" y="302"/>
                    </a:lnTo>
                    <a:lnTo>
                      <a:pt x="1749" y="224"/>
                    </a:lnTo>
                    <a:lnTo>
                      <a:pt x="1775" y="315"/>
                    </a:lnTo>
                    <a:lnTo>
                      <a:pt x="1799" y="311"/>
                    </a:lnTo>
                    <a:lnTo>
                      <a:pt x="1825" y="341"/>
                    </a:lnTo>
                    <a:lnTo>
                      <a:pt x="1849" y="290"/>
                    </a:lnTo>
                    <a:lnTo>
                      <a:pt x="1875" y="423"/>
                    </a:lnTo>
                    <a:lnTo>
                      <a:pt x="1900" y="342"/>
                    </a:lnTo>
                    <a:lnTo>
                      <a:pt x="1924" y="435"/>
                    </a:lnTo>
                    <a:lnTo>
                      <a:pt x="1950" y="499"/>
                    </a:lnTo>
                    <a:lnTo>
                      <a:pt x="1974" y="500"/>
                    </a:lnTo>
                    <a:lnTo>
                      <a:pt x="2000" y="512"/>
                    </a:lnTo>
                    <a:lnTo>
                      <a:pt x="2024" y="584"/>
                    </a:lnTo>
                    <a:lnTo>
                      <a:pt x="2050" y="617"/>
                    </a:lnTo>
                    <a:lnTo>
                      <a:pt x="2074" y="667"/>
                    </a:lnTo>
                    <a:lnTo>
                      <a:pt x="2099" y="754"/>
                    </a:lnTo>
                    <a:lnTo>
                      <a:pt x="2125" y="772"/>
                    </a:lnTo>
                    <a:lnTo>
                      <a:pt x="2149" y="852"/>
                    </a:lnTo>
                    <a:lnTo>
                      <a:pt x="2175" y="908"/>
                    </a:lnTo>
                    <a:lnTo>
                      <a:pt x="2199" y="968"/>
                    </a:lnTo>
                    <a:lnTo>
                      <a:pt x="2225" y="1126"/>
                    </a:lnTo>
                    <a:lnTo>
                      <a:pt x="2249" y="1228"/>
                    </a:lnTo>
                    <a:lnTo>
                      <a:pt x="2275" y="1322"/>
                    </a:lnTo>
                    <a:lnTo>
                      <a:pt x="2300" y="1444"/>
                    </a:lnTo>
                    <a:lnTo>
                      <a:pt x="2324" y="1503"/>
                    </a:lnTo>
                    <a:lnTo>
                      <a:pt x="2350" y="1687"/>
                    </a:lnTo>
                    <a:lnTo>
                      <a:pt x="2374" y="1833"/>
                    </a:lnTo>
                    <a:lnTo>
                      <a:pt x="2400" y="1951"/>
                    </a:lnTo>
                    <a:lnTo>
                      <a:pt x="2424" y="2058"/>
                    </a:lnTo>
                    <a:lnTo>
                      <a:pt x="2450" y="2124"/>
                    </a:lnTo>
                    <a:lnTo>
                      <a:pt x="2474" y="2177"/>
                    </a:lnTo>
                    <a:lnTo>
                      <a:pt x="2500" y="2224"/>
                    </a:lnTo>
                    <a:lnTo>
                      <a:pt x="2525" y="2240"/>
                    </a:lnTo>
                    <a:lnTo>
                      <a:pt x="2549" y="2189"/>
                    </a:lnTo>
                    <a:lnTo>
                      <a:pt x="2575" y="2187"/>
                    </a:lnTo>
                    <a:lnTo>
                      <a:pt x="2599" y="2132"/>
                    </a:lnTo>
                    <a:lnTo>
                      <a:pt x="2625" y="2048"/>
                    </a:lnTo>
                    <a:lnTo>
                      <a:pt x="2649" y="2087"/>
                    </a:lnTo>
                    <a:lnTo>
                      <a:pt x="2675" y="2011"/>
                    </a:lnTo>
                    <a:lnTo>
                      <a:pt x="2699" y="1958"/>
                    </a:lnTo>
                    <a:lnTo>
                      <a:pt x="2724" y="1914"/>
                    </a:lnTo>
                    <a:lnTo>
                      <a:pt x="2750" y="1790"/>
                    </a:lnTo>
                    <a:lnTo>
                      <a:pt x="2774" y="1752"/>
                    </a:lnTo>
                    <a:lnTo>
                      <a:pt x="2800" y="1595"/>
                    </a:lnTo>
                    <a:lnTo>
                      <a:pt x="2824" y="1527"/>
                    </a:lnTo>
                    <a:lnTo>
                      <a:pt x="2850" y="1408"/>
                    </a:lnTo>
                    <a:lnTo>
                      <a:pt x="2874" y="1324"/>
                    </a:lnTo>
                    <a:lnTo>
                      <a:pt x="2900" y="1199"/>
                    </a:lnTo>
                    <a:lnTo>
                      <a:pt x="2925" y="1108"/>
                    </a:lnTo>
                    <a:lnTo>
                      <a:pt x="2949" y="1046"/>
                    </a:lnTo>
                    <a:lnTo>
                      <a:pt x="2975" y="892"/>
                    </a:lnTo>
                    <a:lnTo>
                      <a:pt x="2999" y="840"/>
                    </a:lnTo>
                    <a:lnTo>
                      <a:pt x="3025" y="753"/>
                    </a:lnTo>
                    <a:lnTo>
                      <a:pt x="3049" y="735"/>
                    </a:lnTo>
                    <a:lnTo>
                      <a:pt x="3075" y="655"/>
                    </a:lnTo>
                    <a:lnTo>
                      <a:pt x="3099" y="649"/>
                    </a:lnTo>
                    <a:lnTo>
                      <a:pt x="3125" y="562"/>
                    </a:lnTo>
                    <a:lnTo>
                      <a:pt x="3150" y="524"/>
                    </a:lnTo>
                    <a:lnTo>
                      <a:pt x="3174" y="471"/>
                    </a:lnTo>
                    <a:lnTo>
                      <a:pt x="3200" y="519"/>
                    </a:lnTo>
                    <a:lnTo>
                      <a:pt x="3224" y="412"/>
                    </a:lnTo>
                    <a:lnTo>
                      <a:pt x="3250" y="394"/>
                    </a:lnTo>
                    <a:lnTo>
                      <a:pt x="3274" y="395"/>
                    </a:lnTo>
                    <a:lnTo>
                      <a:pt x="3300" y="316"/>
                    </a:lnTo>
                    <a:lnTo>
                      <a:pt x="3324" y="330"/>
                    </a:lnTo>
                    <a:lnTo>
                      <a:pt x="3350" y="287"/>
                    </a:lnTo>
                    <a:lnTo>
                      <a:pt x="3375" y="322"/>
                    </a:lnTo>
                    <a:lnTo>
                      <a:pt x="3399" y="298"/>
                    </a:lnTo>
                    <a:lnTo>
                      <a:pt x="3425" y="256"/>
                    </a:lnTo>
                    <a:lnTo>
                      <a:pt x="3449" y="225"/>
                    </a:lnTo>
                    <a:lnTo>
                      <a:pt x="3475" y="269"/>
                    </a:lnTo>
                    <a:lnTo>
                      <a:pt x="3499" y="237"/>
                    </a:lnTo>
                    <a:lnTo>
                      <a:pt x="3525" y="202"/>
                    </a:lnTo>
                    <a:lnTo>
                      <a:pt x="3550" y="226"/>
                    </a:lnTo>
                    <a:lnTo>
                      <a:pt x="3574" y="211"/>
                    </a:lnTo>
                    <a:lnTo>
                      <a:pt x="3600" y="250"/>
                    </a:lnTo>
                    <a:lnTo>
                      <a:pt x="3624" y="242"/>
                    </a:lnTo>
                    <a:lnTo>
                      <a:pt x="3650" y="191"/>
                    </a:lnTo>
                    <a:lnTo>
                      <a:pt x="3674" y="199"/>
                    </a:lnTo>
                    <a:lnTo>
                      <a:pt x="3700" y="243"/>
                    </a:lnTo>
                    <a:lnTo>
                      <a:pt x="3724" y="231"/>
                    </a:lnTo>
                    <a:lnTo>
                      <a:pt x="3750" y="175"/>
                    </a:lnTo>
                    <a:lnTo>
                      <a:pt x="3774" y="220"/>
                    </a:lnTo>
                    <a:lnTo>
                      <a:pt x="3800" y="186"/>
                    </a:lnTo>
                    <a:lnTo>
                      <a:pt x="3825" y="148"/>
                    </a:lnTo>
                    <a:lnTo>
                      <a:pt x="3849" y="195"/>
                    </a:lnTo>
                    <a:lnTo>
                      <a:pt x="3874" y="164"/>
                    </a:lnTo>
                    <a:lnTo>
                      <a:pt x="3900" y="198"/>
                    </a:lnTo>
                    <a:lnTo>
                      <a:pt x="3925" y="152"/>
                    </a:lnTo>
                    <a:lnTo>
                      <a:pt x="3949" y="179"/>
                    </a:lnTo>
                    <a:lnTo>
                      <a:pt x="3975" y="106"/>
                    </a:lnTo>
                    <a:lnTo>
                      <a:pt x="4000" y="141"/>
                    </a:lnTo>
                    <a:lnTo>
                      <a:pt x="4024" y="107"/>
                    </a:lnTo>
                    <a:lnTo>
                      <a:pt x="4049" y="167"/>
                    </a:lnTo>
                    <a:lnTo>
                      <a:pt x="4075" y="169"/>
                    </a:lnTo>
                    <a:lnTo>
                      <a:pt x="4100" y="143"/>
                    </a:lnTo>
                    <a:lnTo>
                      <a:pt x="4124" y="143"/>
                    </a:lnTo>
                    <a:lnTo>
                      <a:pt x="4149" y="173"/>
                    </a:lnTo>
                    <a:lnTo>
                      <a:pt x="4175" y="142"/>
                    </a:lnTo>
                    <a:lnTo>
                      <a:pt x="4199" y="167"/>
                    </a:lnTo>
                    <a:lnTo>
                      <a:pt x="4224" y="177"/>
                    </a:lnTo>
                    <a:lnTo>
                      <a:pt x="4250" y="197"/>
                    </a:lnTo>
                    <a:lnTo>
                      <a:pt x="4275" y="175"/>
                    </a:lnTo>
                    <a:lnTo>
                      <a:pt x="4299" y="139"/>
                    </a:lnTo>
                    <a:lnTo>
                      <a:pt x="4324" y="187"/>
                    </a:lnTo>
                    <a:lnTo>
                      <a:pt x="4350" y="127"/>
                    </a:lnTo>
                    <a:lnTo>
                      <a:pt x="4375" y="216"/>
                    </a:lnTo>
                    <a:lnTo>
                      <a:pt x="4399" y="190"/>
                    </a:lnTo>
                    <a:lnTo>
                      <a:pt x="4425" y="140"/>
                    </a:lnTo>
                    <a:lnTo>
                      <a:pt x="4450" y="215"/>
                    </a:lnTo>
                    <a:lnTo>
                      <a:pt x="4474" y="186"/>
                    </a:lnTo>
                    <a:lnTo>
                      <a:pt x="4499" y="115"/>
                    </a:lnTo>
                    <a:lnTo>
                      <a:pt x="4525" y="119"/>
                    </a:lnTo>
                    <a:lnTo>
                      <a:pt x="4550" y="142"/>
                    </a:lnTo>
                    <a:lnTo>
                      <a:pt x="4574" y="175"/>
                    </a:lnTo>
                    <a:lnTo>
                      <a:pt x="4600" y="183"/>
                    </a:lnTo>
                    <a:lnTo>
                      <a:pt x="4625" y="180"/>
                    </a:lnTo>
                    <a:lnTo>
                      <a:pt x="4649" y="146"/>
                    </a:lnTo>
                    <a:lnTo>
                      <a:pt x="4674" y="136"/>
                    </a:lnTo>
                    <a:lnTo>
                      <a:pt x="4700" y="94"/>
                    </a:lnTo>
                    <a:lnTo>
                      <a:pt x="4725" y="132"/>
                    </a:lnTo>
                    <a:lnTo>
                      <a:pt x="4749" y="166"/>
                    </a:lnTo>
                    <a:lnTo>
                      <a:pt x="4774" y="138"/>
                    </a:lnTo>
                    <a:lnTo>
                      <a:pt x="4800" y="151"/>
                    </a:lnTo>
                    <a:lnTo>
                      <a:pt x="4824" y="101"/>
                    </a:lnTo>
                    <a:lnTo>
                      <a:pt x="4849" y="172"/>
                    </a:lnTo>
                    <a:lnTo>
                      <a:pt x="4875" y="67"/>
                    </a:lnTo>
                    <a:lnTo>
                      <a:pt x="4900" y="122"/>
                    </a:lnTo>
                    <a:lnTo>
                      <a:pt x="4924" y="0"/>
                    </a:lnTo>
                    <a:lnTo>
                      <a:pt x="4949" y="134"/>
                    </a:lnTo>
                    <a:lnTo>
                      <a:pt x="4975" y="157"/>
                    </a:lnTo>
                    <a:lnTo>
                      <a:pt x="5000" y="104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427" name="Line 88"/>
              <p:cNvSpPr>
                <a:spLocks noChangeShapeType="1"/>
              </p:cNvSpPr>
              <p:nvPr/>
            </p:nvSpPr>
            <p:spPr bwMode="auto">
              <a:xfrm>
                <a:off x="1584" y="1546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8" name="Line 89"/>
              <p:cNvSpPr>
                <a:spLocks noChangeShapeType="1"/>
              </p:cNvSpPr>
              <p:nvPr/>
            </p:nvSpPr>
            <p:spPr bwMode="auto">
              <a:xfrm flipV="1">
                <a:off x="2304" y="1517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9" name="Line 90"/>
              <p:cNvSpPr>
                <a:spLocks noChangeShapeType="1"/>
              </p:cNvSpPr>
              <p:nvPr/>
            </p:nvSpPr>
            <p:spPr bwMode="auto">
              <a:xfrm flipV="1">
                <a:off x="3024" y="1517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0" name="Line 91"/>
              <p:cNvSpPr>
                <a:spLocks noChangeShapeType="1"/>
              </p:cNvSpPr>
              <p:nvPr/>
            </p:nvSpPr>
            <p:spPr bwMode="auto">
              <a:xfrm flipV="1">
                <a:off x="3744" y="1517"/>
                <a:ext cx="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1" name="Line 92"/>
              <p:cNvSpPr>
                <a:spLocks noChangeShapeType="1"/>
              </p:cNvSpPr>
              <p:nvPr/>
            </p:nvSpPr>
            <p:spPr bwMode="auto">
              <a:xfrm flipV="1">
                <a:off x="1728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2" name="Line 93"/>
              <p:cNvSpPr>
                <a:spLocks noChangeShapeType="1"/>
              </p:cNvSpPr>
              <p:nvPr/>
            </p:nvSpPr>
            <p:spPr bwMode="auto">
              <a:xfrm flipV="1">
                <a:off x="1872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3" name="Line 94"/>
              <p:cNvSpPr>
                <a:spLocks noChangeShapeType="1"/>
              </p:cNvSpPr>
              <p:nvPr/>
            </p:nvSpPr>
            <p:spPr bwMode="auto">
              <a:xfrm flipV="1">
                <a:off x="2016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4" name="Line 95"/>
              <p:cNvSpPr>
                <a:spLocks noChangeShapeType="1"/>
              </p:cNvSpPr>
              <p:nvPr/>
            </p:nvSpPr>
            <p:spPr bwMode="auto">
              <a:xfrm flipV="1">
                <a:off x="2160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5" name="Line 96"/>
              <p:cNvSpPr>
                <a:spLocks noChangeShapeType="1"/>
              </p:cNvSpPr>
              <p:nvPr/>
            </p:nvSpPr>
            <p:spPr bwMode="auto">
              <a:xfrm flipV="1">
                <a:off x="2448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6" name="Line 97"/>
              <p:cNvSpPr>
                <a:spLocks noChangeShapeType="1"/>
              </p:cNvSpPr>
              <p:nvPr/>
            </p:nvSpPr>
            <p:spPr bwMode="auto">
              <a:xfrm flipV="1">
                <a:off x="2592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7" name="Line 98"/>
              <p:cNvSpPr>
                <a:spLocks noChangeShapeType="1"/>
              </p:cNvSpPr>
              <p:nvPr/>
            </p:nvSpPr>
            <p:spPr bwMode="auto">
              <a:xfrm flipV="1">
                <a:off x="2736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8" name="Line 99"/>
              <p:cNvSpPr>
                <a:spLocks noChangeShapeType="1"/>
              </p:cNvSpPr>
              <p:nvPr/>
            </p:nvSpPr>
            <p:spPr bwMode="auto">
              <a:xfrm flipV="1">
                <a:off x="2880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9" name="Line 100"/>
              <p:cNvSpPr>
                <a:spLocks noChangeShapeType="1"/>
              </p:cNvSpPr>
              <p:nvPr/>
            </p:nvSpPr>
            <p:spPr bwMode="auto">
              <a:xfrm flipV="1">
                <a:off x="3168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0" name="Line 101"/>
              <p:cNvSpPr>
                <a:spLocks noChangeShapeType="1"/>
              </p:cNvSpPr>
              <p:nvPr/>
            </p:nvSpPr>
            <p:spPr bwMode="auto">
              <a:xfrm flipV="1">
                <a:off x="3312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1" name="Line 102"/>
              <p:cNvSpPr>
                <a:spLocks noChangeShapeType="1"/>
              </p:cNvSpPr>
              <p:nvPr/>
            </p:nvSpPr>
            <p:spPr bwMode="auto">
              <a:xfrm flipV="1">
                <a:off x="3456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2" name="Line 103"/>
              <p:cNvSpPr>
                <a:spLocks noChangeShapeType="1"/>
              </p:cNvSpPr>
              <p:nvPr/>
            </p:nvSpPr>
            <p:spPr bwMode="auto">
              <a:xfrm flipV="1">
                <a:off x="3600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3" name="Line 104"/>
              <p:cNvSpPr>
                <a:spLocks noChangeShapeType="1"/>
              </p:cNvSpPr>
              <p:nvPr/>
            </p:nvSpPr>
            <p:spPr bwMode="auto">
              <a:xfrm flipV="1">
                <a:off x="3888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4" name="Line 105"/>
              <p:cNvSpPr>
                <a:spLocks noChangeShapeType="1"/>
              </p:cNvSpPr>
              <p:nvPr/>
            </p:nvSpPr>
            <p:spPr bwMode="auto">
              <a:xfrm flipV="1">
                <a:off x="4032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5" name="Line 106"/>
              <p:cNvSpPr>
                <a:spLocks noChangeShapeType="1"/>
              </p:cNvSpPr>
              <p:nvPr/>
            </p:nvSpPr>
            <p:spPr bwMode="auto">
              <a:xfrm flipV="1">
                <a:off x="4176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6" name="Line 107"/>
              <p:cNvSpPr>
                <a:spLocks noChangeShapeType="1"/>
              </p:cNvSpPr>
              <p:nvPr/>
            </p:nvSpPr>
            <p:spPr bwMode="auto">
              <a:xfrm flipV="1">
                <a:off x="4320" y="1529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7" name="Line 108"/>
              <p:cNvSpPr>
                <a:spLocks noChangeShapeType="1"/>
              </p:cNvSpPr>
              <p:nvPr/>
            </p:nvSpPr>
            <p:spPr bwMode="auto">
              <a:xfrm>
                <a:off x="1584" y="768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8" name="Line 109"/>
              <p:cNvSpPr>
                <a:spLocks noChangeShapeType="1"/>
              </p:cNvSpPr>
              <p:nvPr/>
            </p:nvSpPr>
            <p:spPr bwMode="auto">
              <a:xfrm>
                <a:off x="2304" y="76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9" name="Line 110"/>
              <p:cNvSpPr>
                <a:spLocks noChangeShapeType="1"/>
              </p:cNvSpPr>
              <p:nvPr/>
            </p:nvSpPr>
            <p:spPr bwMode="auto">
              <a:xfrm>
                <a:off x="3024" y="76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0" name="Line 111"/>
              <p:cNvSpPr>
                <a:spLocks noChangeShapeType="1"/>
              </p:cNvSpPr>
              <p:nvPr/>
            </p:nvSpPr>
            <p:spPr bwMode="auto">
              <a:xfrm>
                <a:off x="3744" y="768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1" name="Line 112"/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2" name="Line 113"/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3" name="Line 114"/>
              <p:cNvSpPr>
                <a:spLocks noChangeShapeType="1"/>
              </p:cNvSpPr>
              <p:nvPr/>
            </p:nvSpPr>
            <p:spPr bwMode="auto">
              <a:xfrm>
                <a:off x="2016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4" name="Line 115"/>
              <p:cNvSpPr>
                <a:spLocks noChangeShapeType="1"/>
              </p:cNvSpPr>
              <p:nvPr/>
            </p:nvSpPr>
            <p:spPr bwMode="auto">
              <a:xfrm>
                <a:off x="2160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5" name="Line 116"/>
              <p:cNvSpPr>
                <a:spLocks noChangeShapeType="1"/>
              </p:cNvSpPr>
              <p:nvPr/>
            </p:nvSpPr>
            <p:spPr bwMode="auto">
              <a:xfrm>
                <a:off x="2448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6" name="Line 117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7" name="Line 118"/>
              <p:cNvSpPr>
                <a:spLocks noChangeShapeType="1"/>
              </p:cNvSpPr>
              <p:nvPr/>
            </p:nvSpPr>
            <p:spPr bwMode="auto">
              <a:xfrm>
                <a:off x="2736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8" name="Line 119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9" name="Line 120"/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0" name="Line 121"/>
              <p:cNvSpPr>
                <a:spLocks noChangeShapeType="1"/>
              </p:cNvSpPr>
              <p:nvPr/>
            </p:nvSpPr>
            <p:spPr bwMode="auto">
              <a:xfrm>
                <a:off x="3312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1" name="Line 122"/>
              <p:cNvSpPr>
                <a:spLocks noChangeShapeType="1"/>
              </p:cNvSpPr>
              <p:nvPr/>
            </p:nvSpPr>
            <p:spPr bwMode="auto">
              <a:xfrm>
                <a:off x="3456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2" name="Line 123"/>
              <p:cNvSpPr>
                <a:spLocks noChangeShapeType="1"/>
              </p:cNvSpPr>
              <p:nvPr/>
            </p:nvSpPr>
            <p:spPr bwMode="auto">
              <a:xfrm>
                <a:off x="3600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3" name="Line 124"/>
              <p:cNvSpPr>
                <a:spLocks noChangeShapeType="1"/>
              </p:cNvSpPr>
              <p:nvPr/>
            </p:nvSpPr>
            <p:spPr bwMode="auto">
              <a:xfrm>
                <a:off x="3888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4" name="Line 125"/>
              <p:cNvSpPr>
                <a:spLocks noChangeShapeType="1"/>
              </p:cNvSpPr>
              <p:nvPr/>
            </p:nvSpPr>
            <p:spPr bwMode="auto">
              <a:xfrm>
                <a:off x="4032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5" name="Line 126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6" name="Line 127"/>
              <p:cNvSpPr>
                <a:spLocks noChangeShapeType="1"/>
              </p:cNvSpPr>
              <p:nvPr/>
            </p:nvSpPr>
            <p:spPr bwMode="auto">
              <a:xfrm>
                <a:off x="4320" y="768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7" name="Rectangle 128"/>
              <p:cNvSpPr>
                <a:spLocks noChangeArrowheads="1"/>
              </p:cNvSpPr>
              <p:nvPr/>
            </p:nvSpPr>
            <p:spPr bwMode="auto">
              <a:xfrm rot="5400000">
                <a:off x="1095" y="1147"/>
                <a:ext cx="50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sz="1200" dirty="0" err="1" smtClean="0">
                    <a:solidFill>
                      <a:srgbClr val="000000"/>
                    </a:solidFill>
                  </a:rPr>
                  <a:t>residuals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</a:rPr>
                  <a:t>(</a:t>
                </a:r>
                <a:r>
                  <a:rPr lang="cs-CZ" sz="12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r>
                  <a:rPr lang="cs-CZ" sz="1200" dirty="0">
                    <a:solidFill>
                      <a:srgbClr val="000000"/>
                    </a:solidFill>
                  </a:rPr>
                  <a:t>)</a:t>
                </a:r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8" name="Line 129"/>
              <p:cNvSpPr>
                <a:spLocks noChangeShapeType="1"/>
              </p:cNvSpPr>
              <p:nvPr/>
            </p:nvSpPr>
            <p:spPr bwMode="auto">
              <a:xfrm flipV="1">
                <a:off x="1584" y="768"/>
                <a:ext cx="1" cy="7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9" name="Line 130"/>
              <p:cNvSpPr>
                <a:spLocks noChangeShapeType="1"/>
              </p:cNvSpPr>
              <p:nvPr/>
            </p:nvSpPr>
            <p:spPr bwMode="auto">
              <a:xfrm>
                <a:off x="1584" y="139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0" name="Line 131"/>
              <p:cNvSpPr>
                <a:spLocks noChangeShapeType="1"/>
              </p:cNvSpPr>
              <p:nvPr/>
            </p:nvSpPr>
            <p:spPr bwMode="auto">
              <a:xfrm>
                <a:off x="1584" y="12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1" name="Line 132"/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2" name="Line 133"/>
              <p:cNvSpPr>
                <a:spLocks noChangeShapeType="1"/>
              </p:cNvSpPr>
              <p:nvPr/>
            </p:nvSpPr>
            <p:spPr bwMode="auto">
              <a:xfrm>
                <a:off x="1584" y="92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3" name="Line 134"/>
              <p:cNvSpPr>
                <a:spLocks noChangeShapeType="1"/>
              </p:cNvSpPr>
              <p:nvPr/>
            </p:nvSpPr>
            <p:spPr bwMode="auto">
              <a:xfrm>
                <a:off x="1584" y="151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4" name="Line 135"/>
              <p:cNvSpPr>
                <a:spLocks noChangeShapeType="1"/>
              </p:cNvSpPr>
              <p:nvPr/>
            </p:nvSpPr>
            <p:spPr bwMode="auto">
              <a:xfrm>
                <a:off x="1584" y="148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5" name="Line 136"/>
              <p:cNvSpPr>
                <a:spLocks noChangeShapeType="1"/>
              </p:cNvSpPr>
              <p:nvPr/>
            </p:nvSpPr>
            <p:spPr bwMode="auto">
              <a:xfrm>
                <a:off x="1584" y="145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6" name="Line 137"/>
              <p:cNvSpPr>
                <a:spLocks noChangeShapeType="1"/>
              </p:cNvSpPr>
              <p:nvPr/>
            </p:nvSpPr>
            <p:spPr bwMode="auto">
              <a:xfrm>
                <a:off x="1584" y="142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7" name="Line 138"/>
              <p:cNvSpPr>
                <a:spLocks noChangeShapeType="1"/>
              </p:cNvSpPr>
              <p:nvPr/>
            </p:nvSpPr>
            <p:spPr bwMode="auto">
              <a:xfrm>
                <a:off x="1584" y="135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8" name="Line 139"/>
              <p:cNvSpPr>
                <a:spLocks noChangeShapeType="1"/>
              </p:cNvSpPr>
              <p:nvPr/>
            </p:nvSpPr>
            <p:spPr bwMode="auto">
              <a:xfrm>
                <a:off x="1584" y="132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9" name="Line 140"/>
              <p:cNvSpPr>
                <a:spLocks noChangeShapeType="1"/>
              </p:cNvSpPr>
              <p:nvPr/>
            </p:nvSpPr>
            <p:spPr bwMode="auto">
              <a:xfrm>
                <a:off x="1584" y="129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0" name="Line 141"/>
              <p:cNvSpPr>
                <a:spLocks noChangeShapeType="1"/>
              </p:cNvSpPr>
              <p:nvPr/>
            </p:nvSpPr>
            <p:spPr bwMode="auto">
              <a:xfrm>
                <a:off x="1584" y="126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1" name="Line 142"/>
              <p:cNvSpPr>
                <a:spLocks noChangeShapeType="1"/>
              </p:cNvSpPr>
              <p:nvPr/>
            </p:nvSpPr>
            <p:spPr bwMode="auto">
              <a:xfrm>
                <a:off x="1584" y="120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2" name="Line 143"/>
              <p:cNvSpPr>
                <a:spLocks noChangeShapeType="1"/>
              </p:cNvSpPr>
              <p:nvPr/>
            </p:nvSpPr>
            <p:spPr bwMode="auto">
              <a:xfrm>
                <a:off x="1584" y="117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3" name="Line 144"/>
              <p:cNvSpPr>
                <a:spLocks noChangeShapeType="1"/>
              </p:cNvSpPr>
              <p:nvPr/>
            </p:nvSpPr>
            <p:spPr bwMode="auto">
              <a:xfrm>
                <a:off x="1584" y="114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4" name="Line 145"/>
              <p:cNvSpPr>
                <a:spLocks noChangeShapeType="1"/>
              </p:cNvSpPr>
              <p:nvPr/>
            </p:nvSpPr>
            <p:spPr bwMode="auto">
              <a:xfrm>
                <a:off x="1584" y="111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5" name="Line 146"/>
              <p:cNvSpPr>
                <a:spLocks noChangeShapeType="1"/>
              </p:cNvSpPr>
              <p:nvPr/>
            </p:nvSpPr>
            <p:spPr bwMode="auto">
              <a:xfrm>
                <a:off x="1584" y="104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6" name="Line 147"/>
              <p:cNvSpPr>
                <a:spLocks noChangeShapeType="1"/>
              </p:cNvSpPr>
              <p:nvPr/>
            </p:nvSpPr>
            <p:spPr bwMode="auto">
              <a:xfrm>
                <a:off x="1584" y="101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7" name="Line 148"/>
              <p:cNvSpPr>
                <a:spLocks noChangeShapeType="1"/>
              </p:cNvSpPr>
              <p:nvPr/>
            </p:nvSpPr>
            <p:spPr bwMode="auto">
              <a:xfrm>
                <a:off x="1584" y="98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8" name="Line 149"/>
              <p:cNvSpPr>
                <a:spLocks noChangeShapeType="1"/>
              </p:cNvSpPr>
              <p:nvPr/>
            </p:nvSpPr>
            <p:spPr bwMode="auto">
              <a:xfrm>
                <a:off x="1584" y="95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9" name="Line 150"/>
              <p:cNvSpPr>
                <a:spLocks noChangeShapeType="1"/>
              </p:cNvSpPr>
              <p:nvPr/>
            </p:nvSpPr>
            <p:spPr bwMode="auto">
              <a:xfrm>
                <a:off x="1584" y="89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0" name="Line 151"/>
              <p:cNvSpPr>
                <a:spLocks noChangeShapeType="1"/>
              </p:cNvSpPr>
              <p:nvPr/>
            </p:nvSpPr>
            <p:spPr bwMode="auto">
              <a:xfrm>
                <a:off x="1584" y="86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1" name="Line 152"/>
              <p:cNvSpPr>
                <a:spLocks noChangeShapeType="1"/>
              </p:cNvSpPr>
              <p:nvPr/>
            </p:nvSpPr>
            <p:spPr bwMode="auto">
              <a:xfrm>
                <a:off x="1584" y="83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2" name="Line 153"/>
              <p:cNvSpPr>
                <a:spLocks noChangeShapeType="1"/>
              </p:cNvSpPr>
              <p:nvPr/>
            </p:nvSpPr>
            <p:spPr bwMode="auto">
              <a:xfrm>
                <a:off x="1584" y="79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3" name="Rectangle 154"/>
              <p:cNvSpPr>
                <a:spLocks noChangeArrowheads="1"/>
              </p:cNvSpPr>
              <p:nvPr/>
            </p:nvSpPr>
            <p:spPr bwMode="auto">
              <a:xfrm>
                <a:off x="1472" y="1502"/>
                <a:ext cx="7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-3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4" name="Rectangle 155"/>
              <p:cNvSpPr>
                <a:spLocks noChangeArrowheads="1"/>
              </p:cNvSpPr>
              <p:nvPr/>
            </p:nvSpPr>
            <p:spPr bwMode="auto">
              <a:xfrm>
                <a:off x="1472" y="1346"/>
                <a:ext cx="7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-2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5" name="Rectangle 156"/>
              <p:cNvSpPr>
                <a:spLocks noChangeArrowheads="1"/>
              </p:cNvSpPr>
              <p:nvPr/>
            </p:nvSpPr>
            <p:spPr bwMode="auto">
              <a:xfrm>
                <a:off x="1472" y="1190"/>
                <a:ext cx="7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-1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6" name="Rectangle 157"/>
              <p:cNvSpPr>
                <a:spLocks noChangeArrowheads="1"/>
              </p:cNvSpPr>
              <p:nvPr/>
            </p:nvSpPr>
            <p:spPr bwMode="auto">
              <a:xfrm>
                <a:off x="1499" y="1034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0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7" name="Rectangle 158"/>
              <p:cNvSpPr>
                <a:spLocks noChangeArrowheads="1"/>
              </p:cNvSpPr>
              <p:nvPr/>
            </p:nvSpPr>
            <p:spPr bwMode="auto">
              <a:xfrm>
                <a:off x="1499" y="879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1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8" name="Rectangle 159"/>
              <p:cNvSpPr>
                <a:spLocks noChangeArrowheads="1"/>
              </p:cNvSpPr>
              <p:nvPr/>
            </p:nvSpPr>
            <p:spPr bwMode="auto">
              <a:xfrm>
                <a:off x="1499" y="723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9" name="Line 160"/>
              <p:cNvSpPr>
                <a:spLocks noChangeShapeType="1"/>
              </p:cNvSpPr>
              <p:nvPr/>
            </p:nvSpPr>
            <p:spPr bwMode="auto">
              <a:xfrm flipV="1">
                <a:off x="4464" y="768"/>
                <a:ext cx="1" cy="7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0" name="Line 161"/>
              <p:cNvSpPr>
                <a:spLocks noChangeShapeType="1"/>
              </p:cNvSpPr>
              <p:nvPr/>
            </p:nvSpPr>
            <p:spPr bwMode="auto">
              <a:xfrm flipH="1">
                <a:off x="4435" y="1390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1" name="Line 162"/>
              <p:cNvSpPr>
                <a:spLocks noChangeShapeType="1"/>
              </p:cNvSpPr>
              <p:nvPr/>
            </p:nvSpPr>
            <p:spPr bwMode="auto">
              <a:xfrm flipH="1">
                <a:off x="4435" y="12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2" name="Line 163"/>
              <p:cNvSpPr>
                <a:spLocks noChangeShapeType="1"/>
              </p:cNvSpPr>
              <p:nvPr/>
            </p:nvSpPr>
            <p:spPr bwMode="auto">
              <a:xfrm flipH="1">
                <a:off x="4435" y="107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3" name="Line 164"/>
              <p:cNvSpPr>
                <a:spLocks noChangeShapeType="1"/>
              </p:cNvSpPr>
              <p:nvPr/>
            </p:nvSpPr>
            <p:spPr bwMode="auto">
              <a:xfrm flipH="1">
                <a:off x="4435" y="92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4" name="Line 165"/>
              <p:cNvSpPr>
                <a:spLocks noChangeShapeType="1"/>
              </p:cNvSpPr>
              <p:nvPr/>
            </p:nvSpPr>
            <p:spPr bwMode="auto">
              <a:xfrm flipH="1">
                <a:off x="4446" y="1515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5" name="Line 166"/>
              <p:cNvSpPr>
                <a:spLocks noChangeShapeType="1"/>
              </p:cNvSpPr>
              <p:nvPr/>
            </p:nvSpPr>
            <p:spPr bwMode="auto">
              <a:xfrm flipH="1">
                <a:off x="4446" y="1483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6" name="Line 167"/>
              <p:cNvSpPr>
                <a:spLocks noChangeShapeType="1"/>
              </p:cNvSpPr>
              <p:nvPr/>
            </p:nvSpPr>
            <p:spPr bwMode="auto">
              <a:xfrm flipH="1">
                <a:off x="4446" y="1452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7" name="Line 168"/>
              <p:cNvSpPr>
                <a:spLocks noChangeShapeType="1"/>
              </p:cNvSpPr>
              <p:nvPr/>
            </p:nvSpPr>
            <p:spPr bwMode="auto">
              <a:xfrm flipH="1">
                <a:off x="4446" y="142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8" name="Line 169"/>
              <p:cNvSpPr>
                <a:spLocks noChangeShapeType="1"/>
              </p:cNvSpPr>
              <p:nvPr/>
            </p:nvSpPr>
            <p:spPr bwMode="auto">
              <a:xfrm flipH="1">
                <a:off x="4446" y="1359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9" name="Line 170"/>
              <p:cNvSpPr>
                <a:spLocks noChangeShapeType="1"/>
              </p:cNvSpPr>
              <p:nvPr/>
            </p:nvSpPr>
            <p:spPr bwMode="auto">
              <a:xfrm flipH="1">
                <a:off x="4446" y="1328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0" name="Line 171"/>
              <p:cNvSpPr>
                <a:spLocks noChangeShapeType="1"/>
              </p:cNvSpPr>
              <p:nvPr/>
            </p:nvSpPr>
            <p:spPr bwMode="auto">
              <a:xfrm flipH="1">
                <a:off x="4446" y="1297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1" name="Line 172"/>
              <p:cNvSpPr>
                <a:spLocks noChangeShapeType="1"/>
              </p:cNvSpPr>
              <p:nvPr/>
            </p:nvSpPr>
            <p:spPr bwMode="auto">
              <a:xfrm flipH="1">
                <a:off x="4446" y="1266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2" name="Line 173"/>
              <p:cNvSpPr>
                <a:spLocks noChangeShapeType="1"/>
              </p:cNvSpPr>
              <p:nvPr/>
            </p:nvSpPr>
            <p:spPr bwMode="auto">
              <a:xfrm flipH="1">
                <a:off x="4446" y="120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3" name="Line 174"/>
              <p:cNvSpPr>
                <a:spLocks noChangeShapeType="1"/>
              </p:cNvSpPr>
              <p:nvPr/>
            </p:nvSpPr>
            <p:spPr bwMode="auto">
              <a:xfrm flipH="1">
                <a:off x="4446" y="1172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4" name="Line 175"/>
              <p:cNvSpPr>
                <a:spLocks noChangeShapeType="1"/>
              </p:cNvSpPr>
              <p:nvPr/>
            </p:nvSpPr>
            <p:spPr bwMode="auto">
              <a:xfrm flipH="1">
                <a:off x="4446" y="114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5" name="Line 176"/>
              <p:cNvSpPr>
                <a:spLocks noChangeShapeType="1"/>
              </p:cNvSpPr>
              <p:nvPr/>
            </p:nvSpPr>
            <p:spPr bwMode="auto">
              <a:xfrm flipH="1">
                <a:off x="4446" y="1110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6" name="Line 177"/>
              <p:cNvSpPr>
                <a:spLocks noChangeShapeType="1"/>
              </p:cNvSpPr>
              <p:nvPr/>
            </p:nvSpPr>
            <p:spPr bwMode="auto">
              <a:xfrm flipH="1">
                <a:off x="4446" y="1047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7" name="Line 178"/>
              <p:cNvSpPr>
                <a:spLocks noChangeShapeType="1"/>
              </p:cNvSpPr>
              <p:nvPr/>
            </p:nvSpPr>
            <p:spPr bwMode="auto">
              <a:xfrm flipH="1">
                <a:off x="4446" y="1016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8" name="Line 179"/>
              <p:cNvSpPr>
                <a:spLocks noChangeShapeType="1"/>
              </p:cNvSpPr>
              <p:nvPr/>
            </p:nvSpPr>
            <p:spPr bwMode="auto">
              <a:xfrm flipH="1">
                <a:off x="4446" y="985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9" name="Line 180"/>
              <p:cNvSpPr>
                <a:spLocks noChangeShapeType="1"/>
              </p:cNvSpPr>
              <p:nvPr/>
            </p:nvSpPr>
            <p:spPr bwMode="auto">
              <a:xfrm flipH="1">
                <a:off x="4446" y="954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0" name="Line 181"/>
              <p:cNvSpPr>
                <a:spLocks noChangeShapeType="1"/>
              </p:cNvSpPr>
              <p:nvPr/>
            </p:nvSpPr>
            <p:spPr bwMode="auto">
              <a:xfrm flipH="1">
                <a:off x="4446" y="892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1" name="Line 182"/>
              <p:cNvSpPr>
                <a:spLocks noChangeShapeType="1"/>
              </p:cNvSpPr>
              <p:nvPr/>
            </p:nvSpPr>
            <p:spPr bwMode="auto">
              <a:xfrm flipH="1">
                <a:off x="4446" y="861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2" name="Line 183"/>
              <p:cNvSpPr>
                <a:spLocks noChangeShapeType="1"/>
              </p:cNvSpPr>
              <p:nvPr/>
            </p:nvSpPr>
            <p:spPr bwMode="auto">
              <a:xfrm flipH="1">
                <a:off x="4446" y="830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3" name="Line 184"/>
              <p:cNvSpPr>
                <a:spLocks noChangeShapeType="1"/>
              </p:cNvSpPr>
              <p:nvPr/>
            </p:nvSpPr>
            <p:spPr bwMode="auto">
              <a:xfrm flipH="1">
                <a:off x="4446" y="799"/>
                <a:ext cx="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4" name="Line 185"/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525" name="Group 186"/>
            <p:cNvGrpSpPr>
              <a:grpSpLocks/>
            </p:cNvGrpSpPr>
            <p:nvPr/>
          </p:nvGrpSpPr>
          <p:grpSpPr bwMode="auto">
            <a:xfrm>
              <a:off x="3276600" y="1295400"/>
              <a:ext cx="4573588" cy="4008438"/>
              <a:chOff x="1583" y="843"/>
              <a:chExt cx="2881" cy="2525"/>
            </a:xfrm>
          </p:grpSpPr>
          <p:sp>
            <p:nvSpPr>
              <p:cNvPr id="526" name="Freeform 187"/>
              <p:cNvSpPr>
                <a:spLocks/>
              </p:cNvSpPr>
              <p:nvPr/>
            </p:nvSpPr>
            <p:spPr bwMode="auto">
              <a:xfrm flipV="1">
                <a:off x="1583" y="2173"/>
                <a:ext cx="2880" cy="1195"/>
              </a:xfrm>
              <a:custGeom>
                <a:avLst/>
                <a:gdLst>
                  <a:gd name="T0" fmla="*/ 25 w 5000"/>
                  <a:gd name="T1" fmla="*/ 5 h 2075"/>
                  <a:gd name="T2" fmla="*/ 58 w 5000"/>
                  <a:gd name="T3" fmla="*/ 5 h 2075"/>
                  <a:gd name="T4" fmla="*/ 91 w 5000"/>
                  <a:gd name="T5" fmla="*/ 5 h 2075"/>
                  <a:gd name="T6" fmla="*/ 124 w 5000"/>
                  <a:gd name="T7" fmla="*/ 5 h 2075"/>
                  <a:gd name="T8" fmla="*/ 158 w 5000"/>
                  <a:gd name="T9" fmla="*/ 5 h 2075"/>
                  <a:gd name="T10" fmla="*/ 191 w 5000"/>
                  <a:gd name="T11" fmla="*/ 5 h 2075"/>
                  <a:gd name="T12" fmla="*/ 223 w 5000"/>
                  <a:gd name="T13" fmla="*/ 5 h 2075"/>
                  <a:gd name="T14" fmla="*/ 257 w 5000"/>
                  <a:gd name="T15" fmla="*/ 5 h 2075"/>
                  <a:gd name="T16" fmla="*/ 290 w 5000"/>
                  <a:gd name="T17" fmla="*/ 5 h 2075"/>
                  <a:gd name="T18" fmla="*/ 324 w 5000"/>
                  <a:gd name="T19" fmla="*/ 5 h 2075"/>
                  <a:gd name="T20" fmla="*/ 357 w 5000"/>
                  <a:gd name="T21" fmla="*/ 14 h 2075"/>
                  <a:gd name="T22" fmla="*/ 389 w 5000"/>
                  <a:gd name="T23" fmla="*/ 16 h 2075"/>
                  <a:gd name="T24" fmla="*/ 423 w 5000"/>
                  <a:gd name="T25" fmla="*/ 18 h 2075"/>
                  <a:gd name="T26" fmla="*/ 456 w 5000"/>
                  <a:gd name="T27" fmla="*/ 21 h 2075"/>
                  <a:gd name="T28" fmla="*/ 489 w 5000"/>
                  <a:gd name="T29" fmla="*/ 26 h 2075"/>
                  <a:gd name="T30" fmla="*/ 522 w 5000"/>
                  <a:gd name="T31" fmla="*/ 33 h 2075"/>
                  <a:gd name="T32" fmla="*/ 556 w 5000"/>
                  <a:gd name="T33" fmla="*/ 43 h 2075"/>
                  <a:gd name="T34" fmla="*/ 589 w 5000"/>
                  <a:gd name="T35" fmla="*/ 58 h 2075"/>
                  <a:gd name="T36" fmla="*/ 622 w 5000"/>
                  <a:gd name="T37" fmla="*/ 79 h 2075"/>
                  <a:gd name="T38" fmla="*/ 655 w 5000"/>
                  <a:gd name="T39" fmla="*/ 114 h 2075"/>
                  <a:gd name="T40" fmla="*/ 688 w 5000"/>
                  <a:gd name="T41" fmla="*/ 169 h 2075"/>
                  <a:gd name="T42" fmla="*/ 722 w 5000"/>
                  <a:gd name="T43" fmla="*/ 259 h 2075"/>
                  <a:gd name="T44" fmla="*/ 755 w 5000"/>
                  <a:gd name="T45" fmla="*/ 391 h 2075"/>
                  <a:gd name="T46" fmla="*/ 787 w 5000"/>
                  <a:gd name="T47" fmla="*/ 553 h 2075"/>
                  <a:gd name="T48" fmla="*/ 821 w 5000"/>
                  <a:gd name="T49" fmla="*/ 672 h 2075"/>
                  <a:gd name="T50" fmla="*/ 854 w 5000"/>
                  <a:gd name="T51" fmla="*/ 678 h 2075"/>
                  <a:gd name="T52" fmla="*/ 888 w 5000"/>
                  <a:gd name="T53" fmla="*/ 620 h 2075"/>
                  <a:gd name="T54" fmla="*/ 920 w 5000"/>
                  <a:gd name="T55" fmla="*/ 519 h 2075"/>
                  <a:gd name="T56" fmla="*/ 953 w 5000"/>
                  <a:gd name="T57" fmla="*/ 380 h 2075"/>
                  <a:gd name="T58" fmla="*/ 987 w 5000"/>
                  <a:gd name="T59" fmla="*/ 253 h 2075"/>
                  <a:gd name="T60" fmla="*/ 1020 w 5000"/>
                  <a:gd name="T61" fmla="*/ 165 h 2075"/>
                  <a:gd name="T62" fmla="*/ 1053 w 5000"/>
                  <a:gd name="T63" fmla="*/ 110 h 2075"/>
                  <a:gd name="T64" fmla="*/ 1086 w 5000"/>
                  <a:gd name="T65" fmla="*/ 75 h 2075"/>
                  <a:gd name="T66" fmla="*/ 1120 w 5000"/>
                  <a:gd name="T67" fmla="*/ 54 h 2075"/>
                  <a:gd name="T68" fmla="*/ 1153 w 5000"/>
                  <a:gd name="T69" fmla="*/ 39 h 2075"/>
                  <a:gd name="T70" fmla="*/ 1186 w 5000"/>
                  <a:gd name="T71" fmla="*/ 29 h 2075"/>
                  <a:gd name="T72" fmla="*/ 1219 w 5000"/>
                  <a:gd name="T73" fmla="*/ 22 h 2075"/>
                  <a:gd name="T74" fmla="*/ 1252 w 5000"/>
                  <a:gd name="T75" fmla="*/ 18 h 2075"/>
                  <a:gd name="T76" fmla="*/ 1285 w 5000"/>
                  <a:gd name="T77" fmla="*/ 14 h 2075"/>
                  <a:gd name="T78" fmla="*/ 1319 w 5000"/>
                  <a:gd name="T79" fmla="*/ 12 h 2075"/>
                  <a:gd name="T80" fmla="*/ 1352 w 5000"/>
                  <a:gd name="T81" fmla="*/ 0 h 2075"/>
                  <a:gd name="T82" fmla="*/ 1385 w 5000"/>
                  <a:gd name="T83" fmla="*/ 0 h 2075"/>
                  <a:gd name="T84" fmla="*/ 1418 w 5000"/>
                  <a:gd name="T85" fmla="*/ 0 h 2075"/>
                  <a:gd name="T86" fmla="*/ 1452 w 5000"/>
                  <a:gd name="T87" fmla="*/ 0 h 2075"/>
                  <a:gd name="T88" fmla="*/ 1484 w 5000"/>
                  <a:gd name="T89" fmla="*/ 0 h 2075"/>
                  <a:gd name="T90" fmla="*/ 1518 w 5000"/>
                  <a:gd name="T91" fmla="*/ 0 h 2075"/>
                  <a:gd name="T92" fmla="*/ 1551 w 5000"/>
                  <a:gd name="T93" fmla="*/ 0 h 2075"/>
                  <a:gd name="T94" fmla="*/ 1584 w 5000"/>
                  <a:gd name="T95" fmla="*/ 0 h 2075"/>
                  <a:gd name="T96" fmla="*/ 1617 w 5000"/>
                  <a:gd name="T97" fmla="*/ 0 h 2075"/>
                  <a:gd name="T98" fmla="*/ 1651 w 5000"/>
                  <a:gd name="T99" fmla="*/ 0 h 20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0"/>
                  <a:gd name="T151" fmla="*/ 0 h 2075"/>
                  <a:gd name="T152" fmla="*/ 5000 w 5000"/>
                  <a:gd name="T153" fmla="*/ 2075 h 207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0" h="2075">
                    <a:moveTo>
                      <a:pt x="0" y="14"/>
                    </a:moveTo>
                    <a:lnTo>
                      <a:pt x="25" y="14"/>
                    </a:lnTo>
                    <a:lnTo>
                      <a:pt x="49" y="14"/>
                    </a:lnTo>
                    <a:lnTo>
                      <a:pt x="75" y="14"/>
                    </a:lnTo>
                    <a:lnTo>
                      <a:pt x="99" y="14"/>
                    </a:lnTo>
                    <a:lnTo>
                      <a:pt x="125" y="14"/>
                    </a:lnTo>
                    <a:lnTo>
                      <a:pt x="149" y="14"/>
                    </a:lnTo>
                    <a:lnTo>
                      <a:pt x="175" y="14"/>
                    </a:lnTo>
                    <a:lnTo>
                      <a:pt x="199" y="14"/>
                    </a:lnTo>
                    <a:lnTo>
                      <a:pt x="224" y="14"/>
                    </a:lnTo>
                    <a:lnTo>
                      <a:pt x="250" y="14"/>
                    </a:lnTo>
                    <a:lnTo>
                      <a:pt x="274" y="14"/>
                    </a:lnTo>
                    <a:lnTo>
                      <a:pt x="300" y="14"/>
                    </a:lnTo>
                    <a:lnTo>
                      <a:pt x="324" y="14"/>
                    </a:lnTo>
                    <a:lnTo>
                      <a:pt x="350" y="14"/>
                    </a:lnTo>
                    <a:lnTo>
                      <a:pt x="374" y="14"/>
                    </a:lnTo>
                    <a:lnTo>
                      <a:pt x="400" y="14"/>
                    </a:lnTo>
                    <a:lnTo>
                      <a:pt x="425" y="14"/>
                    </a:lnTo>
                    <a:lnTo>
                      <a:pt x="449" y="14"/>
                    </a:lnTo>
                    <a:lnTo>
                      <a:pt x="475" y="14"/>
                    </a:lnTo>
                    <a:lnTo>
                      <a:pt x="499" y="14"/>
                    </a:lnTo>
                    <a:lnTo>
                      <a:pt x="525" y="14"/>
                    </a:lnTo>
                    <a:lnTo>
                      <a:pt x="549" y="14"/>
                    </a:lnTo>
                    <a:lnTo>
                      <a:pt x="575" y="14"/>
                    </a:lnTo>
                    <a:lnTo>
                      <a:pt x="599" y="14"/>
                    </a:lnTo>
                    <a:lnTo>
                      <a:pt x="625" y="14"/>
                    </a:lnTo>
                    <a:lnTo>
                      <a:pt x="650" y="14"/>
                    </a:lnTo>
                    <a:lnTo>
                      <a:pt x="674" y="14"/>
                    </a:lnTo>
                    <a:lnTo>
                      <a:pt x="700" y="14"/>
                    </a:lnTo>
                    <a:lnTo>
                      <a:pt x="724" y="14"/>
                    </a:lnTo>
                    <a:lnTo>
                      <a:pt x="750" y="14"/>
                    </a:lnTo>
                    <a:lnTo>
                      <a:pt x="774" y="14"/>
                    </a:lnTo>
                    <a:lnTo>
                      <a:pt x="800" y="14"/>
                    </a:lnTo>
                    <a:lnTo>
                      <a:pt x="824" y="14"/>
                    </a:lnTo>
                    <a:lnTo>
                      <a:pt x="849" y="14"/>
                    </a:lnTo>
                    <a:lnTo>
                      <a:pt x="875" y="14"/>
                    </a:lnTo>
                    <a:lnTo>
                      <a:pt x="899" y="14"/>
                    </a:lnTo>
                    <a:lnTo>
                      <a:pt x="925" y="14"/>
                    </a:lnTo>
                    <a:lnTo>
                      <a:pt x="949" y="14"/>
                    </a:lnTo>
                    <a:lnTo>
                      <a:pt x="975" y="14"/>
                    </a:lnTo>
                    <a:lnTo>
                      <a:pt x="999" y="38"/>
                    </a:lnTo>
                    <a:lnTo>
                      <a:pt x="1025" y="39"/>
                    </a:lnTo>
                    <a:lnTo>
                      <a:pt x="1050" y="40"/>
                    </a:lnTo>
                    <a:lnTo>
                      <a:pt x="1074" y="41"/>
                    </a:lnTo>
                    <a:lnTo>
                      <a:pt x="1100" y="43"/>
                    </a:lnTo>
                    <a:lnTo>
                      <a:pt x="1124" y="44"/>
                    </a:lnTo>
                    <a:lnTo>
                      <a:pt x="1150" y="46"/>
                    </a:lnTo>
                    <a:lnTo>
                      <a:pt x="1174" y="47"/>
                    </a:lnTo>
                    <a:lnTo>
                      <a:pt x="1200" y="49"/>
                    </a:lnTo>
                    <a:lnTo>
                      <a:pt x="1224" y="51"/>
                    </a:lnTo>
                    <a:lnTo>
                      <a:pt x="1250" y="53"/>
                    </a:lnTo>
                    <a:lnTo>
                      <a:pt x="1275" y="55"/>
                    </a:lnTo>
                    <a:lnTo>
                      <a:pt x="1299" y="57"/>
                    </a:lnTo>
                    <a:lnTo>
                      <a:pt x="1325" y="60"/>
                    </a:lnTo>
                    <a:lnTo>
                      <a:pt x="1349" y="63"/>
                    </a:lnTo>
                    <a:lnTo>
                      <a:pt x="1375" y="65"/>
                    </a:lnTo>
                    <a:lnTo>
                      <a:pt x="1399" y="69"/>
                    </a:lnTo>
                    <a:lnTo>
                      <a:pt x="1425" y="72"/>
                    </a:lnTo>
                    <a:lnTo>
                      <a:pt x="1449" y="76"/>
                    </a:lnTo>
                    <a:lnTo>
                      <a:pt x="1474" y="80"/>
                    </a:lnTo>
                    <a:lnTo>
                      <a:pt x="1500" y="84"/>
                    </a:lnTo>
                    <a:lnTo>
                      <a:pt x="1524" y="89"/>
                    </a:lnTo>
                    <a:lnTo>
                      <a:pt x="1550" y="94"/>
                    </a:lnTo>
                    <a:lnTo>
                      <a:pt x="1574" y="100"/>
                    </a:lnTo>
                    <a:lnTo>
                      <a:pt x="1600" y="106"/>
                    </a:lnTo>
                    <a:lnTo>
                      <a:pt x="1624" y="113"/>
                    </a:lnTo>
                    <a:lnTo>
                      <a:pt x="1650" y="121"/>
                    </a:lnTo>
                    <a:lnTo>
                      <a:pt x="1675" y="129"/>
                    </a:lnTo>
                    <a:lnTo>
                      <a:pt x="1699" y="139"/>
                    </a:lnTo>
                    <a:lnTo>
                      <a:pt x="1725" y="149"/>
                    </a:lnTo>
                    <a:lnTo>
                      <a:pt x="1749" y="160"/>
                    </a:lnTo>
                    <a:lnTo>
                      <a:pt x="1775" y="173"/>
                    </a:lnTo>
                    <a:lnTo>
                      <a:pt x="1799" y="187"/>
                    </a:lnTo>
                    <a:lnTo>
                      <a:pt x="1825" y="202"/>
                    </a:lnTo>
                    <a:lnTo>
                      <a:pt x="1849" y="220"/>
                    </a:lnTo>
                    <a:lnTo>
                      <a:pt x="1875" y="239"/>
                    </a:lnTo>
                    <a:lnTo>
                      <a:pt x="1900" y="261"/>
                    </a:lnTo>
                    <a:lnTo>
                      <a:pt x="1924" y="285"/>
                    </a:lnTo>
                    <a:lnTo>
                      <a:pt x="1950" y="313"/>
                    </a:lnTo>
                    <a:lnTo>
                      <a:pt x="1974" y="343"/>
                    </a:lnTo>
                    <a:lnTo>
                      <a:pt x="2000" y="378"/>
                    </a:lnTo>
                    <a:lnTo>
                      <a:pt x="2024" y="417"/>
                    </a:lnTo>
                    <a:lnTo>
                      <a:pt x="2050" y="461"/>
                    </a:lnTo>
                    <a:lnTo>
                      <a:pt x="2074" y="511"/>
                    </a:lnTo>
                    <a:lnTo>
                      <a:pt x="2099" y="567"/>
                    </a:lnTo>
                    <a:lnTo>
                      <a:pt x="2125" y="630"/>
                    </a:lnTo>
                    <a:lnTo>
                      <a:pt x="2149" y="700"/>
                    </a:lnTo>
                    <a:lnTo>
                      <a:pt x="2175" y="779"/>
                    </a:lnTo>
                    <a:lnTo>
                      <a:pt x="2199" y="866"/>
                    </a:lnTo>
                    <a:lnTo>
                      <a:pt x="2225" y="962"/>
                    </a:lnTo>
                    <a:lnTo>
                      <a:pt x="2249" y="1066"/>
                    </a:lnTo>
                    <a:lnTo>
                      <a:pt x="2275" y="1179"/>
                    </a:lnTo>
                    <a:lnTo>
                      <a:pt x="2300" y="1298"/>
                    </a:lnTo>
                    <a:lnTo>
                      <a:pt x="2324" y="1421"/>
                    </a:lnTo>
                    <a:lnTo>
                      <a:pt x="2350" y="1546"/>
                    </a:lnTo>
                    <a:lnTo>
                      <a:pt x="2374" y="1668"/>
                    </a:lnTo>
                    <a:lnTo>
                      <a:pt x="2400" y="1781"/>
                    </a:lnTo>
                    <a:lnTo>
                      <a:pt x="2424" y="1882"/>
                    </a:lnTo>
                    <a:lnTo>
                      <a:pt x="2450" y="1964"/>
                    </a:lnTo>
                    <a:lnTo>
                      <a:pt x="2474" y="2025"/>
                    </a:lnTo>
                    <a:lnTo>
                      <a:pt x="2500" y="2062"/>
                    </a:lnTo>
                    <a:lnTo>
                      <a:pt x="2525" y="2075"/>
                    </a:lnTo>
                    <a:lnTo>
                      <a:pt x="2549" y="2068"/>
                    </a:lnTo>
                    <a:lnTo>
                      <a:pt x="2575" y="2045"/>
                    </a:lnTo>
                    <a:lnTo>
                      <a:pt x="2599" y="2011"/>
                    </a:lnTo>
                    <a:lnTo>
                      <a:pt x="2625" y="1969"/>
                    </a:lnTo>
                    <a:lnTo>
                      <a:pt x="2649" y="1922"/>
                    </a:lnTo>
                    <a:lnTo>
                      <a:pt x="2675" y="1868"/>
                    </a:lnTo>
                    <a:lnTo>
                      <a:pt x="2699" y="1808"/>
                    </a:lnTo>
                    <a:lnTo>
                      <a:pt x="2724" y="1738"/>
                    </a:lnTo>
                    <a:lnTo>
                      <a:pt x="2750" y="1658"/>
                    </a:lnTo>
                    <a:lnTo>
                      <a:pt x="2774" y="1567"/>
                    </a:lnTo>
                    <a:lnTo>
                      <a:pt x="2800" y="1467"/>
                    </a:lnTo>
                    <a:lnTo>
                      <a:pt x="2824" y="1362"/>
                    </a:lnTo>
                    <a:lnTo>
                      <a:pt x="2850" y="1253"/>
                    </a:lnTo>
                    <a:lnTo>
                      <a:pt x="2874" y="1145"/>
                    </a:lnTo>
                    <a:lnTo>
                      <a:pt x="2900" y="1040"/>
                    </a:lnTo>
                    <a:lnTo>
                      <a:pt x="2925" y="941"/>
                    </a:lnTo>
                    <a:lnTo>
                      <a:pt x="2949" y="848"/>
                    </a:lnTo>
                    <a:lnTo>
                      <a:pt x="2975" y="763"/>
                    </a:lnTo>
                    <a:lnTo>
                      <a:pt x="2999" y="686"/>
                    </a:lnTo>
                    <a:lnTo>
                      <a:pt x="3025" y="616"/>
                    </a:lnTo>
                    <a:lnTo>
                      <a:pt x="3049" y="554"/>
                    </a:lnTo>
                    <a:lnTo>
                      <a:pt x="3075" y="498"/>
                    </a:lnTo>
                    <a:lnTo>
                      <a:pt x="3099" y="449"/>
                    </a:lnTo>
                    <a:lnTo>
                      <a:pt x="3125" y="405"/>
                    </a:lnTo>
                    <a:lnTo>
                      <a:pt x="3150" y="365"/>
                    </a:lnTo>
                    <a:lnTo>
                      <a:pt x="3174" y="331"/>
                    </a:lnTo>
                    <a:lnTo>
                      <a:pt x="3200" y="300"/>
                    </a:lnTo>
                    <a:lnTo>
                      <a:pt x="3224" y="273"/>
                    </a:lnTo>
                    <a:lnTo>
                      <a:pt x="3250" y="248"/>
                    </a:lnTo>
                    <a:lnTo>
                      <a:pt x="3274" y="227"/>
                    </a:lnTo>
                    <a:lnTo>
                      <a:pt x="3300" y="207"/>
                    </a:lnTo>
                    <a:lnTo>
                      <a:pt x="3324" y="190"/>
                    </a:lnTo>
                    <a:lnTo>
                      <a:pt x="3350" y="175"/>
                    </a:lnTo>
                    <a:lnTo>
                      <a:pt x="3375" y="161"/>
                    </a:lnTo>
                    <a:lnTo>
                      <a:pt x="3399" y="148"/>
                    </a:lnTo>
                    <a:lnTo>
                      <a:pt x="3425" y="137"/>
                    </a:lnTo>
                    <a:lnTo>
                      <a:pt x="3449" y="127"/>
                    </a:lnTo>
                    <a:lnTo>
                      <a:pt x="3475" y="117"/>
                    </a:lnTo>
                    <a:lnTo>
                      <a:pt x="3499" y="109"/>
                    </a:lnTo>
                    <a:lnTo>
                      <a:pt x="3525" y="101"/>
                    </a:lnTo>
                    <a:lnTo>
                      <a:pt x="3550" y="94"/>
                    </a:lnTo>
                    <a:lnTo>
                      <a:pt x="3574" y="88"/>
                    </a:lnTo>
                    <a:lnTo>
                      <a:pt x="3600" y="82"/>
                    </a:lnTo>
                    <a:lnTo>
                      <a:pt x="3624" y="77"/>
                    </a:lnTo>
                    <a:lnTo>
                      <a:pt x="3650" y="72"/>
                    </a:lnTo>
                    <a:lnTo>
                      <a:pt x="3674" y="67"/>
                    </a:lnTo>
                    <a:lnTo>
                      <a:pt x="3700" y="63"/>
                    </a:lnTo>
                    <a:lnTo>
                      <a:pt x="3724" y="60"/>
                    </a:lnTo>
                    <a:lnTo>
                      <a:pt x="3750" y="56"/>
                    </a:lnTo>
                    <a:lnTo>
                      <a:pt x="3774" y="53"/>
                    </a:lnTo>
                    <a:lnTo>
                      <a:pt x="3800" y="50"/>
                    </a:lnTo>
                    <a:lnTo>
                      <a:pt x="3825" y="47"/>
                    </a:lnTo>
                    <a:lnTo>
                      <a:pt x="3849" y="44"/>
                    </a:lnTo>
                    <a:lnTo>
                      <a:pt x="3874" y="42"/>
                    </a:lnTo>
                    <a:lnTo>
                      <a:pt x="3900" y="40"/>
                    </a:lnTo>
                    <a:lnTo>
                      <a:pt x="3925" y="38"/>
                    </a:lnTo>
                    <a:lnTo>
                      <a:pt x="3949" y="36"/>
                    </a:lnTo>
                    <a:lnTo>
                      <a:pt x="3975" y="34"/>
                    </a:lnTo>
                    <a:lnTo>
                      <a:pt x="4000" y="32"/>
                    </a:lnTo>
                    <a:lnTo>
                      <a:pt x="4024" y="0"/>
                    </a:lnTo>
                    <a:lnTo>
                      <a:pt x="4049" y="0"/>
                    </a:lnTo>
                    <a:lnTo>
                      <a:pt x="4075" y="0"/>
                    </a:lnTo>
                    <a:lnTo>
                      <a:pt x="4100" y="0"/>
                    </a:lnTo>
                    <a:lnTo>
                      <a:pt x="4124" y="0"/>
                    </a:lnTo>
                    <a:lnTo>
                      <a:pt x="4149" y="0"/>
                    </a:lnTo>
                    <a:lnTo>
                      <a:pt x="4175" y="0"/>
                    </a:lnTo>
                    <a:lnTo>
                      <a:pt x="4199" y="0"/>
                    </a:lnTo>
                    <a:lnTo>
                      <a:pt x="4224" y="0"/>
                    </a:lnTo>
                    <a:lnTo>
                      <a:pt x="4250" y="0"/>
                    </a:lnTo>
                    <a:lnTo>
                      <a:pt x="4275" y="0"/>
                    </a:lnTo>
                    <a:lnTo>
                      <a:pt x="4299" y="0"/>
                    </a:lnTo>
                    <a:lnTo>
                      <a:pt x="4324" y="0"/>
                    </a:lnTo>
                    <a:lnTo>
                      <a:pt x="4350" y="0"/>
                    </a:lnTo>
                    <a:lnTo>
                      <a:pt x="4375" y="0"/>
                    </a:lnTo>
                    <a:lnTo>
                      <a:pt x="4399" y="0"/>
                    </a:lnTo>
                    <a:lnTo>
                      <a:pt x="4425" y="0"/>
                    </a:lnTo>
                    <a:lnTo>
                      <a:pt x="4450" y="0"/>
                    </a:lnTo>
                    <a:lnTo>
                      <a:pt x="4474" y="0"/>
                    </a:lnTo>
                    <a:lnTo>
                      <a:pt x="4499" y="0"/>
                    </a:lnTo>
                    <a:lnTo>
                      <a:pt x="4525" y="0"/>
                    </a:lnTo>
                    <a:lnTo>
                      <a:pt x="4550" y="0"/>
                    </a:lnTo>
                    <a:lnTo>
                      <a:pt x="4574" y="0"/>
                    </a:lnTo>
                    <a:lnTo>
                      <a:pt x="4600" y="0"/>
                    </a:lnTo>
                    <a:lnTo>
                      <a:pt x="4625" y="0"/>
                    </a:lnTo>
                    <a:lnTo>
                      <a:pt x="4649" y="0"/>
                    </a:lnTo>
                    <a:lnTo>
                      <a:pt x="4674" y="0"/>
                    </a:lnTo>
                    <a:lnTo>
                      <a:pt x="4700" y="0"/>
                    </a:lnTo>
                    <a:lnTo>
                      <a:pt x="4725" y="0"/>
                    </a:lnTo>
                    <a:lnTo>
                      <a:pt x="4749" y="0"/>
                    </a:lnTo>
                    <a:lnTo>
                      <a:pt x="4774" y="0"/>
                    </a:lnTo>
                    <a:lnTo>
                      <a:pt x="4800" y="0"/>
                    </a:lnTo>
                    <a:lnTo>
                      <a:pt x="4824" y="0"/>
                    </a:lnTo>
                    <a:lnTo>
                      <a:pt x="4849" y="0"/>
                    </a:lnTo>
                    <a:lnTo>
                      <a:pt x="4875" y="0"/>
                    </a:lnTo>
                    <a:lnTo>
                      <a:pt x="4900" y="0"/>
                    </a:lnTo>
                    <a:lnTo>
                      <a:pt x="4924" y="0"/>
                    </a:lnTo>
                    <a:lnTo>
                      <a:pt x="4949" y="0"/>
                    </a:lnTo>
                    <a:lnTo>
                      <a:pt x="4975" y="0"/>
                    </a:lnTo>
                    <a:lnTo>
                      <a:pt x="500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sp>
            <p:nvSpPr>
              <p:cNvPr id="527" name="Freeform 188"/>
              <p:cNvSpPr>
                <a:spLocks/>
              </p:cNvSpPr>
              <p:nvPr/>
            </p:nvSpPr>
            <p:spPr bwMode="auto">
              <a:xfrm flipV="1">
                <a:off x="1584" y="843"/>
                <a:ext cx="2880" cy="667"/>
              </a:xfrm>
              <a:custGeom>
                <a:avLst/>
                <a:gdLst>
                  <a:gd name="T0" fmla="*/ 25 w 5000"/>
                  <a:gd name="T1" fmla="*/ 315 h 1158"/>
                  <a:gd name="T2" fmla="*/ 58 w 5000"/>
                  <a:gd name="T3" fmla="*/ 193 h 1158"/>
                  <a:gd name="T4" fmla="*/ 91 w 5000"/>
                  <a:gd name="T5" fmla="*/ 222 h 1158"/>
                  <a:gd name="T6" fmla="*/ 124 w 5000"/>
                  <a:gd name="T7" fmla="*/ 196 h 1158"/>
                  <a:gd name="T8" fmla="*/ 158 w 5000"/>
                  <a:gd name="T9" fmla="*/ 174 h 1158"/>
                  <a:gd name="T10" fmla="*/ 191 w 5000"/>
                  <a:gd name="T11" fmla="*/ 291 h 1158"/>
                  <a:gd name="T12" fmla="*/ 223 w 5000"/>
                  <a:gd name="T13" fmla="*/ 324 h 1158"/>
                  <a:gd name="T14" fmla="*/ 257 w 5000"/>
                  <a:gd name="T15" fmla="*/ 226 h 1158"/>
                  <a:gd name="T16" fmla="*/ 290 w 5000"/>
                  <a:gd name="T17" fmla="*/ 190 h 1158"/>
                  <a:gd name="T18" fmla="*/ 324 w 5000"/>
                  <a:gd name="T19" fmla="*/ 350 h 1158"/>
                  <a:gd name="T20" fmla="*/ 357 w 5000"/>
                  <a:gd name="T21" fmla="*/ 210 h 1158"/>
                  <a:gd name="T22" fmla="*/ 389 w 5000"/>
                  <a:gd name="T23" fmla="*/ 200 h 1158"/>
                  <a:gd name="T24" fmla="*/ 423 w 5000"/>
                  <a:gd name="T25" fmla="*/ 312 h 1158"/>
                  <a:gd name="T26" fmla="*/ 456 w 5000"/>
                  <a:gd name="T27" fmla="*/ 346 h 1158"/>
                  <a:gd name="T28" fmla="*/ 489 w 5000"/>
                  <a:gd name="T29" fmla="*/ 147 h 1158"/>
                  <a:gd name="T30" fmla="*/ 522 w 5000"/>
                  <a:gd name="T31" fmla="*/ 232 h 1158"/>
                  <a:gd name="T32" fmla="*/ 556 w 5000"/>
                  <a:gd name="T33" fmla="*/ 230 h 1158"/>
                  <a:gd name="T34" fmla="*/ 589 w 5000"/>
                  <a:gd name="T35" fmla="*/ 238 h 1158"/>
                  <a:gd name="T36" fmla="*/ 622 w 5000"/>
                  <a:gd name="T37" fmla="*/ 315 h 1158"/>
                  <a:gd name="T38" fmla="*/ 655 w 5000"/>
                  <a:gd name="T39" fmla="*/ 264 h 1158"/>
                  <a:gd name="T40" fmla="*/ 688 w 5000"/>
                  <a:gd name="T41" fmla="*/ 266 h 1158"/>
                  <a:gd name="T42" fmla="*/ 722 w 5000"/>
                  <a:gd name="T43" fmla="*/ 206 h 1158"/>
                  <a:gd name="T44" fmla="*/ 755 w 5000"/>
                  <a:gd name="T45" fmla="*/ 235 h 1158"/>
                  <a:gd name="T46" fmla="*/ 787 w 5000"/>
                  <a:gd name="T47" fmla="*/ 300 h 1158"/>
                  <a:gd name="T48" fmla="*/ 821 w 5000"/>
                  <a:gd name="T49" fmla="*/ 262 h 1158"/>
                  <a:gd name="T50" fmla="*/ 854 w 5000"/>
                  <a:gd name="T51" fmla="*/ 228 h 1158"/>
                  <a:gd name="T52" fmla="*/ 888 w 5000"/>
                  <a:gd name="T53" fmla="*/ 231 h 1158"/>
                  <a:gd name="T54" fmla="*/ 920 w 5000"/>
                  <a:gd name="T55" fmla="*/ 357 h 1158"/>
                  <a:gd name="T56" fmla="*/ 953 w 5000"/>
                  <a:gd name="T57" fmla="*/ 326 h 1158"/>
                  <a:gd name="T58" fmla="*/ 987 w 5000"/>
                  <a:gd name="T59" fmla="*/ 207 h 1158"/>
                  <a:gd name="T60" fmla="*/ 1020 w 5000"/>
                  <a:gd name="T61" fmla="*/ 266 h 1158"/>
                  <a:gd name="T62" fmla="*/ 1053 w 5000"/>
                  <a:gd name="T63" fmla="*/ 233 h 1158"/>
                  <a:gd name="T64" fmla="*/ 1086 w 5000"/>
                  <a:gd name="T65" fmla="*/ 286 h 1158"/>
                  <a:gd name="T66" fmla="*/ 1120 w 5000"/>
                  <a:gd name="T67" fmla="*/ 272 h 1158"/>
                  <a:gd name="T68" fmla="*/ 1153 w 5000"/>
                  <a:gd name="T69" fmla="*/ 255 h 1158"/>
                  <a:gd name="T70" fmla="*/ 1186 w 5000"/>
                  <a:gd name="T71" fmla="*/ 204 h 1158"/>
                  <a:gd name="T72" fmla="*/ 1219 w 5000"/>
                  <a:gd name="T73" fmla="*/ 219 h 1158"/>
                  <a:gd name="T74" fmla="*/ 1252 w 5000"/>
                  <a:gd name="T75" fmla="*/ 283 h 1158"/>
                  <a:gd name="T76" fmla="*/ 1285 w 5000"/>
                  <a:gd name="T77" fmla="*/ 203 h 1158"/>
                  <a:gd name="T78" fmla="*/ 1319 w 5000"/>
                  <a:gd name="T79" fmla="*/ 119 h 1158"/>
                  <a:gd name="T80" fmla="*/ 1352 w 5000"/>
                  <a:gd name="T81" fmla="*/ 286 h 1158"/>
                  <a:gd name="T82" fmla="*/ 1385 w 5000"/>
                  <a:gd name="T83" fmla="*/ 238 h 1158"/>
                  <a:gd name="T84" fmla="*/ 1418 w 5000"/>
                  <a:gd name="T85" fmla="*/ 296 h 1158"/>
                  <a:gd name="T86" fmla="*/ 1452 w 5000"/>
                  <a:gd name="T87" fmla="*/ 367 h 1158"/>
                  <a:gd name="T88" fmla="*/ 1484 w 5000"/>
                  <a:gd name="T89" fmla="*/ 314 h 1158"/>
                  <a:gd name="T90" fmla="*/ 1518 w 5000"/>
                  <a:gd name="T91" fmla="*/ 296 h 1158"/>
                  <a:gd name="T92" fmla="*/ 1551 w 5000"/>
                  <a:gd name="T93" fmla="*/ 229 h 1158"/>
                  <a:gd name="T94" fmla="*/ 1584 w 5000"/>
                  <a:gd name="T95" fmla="*/ 232 h 1158"/>
                  <a:gd name="T96" fmla="*/ 1617 w 5000"/>
                  <a:gd name="T97" fmla="*/ 112 h 1158"/>
                  <a:gd name="T98" fmla="*/ 1651 w 5000"/>
                  <a:gd name="T99" fmla="*/ 264 h 115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00"/>
                  <a:gd name="T151" fmla="*/ 0 h 1158"/>
                  <a:gd name="T152" fmla="*/ 5000 w 5000"/>
                  <a:gd name="T153" fmla="*/ 1158 h 115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00" h="1158">
                    <a:moveTo>
                      <a:pt x="0" y="729"/>
                    </a:moveTo>
                    <a:lnTo>
                      <a:pt x="25" y="853"/>
                    </a:lnTo>
                    <a:lnTo>
                      <a:pt x="49" y="904"/>
                    </a:lnTo>
                    <a:lnTo>
                      <a:pt x="75" y="949"/>
                    </a:lnTo>
                    <a:lnTo>
                      <a:pt x="99" y="1067"/>
                    </a:lnTo>
                    <a:lnTo>
                      <a:pt x="125" y="487"/>
                    </a:lnTo>
                    <a:lnTo>
                      <a:pt x="149" y="748"/>
                    </a:lnTo>
                    <a:lnTo>
                      <a:pt x="175" y="581"/>
                    </a:lnTo>
                    <a:lnTo>
                      <a:pt x="199" y="826"/>
                    </a:lnTo>
                    <a:lnTo>
                      <a:pt x="224" y="599"/>
                    </a:lnTo>
                    <a:lnTo>
                      <a:pt x="250" y="849"/>
                    </a:lnTo>
                    <a:lnTo>
                      <a:pt x="274" y="669"/>
                    </a:lnTo>
                    <a:lnTo>
                      <a:pt x="300" y="1067"/>
                    </a:lnTo>
                    <a:lnTo>
                      <a:pt x="324" y="501"/>
                    </a:lnTo>
                    <a:lnTo>
                      <a:pt x="350" y="908"/>
                    </a:lnTo>
                    <a:lnTo>
                      <a:pt x="374" y="590"/>
                    </a:lnTo>
                    <a:lnTo>
                      <a:pt x="400" y="895"/>
                    </a:lnTo>
                    <a:lnTo>
                      <a:pt x="425" y="711"/>
                    </a:lnTo>
                    <a:lnTo>
                      <a:pt x="449" y="734"/>
                    </a:lnTo>
                    <a:lnTo>
                      <a:pt x="475" y="524"/>
                    </a:lnTo>
                    <a:lnTo>
                      <a:pt x="499" y="913"/>
                    </a:lnTo>
                    <a:lnTo>
                      <a:pt x="525" y="632"/>
                    </a:lnTo>
                    <a:lnTo>
                      <a:pt x="549" y="636"/>
                    </a:lnTo>
                    <a:lnTo>
                      <a:pt x="575" y="876"/>
                    </a:lnTo>
                    <a:lnTo>
                      <a:pt x="599" y="678"/>
                    </a:lnTo>
                    <a:lnTo>
                      <a:pt x="625" y="821"/>
                    </a:lnTo>
                    <a:lnTo>
                      <a:pt x="650" y="986"/>
                    </a:lnTo>
                    <a:lnTo>
                      <a:pt x="674" y="977"/>
                    </a:lnTo>
                    <a:lnTo>
                      <a:pt x="700" y="803"/>
                    </a:lnTo>
                    <a:lnTo>
                      <a:pt x="724" y="908"/>
                    </a:lnTo>
                    <a:lnTo>
                      <a:pt x="750" y="757"/>
                    </a:lnTo>
                    <a:lnTo>
                      <a:pt x="774" y="683"/>
                    </a:lnTo>
                    <a:lnTo>
                      <a:pt x="800" y="364"/>
                    </a:lnTo>
                    <a:lnTo>
                      <a:pt x="824" y="393"/>
                    </a:lnTo>
                    <a:lnTo>
                      <a:pt x="849" y="534"/>
                    </a:lnTo>
                    <a:lnTo>
                      <a:pt x="875" y="571"/>
                    </a:lnTo>
                    <a:lnTo>
                      <a:pt x="899" y="844"/>
                    </a:lnTo>
                    <a:lnTo>
                      <a:pt x="925" y="817"/>
                    </a:lnTo>
                    <a:lnTo>
                      <a:pt x="949" y="581"/>
                    </a:lnTo>
                    <a:lnTo>
                      <a:pt x="975" y="1054"/>
                    </a:lnTo>
                    <a:lnTo>
                      <a:pt x="999" y="509"/>
                    </a:lnTo>
                    <a:lnTo>
                      <a:pt x="1025" y="707"/>
                    </a:lnTo>
                    <a:lnTo>
                      <a:pt x="1050" y="409"/>
                    </a:lnTo>
                    <a:lnTo>
                      <a:pt x="1074" y="634"/>
                    </a:lnTo>
                    <a:lnTo>
                      <a:pt x="1100" y="650"/>
                    </a:lnTo>
                    <a:lnTo>
                      <a:pt x="1124" y="767"/>
                    </a:lnTo>
                    <a:lnTo>
                      <a:pt x="1150" y="496"/>
                    </a:lnTo>
                    <a:lnTo>
                      <a:pt x="1174" y="603"/>
                    </a:lnTo>
                    <a:lnTo>
                      <a:pt x="1200" y="700"/>
                    </a:lnTo>
                    <a:lnTo>
                      <a:pt x="1224" y="552"/>
                    </a:lnTo>
                    <a:lnTo>
                      <a:pt x="1250" y="578"/>
                    </a:lnTo>
                    <a:lnTo>
                      <a:pt x="1275" y="940"/>
                    </a:lnTo>
                    <a:lnTo>
                      <a:pt x="1299" y="711"/>
                    </a:lnTo>
                    <a:lnTo>
                      <a:pt x="1325" y="720"/>
                    </a:lnTo>
                    <a:lnTo>
                      <a:pt x="1349" y="277"/>
                    </a:lnTo>
                    <a:lnTo>
                      <a:pt x="1375" y="1042"/>
                    </a:lnTo>
                    <a:lnTo>
                      <a:pt x="1399" y="664"/>
                    </a:lnTo>
                    <a:lnTo>
                      <a:pt x="1425" y="605"/>
                    </a:lnTo>
                    <a:lnTo>
                      <a:pt x="1449" y="617"/>
                    </a:lnTo>
                    <a:lnTo>
                      <a:pt x="1474" y="444"/>
                    </a:lnTo>
                    <a:lnTo>
                      <a:pt x="1500" y="314"/>
                    </a:lnTo>
                    <a:lnTo>
                      <a:pt x="1524" y="750"/>
                    </a:lnTo>
                    <a:lnTo>
                      <a:pt x="1550" y="640"/>
                    </a:lnTo>
                    <a:lnTo>
                      <a:pt x="1574" y="700"/>
                    </a:lnTo>
                    <a:lnTo>
                      <a:pt x="1600" y="1009"/>
                    </a:lnTo>
                    <a:lnTo>
                      <a:pt x="1624" y="692"/>
                    </a:lnTo>
                    <a:lnTo>
                      <a:pt x="1650" y="722"/>
                    </a:lnTo>
                    <a:lnTo>
                      <a:pt x="1675" y="695"/>
                    </a:lnTo>
                    <a:lnTo>
                      <a:pt x="1699" y="711"/>
                    </a:lnTo>
                    <a:lnTo>
                      <a:pt x="1725" y="779"/>
                    </a:lnTo>
                    <a:lnTo>
                      <a:pt x="1749" y="293"/>
                    </a:lnTo>
                    <a:lnTo>
                      <a:pt x="1775" y="719"/>
                    </a:lnTo>
                    <a:lnTo>
                      <a:pt x="1799" y="616"/>
                    </a:lnTo>
                    <a:lnTo>
                      <a:pt x="1825" y="696"/>
                    </a:lnTo>
                    <a:lnTo>
                      <a:pt x="1849" y="318"/>
                    </a:lnTo>
                    <a:lnTo>
                      <a:pt x="1875" y="950"/>
                    </a:lnTo>
                    <a:lnTo>
                      <a:pt x="1900" y="372"/>
                    </a:lnTo>
                    <a:lnTo>
                      <a:pt x="1924" y="756"/>
                    </a:lnTo>
                    <a:lnTo>
                      <a:pt x="1950" y="971"/>
                    </a:lnTo>
                    <a:lnTo>
                      <a:pt x="1974" y="797"/>
                    </a:lnTo>
                    <a:lnTo>
                      <a:pt x="2000" y="664"/>
                    </a:lnTo>
                    <a:lnTo>
                      <a:pt x="2024" y="860"/>
                    </a:lnTo>
                    <a:lnTo>
                      <a:pt x="2050" y="795"/>
                    </a:lnTo>
                    <a:lnTo>
                      <a:pt x="2074" y="800"/>
                    </a:lnTo>
                    <a:lnTo>
                      <a:pt x="2099" y="993"/>
                    </a:lnTo>
                    <a:lnTo>
                      <a:pt x="2125" y="710"/>
                    </a:lnTo>
                    <a:lnTo>
                      <a:pt x="2149" y="773"/>
                    </a:lnTo>
                    <a:lnTo>
                      <a:pt x="2175" y="621"/>
                    </a:lnTo>
                    <a:lnTo>
                      <a:pt x="2199" y="436"/>
                    </a:lnTo>
                    <a:lnTo>
                      <a:pt x="2225" y="860"/>
                    </a:lnTo>
                    <a:lnTo>
                      <a:pt x="2249" y="850"/>
                    </a:lnTo>
                    <a:lnTo>
                      <a:pt x="2275" y="709"/>
                    </a:lnTo>
                    <a:lnTo>
                      <a:pt x="2300" y="729"/>
                    </a:lnTo>
                    <a:lnTo>
                      <a:pt x="2324" y="202"/>
                    </a:lnTo>
                    <a:lnTo>
                      <a:pt x="2350" y="689"/>
                    </a:lnTo>
                    <a:lnTo>
                      <a:pt x="2374" y="903"/>
                    </a:lnTo>
                    <a:lnTo>
                      <a:pt x="2400" y="952"/>
                    </a:lnTo>
                    <a:lnTo>
                      <a:pt x="2424" y="1023"/>
                    </a:lnTo>
                    <a:lnTo>
                      <a:pt x="2450" y="868"/>
                    </a:lnTo>
                    <a:lnTo>
                      <a:pt x="2474" y="790"/>
                    </a:lnTo>
                    <a:lnTo>
                      <a:pt x="2500" y="898"/>
                    </a:lnTo>
                    <a:lnTo>
                      <a:pt x="2525" y="923"/>
                    </a:lnTo>
                    <a:lnTo>
                      <a:pt x="2549" y="476"/>
                    </a:lnTo>
                    <a:lnTo>
                      <a:pt x="2575" y="685"/>
                    </a:lnTo>
                    <a:lnTo>
                      <a:pt x="2599" y="482"/>
                    </a:lnTo>
                    <a:lnTo>
                      <a:pt x="2625" y="70"/>
                    </a:lnTo>
                    <a:lnTo>
                      <a:pt x="2649" y="918"/>
                    </a:lnTo>
                    <a:lnTo>
                      <a:pt x="2675" y="696"/>
                    </a:lnTo>
                    <a:lnTo>
                      <a:pt x="2699" y="763"/>
                    </a:lnTo>
                    <a:lnTo>
                      <a:pt x="2724" y="1002"/>
                    </a:lnTo>
                    <a:lnTo>
                      <a:pt x="2750" y="609"/>
                    </a:lnTo>
                    <a:lnTo>
                      <a:pt x="2774" y="1076"/>
                    </a:lnTo>
                    <a:lnTo>
                      <a:pt x="2800" y="576"/>
                    </a:lnTo>
                    <a:lnTo>
                      <a:pt x="2824" y="894"/>
                    </a:lnTo>
                    <a:lnTo>
                      <a:pt x="2850" y="807"/>
                    </a:lnTo>
                    <a:lnTo>
                      <a:pt x="2874" y="983"/>
                    </a:lnTo>
                    <a:lnTo>
                      <a:pt x="2900" y="826"/>
                    </a:lnTo>
                    <a:lnTo>
                      <a:pt x="2925" y="881"/>
                    </a:lnTo>
                    <a:lnTo>
                      <a:pt x="2949" y="1095"/>
                    </a:lnTo>
                    <a:lnTo>
                      <a:pt x="2975" y="623"/>
                    </a:lnTo>
                    <a:lnTo>
                      <a:pt x="2999" y="789"/>
                    </a:lnTo>
                    <a:lnTo>
                      <a:pt x="3025" y="679"/>
                    </a:lnTo>
                    <a:lnTo>
                      <a:pt x="3049" y="953"/>
                    </a:lnTo>
                    <a:lnTo>
                      <a:pt x="3075" y="801"/>
                    </a:lnTo>
                    <a:lnTo>
                      <a:pt x="3099" y="1066"/>
                    </a:lnTo>
                    <a:lnTo>
                      <a:pt x="3125" y="807"/>
                    </a:lnTo>
                    <a:lnTo>
                      <a:pt x="3150" y="813"/>
                    </a:lnTo>
                    <a:lnTo>
                      <a:pt x="3174" y="704"/>
                    </a:lnTo>
                    <a:lnTo>
                      <a:pt x="3200" y="1158"/>
                    </a:lnTo>
                    <a:lnTo>
                      <a:pt x="3224" y="700"/>
                    </a:lnTo>
                    <a:lnTo>
                      <a:pt x="3250" y="736"/>
                    </a:lnTo>
                    <a:lnTo>
                      <a:pt x="3274" y="862"/>
                    </a:lnTo>
                    <a:lnTo>
                      <a:pt x="3300" y="532"/>
                    </a:lnTo>
                    <a:lnTo>
                      <a:pt x="3324" y="702"/>
                    </a:lnTo>
                    <a:lnTo>
                      <a:pt x="3350" y="555"/>
                    </a:lnTo>
                    <a:lnTo>
                      <a:pt x="3375" y="820"/>
                    </a:lnTo>
                    <a:lnTo>
                      <a:pt x="3399" y="757"/>
                    </a:lnTo>
                    <a:lnTo>
                      <a:pt x="3425" y="592"/>
                    </a:lnTo>
                    <a:lnTo>
                      <a:pt x="3449" y="481"/>
                    </a:lnTo>
                    <a:lnTo>
                      <a:pt x="3475" y="769"/>
                    </a:lnTo>
                    <a:lnTo>
                      <a:pt x="3499" y="644"/>
                    </a:lnTo>
                    <a:lnTo>
                      <a:pt x="3525" y="499"/>
                    </a:lnTo>
                    <a:lnTo>
                      <a:pt x="3550" y="663"/>
                    </a:lnTo>
                    <a:lnTo>
                      <a:pt x="3574" y="616"/>
                    </a:lnTo>
                    <a:lnTo>
                      <a:pt x="3600" y="854"/>
                    </a:lnTo>
                    <a:lnTo>
                      <a:pt x="3624" y="842"/>
                    </a:lnTo>
                    <a:lnTo>
                      <a:pt x="3650" y="596"/>
                    </a:lnTo>
                    <a:lnTo>
                      <a:pt x="3674" y="661"/>
                    </a:lnTo>
                    <a:lnTo>
                      <a:pt x="3700" y="918"/>
                    </a:lnTo>
                    <a:lnTo>
                      <a:pt x="3724" y="871"/>
                    </a:lnTo>
                    <a:lnTo>
                      <a:pt x="3750" y="598"/>
                    </a:lnTo>
                    <a:lnTo>
                      <a:pt x="3774" y="853"/>
                    </a:lnTo>
                    <a:lnTo>
                      <a:pt x="3800" y="686"/>
                    </a:lnTo>
                    <a:lnTo>
                      <a:pt x="3825" y="503"/>
                    </a:lnTo>
                    <a:lnTo>
                      <a:pt x="3849" y="765"/>
                    </a:lnTo>
                    <a:lnTo>
                      <a:pt x="3874" y="613"/>
                    </a:lnTo>
                    <a:lnTo>
                      <a:pt x="3900" y="804"/>
                    </a:lnTo>
                    <a:lnTo>
                      <a:pt x="3925" y="576"/>
                    </a:lnTo>
                    <a:lnTo>
                      <a:pt x="3949" y="725"/>
                    </a:lnTo>
                    <a:lnTo>
                      <a:pt x="3975" y="358"/>
                    </a:lnTo>
                    <a:lnTo>
                      <a:pt x="4000" y="545"/>
                    </a:lnTo>
                    <a:lnTo>
                      <a:pt x="4024" y="540"/>
                    </a:lnTo>
                    <a:lnTo>
                      <a:pt x="4049" y="851"/>
                    </a:lnTo>
                    <a:lnTo>
                      <a:pt x="4075" y="861"/>
                    </a:lnTo>
                    <a:lnTo>
                      <a:pt x="4100" y="727"/>
                    </a:lnTo>
                    <a:lnTo>
                      <a:pt x="4124" y="722"/>
                    </a:lnTo>
                    <a:lnTo>
                      <a:pt x="4149" y="879"/>
                    </a:lnTo>
                    <a:lnTo>
                      <a:pt x="4175" y="717"/>
                    </a:lnTo>
                    <a:lnTo>
                      <a:pt x="4199" y="851"/>
                    </a:lnTo>
                    <a:lnTo>
                      <a:pt x="4224" y="902"/>
                    </a:lnTo>
                    <a:lnTo>
                      <a:pt x="4250" y="1007"/>
                    </a:lnTo>
                    <a:lnTo>
                      <a:pt x="4275" y="893"/>
                    </a:lnTo>
                    <a:lnTo>
                      <a:pt x="4299" y="703"/>
                    </a:lnTo>
                    <a:lnTo>
                      <a:pt x="4324" y="952"/>
                    </a:lnTo>
                    <a:lnTo>
                      <a:pt x="4350" y="643"/>
                    </a:lnTo>
                    <a:lnTo>
                      <a:pt x="4375" y="1107"/>
                    </a:lnTo>
                    <a:lnTo>
                      <a:pt x="4399" y="971"/>
                    </a:lnTo>
                    <a:lnTo>
                      <a:pt x="4425" y="708"/>
                    </a:lnTo>
                    <a:lnTo>
                      <a:pt x="4450" y="1103"/>
                    </a:lnTo>
                    <a:lnTo>
                      <a:pt x="4474" y="948"/>
                    </a:lnTo>
                    <a:lnTo>
                      <a:pt x="4499" y="582"/>
                    </a:lnTo>
                    <a:lnTo>
                      <a:pt x="4525" y="601"/>
                    </a:lnTo>
                    <a:lnTo>
                      <a:pt x="4550" y="717"/>
                    </a:lnTo>
                    <a:lnTo>
                      <a:pt x="4574" y="893"/>
                    </a:lnTo>
                    <a:lnTo>
                      <a:pt x="4600" y="934"/>
                    </a:lnTo>
                    <a:lnTo>
                      <a:pt x="4625" y="916"/>
                    </a:lnTo>
                    <a:lnTo>
                      <a:pt x="4649" y="740"/>
                    </a:lnTo>
                    <a:lnTo>
                      <a:pt x="4674" y="689"/>
                    </a:lnTo>
                    <a:lnTo>
                      <a:pt x="4700" y="474"/>
                    </a:lnTo>
                    <a:lnTo>
                      <a:pt x="4725" y="666"/>
                    </a:lnTo>
                    <a:lnTo>
                      <a:pt x="4749" y="842"/>
                    </a:lnTo>
                    <a:lnTo>
                      <a:pt x="4774" y="699"/>
                    </a:lnTo>
                    <a:lnTo>
                      <a:pt x="4800" y="764"/>
                    </a:lnTo>
                    <a:lnTo>
                      <a:pt x="4824" y="507"/>
                    </a:lnTo>
                    <a:lnTo>
                      <a:pt x="4849" y="874"/>
                    </a:lnTo>
                    <a:lnTo>
                      <a:pt x="4875" y="336"/>
                    </a:lnTo>
                    <a:lnTo>
                      <a:pt x="4900" y="615"/>
                    </a:lnTo>
                    <a:lnTo>
                      <a:pt x="4924" y="0"/>
                    </a:lnTo>
                    <a:lnTo>
                      <a:pt x="4949" y="675"/>
                    </a:lnTo>
                    <a:lnTo>
                      <a:pt x="4975" y="796"/>
                    </a:lnTo>
                    <a:lnTo>
                      <a:pt x="5000" y="526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</p:grpSp>
        <p:graphicFrame>
          <p:nvGraphicFramePr>
            <p:cNvPr id="528" name="Object 2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7133081"/>
                </p:ext>
              </p:extLst>
            </p:nvPr>
          </p:nvGraphicFramePr>
          <p:xfrm>
            <a:off x="3492500" y="2997200"/>
            <a:ext cx="839788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3" imgW="596880" imgH="228600" progId="Equation.3">
                    <p:embed/>
                  </p:oleObj>
                </mc:Choice>
                <mc:Fallback>
                  <p:oleObj name="Equation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0" y="2997200"/>
                          <a:ext cx="839788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" name="Object 2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651959"/>
                </p:ext>
              </p:extLst>
            </p:nvPr>
          </p:nvGraphicFramePr>
          <p:xfrm>
            <a:off x="3492500" y="3429000"/>
            <a:ext cx="1106488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5" imgW="787320" imgH="228600" progId="Equation.3">
                    <p:embed/>
                  </p:oleObj>
                </mc:Choice>
                <mc:Fallback>
                  <p:oleObj name="Equation" r:id="rId5" imgW="787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500" y="3429000"/>
                          <a:ext cx="1106488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Obráze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22" y="1238864"/>
            <a:ext cx="2150550" cy="9269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71" y="2309195"/>
            <a:ext cx="915975" cy="438533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956" y="2706450"/>
            <a:ext cx="1911600" cy="3289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1486" y="3430170"/>
            <a:ext cx="1314225" cy="3189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622" y="3367455"/>
            <a:ext cx="637200" cy="378733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1331" y="3995265"/>
            <a:ext cx="1513350" cy="428567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50" y="4802745"/>
            <a:ext cx="955800" cy="4186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1930" y="4768505"/>
            <a:ext cx="1752300" cy="548167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6572" y="5442264"/>
            <a:ext cx="1473525" cy="478400"/>
          </a:xfrm>
          <a:prstGeom prst="rect">
            <a:avLst/>
          </a:prstGeom>
        </p:spPr>
      </p:pic>
      <p:sp>
        <p:nvSpPr>
          <p:cNvPr id="530" name="Obdélník 529"/>
          <p:cNvSpPr/>
          <p:nvPr/>
        </p:nvSpPr>
        <p:spPr bwMode="auto">
          <a:xfrm>
            <a:off x="614150" y="4768505"/>
            <a:ext cx="2800080" cy="115924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Obdélník 530"/>
          <p:cNvSpPr/>
          <p:nvPr/>
        </p:nvSpPr>
        <p:spPr bwMode="auto">
          <a:xfrm>
            <a:off x="614150" y="3331007"/>
            <a:ext cx="2800080" cy="115924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nejmenších čtverců – lineární model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minimalizujeme tzv. „chí kvadrát“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parametrů		pro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obecně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kovariance parametrů	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83" y="1070559"/>
            <a:ext cx="3418800" cy="95256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81" y="4250723"/>
            <a:ext cx="738150" cy="29160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760" y="1833395"/>
            <a:ext cx="932400" cy="62208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781" y="2495707"/>
            <a:ext cx="3651900" cy="79704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417" y="4190571"/>
            <a:ext cx="271950" cy="31104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486" y="5577991"/>
            <a:ext cx="271950" cy="311040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881" y="3316284"/>
            <a:ext cx="1864800" cy="505440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4459" y="4086272"/>
            <a:ext cx="3146850" cy="544320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0564" y="4634280"/>
            <a:ext cx="4040401" cy="49572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719998" y="4086272"/>
            <a:ext cx="9360000" cy="110334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Obráze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1498" y="5493681"/>
            <a:ext cx="2020200" cy="53460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8750" y="5665660"/>
            <a:ext cx="2680650" cy="942840"/>
          </a:xfrm>
          <a:prstGeom prst="rect">
            <a:avLst/>
          </a:prstGeom>
        </p:spPr>
      </p:pic>
      <p:sp>
        <p:nvSpPr>
          <p:cNvPr id="30" name="Obdélník 29"/>
          <p:cNvSpPr/>
          <p:nvPr/>
        </p:nvSpPr>
        <p:spPr bwMode="auto">
          <a:xfrm>
            <a:off x="719998" y="5413314"/>
            <a:ext cx="9360000" cy="144753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Obrázek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604" y="6216997"/>
            <a:ext cx="1592850" cy="456840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4626" y="2442525"/>
            <a:ext cx="3638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nejmenších čtverců – fit polynomu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obecný polynom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operace s maticemi (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81" y="1863224"/>
            <a:ext cx="738150" cy="2916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04" y="1322984"/>
            <a:ext cx="3030300" cy="71928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73" y="2164642"/>
            <a:ext cx="971250" cy="437400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065" y="1453598"/>
            <a:ext cx="1620525" cy="4144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701" y="3629505"/>
            <a:ext cx="6138301" cy="141912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007" y="2742145"/>
            <a:ext cx="738150" cy="26244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2047" y="4191803"/>
            <a:ext cx="854700" cy="26244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4334" y="5445827"/>
            <a:ext cx="2331000" cy="554040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7450" y="6158120"/>
            <a:ext cx="4351201" cy="573480"/>
          </a:xfrm>
          <a:prstGeom prst="rect">
            <a:avLst/>
          </a:prstGeom>
        </p:spPr>
      </p:pic>
      <p:sp>
        <p:nvSpPr>
          <p:cNvPr id="30" name="Obdélník 29"/>
          <p:cNvSpPr/>
          <p:nvPr/>
        </p:nvSpPr>
        <p:spPr bwMode="auto">
          <a:xfrm>
            <a:off x="1235242" y="5445826"/>
            <a:ext cx="4413410" cy="128577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3236" y="2165443"/>
            <a:ext cx="2705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nejmenších čtverců – fit paraboly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polynom 2. stupně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37" y="1318509"/>
            <a:ext cx="3807301" cy="709560"/>
          </a:xfrm>
          <a:prstGeom prst="rect">
            <a:avLst/>
          </a:prstGeom>
        </p:spPr>
      </p:pic>
      <p:grpSp>
        <p:nvGrpSpPr>
          <p:cNvPr id="7" name="Skupina 6"/>
          <p:cNvGrpSpPr>
            <a:grpSpLocks noChangeAspect="1"/>
          </p:cNvGrpSpPr>
          <p:nvPr/>
        </p:nvGrpSpPr>
        <p:grpSpPr>
          <a:xfrm>
            <a:off x="5040000" y="2880000"/>
            <a:ext cx="5220000" cy="3773436"/>
            <a:chOff x="3429000" y="2819400"/>
            <a:chExt cx="5224463" cy="3776663"/>
          </a:xfrm>
        </p:grpSpPr>
        <p:grpSp>
          <p:nvGrpSpPr>
            <p:cNvPr id="733" name="Group 3"/>
            <p:cNvGrpSpPr>
              <a:grpSpLocks/>
            </p:cNvGrpSpPr>
            <p:nvPr/>
          </p:nvGrpSpPr>
          <p:grpSpPr bwMode="auto">
            <a:xfrm>
              <a:off x="3429000" y="2819400"/>
              <a:ext cx="5224463" cy="3776663"/>
              <a:chOff x="1104" y="1799"/>
              <a:chExt cx="3291" cy="2379"/>
            </a:xfrm>
          </p:grpSpPr>
          <p:sp>
            <p:nvSpPr>
              <p:cNvPr id="734" name="Rectangle 4"/>
              <p:cNvSpPr>
                <a:spLocks noChangeArrowheads="1"/>
              </p:cNvSpPr>
              <p:nvPr/>
            </p:nvSpPr>
            <p:spPr bwMode="auto">
              <a:xfrm>
                <a:off x="2931" y="406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x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5" name="Line 5"/>
              <p:cNvSpPr>
                <a:spLocks noChangeShapeType="1"/>
              </p:cNvSpPr>
              <p:nvPr/>
            </p:nvSpPr>
            <p:spPr bwMode="auto">
              <a:xfrm>
                <a:off x="1514" y="3859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6" name="Line 6"/>
              <p:cNvSpPr>
                <a:spLocks noChangeShapeType="1"/>
              </p:cNvSpPr>
              <p:nvPr/>
            </p:nvSpPr>
            <p:spPr bwMode="auto">
              <a:xfrm flipV="1">
                <a:off x="1576" y="383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7" name="Line 7"/>
              <p:cNvSpPr>
                <a:spLocks noChangeShapeType="1"/>
              </p:cNvSpPr>
              <p:nvPr/>
            </p:nvSpPr>
            <p:spPr bwMode="auto">
              <a:xfrm flipV="1">
                <a:off x="2202" y="383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8" name="Line 8"/>
              <p:cNvSpPr>
                <a:spLocks noChangeShapeType="1"/>
              </p:cNvSpPr>
              <p:nvPr/>
            </p:nvSpPr>
            <p:spPr bwMode="auto">
              <a:xfrm flipV="1">
                <a:off x="2829" y="383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9" name="Line 9"/>
              <p:cNvSpPr>
                <a:spLocks noChangeShapeType="1"/>
              </p:cNvSpPr>
              <p:nvPr/>
            </p:nvSpPr>
            <p:spPr bwMode="auto">
              <a:xfrm flipV="1">
                <a:off x="3455" y="383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0" name="Line 10"/>
              <p:cNvSpPr>
                <a:spLocks noChangeShapeType="1"/>
              </p:cNvSpPr>
              <p:nvPr/>
            </p:nvSpPr>
            <p:spPr bwMode="auto">
              <a:xfrm flipV="1">
                <a:off x="4081" y="3830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1" name="Line 11"/>
              <p:cNvSpPr>
                <a:spLocks noChangeShapeType="1"/>
              </p:cNvSpPr>
              <p:nvPr/>
            </p:nvSpPr>
            <p:spPr bwMode="auto">
              <a:xfrm flipV="1">
                <a:off x="1702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2" name="Line 12"/>
              <p:cNvSpPr>
                <a:spLocks noChangeShapeType="1"/>
              </p:cNvSpPr>
              <p:nvPr/>
            </p:nvSpPr>
            <p:spPr bwMode="auto">
              <a:xfrm flipV="1">
                <a:off x="1827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3" name="Line 13"/>
              <p:cNvSpPr>
                <a:spLocks noChangeShapeType="1"/>
              </p:cNvSpPr>
              <p:nvPr/>
            </p:nvSpPr>
            <p:spPr bwMode="auto">
              <a:xfrm flipV="1">
                <a:off x="1952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4" name="Line 14"/>
              <p:cNvSpPr>
                <a:spLocks noChangeShapeType="1"/>
              </p:cNvSpPr>
              <p:nvPr/>
            </p:nvSpPr>
            <p:spPr bwMode="auto">
              <a:xfrm flipV="1">
                <a:off x="2077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5" name="Line 15"/>
              <p:cNvSpPr>
                <a:spLocks noChangeShapeType="1"/>
              </p:cNvSpPr>
              <p:nvPr/>
            </p:nvSpPr>
            <p:spPr bwMode="auto">
              <a:xfrm flipV="1">
                <a:off x="2328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6" name="Line 16"/>
              <p:cNvSpPr>
                <a:spLocks noChangeShapeType="1"/>
              </p:cNvSpPr>
              <p:nvPr/>
            </p:nvSpPr>
            <p:spPr bwMode="auto">
              <a:xfrm flipV="1">
                <a:off x="2453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7" name="Line 17"/>
              <p:cNvSpPr>
                <a:spLocks noChangeShapeType="1"/>
              </p:cNvSpPr>
              <p:nvPr/>
            </p:nvSpPr>
            <p:spPr bwMode="auto">
              <a:xfrm flipV="1">
                <a:off x="2578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8" name="Line 18"/>
              <p:cNvSpPr>
                <a:spLocks noChangeShapeType="1"/>
              </p:cNvSpPr>
              <p:nvPr/>
            </p:nvSpPr>
            <p:spPr bwMode="auto">
              <a:xfrm flipV="1">
                <a:off x="2704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9" name="Line 19"/>
              <p:cNvSpPr>
                <a:spLocks noChangeShapeType="1"/>
              </p:cNvSpPr>
              <p:nvPr/>
            </p:nvSpPr>
            <p:spPr bwMode="auto">
              <a:xfrm flipV="1">
                <a:off x="2954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0" name="Line 20"/>
              <p:cNvSpPr>
                <a:spLocks noChangeShapeType="1"/>
              </p:cNvSpPr>
              <p:nvPr/>
            </p:nvSpPr>
            <p:spPr bwMode="auto">
              <a:xfrm flipV="1">
                <a:off x="3079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1" name="Line 21"/>
              <p:cNvSpPr>
                <a:spLocks noChangeShapeType="1"/>
              </p:cNvSpPr>
              <p:nvPr/>
            </p:nvSpPr>
            <p:spPr bwMode="auto">
              <a:xfrm flipV="1">
                <a:off x="3204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2" name="Line 22"/>
              <p:cNvSpPr>
                <a:spLocks noChangeShapeType="1"/>
              </p:cNvSpPr>
              <p:nvPr/>
            </p:nvSpPr>
            <p:spPr bwMode="auto">
              <a:xfrm flipV="1">
                <a:off x="3330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3" name="Line 23"/>
              <p:cNvSpPr>
                <a:spLocks noChangeShapeType="1"/>
              </p:cNvSpPr>
              <p:nvPr/>
            </p:nvSpPr>
            <p:spPr bwMode="auto">
              <a:xfrm flipV="1">
                <a:off x="3580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4" name="Line 24"/>
              <p:cNvSpPr>
                <a:spLocks noChangeShapeType="1"/>
              </p:cNvSpPr>
              <p:nvPr/>
            </p:nvSpPr>
            <p:spPr bwMode="auto">
              <a:xfrm flipV="1">
                <a:off x="3705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5" name="Line 25"/>
              <p:cNvSpPr>
                <a:spLocks noChangeShapeType="1"/>
              </p:cNvSpPr>
              <p:nvPr/>
            </p:nvSpPr>
            <p:spPr bwMode="auto">
              <a:xfrm flipV="1">
                <a:off x="3830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6" name="Line 26"/>
              <p:cNvSpPr>
                <a:spLocks noChangeShapeType="1"/>
              </p:cNvSpPr>
              <p:nvPr/>
            </p:nvSpPr>
            <p:spPr bwMode="auto">
              <a:xfrm flipV="1">
                <a:off x="3956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7" name="Line 27"/>
              <p:cNvSpPr>
                <a:spLocks noChangeShapeType="1"/>
              </p:cNvSpPr>
              <p:nvPr/>
            </p:nvSpPr>
            <p:spPr bwMode="auto">
              <a:xfrm flipV="1">
                <a:off x="4206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8" name="Line 28"/>
              <p:cNvSpPr>
                <a:spLocks noChangeShapeType="1"/>
              </p:cNvSpPr>
              <p:nvPr/>
            </p:nvSpPr>
            <p:spPr bwMode="auto">
              <a:xfrm flipV="1">
                <a:off x="4331" y="3842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9" name="Rectangle 29"/>
              <p:cNvSpPr>
                <a:spLocks noChangeArrowheads="1"/>
              </p:cNvSpPr>
              <p:nvPr/>
            </p:nvSpPr>
            <p:spPr bwMode="auto">
              <a:xfrm>
                <a:off x="1554" y="3900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0" name="Rectangle 30"/>
              <p:cNvSpPr>
                <a:spLocks noChangeArrowheads="1"/>
              </p:cNvSpPr>
              <p:nvPr/>
            </p:nvSpPr>
            <p:spPr bwMode="auto">
              <a:xfrm>
                <a:off x="2158" y="3900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1" name="Rectangle 31"/>
              <p:cNvSpPr>
                <a:spLocks noChangeArrowheads="1"/>
              </p:cNvSpPr>
              <p:nvPr/>
            </p:nvSpPr>
            <p:spPr bwMode="auto">
              <a:xfrm>
                <a:off x="2784" y="3900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20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2" name="Rectangle 32"/>
              <p:cNvSpPr>
                <a:spLocks noChangeArrowheads="1"/>
              </p:cNvSpPr>
              <p:nvPr/>
            </p:nvSpPr>
            <p:spPr bwMode="auto">
              <a:xfrm>
                <a:off x="3410" y="3900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30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3" name="Rectangle 33"/>
              <p:cNvSpPr>
                <a:spLocks noChangeArrowheads="1"/>
              </p:cNvSpPr>
              <p:nvPr/>
            </p:nvSpPr>
            <p:spPr bwMode="auto">
              <a:xfrm>
                <a:off x="4036" y="3900"/>
                <a:ext cx="8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40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4" name="Line 34"/>
              <p:cNvSpPr>
                <a:spLocks noChangeShapeType="1"/>
              </p:cNvSpPr>
              <p:nvPr/>
            </p:nvSpPr>
            <p:spPr bwMode="auto">
              <a:xfrm>
                <a:off x="1514" y="1843"/>
                <a:ext cx="28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5" name="Line 35"/>
              <p:cNvSpPr>
                <a:spLocks noChangeShapeType="1"/>
              </p:cNvSpPr>
              <p:nvPr/>
            </p:nvSpPr>
            <p:spPr bwMode="auto">
              <a:xfrm>
                <a:off x="1576" y="184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6" name="Line 36"/>
              <p:cNvSpPr>
                <a:spLocks noChangeShapeType="1"/>
              </p:cNvSpPr>
              <p:nvPr/>
            </p:nvSpPr>
            <p:spPr bwMode="auto">
              <a:xfrm>
                <a:off x="2202" y="184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7" name="Line 37"/>
              <p:cNvSpPr>
                <a:spLocks noChangeShapeType="1"/>
              </p:cNvSpPr>
              <p:nvPr/>
            </p:nvSpPr>
            <p:spPr bwMode="auto">
              <a:xfrm>
                <a:off x="2829" y="184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8" name="Line 38"/>
              <p:cNvSpPr>
                <a:spLocks noChangeShapeType="1"/>
              </p:cNvSpPr>
              <p:nvPr/>
            </p:nvSpPr>
            <p:spPr bwMode="auto">
              <a:xfrm>
                <a:off x="3455" y="184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9" name="Line 39"/>
              <p:cNvSpPr>
                <a:spLocks noChangeShapeType="1"/>
              </p:cNvSpPr>
              <p:nvPr/>
            </p:nvSpPr>
            <p:spPr bwMode="auto">
              <a:xfrm>
                <a:off x="4081" y="1844"/>
                <a:ext cx="1" cy="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0" name="Line 40"/>
              <p:cNvSpPr>
                <a:spLocks noChangeShapeType="1"/>
              </p:cNvSpPr>
              <p:nvPr/>
            </p:nvSpPr>
            <p:spPr bwMode="auto">
              <a:xfrm>
                <a:off x="1702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1" name="Line 41"/>
              <p:cNvSpPr>
                <a:spLocks noChangeShapeType="1"/>
              </p:cNvSpPr>
              <p:nvPr/>
            </p:nvSpPr>
            <p:spPr bwMode="auto">
              <a:xfrm>
                <a:off x="1827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2" name="Line 42"/>
              <p:cNvSpPr>
                <a:spLocks noChangeShapeType="1"/>
              </p:cNvSpPr>
              <p:nvPr/>
            </p:nvSpPr>
            <p:spPr bwMode="auto">
              <a:xfrm>
                <a:off x="1952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3" name="Line 43"/>
              <p:cNvSpPr>
                <a:spLocks noChangeShapeType="1"/>
              </p:cNvSpPr>
              <p:nvPr/>
            </p:nvSpPr>
            <p:spPr bwMode="auto">
              <a:xfrm>
                <a:off x="2077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4" name="Line 44"/>
              <p:cNvSpPr>
                <a:spLocks noChangeShapeType="1"/>
              </p:cNvSpPr>
              <p:nvPr/>
            </p:nvSpPr>
            <p:spPr bwMode="auto">
              <a:xfrm>
                <a:off x="2328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5" name="Line 45"/>
              <p:cNvSpPr>
                <a:spLocks noChangeShapeType="1"/>
              </p:cNvSpPr>
              <p:nvPr/>
            </p:nvSpPr>
            <p:spPr bwMode="auto">
              <a:xfrm>
                <a:off x="2453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6" name="Line 46"/>
              <p:cNvSpPr>
                <a:spLocks noChangeShapeType="1"/>
              </p:cNvSpPr>
              <p:nvPr/>
            </p:nvSpPr>
            <p:spPr bwMode="auto">
              <a:xfrm>
                <a:off x="2578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7" name="Line 47"/>
              <p:cNvSpPr>
                <a:spLocks noChangeShapeType="1"/>
              </p:cNvSpPr>
              <p:nvPr/>
            </p:nvSpPr>
            <p:spPr bwMode="auto">
              <a:xfrm>
                <a:off x="2704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8" name="Line 48"/>
              <p:cNvSpPr>
                <a:spLocks noChangeShapeType="1"/>
              </p:cNvSpPr>
              <p:nvPr/>
            </p:nvSpPr>
            <p:spPr bwMode="auto">
              <a:xfrm>
                <a:off x="2954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9" name="Line 49"/>
              <p:cNvSpPr>
                <a:spLocks noChangeShapeType="1"/>
              </p:cNvSpPr>
              <p:nvPr/>
            </p:nvSpPr>
            <p:spPr bwMode="auto">
              <a:xfrm>
                <a:off x="3079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0" name="Line 50"/>
              <p:cNvSpPr>
                <a:spLocks noChangeShapeType="1"/>
              </p:cNvSpPr>
              <p:nvPr/>
            </p:nvSpPr>
            <p:spPr bwMode="auto">
              <a:xfrm>
                <a:off x="3204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1" name="Line 51"/>
              <p:cNvSpPr>
                <a:spLocks noChangeShapeType="1"/>
              </p:cNvSpPr>
              <p:nvPr/>
            </p:nvSpPr>
            <p:spPr bwMode="auto">
              <a:xfrm>
                <a:off x="3330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2" name="Line 52"/>
              <p:cNvSpPr>
                <a:spLocks noChangeShapeType="1"/>
              </p:cNvSpPr>
              <p:nvPr/>
            </p:nvSpPr>
            <p:spPr bwMode="auto">
              <a:xfrm>
                <a:off x="3580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3" name="Line 53"/>
              <p:cNvSpPr>
                <a:spLocks noChangeShapeType="1"/>
              </p:cNvSpPr>
              <p:nvPr/>
            </p:nvSpPr>
            <p:spPr bwMode="auto">
              <a:xfrm>
                <a:off x="3705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4" name="Line 54"/>
              <p:cNvSpPr>
                <a:spLocks noChangeShapeType="1"/>
              </p:cNvSpPr>
              <p:nvPr/>
            </p:nvSpPr>
            <p:spPr bwMode="auto">
              <a:xfrm>
                <a:off x="3830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5" name="Line 55"/>
              <p:cNvSpPr>
                <a:spLocks noChangeShapeType="1"/>
              </p:cNvSpPr>
              <p:nvPr/>
            </p:nvSpPr>
            <p:spPr bwMode="auto">
              <a:xfrm>
                <a:off x="3956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6" name="Line 56"/>
              <p:cNvSpPr>
                <a:spLocks noChangeShapeType="1"/>
              </p:cNvSpPr>
              <p:nvPr/>
            </p:nvSpPr>
            <p:spPr bwMode="auto">
              <a:xfrm>
                <a:off x="4206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7" name="Line 57"/>
              <p:cNvSpPr>
                <a:spLocks noChangeShapeType="1"/>
              </p:cNvSpPr>
              <p:nvPr/>
            </p:nvSpPr>
            <p:spPr bwMode="auto">
              <a:xfrm>
                <a:off x="4331" y="184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8" name="Rectangle 58"/>
              <p:cNvSpPr>
                <a:spLocks noChangeArrowheads="1"/>
              </p:cNvSpPr>
              <p:nvPr/>
            </p:nvSpPr>
            <p:spPr bwMode="auto">
              <a:xfrm rot="5400000">
                <a:off x="1113" y="2583"/>
                <a:ext cx="9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200">
                    <a:solidFill>
                      <a:srgbClr val="000000"/>
                    </a:solidFill>
                  </a:rPr>
                  <a:t>y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" name="Line 59"/>
              <p:cNvSpPr>
                <a:spLocks noChangeShapeType="1"/>
              </p:cNvSpPr>
              <p:nvPr/>
            </p:nvSpPr>
            <p:spPr bwMode="auto">
              <a:xfrm flipV="1">
                <a:off x="1514" y="1843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0" name="Line 60"/>
              <p:cNvSpPr>
                <a:spLocks noChangeShapeType="1"/>
              </p:cNvSpPr>
              <p:nvPr/>
            </p:nvSpPr>
            <p:spPr bwMode="auto">
              <a:xfrm>
                <a:off x="1515" y="36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1" name="Line 61"/>
              <p:cNvSpPr>
                <a:spLocks noChangeShapeType="1"/>
              </p:cNvSpPr>
              <p:nvPr/>
            </p:nvSpPr>
            <p:spPr bwMode="auto">
              <a:xfrm>
                <a:off x="1515" y="341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2" name="Line 62"/>
              <p:cNvSpPr>
                <a:spLocks noChangeShapeType="1"/>
              </p:cNvSpPr>
              <p:nvPr/>
            </p:nvSpPr>
            <p:spPr bwMode="auto">
              <a:xfrm>
                <a:off x="1515" y="318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3" name="Line 63"/>
              <p:cNvSpPr>
                <a:spLocks noChangeShapeType="1"/>
              </p:cNvSpPr>
              <p:nvPr/>
            </p:nvSpPr>
            <p:spPr bwMode="auto">
              <a:xfrm>
                <a:off x="1515" y="296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4" name="Line 64"/>
              <p:cNvSpPr>
                <a:spLocks noChangeShapeType="1"/>
              </p:cNvSpPr>
              <p:nvPr/>
            </p:nvSpPr>
            <p:spPr bwMode="auto">
              <a:xfrm>
                <a:off x="1515" y="273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5" name="Line 65"/>
              <p:cNvSpPr>
                <a:spLocks noChangeShapeType="1"/>
              </p:cNvSpPr>
              <p:nvPr/>
            </p:nvSpPr>
            <p:spPr bwMode="auto">
              <a:xfrm>
                <a:off x="1515" y="251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6" name="Line 66"/>
              <p:cNvSpPr>
                <a:spLocks noChangeShapeType="1"/>
              </p:cNvSpPr>
              <p:nvPr/>
            </p:nvSpPr>
            <p:spPr bwMode="auto">
              <a:xfrm>
                <a:off x="1515" y="229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7" name="Line 67"/>
              <p:cNvSpPr>
                <a:spLocks noChangeShapeType="1"/>
              </p:cNvSpPr>
              <p:nvPr/>
            </p:nvSpPr>
            <p:spPr bwMode="auto">
              <a:xfrm>
                <a:off x="1515" y="206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8" name="Line 68"/>
              <p:cNvSpPr>
                <a:spLocks noChangeShapeType="1"/>
              </p:cNvSpPr>
              <p:nvPr/>
            </p:nvSpPr>
            <p:spPr bwMode="auto">
              <a:xfrm>
                <a:off x="1514" y="381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9" name="Line 69"/>
              <p:cNvSpPr>
                <a:spLocks noChangeShapeType="1"/>
              </p:cNvSpPr>
              <p:nvPr/>
            </p:nvSpPr>
            <p:spPr bwMode="auto">
              <a:xfrm>
                <a:off x="1514" y="376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0" name="Line 70"/>
              <p:cNvSpPr>
                <a:spLocks noChangeShapeType="1"/>
              </p:cNvSpPr>
              <p:nvPr/>
            </p:nvSpPr>
            <p:spPr bwMode="auto">
              <a:xfrm>
                <a:off x="1514" y="372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1" name="Line 71"/>
              <p:cNvSpPr>
                <a:spLocks noChangeShapeType="1"/>
              </p:cNvSpPr>
              <p:nvPr/>
            </p:nvSpPr>
            <p:spPr bwMode="auto">
              <a:xfrm>
                <a:off x="1514" y="367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2" name="Line 72"/>
              <p:cNvSpPr>
                <a:spLocks noChangeShapeType="1"/>
              </p:cNvSpPr>
              <p:nvPr/>
            </p:nvSpPr>
            <p:spPr bwMode="auto">
              <a:xfrm>
                <a:off x="1514" y="3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3" name="Line 73"/>
              <p:cNvSpPr>
                <a:spLocks noChangeShapeType="1"/>
              </p:cNvSpPr>
              <p:nvPr/>
            </p:nvSpPr>
            <p:spPr bwMode="auto">
              <a:xfrm>
                <a:off x="1514" y="35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4" name="Line 74"/>
              <p:cNvSpPr>
                <a:spLocks noChangeShapeType="1"/>
              </p:cNvSpPr>
              <p:nvPr/>
            </p:nvSpPr>
            <p:spPr bwMode="auto">
              <a:xfrm>
                <a:off x="1514" y="350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5" name="Line 75"/>
              <p:cNvSpPr>
                <a:spLocks noChangeShapeType="1"/>
              </p:cNvSpPr>
              <p:nvPr/>
            </p:nvSpPr>
            <p:spPr bwMode="auto">
              <a:xfrm>
                <a:off x="1514" y="345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6" name="Line 76"/>
              <p:cNvSpPr>
                <a:spLocks noChangeShapeType="1"/>
              </p:cNvSpPr>
              <p:nvPr/>
            </p:nvSpPr>
            <p:spPr bwMode="auto">
              <a:xfrm>
                <a:off x="1514" y="336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7" name="Line 77"/>
              <p:cNvSpPr>
                <a:spLocks noChangeShapeType="1"/>
              </p:cNvSpPr>
              <p:nvPr/>
            </p:nvSpPr>
            <p:spPr bwMode="auto">
              <a:xfrm>
                <a:off x="1514" y="332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8" name="Line 78"/>
              <p:cNvSpPr>
                <a:spLocks noChangeShapeType="1"/>
              </p:cNvSpPr>
              <p:nvPr/>
            </p:nvSpPr>
            <p:spPr bwMode="auto">
              <a:xfrm>
                <a:off x="1514" y="327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9" name="Line 79"/>
              <p:cNvSpPr>
                <a:spLocks noChangeShapeType="1"/>
              </p:cNvSpPr>
              <p:nvPr/>
            </p:nvSpPr>
            <p:spPr bwMode="auto">
              <a:xfrm>
                <a:off x="1514" y="32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0" name="Line 80"/>
              <p:cNvSpPr>
                <a:spLocks noChangeShapeType="1"/>
              </p:cNvSpPr>
              <p:nvPr/>
            </p:nvSpPr>
            <p:spPr bwMode="auto">
              <a:xfrm>
                <a:off x="1514" y="314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1" name="Line 81"/>
              <p:cNvSpPr>
                <a:spLocks noChangeShapeType="1"/>
              </p:cNvSpPr>
              <p:nvPr/>
            </p:nvSpPr>
            <p:spPr bwMode="auto">
              <a:xfrm>
                <a:off x="1514" y="309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2" name="Line 82"/>
              <p:cNvSpPr>
                <a:spLocks noChangeShapeType="1"/>
              </p:cNvSpPr>
              <p:nvPr/>
            </p:nvSpPr>
            <p:spPr bwMode="auto">
              <a:xfrm>
                <a:off x="1514" y="305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3" name="Line 83"/>
              <p:cNvSpPr>
                <a:spLocks noChangeShapeType="1"/>
              </p:cNvSpPr>
              <p:nvPr/>
            </p:nvSpPr>
            <p:spPr bwMode="auto">
              <a:xfrm>
                <a:off x="1514" y="300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4" name="Line 84"/>
              <p:cNvSpPr>
                <a:spLocks noChangeShapeType="1"/>
              </p:cNvSpPr>
              <p:nvPr/>
            </p:nvSpPr>
            <p:spPr bwMode="auto">
              <a:xfrm>
                <a:off x="1514" y="291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5" name="Line 85"/>
              <p:cNvSpPr>
                <a:spLocks noChangeShapeType="1"/>
              </p:cNvSpPr>
              <p:nvPr/>
            </p:nvSpPr>
            <p:spPr bwMode="auto">
              <a:xfrm>
                <a:off x="1514" y="28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6" name="Line 86"/>
              <p:cNvSpPr>
                <a:spLocks noChangeShapeType="1"/>
              </p:cNvSpPr>
              <p:nvPr/>
            </p:nvSpPr>
            <p:spPr bwMode="auto">
              <a:xfrm>
                <a:off x="1514" y="282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7" name="Line 87"/>
              <p:cNvSpPr>
                <a:spLocks noChangeShapeType="1"/>
              </p:cNvSpPr>
              <p:nvPr/>
            </p:nvSpPr>
            <p:spPr bwMode="auto">
              <a:xfrm>
                <a:off x="1514" y="278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8" name="Line 88"/>
              <p:cNvSpPr>
                <a:spLocks noChangeShapeType="1"/>
              </p:cNvSpPr>
              <p:nvPr/>
            </p:nvSpPr>
            <p:spPr bwMode="auto">
              <a:xfrm>
                <a:off x="1514" y="269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9" name="Line 89"/>
              <p:cNvSpPr>
                <a:spLocks noChangeShapeType="1"/>
              </p:cNvSpPr>
              <p:nvPr/>
            </p:nvSpPr>
            <p:spPr bwMode="auto">
              <a:xfrm>
                <a:off x="1514" y="264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0" name="Line 90"/>
              <p:cNvSpPr>
                <a:spLocks noChangeShapeType="1"/>
              </p:cNvSpPr>
              <p:nvPr/>
            </p:nvSpPr>
            <p:spPr bwMode="auto">
              <a:xfrm>
                <a:off x="1514" y="260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1" name="Line 91"/>
              <p:cNvSpPr>
                <a:spLocks noChangeShapeType="1"/>
              </p:cNvSpPr>
              <p:nvPr/>
            </p:nvSpPr>
            <p:spPr bwMode="auto">
              <a:xfrm>
                <a:off x="1514" y="256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2" name="Line 92"/>
              <p:cNvSpPr>
                <a:spLocks noChangeShapeType="1"/>
              </p:cNvSpPr>
              <p:nvPr/>
            </p:nvSpPr>
            <p:spPr bwMode="auto">
              <a:xfrm>
                <a:off x="1514" y="24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3" name="Line 93"/>
              <p:cNvSpPr>
                <a:spLocks noChangeShapeType="1"/>
              </p:cNvSpPr>
              <p:nvPr/>
            </p:nvSpPr>
            <p:spPr bwMode="auto">
              <a:xfrm>
                <a:off x="1514" y="24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4" name="Line 94"/>
              <p:cNvSpPr>
                <a:spLocks noChangeShapeType="1"/>
              </p:cNvSpPr>
              <p:nvPr/>
            </p:nvSpPr>
            <p:spPr bwMode="auto">
              <a:xfrm>
                <a:off x="1514" y="2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5" name="Line 95"/>
              <p:cNvSpPr>
                <a:spLocks noChangeShapeType="1"/>
              </p:cNvSpPr>
              <p:nvPr/>
            </p:nvSpPr>
            <p:spPr bwMode="auto">
              <a:xfrm>
                <a:off x="1514" y="233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6" name="Line 96"/>
              <p:cNvSpPr>
                <a:spLocks noChangeShapeType="1"/>
              </p:cNvSpPr>
              <p:nvPr/>
            </p:nvSpPr>
            <p:spPr bwMode="auto">
              <a:xfrm>
                <a:off x="1514" y="224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7" name="Line 97"/>
              <p:cNvSpPr>
                <a:spLocks noChangeShapeType="1"/>
              </p:cNvSpPr>
              <p:nvPr/>
            </p:nvSpPr>
            <p:spPr bwMode="auto">
              <a:xfrm>
                <a:off x="1514" y="220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8" name="Line 98"/>
              <p:cNvSpPr>
                <a:spLocks noChangeShapeType="1"/>
              </p:cNvSpPr>
              <p:nvPr/>
            </p:nvSpPr>
            <p:spPr bwMode="auto">
              <a:xfrm>
                <a:off x="1514" y="215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29" name="Line 99"/>
              <p:cNvSpPr>
                <a:spLocks noChangeShapeType="1"/>
              </p:cNvSpPr>
              <p:nvPr/>
            </p:nvSpPr>
            <p:spPr bwMode="auto">
              <a:xfrm>
                <a:off x="1514" y="211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0" name="Line 100"/>
              <p:cNvSpPr>
                <a:spLocks noChangeShapeType="1"/>
              </p:cNvSpPr>
              <p:nvPr/>
            </p:nvSpPr>
            <p:spPr bwMode="auto">
              <a:xfrm>
                <a:off x="1514" y="20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1" name="Line 101"/>
              <p:cNvSpPr>
                <a:spLocks noChangeShapeType="1"/>
              </p:cNvSpPr>
              <p:nvPr/>
            </p:nvSpPr>
            <p:spPr bwMode="auto">
              <a:xfrm>
                <a:off x="1514" y="197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2" name="Line 102"/>
              <p:cNvSpPr>
                <a:spLocks noChangeShapeType="1"/>
              </p:cNvSpPr>
              <p:nvPr/>
            </p:nvSpPr>
            <p:spPr bwMode="auto">
              <a:xfrm>
                <a:off x="1514" y="19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3" name="Line 103"/>
              <p:cNvSpPr>
                <a:spLocks noChangeShapeType="1"/>
              </p:cNvSpPr>
              <p:nvPr/>
            </p:nvSpPr>
            <p:spPr bwMode="auto">
              <a:xfrm>
                <a:off x="1514" y="188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34" name="Rectangle 104"/>
              <p:cNvSpPr>
                <a:spLocks noChangeArrowheads="1"/>
              </p:cNvSpPr>
              <p:nvPr/>
            </p:nvSpPr>
            <p:spPr bwMode="auto">
              <a:xfrm>
                <a:off x="1430" y="3815"/>
                <a:ext cx="4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5" name="Rectangle 105"/>
              <p:cNvSpPr>
                <a:spLocks noChangeArrowheads="1"/>
              </p:cNvSpPr>
              <p:nvPr/>
            </p:nvSpPr>
            <p:spPr bwMode="auto">
              <a:xfrm>
                <a:off x="1341" y="3590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200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6" name="Rectangle 106"/>
              <p:cNvSpPr>
                <a:spLocks noChangeArrowheads="1"/>
              </p:cNvSpPr>
              <p:nvPr/>
            </p:nvSpPr>
            <p:spPr bwMode="auto">
              <a:xfrm>
                <a:off x="1341" y="3366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400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7" name="Rectangle 107"/>
              <p:cNvSpPr>
                <a:spLocks noChangeArrowheads="1"/>
              </p:cNvSpPr>
              <p:nvPr/>
            </p:nvSpPr>
            <p:spPr bwMode="auto">
              <a:xfrm>
                <a:off x="1341" y="3142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600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8" name="Rectangle 108"/>
              <p:cNvSpPr>
                <a:spLocks noChangeArrowheads="1"/>
              </p:cNvSpPr>
              <p:nvPr/>
            </p:nvSpPr>
            <p:spPr bwMode="auto">
              <a:xfrm>
                <a:off x="1341" y="2918"/>
                <a:ext cx="1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800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" name="Rectangle 109"/>
              <p:cNvSpPr>
                <a:spLocks noChangeArrowheads="1"/>
              </p:cNvSpPr>
              <p:nvPr/>
            </p:nvSpPr>
            <p:spPr bwMode="auto">
              <a:xfrm>
                <a:off x="1297" y="2694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1000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" name="Rectangle 110"/>
              <p:cNvSpPr>
                <a:spLocks noChangeArrowheads="1"/>
              </p:cNvSpPr>
              <p:nvPr/>
            </p:nvSpPr>
            <p:spPr bwMode="auto">
              <a:xfrm>
                <a:off x="1297" y="2470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1200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1" name="Rectangle 111"/>
              <p:cNvSpPr>
                <a:spLocks noChangeArrowheads="1"/>
              </p:cNvSpPr>
              <p:nvPr/>
            </p:nvSpPr>
            <p:spPr bwMode="auto">
              <a:xfrm>
                <a:off x="1297" y="2246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1400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2" name="Rectangle 112"/>
              <p:cNvSpPr>
                <a:spLocks noChangeArrowheads="1"/>
              </p:cNvSpPr>
              <p:nvPr/>
            </p:nvSpPr>
            <p:spPr bwMode="auto">
              <a:xfrm>
                <a:off x="1297" y="2022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1600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3" name="Rectangle 113"/>
              <p:cNvSpPr>
                <a:spLocks noChangeArrowheads="1"/>
              </p:cNvSpPr>
              <p:nvPr/>
            </p:nvSpPr>
            <p:spPr bwMode="auto">
              <a:xfrm>
                <a:off x="1297" y="1799"/>
                <a:ext cx="17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altLang="cs-CZ" sz="1000">
                    <a:solidFill>
                      <a:srgbClr val="000000"/>
                    </a:solidFill>
                  </a:rPr>
                  <a:t>1800</a:t>
                </a:r>
                <a:endParaRPr lang="cs-CZ" altLang="cs-CZ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4" name="Line 114"/>
              <p:cNvSpPr>
                <a:spLocks noChangeShapeType="1"/>
              </p:cNvSpPr>
              <p:nvPr/>
            </p:nvSpPr>
            <p:spPr bwMode="auto">
              <a:xfrm flipV="1">
                <a:off x="4394" y="1843"/>
                <a:ext cx="1" cy="20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5" name="Line 115"/>
              <p:cNvSpPr>
                <a:spLocks noChangeShapeType="1"/>
              </p:cNvSpPr>
              <p:nvPr/>
            </p:nvSpPr>
            <p:spPr bwMode="auto">
              <a:xfrm flipH="1">
                <a:off x="4365" y="363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6" name="Line 116"/>
              <p:cNvSpPr>
                <a:spLocks noChangeShapeType="1"/>
              </p:cNvSpPr>
              <p:nvPr/>
            </p:nvSpPr>
            <p:spPr bwMode="auto">
              <a:xfrm flipH="1">
                <a:off x="4365" y="341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7" name="Line 117"/>
              <p:cNvSpPr>
                <a:spLocks noChangeShapeType="1"/>
              </p:cNvSpPr>
              <p:nvPr/>
            </p:nvSpPr>
            <p:spPr bwMode="auto">
              <a:xfrm flipH="1">
                <a:off x="4365" y="318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8" name="Line 118"/>
              <p:cNvSpPr>
                <a:spLocks noChangeShapeType="1"/>
              </p:cNvSpPr>
              <p:nvPr/>
            </p:nvSpPr>
            <p:spPr bwMode="auto">
              <a:xfrm flipH="1">
                <a:off x="4365" y="2963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49" name="Line 119"/>
              <p:cNvSpPr>
                <a:spLocks noChangeShapeType="1"/>
              </p:cNvSpPr>
              <p:nvPr/>
            </p:nvSpPr>
            <p:spPr bwMode="auto">
              <a:xfrm flipH="1">
                <a:off x="4365" y="2739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0" name="Line 120"/>
              <p:cNvSpPr>
                <a:spLocks noChangeShapeType="1"/>
              </p:cNvSpPr>
              <p:nvPr/>
            </p:nvSpPr>
            <p:spPr bwMode="auto">
              <a:xfrm flipH="1">
                <a:off x="4365" y="2515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1" name="Line 121"/>
              <p:cNvSpPr>
                <a:spLocks noChangeShapeType="1"/>
              </p:cNvSpPr>
              <p:nvPr/>
            </p:nvSpPr>
            <p:spPr bwMode="auto">
              <a:xfrm flipH="1">
                <a:off x="4365" y="2291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2" name="Line 122"/>
              <p:cNvSpPr>
                <a:spLocks noChangeShapeType="1"/>
              </p:cNvSpPr>
              <p:nvPr/>
            </p:nvSpPr>
            <p:spPr bwMode="auto">
              <a:xfrm flipH="1">
                <a:off x="4365" y="2067"/>
                <a:ext cx="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3" name="Line 123"/>
              <p:cNvSpPr>
                <a:spLocks noChangeShapeType="1"/>
              </p:cNvSpPr>
              <p:nvPr/>
            </p:nvSpPr>
            <p:spPr bwMode="auto">
              <a:xfrm flipH="1">
                <a:off x="4377" y="381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4" name="Line 124"/>
              <p:cNvSpPr>
                <a:spLocks noChangeShapeType="1"/>
              </p:cNvSpPr>
              <p:nvPr/>
            </p:nvSpPr>
            <p:spPr bwMode="auto">
              <a:xfrm flipH="1">
                <a:off x="4377" y="376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5" name="Line 125"/>
              <p:cNvSpPr>
                <a:spLocks noChangeShapeType="1"/>
              </p:cNvSpPr>
              <p:nvPr/>
            </p:nvSpPr>
            <p:spPr bwMode="auto">
              <a:xfrm flipH="1">
                <a:off x="4377" y="372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6" name="Line 126"/>
              <p:cNvSpPr>
                <a:spLocks noChangeShapeType="1"/>
              </p:cNvSpPr>
              <p:nvPr/>
            </p:nvSpPr>
            <p:spPr bwMode="auto">
              <a:xfrm flipH="1">
                <a:off x="4377" y="367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7" name="Line 127"/>
              <p:cNvSpPr>
                <a:spLocks noChangeShapeType="1"/>
              </p:cNvSpPr>
              <p:nvPr/>
            </p:nvSpPr>
            <p:spPr bwMode="auto">
              <a:xfrm flipH="1">
                <a:off x="4377" y="359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8" name="Line 128"/>
              <p:cNvSpPr>
                <a:spLocks noChangeShapeType="1"/>
              </p:cNvSpPr>
              <p:nvPr/>
            </p:nvSpPr>
            <p:spPr bwMode="auto">
              <a:xfrm flipH="1">
                <a:off x="4377" y="354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59" name="Line 129"/>
              <p:cNvSpPr>
                <a:spLocks noChangeShapeType="1"/>
              </p:cNvSpPr>
              <p:nvPr/>
            </p:nvSpPr>
            <p:spPr bwMode="auto">
              <a:xfrm flipH="1">
                <a:off x="4377" y="350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0" name="Line 130"/>
              <p:cNvSpPr>
                <a:spLocks noChangeShapeType="1"/>
              </p:cNvSpPr>
              <p:nvPr/>
            </p:nvSpPr>
            <p:spPr bwMode="auto">
              <a:xfrm flipH="1">
                <a:off x="4377" y="345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1" name="Line 131"/>
              <p:cNvSpPr>
                <a:spLocks noChangeShapeType="1"/>
              </p:cNvSpPr>
              <p:nvPr/>
            </p:nvSpPr>
            <p:spPr bwMode="auto">
              <a:xfrm flipH="1">
                <a:off x="4377" y="336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2" name="Line 132"/>
              <p:cNvSpPr>
                <a:spLocks noChangeShapeType="1"/>
              </p:cNvSpPr>
              <p:nvPr/>
            </p:nvSpPr>
            <p:spPr bwMode="auto">
              <a:xfrm flipH="1">
                <a:off x="4377" y="332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3" name="Line 133"/>
              <p:cNvSpPr>
                <a:spLocks noChangeShapeType="1"/>
              </p:cNvSpPr>
              <p:nvPr/>
            </p:nvSpPr>
            <p:spPr bwMode="auto">
              <a:xfrm flipH="1">
                <a:off x="4377" y="327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4" name="Line 134"/>
              <p:cNvSpPr>
                <a:spLocks noChangeShapeType="1"/>
              </p:cNvSpPr>
              <p:nvPr/>
            </p:nvSpPr>
            <p:spPr bwMode="auto">
              <a:xfrm flipH="1">
                <a:off x="4377" y="32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5" name="Line 135"/>
              <p:cNvSpPr>
                <a:spLocks noChangeShapeType="1"/>
              </p:cNvSpPr>
              <p:nvPr/>
            </p:nvSpPr>
            <p:spPr bwMode="auto">
              <a:xfrm flipH="1">
                <a:off x="4377" y="314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6" name="Line 136"/>
              <p:cNvSpPr>
                <a:spLocks noChangeShapeType="1"/>
              </p:cNvSpPr>
              <p:nvPr/>
            </p:nvSpPr>
            <p:spPr bwMode="auto">
              <a:xfrm flipH="1">
                <a:off x="4377" y="309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7" name="Line 137"/>
              <p:cNvSpPr>
                <a:spLocks noChangeShapeType="1"/>
              </p:cNvSpPr>
              <p:nvPr/>
            </p:nvSpPr>
            <p:spPr bwMode="auto">
              <a:xfrm flipH="1">
                <a:off x="4377" y="305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8" name="Line 138"/>
              <p:cNvSpPr>
                <a:spLocks noChangeShapeType="1"/>
              </p:cNvSpPr>
              <p:nvPr/>
            </p:nvSpPr>
            <p:spPr bwMode="auto">
              <a:xfrm flipH="1">
                <a:off x="4377" y="300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69" name="Line 139"/>
              <p:cNvSpPr>
                <a:spLocks noChangeShapeType="1"/>
              </p:cNvSpPr>
              <p:nvPr/>
            </p:nvSpPr>
            <p:spPr bwMode="auto">
              <a:xfrm flipH="1">
                <a:off x="4377" y="2918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0" name="Line 140"/>
              <p:cNvSpPr>
                <a:spLocks noChangeShapeType="1"/>
              </p:cNvSpPr>
              <p:nvPr/>
            </p:nvSpPr>
            <p:spPr bwMode="auto">
              <a:xfrm flipH="1">
                <a:off x="4377" y="2873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1" name="Line 141"/>
              <p:cNvSpPr>
                <a:spLocks noChangeShapeType="1"/>
              </p:cNvSpPr>
              <p:nvPr/>
            </p:nvSpPr>
            <p:spPr bwMode="auto">
              <a:xfrm flipH="1">
                <a:off x="4377" y="282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2" name="Line 142"/>
              <p:cNvSpPr>
                <a:spLocks noChangeShapeType="1"/>
              </p:cNvSpPr>
              <p:nvPr/>
            </p:nvSpPr>
            <p:spPr bwMode="auto">
              <a:xfrm flipH="1">
                <a:off x="4377" y="278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3" name="Line 143"/>
              <p:cNvSpPr>
                <a:spLocks noChangeShapeType="1"/>
              </p:cNvSpPr>
              <p:nvPr/>
            </p:nvSpPr>
            <p:spPr bwMode="auto">
              <a:xfrm flipH="1">
                <a:off x="4377" y="269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4" name="Line 144"/>
              <p:cNvSpPr>
                <a:spLocks noChangeShapeType="1"/>
              </p:cNvSpPr>
              <p:nvPr/>
            </p:nvSpPr>
            <p:spPr bwMode="auto">
              <a:xfrm flipH="1">
                <a:off x="4377" y="2649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5" name="Line 145"/>
              <p:cNvSpPr>
                <a:spLocks noChangeShapeType="1"/>
              </p:cNvSpPr>
              <p:nvPr/>
            </p:nvSpPr>
            <p:spPr bwMode="auto">
              <a:xfrm flipH="1">
                <a:off x="4377" y="2604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6" name="Line 146"/>
              <p:cNvSpPr>
                <a:spLocks noChangeShapeType="1"/>
              </p:cNvSpPr>
              <p:nvPr/>
            </p:nvSpPr>
            <p:spPr bwMode="auto">
              <a:xfrm flipH="1">
                <a:off x="4377" y="256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7" name="Line 147"/>
              <p:cNvSpPr>
                <a:spLocks noChangeShapeType="1"/>
              </p:cNvSpPr>
              <p:nvPr/>
            </p:nvSpPr>
            <p:spPr bwMode="auto">
              <a:xfrm flipH="1">
                <a:off x="4377" y="247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8" name="Line 148"/>
              <p:cNvSpPr>
                <a:spLocks noChangeShapeType="1"/>
              </p:cNvSpPr>
              <p:nvPr/>
            </p:nvSpPr>
            <p:spPr bwMode="auto">
              <a:xfrm flipH="1">
                <a:off x="4377" y="2425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79" name="Line 149"/>
              <p:cNvSpPr>
                <a:spLocks noChangeShapeType="1"/>
              </p:cNvSpPr>
              <p:nvPr/>
            </p:nvSpPr>
            <p:spPr bwMode="auto">
              <a:xfrm flipH="1">
                <a:off x="4377" y="2380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0" name="Line 150"/>
              <p:cNvSpPr>
                <a:spLocks noChangeShapeType="1"/>
              </p:cNvSpPr>
              <p:nvPr/>
            </p:nvSpPr>
            <p:spPr bwMode="auto">
              <a:xfrm flipH="1">
                <a:off x="4377" y="233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1" name="Line 151"/>
              <p:cNvSpPr>
                <a:spLocks noChangeShapeType="1"/>
              </p:cNvSpPr>
              <p:nvPr/>
            </p:nvSpPr>
            <p:spPr bwMode="auto">
              <a:xfrm flipH="1">
                <a:off x="4377" y="224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2" name="Line 152"/>
              <p:cNvSpPr>
                <a:spLocks noChangeShapeType="1"/>
              </p:cNvSpPr>
              <p:nvPr/>
            </p:nvSpPr>
            <p:spPr bwMode="auto">
              <a:xfrm flipH="1">
                <a:off x="4377" y="220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3" name="Line 153"/>
              <p:cNvSpPr>
                <a:spLocks noChangeShapeType="1"/>
              </p:cNvSpPr>
              <p:nvPr/>
            </p:nvSpPr>
            <p:spPr bwMode="auto">
              <a:xfrm flipH="1">
                <a:off x="4377" y="2156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4" name="Line 154"/>
              <p:cNvSpPr>
                <a:spLocks noChangeShapeType="1"/>
              </p:cNvSpPr>
              <p:nvPr/>
            </p:nvSpPr>
            <p:spPr bwMode="auto">
              <a:xfrm flipH="1">
                <a:off x="4377" y="2111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5" name="Line 155"/>
              <p:cNvSpPr>
                <a:spLocks noChangeShapeType="1"/>
              </p:cNvSpPr>
              <p:nvPr/>
            </p:nvSpPr>
            <p:spPr bwMode="auto">
              <a:xfrm flipH="1">
                <a:off x="4377" y="202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6" name="Line 156"/>
              <p:cNvSpPr>
                <a:spLocks noChangeShapeType="1"/>
              </p:cNvSpPr>
              <p:nvPr/>
            </p:nvSpPr>
            <p:spPr bwMode="auto">
              <a:xfrm flipH="1">
                <a:off x="4377" y="197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7" name="Line 157"/>
              <p:cNvSpPr>
                <a:spLocks noChangeShapeType="1"/>
              </p:cNvSpPr>
              <p:nvPr/>
            </p:nvSpPr>
            <p:spPr bwMode="auto">
              <a:xfrm flipH="1">
                <a:off x="4377" y="1932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8" name="Line 158"/>
              <p:cNvSpPr>
                <a:spLocks noChangeShapeType="1"/>
              </p:cNvSpPr>
              <p:nvPr/>
            </p:nvSpPr>
            <p:spPr bwMode="auto">
              <a:xfrm flipH="1">
                <a:off x="4377" y="1887"/>
                <a:ext cx="1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89" name="Line 159"/>
              <p:cNvSpPr>
                <a:spLocks noChangeShapeType="1"/>
              </p:cNvSpPr>
              <p:nvPr/>
            </p:nvSpPr>
            <p:spPr bwMode="auto">
              <a:xfrm flipV="1">
                <a:off x="1639" y="3456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0" name="Line 160"/>
              <p:cNvSpPr>
                <a:spLocks noChangeShapeType="1"/>
              </p:cNvSpPr>
              <p:nvPr/>
            </p:nvSpPr>
            <p:spPr bwMode="auto">
              <a:xfrm>
                <a:off x="1610" y="345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1" name="Line 161"/>
              <p:cNvSpPr>
                <a:spLocks noChangeShapeType="1"/>
              </p:cNvSpPr>
              <p:nvPr/>
            </p:nvSpPr>
            <p:spPr bwMode="auto">
              <a:xfrm>
                <a:off x="1639" y="3592"/>
                <a:ext cx="1" cy="1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2" name="Line 162"/>
              <p:cNvSpPr>
                <a:spLocks noChangeShapeType="1"/>
              </p:cNvSpPr>
              <p:nvPr/>
            </p:nvSpPr>
            <p:spPr bwMode="auto">
              <a:xfrm>
                <a:off x="1610" y="372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3" name="Oval 163"/>
              <p:cNvSpPr>
                <a:spLocks noChangeArrowheads="1"/>
              </p:cNvSpPr>
              <p:nvPr/>
            </p:nvSpPr>
            <p:spPr bwMode="auto">
              <a:xfrm>
                <a:off x="1618" y="357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894" name="Line 164"/>
              <p:cNvSpPr>
                <a:spLocks noChangeShapeType="1"/>
              </p:cNvSpPr>
              <p:nvPr/>
            </p:nvSpPr>
            <p:spPr bwMode="auto">
              <a:xfrm flipV="1">
                <a:off x="1702" y="3425"/>
                <a:ext cx="1" cy="9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5" name="Line 165"/>
              <p:cNvSpPr>
                <a:spLocks noChangeShapeType="1"/>
              </p:cNvSpPr>
              <p:nvPr/>
            </p:nvSpPr>
            <p:spPr bwMode="auto">
              <a:xfrm>
                <a:off x="1673" y="342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6" name="Line 166"/>
              <p:cNvSpPr>
                <a:spLocks noChangeShapeType="1"/>
              </p:cNvSpPr>
              <p:nvPr/>
            </p:nvSpPr>
            <p:spPr bwMode="auto">
              <a:xfrm>
                <a:off x="1702" y="3524"/>
                <a:ext cx="1" cy="9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7" name="Line 167"/>
              <p:cNvSpPr>
                <a:spLocks noChangeShapeType="1"/>
              </p:cNvSpPr>
              <p:nvPr/>
            </p:nvSpPr>
            <p:spPr bwMode="auto">
              <a:xfrm>
                <a:off x="1673" y="362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98" name="Oval 168"/>
              <p:cNvSpPr>
                <a:spLocks noChangeArrowheads="1"/>
              </p:cNvSpPr>
              <p:nvPr/>
            </p:nvSpPr>
            <p:spPr bwMode="auto">
              <a:xfrm>
                <a:off x="1681" y="350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899" name="Line 169"/>
              <p:cNvSpPr>
                <a:spLocks noChangeShapeType="1"/>
              </p:cNvSpPr>
              <p:nvPr/>
            </p:nvSpPr>
            <p:spPr bwMode="auto">
              <a:xfrm flipV="1">
                <a:off x="1764" y="3418"/>
                <a:ext cx="1" cy="12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0" name="Line 170"/>
              <p:cNvSpPr>
                <a:spLocks noChangeShapeType="1"/>
              </p:cNvSpPr>
              <p:nvPr/>
            </p:nvSpPr>
            <p:spPr bwMode="auto">
              <a:xfrm>
                <a:off x="1735" y="341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1" name="Line 171"/>
              <p:cNvSpPr>
                <a:spLocks noChangeShapeType="1"/>
              </p:cNvSpPr>
              <p:nvPr/>
            </p:nvSpPr>
            <p:spPr bwMode="auto">
              <a:xfrm>
                <a:off x="1764" y="3542"/>
                <a:ext cx="1" cy="12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2" name="Line 172"/>
              <p:cNvSpPr>
                <a:spLocks noChangeShapeType="1"/>
              </p:cNvSpPr>
              <p:nvPr/>
            </p:nvSpPr>
            <p:spPr bwMode="auto">
              <a:xfrm>
                <a:off x="1735" y="366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3" name="Oval 173"/>
              <p:cNvSpPr>
                <a:spLocks noChangeArrowheads="1"/>
              </p:cNvSpPr>
              <p:nvPr/>
            </p:nvSpPr>
            <p:spPr bwMode="auto">
              <a:xfrm>
                <a:off x="1743" y="352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04" name="Line 174"/>
              <p:cNvSpPr>
                <a:spLocks noChangeShapeType="1"/>
              </p:cNvSpPr>
              <p:nvPr/>
            </p:nvSpPr>
            <p:spPr bwMode="auto">
              <a:xfrm flipV="1">
                <a:off x="1827" y="3171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5" name="Line 175"/>
              <p:cNvSpPr>
                <a:spLocks noChangeShapeType="1"/>
              </p:cNvSpPr>
              <p:nvPr/>
            </p:nvSpPr>
            <p:spPr bwMode="auto">
              <a:xfrm>
                <a:off x="1798" y="317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6" name="Line 176"/>
              <p:cNvSpPr>
                <a:spLocks noChangeShapeType="1"/>
              </p:cNvSpPr>
              <p:nvPr/>
            </p:nvSpPr>
            <p:spPr bwMode="auto">
              <a:xfrm>
                <a:off x="1827" y="3312"/>
                <a:ext cx="1" cy="1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7" name="Line 177"/>
              <p:cNvSpPr>
                <a:spLocks noChangeShapeType="1"/>
              </p:cNvSpPr>
              <p:nvPr/>
            </p:nvSpPr>
            <p:spPr bwMode="auto">
              <a:xfrm>
                <a:off x="1798" y="345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08" name="Oval 178"/>
              <p:cNvSpPr>
                <a:spLocks noChangeArrowheads="1"/>
              </p:cNvSpPr>
              <p:nvPr/>
            </p:nvSpPr>
            <p:spPr bwMode="auto">
              <a:xfrm>
                <a:off x="1806" y="329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09" name="Line 179"/>
              <p:cNvSpPr>
                <a:spLocks noChangeShapeType="1"/>
              </p:cNvSpPr>
              <p:nvPr/>
            </p:nvSpPr>
            <p:spPr bwMode="auto">
              <a:xfrm flipV="1">
                <a:off x="1890" y="3250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0" name="Line 180"/>
              <p:cNvSpPr>
                <a:spLocks noChangeShapeType="1"/>
              </p:cNvSpPr>
              <p:nvPr/>
            </p:nvSpPr>
            <p:spPr bwMode="auto">
              <a:xfrm>
                <a:off x="1861" y="325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1" name="Line 181"/>
              <p:cNvSpPr>
                <a:spLocks noChangeShapeType="1"/>
              </p:cNvSpPr>
              <p:nvPr/>
            </p:nvSpPr>
            <p:spPr bwMode="auto">
              <a:xfrm>
                <a:off x="1890" y="3345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2" name="Line 182"/>
              <p:cNvSpPr>
                <a:spLocks noChangeShapeType="1"/>
              </p:cNvSpPr>
              <p:nvPr/>
            </p:nvSpPr>
            <p:spPr bwMode="auto">
              <a:xfrm>
                <a:off x="1861" y="344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3" name="Oval 183"/>
              <p:cNvSpPr>
                <a:spLocks noChangeArrowheads="1"/>
              </p:cNvSpPr>
              <p:nvPr/>
            </p:nvSpPr>
            <p:spPr bwMode="auto">
              <a:xfrm>
                <a:off x="1868" y="332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14" name="Line 184"/>
              <p:cNvSpPr>
                <a:spLocks noChangeShapeType="1"/>
              </p:cNvSpPr>
              <p:nvPr/>
            </p:nvSpPr>
            <p:spPr bwMode="auto">
              <a:xfrm flipV="1">
                <a:off x="1952" y="3061"/>
                <a:ext cx="1" cy="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5" name="Line 185"/>
              <p:cNvSpPr>
                <a:spLocks noChangeShapeType="1"/>
              </p:cNvSpPr>
              <p:nvPr/>
            </p:nvSpPr>
            <p:spPr bwMode="auto">
              <a:xfrm>
                <a:off x="1923" y="306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6" name="Line 186"/>
              <p:cNvSpPr>
                <a:spLocks noChangeShapeType="1"/>
              </p:cNvSpPr>
              <p:nvPr/>
            </p:nvSpPr>
            <p:spPr bwMode="auto">
              <a:xfrm>
                <a:off x="1952" y="3138"/>
                <a:ext cx="1" cy="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7" name="Line 187"/>
              <p:cNvSpPr>
                <a:spLocks noChangeShapeType="1"/>
              </p:cNvSpPr>
              <p:nvPr/>
            </p:nvSpPr>
            <p:spPr bwMode="auto">
              <a:xfrm>
                <a:off x="1923" y="321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18" name="Oval 188"/>
              <p:cNvSpPr>
                <a:spLocks noChangeArrowheads="1"/>
              </p:cNvSpPr>
              <p:nvPr/>
            </p:nvSpPr>
            <p:spPr bwMode="auto">
              <a:xfrm>
                <a:off x="1931" y="3116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19" name="Line 189"/>
              <p:cNvSpPr>
                <a:spLocks noChangeShapeType="1"/>
              </p:cNvSpPr>
              <p:nvPr/>
            </p:nvSpPr>
            <p:spPr bwMode="auto">
              <a:xfrm flipV="1">
                <a:off x="2015" y="2852"/>
                <a:ext cx="1" cy="13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0" name="Line 190"/>
              <p:cNvSpPr>
                <a:spLocks noChangeShapeType="1"/>
              </p:cNvSpPr>
              <p:nvPr/>
            </p:nvSpPr>
            <p:spPr bwMode="auto">
              <a:xfrm>
                <a:off x="1986" y="285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1" name="Line 191"/>
              <p:cNvSpPr>
                <a:spLocks noChangeShapeType="1"/>
              </p:cNvSpPr>
              <p:nvPr/>
            </p:nvSpPr>
            <p:spPr bwMode="auto">
              <a:xfrm>
                <a:off x="2015" y="2985"/>
                <a:ext cx="1" cy="13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2" name="Line 192"/>
              <p:cNvSpPr>
                <a:spLocks noChangeShapeType="1"/>
              </p:cNvSpPr>
              <p:nvPr/>
            </p:nvSpPr>
            <p:spPr bwMode="auto">
              <a:xfrm>
                <a:off x="1986" y="311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3" name="Oval 193"/>
              <p:cNvSpPr>
                <a:spLocks noChangeArrowheads="1"/>
              </p:cNvSpPr>
              <p:nvPr/>
            </p:nvSpPr>
            <p:spPr bwMode="auto">
              <a:xfrm>
                <a:off x="1993" y="296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24" name="Line 194"/>
              <p:cNvSpPr>
                <a:spLocks noChangeShapeType="1"/>
              </p:cNvSpPr>
              <p:nvPr/>
            </p:nvSpPr>
            <p:spPr bwMode="auto">
              <a:xfrm flipV="1">
                <a:off x="2077" y="2708"/>
                <a:ext cx="1" cy="1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5" name="Line 195"/>
              <p:cNvSpPr>
                <a:spLocks noChangeShapeType="1"/>
              </p:cNvSpPr>
              <p:nvPr/>
            </p:nvSpPr>
            <p:spPr bwMode="auto">
              <a:xfrm>
                <a:off x="2049" y="270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6" name="Line 196"/>
              <p:cNvSpPr>
                <a:spLocks noChangeShapeType="1"/>
              </p:cNvSpPr>
              <p:nvPr/>
            </p:nvSpPr>
            <p:spPr bwMode="auto">
              <a:xfrm>
                <a:off x="2077" y="2840"/>
                <a:ext cx="1" cy="1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7" name="Line 197"/>
              <p:cNvSpPr>
                <a:spLocks noChangeShapeType="1"/>
              </p:cNvSpPr>
              <p:nvPr/>
            </p:nvSpPr>
            <p:spPr bwMode="auto">
              <a:xfrm>
                <a:off x="2049" y="297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8" name="Oval 198"/>
              <p:cNvSpPr>
                <a:spLocks noChangeArrowheads="1"/>
              </p:cNvSpPr>
              <p:nvPr/>
            </p:nvSpPr>
            <p:spPr bwMode="auto">
              <a:xfrm>
                <a:off x="2056" y="2818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29" name="Line 199"/>
              <p:cNvSpPr>
                <a:spLocks noChangeShapeType="1"/>
              </p:cNvSpPr>
              <p:nvPr/>
            </p:nvSpPr>
            <p:spPr bwMode="auto">
              <a:xfrm flipV="1">
                <a:off x="2140" y="2835"/>
                <a:ext cx="1" cy="1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0" name="Line 200"/>
              <p:cNvSpPr>
                <a:spLocks noChangeShapeType="1"/>
              </p:cNvSpPr>
              <p:nvPr/>
            </p:nvSpPr>
            <p:spPr bwMode="auto">
              <a:xfrm>
                <a:off x="2111" y="283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1" name="Line 201"/>
              <p:cNvSpPr>
                <a:spLocks noChangeShapeType="1"/>
              </p:cNvSpPr>
              <p:nvPr/>
            </p:nvSpPr>
            <p:spPr bwMode="auto">
              <a:xfrm>
                <a:off x="2140" y="2963"/>
                <a:ext cx="1" cy="12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2" name="Line 202"/>
              <p:cNvSpPr>
                <a:spLocks noChangeShapeType="1"/>
              </p:cNvSpPr>
              <p:nvPr/>
            </p:nvSpPr>
            <p:spPr bwMode="auto">
              <a:xfrm>
                <a:off x="2111" y="309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3" name="Oval 203"/>
              <p:cNvSpPr>
                <a:spLocks noChangeArrowheads="1"/>
              </p:cNvSpPr>
              <p:nvPr/>
            </p:nvSpPr>
            <p:spPr bwMode="auto">
              <a:xfrm>
                <a:off x="2118" y="2942"/>
                <a:ext cx="43" cy="4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34" name="Line 204"/>
              <p:cNvSpPr>
                <a:spLocks noChangeShapeType="1"/>
              </p:cNvSpPr>
              <p:nvPr/>
            </p:nvSpPr>
            <p:spPr bwMode="auto">
              <a:xfrm flipV="1">
                <a:off x="2202" y="2804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5" name="Line 205"/>
              <p:cNvSpPr>
                <a:spLocks noChangeShapeType="1"/>
              </p:cNvSpPr>
              <p:nvPr/>
            </p:nvSpPr>
            <p:spPr bwMode="auto">
              <a:xfrm>
                <a:off x="2174" y="280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6" name="Line 206"/>
              <p:cNvSpPr>
                <a:spLocks noChangeShapeType="1"/>
              </p:cNvSpPr>
              <p:nvPr/>
            </p:nvSpPr>
            <p:spPr bwMode="auto">
              <a:xfrm>
                <a:off x="2202" y="2920"/>
                <a:ext cx="1" cy="1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7" name="Line 207"/>
              <p:cNvSpPr>
                <a:spLocks noChangeShapeType="1"/>
              </p:cNvSpPr>
              <p:nvPr/>
            </p:nvSpPr>
            <p:spPr bwMode="auto">
              <a:xfrm>
                <a:off x="2174" y="303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38" name="Oval 208"/>
              <p:cNvSpPr>
                <a:spLocks noChangeArrowheads="1"/>
              </p:cNvSpPr>
              <p:nvPr/>
            </p:nvSpPr>
            <p:spPr bwMode="auto">
              <a:xfrm>
                <a:off x="2181" y="2898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39" name="Line 209"/>
              <p:cNvSpPr>
                <a:spLocks noChangeShapeType="1"/>
              </p:cNvSpPr>
              <p:nvPr/>
            </p:nvSpPr>
            <p:spPr bwMode="auto">
              <a:xfrm flipV="1">
                <a:off x="2265" y="2503"/>
                <a:ext cx="1" cy="1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0" name="Line 210"/>
              <p:cNvSpPr>
                <a:spLocks noChangeShapeType="1"/>
              </p:cNvSpPr>
              <p:nvPr/>
            </p:nvSpPr>
            <p:spPr bwMode="auto">
              <a:xfrm>
                <a:off x="2236" y="2503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1" name="Line 211"/>
              <p:cNvSpPr>
                <a:spLocks noChangeShapeType="1"/>
              </p:cNvSpPr>
              <p:nvPr/>
            </p:nvSpPr>
            <p:spPr bwMode="auto">
              <a:xfrm>
                <a:off x="2265" y="2631"/>
                <a:ext cx="1" cy="12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2" name="Line 212"/>
              <p:cNvSpPr>
                <a:spLocks noChangeShapeType="1"/>
              </p:cNvSpPr>
              <p:nvPr/>
            </p:nvSpPr>
            <p:spPr bwMode="auto">
              <a:xfrm>
                <a:off x="2236" y="2760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3" name="Oval 213"/>
              <p:cNvSpPr>
                <a:spLocks noChangeArrowheads="1"/>
              </p:cNvSpPr>
              <p:nvPr/>
            </p:nvSpPr>
            <p:spPr bwMode="auto">
              <a:xfrm>
                <a:off x="2244" y="2609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44" name="Line 214"/>
              <p:cNvSpPr>
                <a:spLocks noChangeShapeType="1"/>
              </p:cNvSpPr>
              <p:nvPr/>
            </p:nvSpPr>
            <p:spPr bwMode="auto">
              <a:xfrm flipV="1">
                <a:off x="2328" y="2416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5" name="Line 215"/>
              <p:cNvSpPr>
                <a:spLocks noChangeShapeType="1"/>
              </p:cNvSpPr>
              <p:nvPr/>
            </p:nvSpPr>
            <p:spPr bwMode="auto">
              <a:xfrm>
                <a:off x="2299" y="241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6" name="Line 216"/>
              <p:cNvSpPr>
                <a:spLocks noChangeShapeType="1"/>
              </p:cNvSpPr>
              <p:nvPr/>
            </p:nvSpPr>
            <p:spPr bwMode="auto">
              <a:xfrm>
                <a:off x="2328" y="2532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7" name="Line 217"/>
              <p:cNvSpPr>
                <a:spLocks noChangeShapeType="1"/>
              </p:cNvSpPr>
              <p:nvPr/>
            </p:nvSpPr>
            <p:spPr bwMode="auto">
              <a:xfrm>
                <a:off x="2299" y="264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48" name="Oval 218"/>
              <p:cNvSpPr>
                <a:spLocks noChangeArrowheads="1"/>
              </p:cNvSpPr>
              <p:nvPr/>
            </p:nvSpPr>
            <p:spPr bwMode="auto">
              <a:xfrm>
                <a:off x="2307" y="251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49" name="Line 219"/>
              <p:cNvSpPr>
                <a:spLocks noChangeShapeType="1"/>
              </p:cNvSpPr>
              <p:nvPr/>
            </p:nvSpPr>
            <p:spPr bwMode="auto">
              <a:xfrm flipV="1">
                <a:off x="2390" y="2641"/>
                <a:ext cx="1" cy="13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0" name="Line 220"/>
              <p:cNvSpPr>
                <a:spLocks noChangeShapeType="1"/>
              </p:cNvSpPr>
              <p:nvPr/>
            </p:nvSpPr>
            <p:spPr bwMode="auto">
              <a:xfrm>
                <a:off x="2361" y="2641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1" name="Line 221"/>
              <p:cNvSpPr>
                <a:spLocks noChangeShapeType="1"/>
              </p:cNvSpPr>
              <p:nvPr/>
            </p:nvSpPr>
            <p:spPr bwMode="auto">
              <a:xfrm>
                <a:off x="2390" y="2776"/>
                <a:ext cx="1" cy="13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2" name="Line 222"/>
              <p:cNvSpPr>
                <a:spLocks noChangeShapeType="1"/>
              </p:cNvSpPr>
              <p:nvPr/>
            </p:nvSpPr>
            <p:spPr bwMode="auto">
              <a:xfrm>
                <a:off x="2361" y="2911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3" name="Oval 223"/>
              <p:cNvSpPr>
                <a:spLocks noChangeArrowheads="1"/>
              </p:cNvSpPr>
              <p:nvPr/>
            </p:nvSpPr>
            <p:spPr bwMode="auto">
              <a:xfrm>
                <a:off x="2369" y="2754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54" name="Line 224"/>
              <p:cNvSpPr>
                <a:spLocks noChangeShapeType="1"/>
              </p:cNvSpPr>
              <p:nvPr/>
            </p:nvSpPr>
            <p:spPr bwMode="auto">
              <a:xfrm flipV="1">
                <a:off x="2453" y="2643"/>
                <a:ext cx="1" cy="1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5" name="Line 225"/>
              <p:cNvSpPr>
                <a:spLocks noChangeShapeType="1"/>
              </p:cNvSpPr>
              <p:nvPr/>
            </p:nvSpPr>
            <p:spPr bwMode="auto">
              <a:xfrm>
                <a:off x="2424" y="264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6" name="Line 226"/>
              <p:cNvSpPr>
                <a:spLocks noChangeShapeType="1"/>
              </p:cNvSpPr>
              <p:nvPr/>
            </p:nvSpPr>
            <p:spPr bwMode="auto">
              <a:xfrm>
                <a:off x="2453" y="2785"/>
                <a:ext cx="1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7" name="Line 227"/>
              <p:cNvSpPr>
                <a:spLocks noChangeShapeType="1"/>
              </p:cNvSpPr>
              <p:nvPr/>
            </p:nvSpPr>
            <p:spPr bwMode="auto">
              <a:xfrm>
                <a:off x="2424" y="292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58" name="Oval 228"/>
              <p:cNvSpPr>
                <a:spLocks noChangeArrowheads="1"/>
              </p:cNvSpPr>
              <p:nvPr/>
            </p:nvSpPr>
            <p:spPr bwMode="auto">
              <a:xfrm>
                <a:off x="2432" y="2764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59" name="Line 229"/>
              <p:cNvSpPr>
                <a:spLocks noChangeShapeType="1"/>
              </p:cNvSpPr>
              <p:nvPr/>
            </p:nvSpPr>
            <p:spPr bwMode="auto">
              <a:xfrm flipV="1">
                <a:off x="2516" y="2641"/>
                <a:ext cx="1" cy="1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0" name="Line 230"/>
              <p:cNvSpPr>
                <a:spLocks noChangeShapeType="1"/>
              </p:cNvSpPr>
              <p:nvPr/>
            </p:nvSpPr>
            <p:spPr bwMode="auto">
              <a:xfrm>
                <a:off x="2487" y="264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1" name="Line 231"/>
              <p:cNvSpPr>
                <a:spLocks noChangeShapeType="1"/>
              </p:cNvSpPr>
              <p:nvPr/>
            </p:nvSpPr>
            <p:spPr bwMode="auto">
              <a:xfrm>
                <a:off x="2516" y="2759"/>
                <a:ext cx="1" cy="1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2" name="Line 232"/>
              <p:cNvSpPr>
                <a:spLocks noChangeShapeType="1"/>
              </p:cNvSpPr>
              <p:nvPr/>
            </p:nvSpPr>
            <p:spPr bwMode="auto">
              <a:xfrm>
                <a:off x="2487" y="287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3" name="Oval 233"/>
              <p:cNvSpPr>
                <a:spLocks noChangeArrowheads="1"/>
              </p:cNvSpPr>
              <p:nvPr/>
            </p:nvSpPr>
            <p:spPr bwMode="auto">
              <a:xfrm>
                <a:off x="2495" y="2737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64" name="Line 234"/>
              <p:cNvSpPr>
                <a:spLocks noChangeShapeType="1"/>
              </p:cNvSpPr>
              <p:nvPr/>
            </p:nvSpPr>
            <p:spPr bwMode="auto">
              <a:xfrm flipV="1">
                <a:off x="2578" y="2447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5" name="Line 235"/>
              <p:cNvSpPr>
                <a:spLocks noChangeShapeType="1"/>
              </p:cNvSpPr>
              <p:nvPr/>
            </p:nvSpPr>
            <p:spPr bwMode="auto">
              <a:xfrm>
                <a:off x="2549" y="244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6" name="Line 236"/>
              <p:cNvSpPr>
                <a:spLocks noChangeShapeType="1"/>
              </p:cNvSpPr>
              <p:nvPr/>
            </p:nvSpPr>
            <p:spPr bwMode="auto">
              <a:xfrm>
                <a:off x="2578" y="2563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7" name="Line 237"/>
              <p:cNvSpPr>
                <a:spLocks noChangeShapeType="1"/>
              </p:cNvSpPr>
              <p:nvPr/>
            </p:nvSpPr>
            <p:spPr bwMode="auto">
              <a:xfrm>
                <a:off x="2549" y="267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68" name="Oval 238"/>
              <p:cNvSpPr>
                <a:spLocks noChangeArrowheads="1"/>
              </p:cNvSpPr>
              <p:nvPr/>
            </p:nvSpPr>
            <p:spPr bwMode="auto">
              <a:xfrm>
                <a:off x="2557" y="254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69" name="Line 239"/>
              <p:cNvSpPr>
                <a:spLocks noChangeShapeType="1"/>
              </p:cNvSpPr>
              <p:nvPr/>
            </p:nvSpPr>
            <p:spPr bwMode="auto">
              <a:xfrm flipV="1">
                <a:off x="2641" y="2413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0" name="Line 240"/>
              <p:cNvSpPr>
                <a:spLocks noChangeShapeType="1"/>
              </p:cNvSpPr>
              <p:nvPr/>
            </p:nvSpPr>
            <p:spPr bwMode="auto">
              <a:xfrm>
                <a:off x="2612" y="241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1" name="Line 241"/>
              <p:cNvSpPr>
                <a:spLocks noChangeShapeType="1"/>
              </p:cNvSpPr>
              <p:nvPr/>
            </p:nvSpPr>
            <p:spPr bwMode="auto">
              <a:xfrm>
                <a:off x="2641" y="2527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2" name="Line 242"/>
              <p:cNvSpPr>
                <a:spLocks noChangeShapeType="1"/>
              </p:cNvSpPr>
              <p:nvPr/>
            </p:nvSpPr>
            <p:spPr bwMode="auto">
              <a:xfrm>
                <a:off x="2612" y="264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3" name="Oval 243"/>
              <p:cNvSpPr>
                <a:spLocks noChangeArrowheads="1"/>
              </p:cNvSpPr>
              <p:nvPr/>
            </p:nvSpPr>
            <p:spPr bwMode="auto">
              <a:xfrm>
                <a:off x="2620" y="250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74" name="Line 244"/>
              <p:cNvSpPr>
                <a:spLocks noChangeShapeType="1"/>
              </p:cNvSpPr>
              <p:nvPr/>
            </p:nvSpPr>
            <p:spPr bwMode="auto">
              <a:xfrm flipV="1">
                <a:off x="2704" y="2535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5" name="Line 245"/>
              <p:cNvSpPr>
                <a:spLocks noChangeShapeType="1"/>
              </p:cNvSpPr>
              <p:nvPr/>
            </p:nvSpPr>
            <p:spPr bwMode="auto">
              <a:xfrm>
                <a:off x="2675" y="253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6" name="Line 246"/>
              <p:cNvSpPr>
                <a:spLocks noChangeShapeType="1"/>
              </p:cNvSpPr>
              <p:nvPr/>
            </p:nvSpPr>
            <p:spPr bwMode="auto">
              <a:xfrm>
                <a:off x="2704" y="2630"/>
                <a:ext cx="1" cy="9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7" name="Line 247"/>
              <p:cNvSpPr>
                <a:spLocks noChangeShapeType="1"/>
              </p:cNvSpPr>
              <p:nvPr/>
            </p:nvSpPr>
            <p:spPr bwMode="auto">
              <a:xfrm>
                <a:off x="2675" y="272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78" name="Oval 248"/>
              <p:cNvSpPr>
                <a:spLocks noChangeArrowheads="1"/>
              </p:cNvSpPr>
              <p:nvPr/>
            </p:nvSpPr>
            <p:spPr bwMode="auto">
              <a:xfrm>
                <a:off x="2682" y="2608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79" name="Line 249"/>
              <p:cNvSpPr>
                <a:spLocks noChangeShapeType="1"/>
              </p:cNvSpPr>
              <p:nvPr/>
            </p:nvSpPr>
            <p:spPr bwMode="auto">
              <a:xfrm flipV="1">
                <a:off x="2766" y="2473"/>
                <a:ext cx="1" cy="1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0" name="Line 250"/>
              <p:cNvSpPr>
                <a:spLocks noChangeShapeType="1"/>
              </p:cNvSpPr>
              <p:nvPr/>
            </p:nvSpPr>
            <p:spPr bwMode="auto">
              <a:xfrm>
                <a:off x="2737" y="247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1" name="Line 251"/>
              <p:cNvSpPr>
                <a:spLocks noChangeShapeType="1"/>
              </p:cNvSpPr>
              <p:nvPr/>
            </p:nvSpPr>
            <p:spPr bwMode="auto">
              <a:xfrm>
                <a:off x="2766" y="2615"/>
                <a:ext cx="1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2" name="Line 252"/>
              <p:cNvSpPr>
                <a:spLocks noChangeShapeType="1"/>
              </p:cNvSpPr>
              <p:nvPr/>
            </p:nvSpPr>
            <p:spPr bwMode="auto">
              <a:xfrm>
                <a:off x="2737" y="275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3" name="Oval 253"/>
              <p:cNvSpPr>
                <a:spLocks noChangeArrowheads="1"/>
              </p:cNvSpPr>
              <p:nvPr/>
            </p:nvSpPr>
            <p:spPr bwMode="auto">
              <a:xfrm>
                <a:off x="2745" y="2594"/>
                <a:ext cx="42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84" name="Line 254"/>
              <p:cNvSpPr>
                <a:spLocks noChangeShapeType="1"/>
              </p:cNvSpPr>
              <p:nvPr/>
            </p:nvSpPr>
            <p:spPr bwMode="auto">
              <a:xfrm flipV="1">
                <a:off x="2829" y="2342"/>
                <a:ext cx="1" cy="1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5" name="Line 255"/>
              <p:cNvSpPr>
                <a:spLocks noChangeShapeType="1"/>
              </p:cNvSpPr>
              <p:nvPr/>
            </p:nvSpPr>
            <p:spPr bwMode="auto">
              <a:xfrm>
                <a:off x="2800" y="234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6" name="Line 256"/>
              <p:cNvSpPr>
                <a:spLocks noChangeShapeType="1"/>
              </p:cNvSpPr>
              <p:nvPr/>
            </p:nvSpPr>
            <p:spPr bwMode="auto">
              <a:xfrm>
                <a:off x="2829" y="2492"/>
                <a:ext cx="1" cy="14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7" name="Line 257"/>
              <p:cNvSpPr>
                <a:spLocks noChangeShapeType="1"/>
              </p:cNvSpPr>
              <p:nvPr/>
            </p:nvSpPr>
            <p:spPr bwMode="auto">
              <a:xfrm>
                <a:off x="2800" y="264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88" name="Oval 258"/>
              <p:cNvSpPr>
                <a:spLocks noChangeArrowheads="1"/>
              </p:cNvSpPr>
              <p:nvPr/>
            </p:nvSpPr>
            <p:spPr bwMode="auto">
              <a:xfrm>
                <a:off x="2807" y="2470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89" name="Line 259"/>
              <p:cNvSpPr>
                <a:spLocks noChangeShapeType="1"/>
              </p:cNvSpPr>
              <p:nvPr/>
            </p:nvSpPr>
            <p:spPr bwMode="auto">
              <a:xfrm flipV="1">
                <a:off x="2891" y="2403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0" name="Line 260"/>
              <p:cNvSpPr>
                <a:spLocks noChangeShapeType="1"/>
              </p:cNvSpPr>
              <p:nvPr/>
            </p:nvSpPr>
            <p:spPr bwMode="auto">
              <a:xfrm>
                <a:off x="2862" y="2403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1" name="Line 261"/>
              <p:cNvSpPr>
                <a:spLocks noChangeShapeType="1"/>
              </p:cNvSpPr>
              <p:nvPr/>
            </p:nvSpPr>
            <p:spPr bwMode="auto">
              <a:xfrm>
                <a:off x="2891" y="2512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2" name="Line 262"/>
              <p:cNvSpPr>
                <a:spLocks noChangeShapeType="1"/>
              </p:cNvSpPr>
              <p:nvPr/>
            </p:nvSpPr>
            <p:spPr bwMode="auto">
              <a:xfrm>
                <a:off x="2862" y="2621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3" name="Oval 263"/>
              <p:cNvSpPr>
                <a:spLocks noChangeArrowheads="1"/>
              </p:cNvSpPr>
              <p:nvPr/>
            </p:nvSpPr>
            <p:spPr bwMode="auto">
              <a:xfrm>
                <a:off x="2870" y="249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94" name="Line 264"/>
              <p:cNvSpPr>
                <a:spLocks noChangeShapeType="1"/>
              </p:cNvSpPr>
              <p:nvPr/>
            </p:nvSpPr>
            <p:spPr bwMode="auto">
              <a:xfrm flipV="1">
                <a:off x="2954" y="2198"/>
                <a:ext cx="1" cy="1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5" name="Line 265"/>
              <p:cNvSpPr>
                <a:spLocks noChangeShapeType="1"/>
              </p:cNvSpPr>
              <p:nvPr/>
            </p:nvSpPr>
            <p:spPr bwMode="auto">
              <a:xfrm>
                <a:off x="2925" y="219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6" name="Line 266"/>
              <p:cNvSpPr>
                <a:spLocks noChangeShapeType="1"/>
              </p:cNvSpPr>
              <p:nvPr/>
            </p:nvSpPr>
            <p:spPr bwMode="auto">
              <a:xfrm>
                <a:off x="2954" y="2317"/>
                <a:ext cx="1" cy="1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7" name="Line 267"/>
              <p:cNvSpPr>
                <a:spLocks noChangeShapeType="1"/>
              </p:cNvSpPr>
              <p:nvPr/>
            </p:nvSpPr>
            <p:spPr bwMode="auto">
              <a:xfrm>
                <a:off x="2925" y="243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98" name="Oval 268"/>
              <p:cNvSpPr>
                <a:spLocks noChangeArrowheads="1"/>
              </p:cNvSpPr>
              <p:nvPr/>
            </p:nvSpPr>
            <p:spPr bwMode="auto">
              <a:xfrm>
                <a:off x="2933" y="229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999" name="Line 269"/>
              <p:cNvSpPr>
                <a:spLocks noChangeShapeType="1"/>
              </p:cNvSpPr>
              <p:nvPr/>
            </p:nvSpPr>
            <p:spPr bwMode="auto">
              <a:xfrm flipV="1">
                <a:off x="3016" y="2179"/>
                <a:ext cx="1" cy="10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0" name="Line 270"/>
              <p:cNvSpPr>
                <a:spLocks noChangeShapeType="1"/>
              </p:cNvSpPr>
              <p:nvPr/>
            </p:nvSpPr>
            <p:spPr bwMode="auto">
              <a:xfrm>
                <a:off x="2987" y="2179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1" name="Line 271"/>
              <p:cNvSpPr>
                <a:spLocks noChangeShapeType="1"/>
              </p:cNvSpPr>
              <p:nvPr/>
            </p:nvSpPr>
            <p:spPr bwMode="auto">
              <a:xfrm>
                <a:off x="3016" y="2280"/>
                <a:ext cx="1" cy="1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2" name="Line 272"/>
              <p:cNvSpPr>
                <a:spLocks noChangeShapeType="1"/>
              </p:cNvSpPr>
              <p:nvPr/>
            </p:nvSpPr>
            <p:spPr bwMode="auto">
              <a:xfrm>
                <a:off x="2987" y="2380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3" name="Oval 273"/>
              <p:cNvSpPr>
                <a:spLocks noChangeArrowheads="1"/>
              </p:cNvSpPr>
              <p:nvPr/>
            </p:nvSpPr>
            <p:spPr bwMode="auto">
              <a:xfrm>
                <a:off x="2995" y="2258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04" name="Line 274"/>
              <p:cNvSpPr>
                <a:spLocks noChangeShapeType="1"/>
              </p:cNvSpPr>
              <p:nvPr/>
            </p:nvSpPr>
            <p:spPr bwMode="auto">
              <a:xfrm flipV="1">
                <a:off x="3079" y="2142"/>
                <a:ext cx="1" cy="10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5" name="Line 275"/>
              <p:cNvSpPr>
                <a:spLocks noChangeShapeType="1"/>
              </p:cNvSpPr>
              <p:nvPr/>
            </p:nvSpPr>
            <p:spPr bwMode="auto">
              <a:xfrm>
                <a:off x="3050" y="214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6" name="Line 276"/>
              <p:cNvSpPr>
                <a:spLocks noChangeShapeType="1"/>
              </p:cNvSpPr>
              <p:nvPr/>
            </p:nvSpPr>
            <p:spPr bwMode="auto">
              <a:xfrm>
                <a:off x="3079" y="2243"/>
                <a:ext cx="1" cy="10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7" name="Line 277"/>
              <p:cNvSpPr>
                <a:spLocks noChangeShapeType="1"/>
              </p:cNvSpPr>
              <p:nvPr/>
            </p:nvSpPr>
            <p:spPr bwMode="auto">
              <a:xfrm>
                <a:off x="3050" y="234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08" name="Oval 278"/>
              <p:cNvSpPr>
                <a:spLocks noChangeArrowheads="1"/>
              </p:cNvSpPr>
              <p:nvPr/>
            </p:nvSpPr>
            <p:spPr bwMode="auto">
              <a:xfrm>
                <a:off x="3058" y="222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09" name="Line 279"/>
              <p:cNvSpPr>
                <a:spLocks noChangeShapeType="1"/>
              </p:cNvSpPr>
              <p:nvPr/>
            </p:nvSpPr>
            <p:spPr bwMode="auto">
              <a:xfrm flipV="1">
                <a:off x="3142" y="2583"/>
                <a:ext cx="1" cy="1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0" name="Line 280"/>
              <p:cNvSpPr>
                <a:spLocks noChangeShapeType="1"/>
              </p:cNvSpPr>
              <p:nvPr/>
            </p:nvSpPr>
            <p:spPr bwMode="auto">
              <a:xfrm>
                <a:off x="3113" y="258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1" name="Line 281"/>
              <p:cNvSpPr>
                <a:spLocks noChangeShapeType="1"/>
              </p:cNvSpPr>
              <p:nvPr/>
            </p:nvSpPr>
            <p:spPr bwMode="auto">
              <a:xfrm>
                <a:off x="3142" y="2695"/>
                <a:ext cx="1" cy="1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2" name="Line 282"/>
              <p:cNvSpPr>
                <a:spLocks noChangeShapeType="1"/>
              </p:cNvSpPr>
              <p:nvPr/>
            </p:nvSpPr>
            <p:spPr bwMode="auto">
              <a:xfrm>
                <a:off x="3113" y="280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3" name="Oval 283"/>
              <p:cNvSpPr>
                <a:spLocks noChangeArrowheads="1"/>
              </p:cNvSpPr>
              <p:nvPr/>
            </p:nvSpPr>
            <p:spPr bwMode="auto">
              <a:xfrm>
                <a:off x="3121" y="2674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14" name="Line 284"/>
              <p:cNvSpPr>
                <a:spLocks noChangeShapeType="1"/>
              </p:cNvSpPr>
              <p:nvPr/>
            </p:nvSpPr>
            <p:spPr bwMode="auto">
              <a:xfrm flipV="1">
                <a:off x="3204" y="2523"/>
                <a:ext cx="1" cy="9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5" name="Line 285"/>
              <p:cNvSpPr>
                <a:spLocks noChangeShapeType="1"/>
              </p:cNvSpPr>
              <p:nvPr/>
            </p:nvSpPr>
            <p:spPr bwMode="auto">
              <a:xfrm>
                <a:off x="3175" y="252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6" name="Line 286"/>
              <p:cNvSpPr>
                <a:spLocks noChangeShapeType="1"/>
              </p:cNvSpPr>
              <p:nvPr/>
            </p:nvSpPr>
            <p:spPr bwMode="auto">
              <a:xfrm>
                <a:off x="3204" y="2617"/>
                <a:ext cx="1" cy="9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7" name="Line 287"/>
              <p:cNvSpPr>
                <a:spLocks noChangeShapeType="1"/>
              </p:cNvSpPr>
              <p:nvPr/>
            </p:nvSpPr>
            <p:spPr bwMode="auto">
              <a:xfrm>
                <a:off x="3175" y="271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18" name="Oval 288"/>
              <p:cNvSpPr>
                <a:spLocks noChangeArrowheads="1"/>
              </p:cNvSpPr>
              <p:nvPr/>
            </p:nvSpPr>
            <p:spPr bwMode="auto">
              <a:xfrm>
                <a:off x="3183" y="259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19" name="Line 289"/>
              <p:cNvSpPr>
                <a:spLocks noChangeShapeType="1"/>
              </p:cNvSpPr>
              <p:nvPr/>
            </p:nvSpPr>
            <p:spPr bwMode="auto">
              <a:xfrm flipV="1">
                <a:off x="3267" y="2319"/>
                <a:ext cx="1" cy="1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0" name="Line 290"/>
              <p:cNvSpPr>
                <a:spLocks noChangeShapeType="1"/>
              </p:cNvSpPr>
              <p:nvPr/>
            </p:nvSpPr>
            <p:spPr bwMode="auto">
              <a:xfrm>
                <a:off x="3238" y="231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1" name="Line 291"/>
              <p:cNvSpPr>
                <a:spLocks noChangeShapeType="1"/>
              </p:cNvSpPr>
              <p:nvPr/>
            </p:nvSpPr>
            <p:spPr bwMode="auto">
              <a:xfrm>
                <a:off x="3267" y="2456"/>
                <a:ext cx="1" cy="1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2" name="Line 292"/>
              <p:cNvSpPr>
                <a:spLocks noChangeShapeType="1"/>
              </p:cNvSpPr>
              <p:nvPr/>
            </p:nvSpPr>
            <p:spPr bwMode="auto">
              <a:xfrm>
                <a:off x="3238" y="259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3" name="Oval 293"/>
              <p:cNvSpPr>
                <a:spLocks noChangeArrowheads="1"/>
              </p:cNvSpPr>
              <p:nvPr/>
            </p:nvSpPr>
            <p:spPr bwMode="auto">
              <a:xfrm>
                <a:off x="3246" y="2435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24" name="Line 294"/>
              <p:cNvSpPr>
                <a:spLocks noChangeShapeType="1"/>
              </p:cNvSpPr>
              <p:nvPr/>
            </p:nvSpPr>
            <p:spPr bwMode="auto">
              <a:xfrm flipV="1">
                <a:off x="3330" y="2170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5" name="Line 295"/>
              <p:cNvSpPr>
                <a:spLocks noChangeShapeType="1"/>
              </p:cNvSpPr>
              <p:nvPr/>
            </p:nvSpPr>
            <p:spPr bwMode="auto">
              <a:xfrm>
                <a:off x="3301" y="217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6" name="Line 296"/>
              <p:cNvSpPr>
                <a:spLocks noChangeShapeType="1"/>
              </p:cNvSpPr>
              <p:nvPr/>
            </p:nvSpPr>
            <p:spPr bwMode="auto">
              <a:xfrm>
                <a:off x="3330" y="2284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7" name="Line 297"/>
              <p:cNvSpPr>
                <a:spLocks noChangeShapeType="1"/>
              </p:cNvSpPr>
              <p:nvPr/>
            </p:nvSpPr>
            <p:spPr bwMode="auto">
              <a:xfrm>
                <a:off x="3301" y="239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28" name="Oval 298"/>
              <p:cNvSpPr>
                <a:spLocks noChangeArrowheads="1"/>
              </p:cNvSpPr>
              <p:nvPr/>
            </p:nvSpPr>
            <p:spPr bwMode="auto">
              <a:xfrm>
                <a:off x="3308" y="226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29" name="Line 299"/>
              <p:cNvSpPr>
                <a:spLocks noChangeShapeType="1"/>
              </p:cNvSpPr>
              <p:nvPr/>
            </p:nvSpPr>
            <p:spPr bwMode="auto">
              <a:xfrm flipV="1">
                <a:off x="3392" y="2428"/>
                <a:ext cx="1" cy="8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0" name="Line 300"/>
              <p:cNvSpPr>
                <a:spLocks noChangeShapeType="1"/>
              </p:cNvSpPr>
              <p:nvPr/>
            </p:nvSpPr>
            <p:spPr bwMode="auto">
              <a:xfrm>
                <a:off x="3363" y="242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1" name="Line 301"/>
              <p:cNvSpPr>
                <a:spLocks noChangeShapeType="1"/>
              </p:cNvSpPr>
              <p:nvPr/>
            </p:nvSpPr>
            <p:spPr bwMode="auto">
              <a:xfrm>
                <a:off x="3392" y="2514"/>
                <a:ext cx="1" cy="8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2" name="Line 302"/>
              <p:cNvSpPr>
                <a:spLocks noChangeShapeType="1"/>
              </p:cNvSpPr>
              <p:nvPr/>
            </p:nvSpPr>
            <p:spPr bwMode="auto">
              <a:xfrm>
                <a:off x="3363" y="259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3" name="Oval 303"/>
              <p:cNvSpPr>
                <a:spLocks noChangeArrowheads="1"/>
              </p:cNvSpPr>
              <p:nvPr/>
            </p:nvSpPr>
            <p:spPr bwMode="auto">
              <a:xfrm>
                <a:off x="3371" y="249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34" name="Line 304"/>
              <p:cNvSpPr>
                <a:spLocks noChangeShapeType="1"/>
              </p:cNvSpPr>
              <p:nvPr/>
            </p:nvSpPr>
            <p:spPr bwMode="auto">
              <a:xfrm flipV="1">
                <a:off x="3455" y="2292"/>
                <a:ext cx="1" cy="10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5" name="Line 305"/>
              <p:cNvSpPr>
                <a:spLocks noChangeShapeType="1"/>
              </p:cNvSpPr>
              <p:nvPr/>
            </p:nvSpPr>
            <p:spPr bwMode="auto">
              <a:xfrm>
                <a:off x="3426" y="229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6" name="Line 306"/>
              <p:cNvSpPr>
                <a:spLocks noChangeShapeType="1"/>
              </p:cNvSpPr>
              <p:nvPr/>
            </p:nvSpPr>
            <p:spPr bwMode="auto">
              <a:xfrm>
                <a:off x="3455" y="2393"/>
                <a:ext cx="1" cy="1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7" name="Line 307"/>
              <p:cNvSpPr>
                <a:spLocks noChangeShapeType="1"/>
              </p:cNvSpPr>
              <p:nvPr/>
            </p:nvSpPr>
            <p:spPr bwMode="auto">
              <a:xfrm>
                <a:off x="3426" y="2493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38" name="Oval 308"/>
              <p:cNvSpPr>
                <a:spLocks noChangeArrowheads="1"/>
              </p:cNvSpPr>
              <p:nvPr/>
            </p:nvSpPr>
            <p:spPr bwMode="auto">
              <a:xfrm>
                <a:off x="3433" y="237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39" name="Line 309"/>
              <p:cNvSpPr>
                <a:spLocks noChangeShapeType="1"/>
              </p:cNvSpPr>
              <p:nvPr/>
            </p:nvSpPr>
            <p:spPr bwMode="auto">
              <a:xfrm flipV="1">
                <a:off x="3517" y="2345"/>
                <a:ext cx="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0" name="Line 310"/>
              <p:cNvSpPr>
                <a:spLocks noChangeShapeType="1"/>
              </p:cNvSpPr>
              <p:nvPr/>
            </p:nvSpPr>
            <p:spPr bwMode="auto">
              <a:xfrm>
                <a:off x="3489" y="234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1" name="Line 311"/>
              <p:cNvSpPr>
                <a:spLocks noChangeShapeType="1"/>
              </p:cNvSpPr>
              <p:nvPr/>
            </p:nvSpPr>
            <p:spPr bwMode="auto">
              <a:xfrm>
                <a:off x="3517" y="2454"/>
                <a:ext cx="1" cy="11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2" name="Line 312"/>
              <p:cNvSpPr>
                <a:spLocks noChangeShapeType="1"/>
              </p:cNvSpPr>
              <p:nvPr/>
            </p:nvSpPr>
            <p:spPr bwMode="auto">
              <a:xfrm>
                <a:off x="3489" y="256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3" name="Oval 313"/>
              <p:cNvSpPr>
                <a:spLocks noChangeArrowheads="1"/>
              </p:cNvSpPr>
              <p:nvPr/>
            </p:nvSpPr>
            <p:spPr bwMode="auto">
              <a:xfrm>
                <a:off x="3496" y="243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44" name="Line 314"/>
              <p:cNvSpPr>
                <a:spLocks noChangeShapeType="1"/>
              </p:cNvSpPr>
              <p:nvPr/>
            </p:nvSpPr>
            <p:spPr bwMode="auto">
              <a:xfrm flipV="1">
                <a:off x="3580" y="2519"/>
                <a:ext cx="1" cy="11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5" name="Line 315"/>
              <p:cNvSpPr>
                <a:spLocks noChangeShapeType="1"/>
              </p:cNvSpPr>
              <p:nvPr/>
            </p:nvSpPr>
            <p:spPr bwMode="auto">
              <a:xfrm>
                <a:off x="3551" y="251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6" name="Line 316"/>
              <p:cNvSpPr>
                <a:spLocks noChangeShapeType="1"/>
              </p:cNvSpPr>
              <p:nvPr/>
            </p:nvSpPr>
            <p:spPr bwMode="auto">
              <a:xfrm>
                <a:off x="3580" y="2637"/>
                <a:ext cx="1" cy="1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7" name="Line 317"/>
              <p:cNvSpPr>
                <a:spLocks noChangeShapeType="1"/>
              </p:cNvSpPr>
              <p:nvPr/>
            </p:nvSpPr>
            <p:spPr bwMode="auto">
              <a:xfrm>
                <a:off x="3551" y="2756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48" name="Oval 318"/>
              <p:cNvSpPr>
                <a:spLocks noChangeArrowheads="1"/>
              </p:cNvSpPr>
              <p:nvPr/>
            </p:nvSpPr>
            <p:spPr bwMode="auto">
              <a:xfrm>
                <a:off x="3558" y="2616"/>
                <a:ext cx="43" cy="4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49" name="Line 319"/>
              <p:cNvSpPr>
                <a:spLocks noChangeShapeType="1"/>
              </p:cNvSpPr>
              <p:nvPr/>
            </p:nvSpPr>
            <p:spPr bwMode="auto">
              <a:xfrm flipV="1">
                <a:off x="3642" y="2135"/>
                <a:ext cx="1" cy="1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0" name="Line 320"/>
              <p:cNvSpPr>
                <a:spLocks noChangeShapeType="1"/>
              </p:cNvSpPr>
              <p:nvPr/>
            </p:nvSpPr>
            <p:spPr bwMode="auto">
              <a:xfrm>
                <a:off x="3614" y="2135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1" name="Line 321"/>
              <p:cNvSpPr>
                <a:spLocks noChangeShapeType="1"/>
              </p:cNvSpPr>
              <p:nvPr/>
            </p:nvSpPr>
            <p:spPr bwMode="auto">
              <a:xfrm>
                <a:off x="3642" y="2288"/>
                <a:ext cx="1" cy="1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2" name="Line 322"/>
              <p:cNvSpPr>
                <a:spLocks noChangeShapeType="1"/>
              </p:cNvSpPr>
              <p:nvPr/>
            </p:nvSpPr>
            <p:spPr bwMode="auto">
              <a:xfrm>
                <a:off x="3614" y="244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3" name="Oval 323"/>
              <p:cNvSpPr>
                <a:spLocks noChangeArrowheads="1"/>
              </p:cNvSpPr>
              <p:nvPr/>
            </p:nvSpPr>
            <p:spPr bwMode="auto">
              <a:xfrm>
                <a:off x="3621" y="2266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54" name="Line 324"/>
              <p:cNvSpPr>
                <a:spLocks noChangeShapeType="1"/>
              </p:cNvSpPr>
              <p:nvPr/>
            </p:nvSpPr>
            <p:spPr bwMode="auto">
              <a:xfrm flipV="1">
                <a:off x="3705" y="2368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5" name="Line 325"/>
              <p:cNvSpPr>
                <a:spLocks noChangeShapeType="1"/>
              </p:cNvSpPr>
              <p:nvPr/>
            </p:nvSpPr>
            <p:spPr bwMode="auto">
              <a:xfrm>
                <a:off x="3676" y="2368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6" name="Line 326"/>
              <p:cNvSpPr>
                <a:spLocks noChangeShapeType="1"/>
              </p:cNvSpPr>
              <p:nvPr/>
            </p:nvSpPr>
            <p:spPr bwMode="auto">
              <a:xfrm>
                <a:off x="3705" y="2512"/>
                <a:ext cx="1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7" name="Line 327"/>
              <p:cNvSpPr>
                <a:spLocks noChangeShapeType="1"/>
              </p:cNvSpPr>
              <p:nvPr/>
            </p:nvSpPr>
            <p:spPr bwMode="auto">
              <a:xfrm>
                <a:off x="3676" y="2657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58" name="Oval 328"/>
              <p:cNvSpPr>
                <a:spLocks noChangeArrowheads="1"/>
              </p:cNvSpPr>
              <p:nvPr/>
            </p:nvSpPr>
            <p:spPr bwMode="auto">
              <a:xfrm>
                <a:off x="3684" y="2491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59" name="Line 329"/>
              <p:cNvSpPr>
                <a:spLocks noChangeShapeType="1"/>
              </p:cNvSpPr>
              <p:nvPr/>
            </p:nvSpPr>
            <p:spPr bwMode="auto">
              <a:xfrm flipV="1">
                <a:off x="3768" y="2598"/>
                <a:ext cx="1" cy="1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0" name="Line 330"/>
              <p:cNvSpPr>
                <a:spLocks noChangeShapeType="1"/>
              </p:cNvSpPr>
              <p:nvPr/>
            </p:nvSpPr>
            <p:spPr bwMode="auto">
              <a:xfrm>
                <a:off x="3739" y="2598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1" name="Line 331"/>
              <p:cNvSpPr>
                <a:spLocks noChangeShapeType="1"/>
              </p:cNvSpPr>
              <p:nvPr/>
            </p:nvSpPr>
            <p:spPr bwMode="auto">
              <a:xfrm>
                <a:off x="3768" y="2714"/>
                <a:ext cx="1" cy="11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2" name="Line 332"/>
              <p:cNvSpPr>
                <a:spLocks noChangeShapeType="1"/>
              </p:cNvSpPr>
              <p:nvPr/>
            </p:nvSpPr>
            <p:spPr bwMode="auto">
              <a:xfrm>
                <a:off x="3739" y="283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3" name="Oval 333"/>
              <p:cNvSpPr>
                <a:spLocks noChangeArrowheads="1"/>
              </p:cNvSpPr>
              <p:nvPr/>
            </p:nvSpPr>
            <p:spPr bwMode="auto">
              <a:xfrm>
                <a:off x="3747" y="2693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64" name="Line 334"/>
              <p:cNvSpPr>
                <a:spLocks noChangeShapeType="1"/>
              </p:cNvSpPr>
              <p:nvPr/>
            </p:nvSpPr>
            <p:spPr bwMode="auto">
              <a:xfrm flipV="1">
                <a:off x="3830" y="2770"/>
                <a:ext cx="1" cy="13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5" name="Line 335"/>
              <p:cNvSpPr>
                <a:spLocks noChangeShapeType="1"/>
              </p:cNvSpPr>
              <p:nvPr/>
            </p:nvSpPr>
            <p:spPr bwMode="auto">
              <a:xfrm>
                <a:off x="3801" y="2770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6" name="Line 336"/>
              <p:cNvSpPr>
                <a:spLocks noChangeShapeType="1"/>
              </p:cNvSpPr>
              <p:nvPr/>
            </p:nvSpPr>
            <p:spPr bwMode="auto">
              <a:xfrm>
                <a:off x="3830" y="2903"/>
                <a:ext cx="1" cy="13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7" name="Line 337"/>
              <p:cNvSpPr>
                <a:spLocks noChangeShapeType="1"/>
              </p:cNvSpPr>
              <p:nvPr/>
            </p:nvSpPr>
            <p:spPr bwMode="auto">
              <a:xfrm>
                <a:off x="3801" y="3038"/>
                <a:ext cx="59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8" name="Oval 338"/>
              <p:cNvSpPr>
                <a:spLocks noChangeArrowheads="1"/>
              </p:cNvSpPr>
              <p:nvPr/>
            </p:nvSpPr>
            <p:spPr bwMode="auto">
              <a:xfrm>
                <a:off x="3809" y="2882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69" name="Line 339"/>
              <p:cNvSpPr>
                <a:spLocks noChangeShapeType="1"/>
              </p:cNvSpPr>
              <p:nvPr/>
            </p:nvSpPr>
            <p:spPr bwMode="auto">
              <a:xfrm flipV="1">
                <a:off x="3893" y="2789"/>
                <a:ext cx="1" cy="1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0" name="Line 340"/>
              <p:cNvSpPr>
                <a:spLocks noChangeShapeType="1"/>
              </p:cNvSpPr>
              <p:nvPr/>
            </p:nvSpPr>
            <p:spPr bwMode="auto">
              <a:xfrm>
                <a:off x="3864" y="2789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1" name="Line 341"/>
              <p:cNvSpPr>
                <a:spLocks noChangeShapeType="1"/>
              </p:cNvSpPr>
              <p:nvPr/>
            </p:nvSpPr>
            <p:spPr bwMode="auto">
              <a:xfrm>
                <a:off x="3893" y="2921"/>
                <a:ext cx="1" cy="13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2" name="Line 342"/>
              <p:cNvSpPr>
                <a:spLocks noChangeShapeType="1"/>
              </p:cNvSpPr>
              <p:nvPr/>
            </p:nvSpPr>
            <p:spPr bwMode="auto">
              <a:xfrm>
                <a:off x="3864" y="3054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3" name="Oval 343"/>
              <p:cNvSpPr>
                <a:spLocks noChangeArrowheads="1"/>
              </p:cNvSpPr>
              <p:nvPr/>
            </p:nvSpPr>
            <p:spPr bwMode="auto">
              <a:xfrm>
                <a:off x="3872" y="2899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74" name="Line 344"/>
              <p:cNvSpPr>
                <a:spLocks noChangeShapeType="1"/>
              </p:cNvSpPr>
              <p:nvPr/>
            </p:nvSpPr>
            <p:spPr bwMode="auto">
              <a:xfrm flipV="1">
                <a:off x="3956" y="2731"/>
                <a:ext cx="1" cy="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5" name="Line 345"/>
              <p:cNvSpPr>
                <a:spLocks noChangeShapeType="1"/>
              </p:cNvSpPr>
              <p:nvPr/>
            </p:nvSpPr>
            <p:spPr bwMode="auto">
              <a:xfrm>
                <a:off x="3927" y="2731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6" name="Line 346"/>
              <p:cNvSpPr>
                <a:spLocks noChangeShapeType="1"/>
              </p:cNvSpPr>
              <p:nvPr/>
            </p:nvSpPr>
            <p:spPr bwMode="auto">
              <a:xfrm>
                <a:off x="3956" y="2792"/>
                <a:ext cx="1" cy="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7" name="Line 347"/>
              <p:cNvSpPr>
                <a:spLocks noChangeShapeType="1"/>
              </p:cNvSpPr>
              <p:nvPr/>
            </p:nvSpPr>
            <p:spPr bwMode="auto">
              <a:xfrm>
                <a:off x="3927" y="2852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78" name="Oval 348"/>
              <p:cNvSpPr>
                <a:spLocks noChangeArrowheads="1"/>
              </p:cNvSpPr>
              <p:nvPr/>
            </p:nvSpPr>
            <p:spPr bwMode="auto">
              <a:xfrm>
                <a:off x="3935" y="2770"/>
                <a:ext cx="42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79" name="Line 349"/>
              <p:cNvSpPr>
                <a:spLocks noChangeShapeType="1"/>
              </p:cNvSpPr>
              <p:nvPr/>
            </p:nvSpPr>
            <p:spPr bwMode="auto">
              <a:xfrm flipV="1">
                <a:off x="4018" y="2787"/>
                <a:ext cx="1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0" name="Line 350"/>
              <p:cNvSpPr>
                <a:spLocks noChangeShapeType="1"/>
              </p:cNvSpPr>
              <p:nvPr/>
            </p:nvSpPr>
            <p:spPr bwMode="auto">
              <a:xfrm>
                <a:off x="3989" y="278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1" name="Line 351"/>
              <p:cNvSpPr>
                <a:spLocks noChangeShapeType="1"/>
              </p:cNvSpPr>
              <p:nvPr/>
            </p:nvSpPr>
            <p:spPr bwMode="auto">
              <a:xfrm>
                <a:off x="4018" y="2859"/>
                <a:ext cx="1" cy="7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2" name="Line 352"/>
              <p:cNvSpPr>
                <a:spLocks noChangeShapeType="1"/>
              </p:cNvSpPr>
              <p:nvPr/>
            </p:nvSpPr>
            <p:spPr bwMode="auto">
              <a:xfrm>
                <a:off x="3989" y="2930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3" name="Oval 353"/>
              <p:cNvSpPr>
                <a:spLocks noChangeArrowheads="1"/>
              </p:cNvSpPr>
              <p:nvPr/>
            </p:nvSpPr>
            <p:spPr bwMode="auto">
              <a:xfrm>
                <a:off x="3997" y="2837"/>
                <a:ext cx="43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  <p:sp>
            <p:nvSpPr>
              <p:cNvPr id="1084" name="Line 354"/>
              <p:cNvSpPr>
                <a:spLocks noChangeShapeType="1"/>
              </p:cNvSpPr>
              <p:nvPr/>
            </p:nvSpPr>
            <p:spPr bwMode="auto">
              <a:xfrm flipV="1">
                <a:off x="4081" y="264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5" name="Line 355"/>
              <p:cNvSpPr>
                <a:spLocks noChangeShapeType="1"/>
              </p:cNvSpPr>
              <p:nvPr/>
            </p:nvSpPr>
            <p:spPr bwMode="auto">
              <a:xfrm>
                <a:off x="4052" y="264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6" name="Line 356"/>
              <p:cNvSpPr>
                <a:spLocks noChangeShapeType="1"/>
              </p:cNvSpPr>
              <p:nvPr/>
            </p:nvSpPr>
            <p:spPr bwMode="auto">
              <a:xfrm>
                <a:off x="4081" y="2737"/>
                <a:ext cx="1" cy="9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7" name="Line 357"/>
              <p:cNvSpPr>
                <a:spLocks noChangeShapeType="1"/>
              </p:cNvSpPr>
              <p:nvPr/>
            </p:nvSpPr>
            <p:spPr bwMode="auto">
              <a:xfrm>
                <a:off x="4052" y="2827"/>
                <a:ext cx="58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88" name="Oval 358"/>
              <p:cNvSpPr>
                <a:spLocks noChangeArrowheads="1"/>
              </p:cNvSpPr>
              <p:nvPr/>
            </p:nvSpPr>
            <p:spPr bwMode="auto">
              <a:xfrm>
                <a:off x="4060" y="2715"/>
                <a:ext cx="42" cy="4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 altLang="cs-CZ"/>
              </a:p>
            </p:txBody>
          </p:sp>
        </p:grpSp>
        <p:sp>
          <p:nvSpPr>
            <p:cNvPr id="1090" name="Freeform 2"/>
            <p:cNvSpPr>
              <a:spLocks/>
            </p:cNvSpPr>
            <p:nvPr/>
          </p:nvSpPr>
          <p:spPr bwMode="auto">
            <a:xfrm flipV="1">
              <a:off x="4278313" y="3817938"/>
              <a:ext cx="3876675" cy="1862137"/>
            </a:xfrm>
            <a:custGeom>
              <a:avLst/>
              <a:gdLst>
                <a:gd name="T0" fmla="*/ 0 w 4239"/>
                <a:gd name="T1" fmla="*/ 0 h 2037"/>
                <a:gd name="T2" fmla="*/ 2147483647 w 4239"/>
                <a:gd name="T3" fmla="*/ 2147483647 h 2037"/>
                <a:gd name="T4" fmla="*/ 2147483647 w 4239"/>
                <a:gd name="T5" fmla="*/ 2147483647 h 2037"/>
                <a:gd name="T6" fmla="*/ 2147483647 w 4239"/>
                <a:gd name="T7" fmla="*/ 2147483647 h 2037"/>
                <a:gd name="T8" fmla="*/ 2147483647 w 4239"/>
                <a:gd name="T9" fmla="*/ 2147483647 h 2037"/>
                <a:gd name="T10" fmla="*/ 2147483647 w 4239"/>
                <a:gd name="T11" fmla="*/ 2147483647 h 2037"/>
                <a:gd name="T12" fmla="*/ 2147483647 w 4239"/>
                <a:gd name="T13" fmla="*/ 2147483647 h 2037"/>
                <a:gd name="T14" fmla="*/ 2147483647 w 4239"/>
                <a:gd name="T15" fmla="*/ 2147483647 h 2037"/>
                <a:gd name="T16" fmla="*/ 2147483647 w 4239"/>
                <a:gd name="T17" fmla="*/ 2147483647 h 2037"/>
                <a:gd name="T18" fmla="*/ 2147483647 w 4239"/>
                <a:gd name="T19" fmla="*/ 2147483647 h 2037"/>
                <a:gd name="T20" fmla="*/ 2147483647 w 4239"/>
                <a:gd name="T21" fmla="*/ 2147483647 h 2037"/>
                <a:gd name="T22" fmla="*/ 2147483647 w 4239"/>
                <a:gd name="T23" fmla="*/ 2147483647 h 2037"/>
                <a:gd name="T24" fmla="*/ 2147483647 w 4239"/>
                <a:gd name="T25" fmla="*/ 2147483647 h 2037"/>
                <a:gd name="T26" fmla="*/ 2147483647 w 4239"/>
                <a:gd name="T27" fmla="*/ 2147483647 h 2037"/>
                <a:gd name="T28" fmla="*/ 2147483647 w 4239"/>
                <a:gd name="T29" fmla="*/ 2147483647 h 2037"/>
                <a:gd name="T30" fmla="*/ 2147483647 w 4239"/>
                <a:gd name="T31" fmla="*/ 2147483647 h 2037"/>
                <a:gd name="T32" fmla="*/ 2147483647 w 4239"/>
                <a:gd name="T33" fmla="*/ 2147483647 h 2037"/>
                <a:gd name="T34" fmla="*/ 2147483647 w 4239"/>
                <a:gd name="T35" fmla="*/ 2147483647 h 2037"/>
                <a:gd name="T36" fmla="*/ 2147483647 w 4239"/>
                <a:gd name="T37" fmla="*/ 2147483647 h 2037"/>
                <a:gd name="T38" fmla="*/ 2147483647 w 4239"/>
                <a:gd name="T39" fmla="*/ 2147483647 h 2037"/>
                <a:gd name="T40" fmla="*/ 2147483647 w 4239"/>
                <a:gd name="T41" fmla="*/ 2147483647 h 2037"/>
                <a:gd name="T42" fmla="*/ 2147483647 w 4239"/>
                <a:gd name="T43" fmla="*/ 2147483647 h 2037"/>
                <a:gd name="T44" fmla="*/ 2147483647 w 4239"/>
                <a:gd name="T45" fmla="*/ 2147483647 h 2037"/>
                <a:gd name="T46" fmla="*/ 2147483647 w 4239"/>
                <a:gd name="T47" fmla="*/ 2147483647 h 2037"/>
                <a:gd name="T48" fmla="*/ 2147483647 w 4239"/>
                <a:gd name="T49" fmla="*/ 2147483647 h 2037"/>
                <a:gd name="T50" fmla="*/ 2147483647 w 4239"/>
                <a:gd name="T51" fmla="*/ 2147483647 h 2037"/>
                <a:gd name="T52" fmla="*/ 2147483647 w 4239"/>
                <a:gd name="T53" fmla="*/ 2147483647 h 2037"/>
                <a:gd name="T54" fmla="*/ 2147483647 w 4239"/>
                <a:gd name="T55" fmla="*/ 2147483647 h 2037"/>
                <a:gd name="T56" fmla="*/ 2147483647 w 4239"/>
                <a:gd name="T57" fmla="*/ 2147483647 h 2037"/>
                <a:gd name="T58" fmla="*/ 2147483647 w 4239"/>
                <a:gd name="T59" fmla="*/ 2147483647 h 2037"/>
                <a:gd name="T60" fmla="*/ 2147483647 w 4239"/>
                <a:gd name="T61" fmla="*/ 2147483647 h 2037"/>
                <a:gd name="T62" fmla="*/ 2147483647 w 4239"/>
                <a:gd name="T63" fmla="*/ 2147483647 h 2037"/>
                <a:gd name="T64" fmla="*/ 2147483647 w 4239"/>
                <a:gd name="T65" fmla="*/ 2147483647 h 2037"/>
                <a:gd name="T66" fmla="*/ 2147483647 w 4239"/>
                <a:gd name="T67" fmla="*/ 2147483647 h 2037"/>
                <a:gd name="T68" fmla="*/ 2147483647 w 4239"/>
                <a:gd name="T69" fmla="*/ 2147483647 h 2037"/>
                <a:gd name="T70" fmla="*/ 2147483647 w 4239"/>
                <a:gd name="T71" fmla="*/ 2147483647 h 2037"/>
                <a:gd name="T72" fmla="*/ 2147483647 w 4239"/>
                <a:gd name="T73" fmla="*/ 2147483647 h 2037"/>
                <a:gd name="T74" fmla="*/ 2147483647 w 4239"/>
                <a:gd name="T75" fmla="*/ 2147483647 h 2037"/>
                <a:gd name="T76" fmla="*/ 2147483647 w 4239"/>
                <a:gd name="T77" fmla="*/ 2147483647 h 2037"/>
                <a:gd name="T78" fmla="*/ 2147483647 w 4239"/>
                <a:gd name="T79" fmla="*/ 2147483647 h 20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239"/>
                <a:gd name="T121" fmla="*/ 0 h 2037"/>
                <a:gd name="T122" fmla="*/ 4239 w 4239"/>
                <a:gd name="T123" fmla="*/ 2037 h 20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239" h="2037">
                  <a:moveTo>
                    <a:pt x="0" y="0"/>
                  </a:moveTo>
                  <a:lnTo>
                    <a:pt x="109" y="167"/>
                  </a:lnTo>
                  <a:lnTo>
                    <a:pt x="217" y="327"/>
                  </a:lnTo>
                  <a:lnTo>
                    <a:pt x="326" y="480"/>
                  </a:lnTo>
                  <a:lnTo>
                    <a:pt x="435" y="626"/>
                  </a:lnTo>
                  <a:lnTo>
                    <a:pt x="543" y="764"/>
                  </a:lnTo>
                  <a:lnTo>
                    <a:pt x="652" y="896"/>
                  </a:lnTo>
                  <a:lnTo>
                    <a:pt x="761" y="1020"/>
                  </a:lnTo>
                  <a:lnTo>
                    <a:pt x="869" y="1137"/>
                  </a:lnTo>
                  <a:lnTo>
                    <a:pt x="978" y="1247"/>
                  </a:lnTo>
                  <a:lnTo>
                    <a:pt x="1087" y="1350"/>
                  </a:lnTo>
                  <a:lnTo>
                    <a:pt x="1196" y="1445"/>
                  </a:lnTo>
                  <a:lnTo>
                    <a:pt x="1304" y="1534"/>
                  </a:lnTo>
                  <a:lnTo>
                    <a:pt x="1413" y="1615"/>
                  </a:lnTo>
                  <a:lnTo>
                    <a:pt x="1522" y="1689"/>
                  </a:lnTo>
                  <a:lnTo>
                    <a:pt x="1630" y="1756"/>
                  </a:lnTo>
                  <a:lnTo>
                    <a:pt x="1739" y="1816"/>
                  </a:lnTo>
                  <a:lnTo>
                    <a:pt x="1848" y="1869"/>
                  </a:lnTo>
                  <a:lnTo>
                    <a:pt x="1956" y="1914"/>
                  </a:lnTo>
                  <a:lnTo>
                    <a:pt x="2065" y="1953"/>
                  </a:lnTo>
                  <a:lnTo>
                    <a:pt x="2174" y="1984"/>
                  </a:lnTo>
                  <a:lnTo>
                    <a:pt x="2283" y="2008"/>
                  </a:lnTo>
                  <a:lnTo>
                    <a:pt x="2391" y="2025"/>
                  </a:lnTo>
                  <a:lnTo>
                    <a:pt x="2500" y="2035"/>
                  </a:lnTo>
                  <a:lnTo>
                    <a:pt x="2609" y="2037"/>
                  </a:lnTo>
                  <a:lnTo>
                    <a:pt x="2717" y="2033"/>
                  </a:lnTo>
                  <a:lnTo>
                    <a:pt x="2826" y="2021"/>
                  </a:lnTo>
                  <a:lnTo>
                    <a:pt x="2935" y="2002"/>
                  </a:lnTo>
                  <a:lnTo>
                    <a:pt x="3043" y="1976"/>
                  </a:lnTo>
                  <a:lnTo>
                    <a:pt x="3152" y="1943"/>
                  </a:lnTo>
                  <a:lnTo>
                    <a:pt x="3261" y="1903"/>
                  </a:lnTo>
                  <a:lnTo>
                    <a:pt x="3369" y="1856"/>
                  </a:lnTo>
                  <a:lnTo>
                    <a:pt x="3478" y="1801"/>
                  </a:lnTo>
                  <a:lnTo>
                    <a:pt x="3587" y="1739"/>
                  </a:lnTo>
                  <a:lnTo>
                    <a:pt x="3696" y="1670"/>
                  </a:lnTo>
                  <a:lnTo>
                    <a:pt x="3804" y="1594"/>
                  </a:lnTo>
                  <a:lnTo>
                    <a:pt x="3913" y="1511"/>
                  </a:lnTo>
                  <a:lnTo>
                    <a:pt x="4022" y="1421"/>
                  </a:lnTo>
                  <a:lnTo>
                    <a:pt x="4130" y="1323"/>
                  </a:lnTo>
                  <a:lnTo>
                    <a:pt x="4239" y="1218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90" y="5172064"/>
            <a:ext cx="3379950" cy="3888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2" y="5638334"/>
            <a:ext cx="1359750" cy="41796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91" y="6196459"/>
            <a:ext cx="1631700" cy="408240"/>
          </a:xfrm>
          <a:prstGeom prst="rect">
            <a:avLst/>
          </a:prstGeom>
        </p:spPr>
      </p:pic>
      <p:sp>
        <p:nvSpPr>
          <p:cNvPr id="1096" name="TextovéPole 1095"/>
          <p:cNvSpPr txBox="1"/>
          <p:nvPr/>
        </p:nvSpPr>
        <p:spPr bwMode="auto">
          <a:xfrm>
            <a:off x="8280000" y="5040000"/>
            <a:ext cx="180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140 ± 50</a:t>
            </a:r>
          </a:p>
          <a:p>
            <a:r>
              <a:rPr lang="en-US" dirty="0" smtClean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  92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± 5</a:t>
            </a:r>
          </a:p>
          <a:p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-1.8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± 0.1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7" name="Obrázek 10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99" y="2233168"/>
            <a:ext cx="1942500" cy="1351080"/>
          </a:xfrm>
          <a:prstGeom prst="rect">
            <a:avLst/>
          </a:prstGeom>
        </p:spPr>
      </p:pic>
      <p:pic>
        <p:nvPicPr>
          <p:cNvPr id="370" name="Obrázek 3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02" y="3576174"/>
            <a:ext cx="4351201" cy="15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urve-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90" b="48490"/>
          <a:stretch/>
        </p:blipFill>
        <p:spPr bwMode="auto">
          <a:xfrm>
            <a:off x="360000" y="-2448000"/>
            <a:ext cx="5040000" cy="79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urve-Fit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0" b="-51510"/>
          <a:stretch/>
        </p:blipFill>
        <p:spPr bwMode="auto">
          <a:xfrm>
            <a:off x="5399999" y="2016000"/>
            <a:ext cx="5040000" cy="79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/>
          <p:cNvSpPr/>
          <p:nvPr/>
        </p:nvSpPr>
        <p:spPr>
          <a:xfrm>
            <a:off x="360000" y="1440000"/>
            <a:ext cx="5039999" cy="44694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5399998" y="1440000"/>
            <a:ext cx="5039999" cy="44694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cs-CZ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4342659" y="6624000"/>
            <a:ext cx="2114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xkcd.com/2048/</a:t>
            </a:r>
          </a:p>
        </p:txBody>
      </p:sp>
    </p:spTree>
    <p:extLst>
      <p:ext uri="{BB962C8B-B14F-4D97-AF65-F5344CB8AC3E}">
        <p14:creationId xmlns:p14="http://schemas.microsoft.com/office/powerpoint/2010/main" val="33038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nezávisl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proměnné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závislé proměnné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modelová funkce 				– modelujeme závislost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	– parametry modelové závislosti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testovací statistika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1" name="Obrázek 3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58" y="1952508"/>
            <a:ext cx="1897200" cy="453867"/>
          </a:xfrm>
          <a:prstGeom prst="rect">
            <a:avLst/>
          </a:prstGeom>
        </p:spPr>
      </p:pic>
      <p:pic>
        <p:nvPicPr>
          <p:cNvPr id="372" name="Obrázek 3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1" y="1464584"/>
            <a:ext cx="1936725" cy="345333"/>
          </a:xfrm>
          <a:prstGeom prst="rect">
            <a:avLst/>
          </a:prstGeom>
        </p:spPr>
      </p:pic>
      <p:pic>
        <p:nvPicPr>
          <p:cNvPr id="373" name="Obrázek 3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62" y="1973503"/>
            <a:ext cx="1462425" cy="414400"/>
          </a:xfrm>
          <a:prstGeom prst="rect">
            <a:avLst/>
          </a:prstGeom>
        </p:spPr>
      </p:pic>
      <p:pic>
        <p:nvPicPr>
          <p:cNvPr id="374" name="Obrázek 3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909" y="2570751"/>
            <a:ext cx="790500" cy="325600"/>
          </a:xfrm>
          <a:prstGeom prst="rect">
            <a:avLst/>
          </a:prstGeom>
        </p:spPr>
      </p:pic>
      <p:pic>
        <p:nvPicPr>
          <p:cNvPr id="375" name="Obrázek 3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737" y="2589853"/>
            <a:ext cx="513825" cy="305867"/>
          </a:xfrm>
          <a:prstGeom prst="rect">
            <a:avLst/>
          </a:prstGeom>
        </p:spPr>
      </p:pic>
      <p:pic>
        <p:nvPicPr>
          <p:cNvPr id="376" name="Obrázek 3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909" y="3069775"/>
            <a:ext cx="1620525" cy="4144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3763" y="3748983"/>
            <a:ext cx="3066525" cy="757467"/>
          </a:xfrm>
          <a:prstGeom prst="rect">
            <a:avLst/>
          </a:prstGeom>
        </p:spPr>
      </p:pic>
      <p:cxnSp>
        <p:nvCxnSpPr>
          <p:cNvPr id="379" name="Přímá spojnice se šipkou 378"/>
          <p:cNvCxnSpPr/>
          <p:nvPr/>
        </p:nvCxnSpPr>
        <p:spPr>
          <a:xfrm>
            <a:off x="4050792" y="4265353"/>
            <a:ext cx="283464" cy="6368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/>
        </p:nvSpPr>
        <p:spPr>
          <a:xfrm>
            <a:off x="3600000" y="4902193"/>
            <a:ext cx="39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náhodná proměnná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 s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rozdělením 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stupních volnosti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5" name="Obrázek 3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3762" y="5501942"/>
            <a:ext cx="1712475" cy="478400"/>
          </a:xfrm>
          <a:prstGeom prst="rect">
            <a:avLst/>
          </a:prstGeom>
        </p:spPr>
      </p:pic>
      <p:pic>
        <p:nvPicPr>
          <p:cNvPr id="387" name="Obrázek 386"/>
          <p:cNvPicPr>
            <a:picLocks noChangeAspect="1"/>
          </p:cNvPicPr>
          <p:nvPr/>
        </p:nvPicPr>
        <p:blipFill rotWithShape="1">
          <a:blip r:embed="rId10"/>
          <a:srcRect r="8467" b="-148"/>
          <a:stretch/>
        </p:blipFill>
        <p:spPr>
          <a:xfrm>
            <a:off x="5777883" y="4900950"/>
            <a:ext cx="291625" cy="3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počet stupňů volnosti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gama funkce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25" y="2248497"/>
            <a:ext cx="1274400" cy="408633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1245856"/>
            <a:ext cx="3225825" cy="8372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06" y="1364330"/>
            <a:ext cx="3106350" cy="4784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925" y="3418685"/>
            <a:ext cx="1473525" cy="48836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76" y="3836348"/>
            <a:ext cx="4619701" cy="787367"/>
          </a:xfrm>
          <a:prstGeom prst="rect">
            <a:avLst/>
          </a:prstGeom>
        </p:spPr>
      </p:pic>
      <p:sp>
        <p:nvSpPr>
          <p:cNvPr id="21" name="Obdélník 20"/>
          <p:cNvSpPr/>
          <p:nvPr/>
        </p:nvSpPr>
        <p:spPr bwMode="auto">
          <a:xfrm>
            <a:off x="4142232" y="1245857"/>
            <a:ext cx="6477768" cy="8372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Obráze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078" y="2650429"/>
            <a:ext cx="2270025" cy="7774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1550" y="2360085"/>
            <a:ext cx="278775" cy="249167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476" y="2675418"/>
            <a:ext cx="3823200" cy="767433"/>
          </a:xfrm>
          <a:prstGeom prst="rect">
            <a:avLst/>
          </a:prstGeom>
        </p:spPr>
      </p:pic>
      <p:grpSp>
        <p:nvGrpSpPr>
          <p:cNvPr id="12" name="Skupina 11"/>
          <p:cNvGrpSpPr>
            <a:grpSpLocks noChangeAspect="1"/>
          </p:cNvGrpSpPr>
          <p:nvPr/>
        </p:nvGrpSpPr>
        <p:grpSpPr>
          <a:xfrm>
            <a:off x="720000" y="3600000"/>
            <a:ext cx="4320000" cy="3365186"/>
            <a:chOff x="4084638" y="2919413"/>
            <a:chExt cx="4848225" cy="3776662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4084638" y="2919413"/>
              <a:ext cx="4848225" cy="3776662"/>
              <a:chOff x="2573" y="1839"/>
              <a:chExt cx="3054" cy="2379"/>
            </a:xfrm>
          </p:grpSpPr>
          <p:grpSp>
            <p:nvGrpSpPr>
              <p:cNvPr id="25" name="Group 5"/>
              <p:cNvGrpSpPr>
                <a:grpSpLocks/>
              </p:cNvGrpSpPr>
              <p:nvPr/>
            </p:nvGrpSpPr>
            <p:grpSpPr bwMode="auto">
              <a:xfrm>
                <a:off x="2573" y="1839"/>
                <a:ext cx="3054" cy="2379"/>
                <a:chOff x="2573" y="1839"/>
                <a:chExt cx="3054" cy="2379"/>
              </a:xfrm>
            </p:grpSpPr>
            <p:sp>
              <p:nvSpPr>
                <p:cNvPr id="30" name="Rectangle 6"/>
                <p:cNvSpPr>
                  <a:spLocks noChangeArrowheads="1"/>
                </p:cNvSpPr>
                <p:nvPr/>
              </p:nvSpPr>
              <p:spPr bwMode="auto">
                <a:xfrm>
                  <a:off x="4141" y="4103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cs-CZ" sz="1200">
                      <a:solidFill>
                        <a:srgbClr val="000000"/>
                      </a:solidFill>
                    </a:rPr>
                    <a:t>y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>
                  <a:off x="2724" y="3899"/>
                  <a:ext cx="28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780" y="3870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345" y="3870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910" y="3870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475" y="3870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039" y="3870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93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006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3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19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232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458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71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684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7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23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135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249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362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588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701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13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926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152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5265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378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491" y="3882"/>
                  <a:ext cx="1" cy="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7" name="Rectangle 33"/>
                <p:cNvSpPr>
                  <a:spLocks noChangeArrowheads="1"/>
                </p:cNvSpPr>
                <p:nvPr/>
              </p:nvSpPr>
              <p:spPr bwMode="auto">
                <a:xfrm>
                  <a:off x="2759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23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1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888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2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36"/>
                <p:cNvSpPr>
                  <a:spLocks noChangeArrowheads="1"/>
                </p:cNvSpPr>
                <p:nvPr/>
              </p:nvSpPr>
              <p:spPr bwMode="auto">
                <a:xfrm>
                  <a:off x="4453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3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37"/>
                <p:cNvSpPr>
                  <a:spLocks noChangeArrowheads="1"/>
                </p:cNvSpPr>
                <p:nvPr/>
              </p:nvSpPr>
              <p:spPr bwMode="auto">
                <a:xfrm>
                  <a:off x="5017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4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38"/>
                <p:cNvSpPr>
                  <a:spLocks noChangeArrowheads="1"/>
                </p:cNvSpPr>
                <p:nvPr/>
              </p:nvSpPr>
              <p:spPr bwMode="auto">
                <a:xfrm>
                  <a:off x="5583" y="3940"/>
                  <a:ext cx="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5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Line 39"/>
                <p:cNvSpPr>
                  <a:spLocks noChangeShapeType="1"/>
                </p:cNvSpPr>
                <p:nvPr/>
              </p:nvSpPr>
              <p:spPr bwMode="auto">
                <a:xfrm>
                  <a:off x="2724" y="1883"/>
                  <a:ext cx="28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4" name="Line 40"/>
                <p:cNvSpPr>
                  <a:spLocks noChangeShapeType="1"/>
                </p:cNvSpPr>
                <p:nvPr/>
              </p:nvSpPr>
              <p:spPr bwMode="auto">
                <a:xfrm>
                  <a:off x="2780" y="1884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5" name="Line 41"/>
                <p:cNvSpPr>
                  <a:spLocks noChangeShapeType="1"/>
                </p:cNvSpPr>
                <p:nvPr/>
              </p:nvSpPr>
              <p:spPr bwMode="auto">
                <a:xfrm>
                  <a:off x="3345" y="1884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6" name="Line 42"/>
                <p:cNvSpPr>
                  <a:spLocks noChangeShapeType="1"/>
                </p:cNvSpPr>
                <p:nvPr/>
              </p:nvSpPr>
              <p:spPr bwMode="auto">
                <a:xfrm>
                  <a:off x="3910" y="1884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7" name="Line 43"/>
                <p:cNvSpPr>
                  <a:spLocks noChangeShapeType="1"/>
                </p:cNvSpPr>
                <p:nvPr/>
              </p:nvSpPr>
              <p:spPr bwMode="auto">
                <a:xfrm>
                  <a:off x="4475" y="1884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8" name="Line 44"/>
                <p:cNvSpPr>
                  <a:spLocks noChangeShapeType="1"/>
                </p:cNvSpPr>
                <p:nvPr/>
              </p:nvSpPr>
              <p:spPr bwMode="auto">
                <a:xfrm>
                  <a:off x="5039" y="1884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9" name="Line 45"/>
                <p:cNvSpPr>
                  <a:spLocks noChangeShapeType="1"/>
                </p:cNvSpPr>
                <p:nvPr/>
              </p:nvSpPr>
              <p:spPr bwMode="auto">
                <a:xfrm>
                  <a:off x="2893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0" name="Line 46"/>
                <p:cNvSpPr>
                  <a:spLocks noChangeShapeType="1"/>
                </p:cNvSpPr>
                <p:nvPr/>
              </p:nvSpPr>
              <p:spPr bwMode="auto">
                <a:xfrm>
                  <a:off x="3006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1" name="Line 47"/>
                <p:cNvSpPr>
                  <a:spLocks noChangeShapeType="1"/>
                </p:cNvSpPr>
                <p:nvPr/>
              </p:nvSpPr>
              <p:spPr bwMode="auto">
                <a:xfrm>
                  <a:off x="3119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2" name="Line 48"/>
                <p:cNvSpPr>
                  <a:spLocks noChangeShapeType="1"/>
                </p:cNvSpPr>
                <p:nvPr/>
              </p:nvSpPr>
              <p:spPr bwMode="auto">
                <a:xfrm>
                  <a:off x="3232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3" name="Line 49"/>
                <p:cNvSpPr>
                  <a:spLocks noChangeShapeType="1"/>
                </p:cNvSpPr>
                <p:nvPr/>
              </p:nvSpPr>
              <p:spPr bwMode="auto">
                <a:xfrm>
                  <a:off x="3458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4" name="Line 50"/>
                <p:cNvSpPr>
                  <a:spLocks noChangeShapeType="1"/>
                </p:cNvSpPr>
                <p:nvPr/>
              </p:nvSpPr>
              <p:spPr bwMode="auto">
                <a:xfrm>
                  <a:off x="3571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5" name="Line 51"/>
                <p:cNvSpPr>
                  <a:spLocks noChangeShapeType="1"/>
                </p:cNvSpPr>
                <p:nvPr/>
              </p:nvSpPr>
              <p:spPr bwMode="auto">
                <a:xfrm>
                  <a:off x="3684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6" name="Line 52"/>
                <p:cNvSpPr>
                  <a:spLocks noChangeShapeType="1"/>
                </p:cNvSpPr>
                <p:nvPr/>
              </p:nvSpPr>
              <p:spPr bwMode="auto">
                <a:xfrm>
                  <a:off x="3797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7" name="Line 53"/>
                <p:cNvSpPr>
                  <a:spLocks noChangeShapeType="1"/>
                </p:cNvSpPr>
                <p:nvPr/>
              </p:nvSpPr>
              <p:spPr bwMode="auto">
                <a:xfrm>
                  <a:off x="4023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8" name="Line 54"/>
                <p:cNvSpPr>
                  <a:spLocks noChangeShapeType="1"/>
                </p:cNvSpPr>
                <p:nvPr/>
              </p:nvSpPr>
              <p:spPr bwMode="auto">
                <a:xfrm>
                  <a:off x="4135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79" name="Line 55"/>
                <p:cNvSpPr>
                  <a:spLocks noChangeShapeType="1"/>
                </p:cNvSpPr>
                <p:nvPr/>
              </p:nvSpPr>
              <p:spPr bwMode="auto">
                <a:xfrm>
                  <a:off x="4249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0" name="Line 56"/>
                <p:cNvSpPr>
                  <a:spLocks noChangeShapeType="1"/>
                </p:cNvSpPr>
                <p:nvPr/>
              </p:nvSpPr>
              <p:spPr bwMode="auto">
                <a:xfrm>
                  <a:off x="4362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1" name="Line 57"/>
                <p:cNvSpPr>
                  <a:spLocks noChangeShapeType="1"/>
                </p:cNvSpPr>
                <p:nvPr/>
              </p:nvSpPr>
              <p:spPr bwMode="auto">
                <a:xfrm>
                  <a:off x="4588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2" name="Line 58"/>
                <p:cNvSpPr>
                  <a:spLocks noChangeShapeType="1"/>
                </p:cNvSpPr>
                <p:nvPr/>
              </p:nvSpPr>
              <p:spPr bwMode="auto">
                <a:xfrm>
                  <a:off x="4701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3" name="Line 59"/>
                <p:cNvSpPr>
                  <a:spLocks noChangeShapeType="1"/>
                </p:cNvSpPr>
                <p:nvPr/>
              </p:nvSpPr>
              <p:spPr bwMode="auto">
                <a:xfrm>
                  <a:off x="4813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4" name="Line 60"/>
                <p:cNvSpPr>
                  <a:spLocks noChangeShapeType="1"/>
                </p:cNvSpPr>
                <p:nvPr/>
              </p:nvSpPr>
              <p:spPr bwMode="auto">
                <a:xfrm>
                  <a:off x="4926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5" name="Line 61"/>
                <p:cNvSpPr>
                  <a:spLocks noChangeShapeType="1"/>
                </p:cNvSpPr>
                <p:nvPr/>
              </p:nvSpPr>
              <p:spPr bwMode="auto">
                <a:xfrm>
                  <a:off x="5152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6" name="Line 62"/>
                <p:cNvSpPr>
                  <a:spLocks noChangeShapeType="1"/>
                </p:cNvSpPr>
                <p:nvPr/>
              </p:nvSpPr>
              <p:spPr bwMode="auto">
                <a:xfrm>
                  <a:off x="5265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7" name="Line 63"/>
                <p:cNvSpPr>
                  <a:spLocks noChangeShapeType="1"/>
                </p:cNvSpPr>
                <p:nvPr/>
              </p:nvSpPr>
              <p:spPr bwMode="auto">
                <a:xfrm>
                  <a:off x="5378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8" name="Line 64"/>
                <p:cNvSpPr>
                  <a:spLocks noChangeShapeType="1"/>
                </p:cNvSpPr>
                <p:nvPr/>
              </p:nvSpPr>
              <p:spPr bwMode="auto">
                <a:xfrm>
                  <a:off x="5491" y="1883"/>
                  <a:ext cx="1" cy="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8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724" y="1883"/>
                  <a:ext cx="1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0" name="Line 66"/>
                <p:cNvSpPr>
                  <a:spLocks noChangeShapeType="1"/>
                </p:cNvSpPr>
                <p:nvPr/>
              </p:nvSpPr>
              <p:spPr bwMode="auto">
                <a:xfrm>
                  <a:off x="2725" y="3496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1" name="Line 67"/>
                <p:cNvSpPr>
                  <a:spLocks noChangeShapeType="1"/>
                </p:cNvSpPr>
                <p:nvPr/>
              </p:nvSpPr>
              <p:spPr bwMode="auto">
                <a:xfrm>
                  <a:off x="2725" y="3093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2" name="Line 68"/>
                <p:cNvSpPr>
                  <a:spLocks noChangeShapeType="1"/>
                </p:cNvSpPr>
                <p:nvPr/>
              </p:nvSpPr>
              <p:spPr bwMode="auto">
                <a:xfrm>
                  <a:off x="2725" y="2689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3" name="Line 69"/>
                <p:cNvSpPr>
                  <a:spLocks noChangeShapeType="1"/>
                </p:cNvSpPr>
                <p:nvPr/>
              </p:nvSpPr>
              <p:spPr bwMode="auto">
                <a:xfrm>
                  <a:off x="2725" y="2287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4" name="Line 70"/>
                <p:cNvSpPr>
                  <a:spLocks noChangeShapeType="1"/>
                </p:cNvSpPr>
                <p:nvPr/>
              </p:nvSpPr>
              <p:spPr bwMode="auto">
                <a:xfrm>
                  <a:off x="2724" y="381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5" name="Line 71"/>
                <p:cNvSpPr>
                  <a:spLocks noChangeShapeType="1"/>
                </p:cNvSpPr>
                <p:nvPr/>
              </p:nvSpPr>
              <p:spPr bwMode="auto">
                <a:xfrm>
                  <a:off x="2724" y="373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6" name="Line 72"/>
                <p:cNvSpPr>
                  <a:spLocks noChangeShapeType="1"/>
                </p:cNvSpPr>
                <p:nvPr/>
              </p:nvSpPr>
              <p:spPr bwMode="auto">
                <a:xfrm>
                  <a:off x="2724" y="365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7" name="Line 73"/>
                <p:cNvSpPr>
                  <a:spLocks noChangeShapeType="1"/>
                </p:cNvSpPr>
                <p:nvPr/>
              </p:nvSpPr>
              <p:spPr bwMode="auto">
                <a:xfrm>
                  <a:off x="2724" y="3576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8" name="Line 74"/>
                <p:cNvSpPr>
                  <a:spLocks noChangeShapeType="1"/>
                </p:cNvSpPr>
                <p:nvPr/>
              </p:nvSpPr>
              <p:spPr bwMode="auto">
                <a:xfrm>
                  <a:off x="2724" y="341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9" name="Line 75"/>
                <p:cNvSpPr>
                  <a:spLocks noChangeShapeType="1"/>
                </p:cNvSpPr>
                <p:nvPr/>
              </p:nvSpPr>
              <p:spPr bwMode="auto">
                <a:xfrm>
                  <a:off x="2724" y="333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0" name="Line 76"/>
                <p:cNvSpPr>
                  <a:spLocks noChangeShapeType="1"/>
                </p:cNvSpPr>
                <p:nvPr/>
              </p:nvSpPr>
              <p:spPr bwMode="auto">
                <a:xfrm>
                  <a:off x="2724" y="3254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1" name="Line 77"/>
                <p:cNvSpPr>
                  <a:spLocks noChangeShapeType="1"/>
                </p:cNvSpPr>
                <p:nvPr/>
              </p:nvSpPr>
              <p:spPr bwMode="auto">
                <a:xfrm>
                  <a:off x="2724" y="3173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2" name="Line 78"/>
                <p:cNvSpPr>
                  <a:spLocks noChangeShapeType="1"/>
                </p:cNvSpPr>
                <p:nvPr/>
              </p:nvSpPr>
              <p:spPr bwMode="auto">
                <a:xfrm>
                  <a:off x="2724" y="3012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3" name="Line 79"/>
                <p:cNvSpPr>
                  <a:spLocks noChangeShapeType="1"/>
                </p:cNvSpPr>
                <p:nvPr/>
              </p:nvSpPr>
              <p:spPr bwMode="auto">
                <a:xfrm>
                  <a:off x="2724" y="2932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4" name="Line 80"/>
                <p:cNvSpPr>
                  <a:spLocks noChangeShapeType="1"/>
                </p:cNvSpPr>
                <p:nvPr/>
              </p:nvSpPr>
              <p:spPr bwMode="auto">
                <a:xfrm>
                  <a:off x="2724" y="2851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5" name="Line 81"/>
                <p:cNvSpPr>
                  <a:spLocks noChangeShapeType="1"/>
                </p:cNvSpPr>
                <p:nvPr/>
              </p:nvSpPr>
              <p:spPr bwMode="auto">
                <a:xfrm>
                  <a:off x="2724" y="2770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6" name="Line 82"/>
                <p:cNvSpPr>
                  <a:spLocks noChangeShapeType="1"/>
                </p:cNvSpPr>
                <p:nvPr/>
              </p:nvSpPr>
              <p:spPr bwMode="auto">
                <a:xfrm>
                  <a:off x="2724" y="2609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7" name="Line 83"/>
                <p:cNvSpPr>
                  <a:spLocks noChangeShapeType="1"/>
                </p:cNvSpPr>
                <p:nvPr/>
              </p:nvSpPr>
              <p:spPr bwMode="auto">
                <a:xfrm>
                  <a:off x="2724" y="252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8" name="Line 84"/>
                <p:cNvSpPr>
                  <a:spLocks noChangeShapeType="1"/>
                </p:cNvSpPr>
                <p:nvPr/>
              </p:nvSpPr>
              <p:spPr bwMode="auto">
                <a:xfrm>
                  <a:off x="2724" y="244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9" name="Line 85"/>
                <p:cNvSpPr>
                  <a:spLocks noChangeShapeType="1"/>
                </p:cNvSpPr>
                <p:nvPr/>
              </p:nvSpPr>
              <p:spPr bwMode="auto">
                <a:xfrm>
                  <a:off x="2724" y="236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0" name="Line 86"/>
                <p:cNvSpPr>
                  <a:spLocks noChangeShapeType="1"/>
                </p:cNvSpPr>
                <p:nvPr/>
              </p:nvSpPr>
              <p:spPr bwMode="auto">
                <a:xfrm>
                  <a:off x="2724" y="220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1" name="Line 87"/>
                <p:cNvSpPr>
                  <a:spLocks noChangeShapeType="1"/>
                </p:cNvSpPr>
                <p:nvPr/>
              </p:nvSpPr>
              <p:spPr bwMode="auto">
                <a:xfrm>
                  <a:off x="2724" y="212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2" name="Line 88"/>
                <p:cNvSpPr>
                  <a:spLocks noChangeShapeType="1"/>
                </p:cNvSpPr>
                <p:nvPr/>
              </p:nvSpPr>
              <p:spPr bwMode="auto">
                <a:xfrm>
                  <a:off x="2724" y="2044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3" name="Line 89"/>
                <p:cNvSpPr>
                  <a:spLocks noChangeShapeType="1"/>
                </p:cNvSpPr>
                <p:nvPr/>
              </p:nvSpPr>
              <p:spPr bwMode="auto">
                <a:xfrm>
                  <a:off x="2724" y="1963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14" name="Rectangle 90"/>
                <p:cNvSpPr>
                  <a:spLocks noChangeArrowheads="1"/>
                </p:cNvSpPr>
                <p:nvPr/>
              </p:nvSpPr>
              <p:spPr bwMode="auto">
                <a:xfrm>
                  <a:off x="2573" y="3855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0.0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91"/>
                <p:cNvSpPr>
                  <a:spLocks noChangeArrowheads="1"/>
                </p:cNvSpPr>
                <p:nvPr/>
              </p:nvSpPr>
              <p:spPr bwMode="auto">
                <a:xfrm>
                  <a:off x="2573" y="3451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0.1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6" name="Rectangle 92"/>
                <p:cNvSpPr>
                  <a:spLocks noChangeArrowheads="1"/>
                </p:cNvSpPr>
                <p:nvPr/>
              </p:nvSpPr>
              <p:spPr bwMode="auto">
                <a:xfrm>
                  <a:off x="2573" y="3048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0.2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93"/>
                <p:cNvSpPr>
                  <a:spLocks noChangeArrowheads="1"/>
                </p:cNvSpPr>
                <p:nvPr/>
              </p:nvSpPr>
              <p:spPr bwMode="auto">
                <a:xfrm>
                  <a:off x="2573" y="2645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0.3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94"/>
                <p:cNvSpPr>
                  <a:spLocks noChangeArrowheads="1"/>
                </p:cNvSpPr>
                <p:nvPr/>
              </p:nvSpPr>
              <p:spPr bwMode="auto">
                <a:xfrm>
                  <a:off x="2573" y="2242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0.4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9" name="Rectangle 95"/>
                <p:cNvSpPr>
                  <a:spLocks noChangeArrowheads="1"/>
                </p:cNvSpPr>
                <p:nvPr/>
              </p:nvSpPr>
              <p:spPr bwMode="auto">
                <a:xfrm>
                  <a:off x="2573" y="1839"/>
                  <a:ext cx="1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1000">
                      <a:solidFill>
                        <a:srgbClr val="000000"/>
                      </a:solidFill>
                    </a:rPr>
                    <a:t>0.5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5604" y="1883"/>
                  <a:ext cx="1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5576" y="3496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576" y="3093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576" y="2689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576" y="2287"/>
                  <a:ext cx="2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5587" y="381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5587" y="373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5587" y="365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5587" y="3576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2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5587" y="341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587" y="333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5587" y="3254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2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5587" y="3173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5587" y="3012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4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5587" y="2932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5587" y="2851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6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5587" y="2770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7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5587" y="2609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8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587" y="2528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3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587" y="244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5587" y="2367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5587" y="220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5587" y="2125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3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5587" y="2044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4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5587" y="1963"/>
                  <a:ext cx="17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5" name="Line 121"/>
                <p:cNvSpPr>
                  <a:spLocks noChangeShapeType="1"/>
                </p:cNvSpPr>
                <p:nvPr/>
              </p:nvSpPr>
              <p:spPr bwMode="auto">
                <a:xfrm>
                  <a:off x="3009" y="1883"/>
                  <a:ext cx="1" cy="2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009" y="1883"/>
                  <a:ext cx="1" cy="2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7" name="Line 123"/>
                <p:cNvSpPr>
                  <a:spLocks noChangeShapeType="1"/>
                </p:cNvSpPr>
                <p:nvPr/>
              </p:nvSpPr>
              <p:spPr bwMode="auto">
                <a:xfrm>
                  <a:off x="3017" y="1883"/>
                  <a:ext cx="1" cy="2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8" name="Line 124"/>
                <p:cNvSpPr>
                  <a:spLocks noChangeShapeType="1"/>
                </p:cNvSpPr>
                <p:nvPr/>
              </p:nvSpPr>
              <p:spPr bwMode="auto">
                <a:xfrm>
                  <a:off x="3017" y="1883"/>
                  <a:ext cx="1" cy="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49" name="Line 125"/>
                <p:cNvSpPr>
                  <a:spLocks noChangeShapeType="1"/>
                </p:cNvSpPr>
                <p:nvPr/>
              </p:nvSpPr>
              <p:spPr bwMode="auto">
                <a:xfrm>
                  <a:off x="2780" y="1883"/>
                  <a:ext cx="3" cy="34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0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783" y="1883"/>
                  <a:ext cx="2" cy="34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1" name="Line 127"/>
                <p:cNvSpPr>
                  <a:spLocks noChangeShapeType="1"/>
                </p:cNvSpPr>
                <p:nvPr/>
              </p:nvSpPr>
              <p:spPr bwMode="auto">
                <a:xfrm>
                  <a:off x="2787" y="1883"/>
                  <a:ext cx="2" cy="29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2" name="Line 128"/>
                <p:cNvSpPr>
                  <a:spLocks noChangeShapeType="1"/>
                </p:cNvSpPr>
                <p:nvPr/>
              </p:nvSpPr>
              <p:spPr bwMode="auto">
                <a:xfrm>
                  <a:off x="2789" y="1912"/>
                  <a:ext cx="2" cy="27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791" y="1883"/>
                  <a:ext cx="2" cy="56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54" name="Line 130"/>
                <p:cNvSpPr>
                  <a:spLocks noChangeShapeType="1"/>
                </p:cNvSpPr>
                <p:nvPr/>
              </p:nvSpPr>
              <p:spPr bwMode="auto">
                <a:xfrm>
                  <a:off x="2796" y="1883"/>
                  <a:ext cx="1" cy="29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grpSp>
            <p:nvGrpSpPr>
              <p:cNvPr id="26" name="Group 131"/>
              <p:cNvGrpSpPr>
                <a:grpSpLocks/>
              </p:cNvGrpSpPr>
              <p:nvPr/>
            </p:nvGrpSpPr>
            <p:grpSpPr bwMode="auto">
              <a:xfrm>
                <a:off x="3017" y="1887"/>
                <a:ext cx="2585" cy="1953"/>
                <a:chOff x="3017" y="1887"/>
                <a:chExt cx="2585" cy="1953"/>
              </a:xfrm>
            </p:grpSpPr>
            <p:sp>
              <p:nvSpPr>
                <p:cNvPr id="27" name="Freeform 132"/>
                <p:cNvSpPr>
                  <a:spLocks/>
                </p:cNvSpPr>
                <p:nvPr/>
              </p:nvSpPr>
              <p:spPr bwMode="auto">
                <a:xfrm flipV="1">
                  <a:off x="3017" y="1887"/>
                  <a:ext cx="2585" cy="1953"/>
                </a:xfrm>
                <a:custGeom>
                  <a:avLst/>
                  <a:gdLst>
                    <a:gd name="T0" fmla="*/ 1 w 4486"/>
                    <a:gd name="T1" fmla="*/ 7 h 3391"/>
                    <a:gd name="T2" fmla="*/ 1 w 4486"/>
                    <a:gd name="T3" fmla="*/ 6 h 3391"/>
                    <a:gd name="T4" fmla="*/ 1 w 4486"/>
                    <a:gd name="T5" fmla="*/ 6 h 3391"/>
                    <a:gd name="T6" fmla="*/ 1 w 4486"/>
                    <a:gd name="T7" fmla="*/ 5 h 3391"/>
                    <a:gd name="T8" fmla="*/ 1 w 4486"/>
                    <a:gd name="T9" fmla="*/ 5 h 3391"/>
                    <a:gd name="T10" fmla="*/ 1 w 4486"/>
                    <a:gd name="T11" fmla="*/ 4 h 3391"/>
                    <a:gd name="T12" fmla="*/ 1 w 4486"/>
                    <a:gd name="T13" fmla="*/ 4 h 3391"/>
                    <a:gd name="T14" fmla="*/ 1 w 4486"/>
                    <a:gd name="T15" fmla="*/ 3 h 3391"/>
                    <a:gd name="T16" fmla="*/ 2 w 4486"/>
                    <a:gd name="T17" fmla="*/ 3 h 3391"/>
                    <a:gd name="T18" fmla="*/ 2 w 4486"/>
                    <a:gd name="T19" fmla="*/ 3 h 3391"/>
                    <a:gd name="T20" fmla="*/ 2 w 4486"/>
                    <a:gd name="T21" fmla="*/ 3 h 3391"/>
                    <a:gd name="T22" fmla="*/ 2 w 4486"/>
                    <a:gd name="T23" fmla="*/ 3 h 3391"/>
                    <a:gd name="T24" fmla="*/ 2 w 4486"/>
                    <a:gd name="T25" fmla="*/ 2 h 3391"/>
                    <a:gd name="T26" fmla="*/ 2 w 4486"/>
                    <a:gd name="T27" fmla="*/ 2 h 3391"/>
                    <a:gd name="T28" fmla="*/ 2 w 4486"/>
                    <a:gd name="T29" fmla="*/ 2 h 3391"/>
                    <a:gd name="T30" fmla="*/ 3 w 4486"/>
                    <a:gd name="T31" fmla="*/ 2 h 3391"/>
                    <a:gd name="T32" fmla="*/ 3 w 4486"/>
                    <a:gd name="T33" fmla="*/ 2 h 3391"/>
                    <a:gd name="T34" fmla="*/ 3 w 4486"/>
                    <a:gd name="T35" fmla="*/ 2 h 3391"/>
                    <a:gd name="T36" fmla="*/ 3 w 4486"/>
                    <a:gd name="T37" fmla="*/ 2 h 3391"/>
                    <a:gd name="T38" fmla="*/ 3 w 4486"/>
                    <a:gd name="T39" fmla="*/ 2 h 3391"/>
                    <a:gd name="T40" fmla="*/ 3 w 4486"/>
                    <a:gd name="T41" fmla="*/ 1 h 3391"/>
                    <a:gd name="T42" fmla="*/ 4 w 4486"/>
                    <a:gd name="T43" fmla="*/ 1 h 3391"/>
                    <a:gd name="T44" fmla="*/ 4 w 4486"/>
                    <a:gd name="T45" fmla="*/ 1 h 3391"/>
                    <a:gd name="T46" fmla="*/ 4 w 4486"/>
                    <a:gd name="T47" fmla="*/ 1 h 3391"/>
                    <a:gd name="T48" fmla="*/ 4 w 4486"/>
                    <a:gd name="T49" fmla="*/ 1 h 3391"/>
                    <a:gd name="T50" fmla="*/ 4 w 4486"/>
                    <a:gd name="T51" fmla="*/ 1 h 3391"/>
                    <a:gd name="T52" fmla="*/ 5 w 4486"/>
                    <a:gd name="T53" fmla="*/ 1 h 3391"/>
                    <a:gd name="T54" fmla="*/ 5 w 4486"/>
                    <a:gd name="T55" fmla="*/ 1 h 3391"/>
                    <a:gd name="T56" fmla="*/ 5 w 4486"/>
                    <a:gd name="T57" fmla="*/ 1 h 3391"/>
                    <a:gd name="T58" fmla="*/ 5 w 4486"/>
                    <a:gd name="T59" fmla="*/ 1 h 3391"/>
                    <a:gd name="T60" fmla="*/ 5 w 4486"/>
                    <a:gd name="T61" fmla="*/ 1 h 3391"/>
                    <a:gd name="T62" fmla="*/ 6 w 4486"/>
                    <a:gd name="T63" fmla="*/ 1 h 3391"/>
                    <a:gd name="T64" fmla="*/ 6 w 4486"/>
                    <a:gd name="T65" fmla="*/ 1 h 3391"/>
                    <a:gd name="T66" fmla="*/ 6 w 4486"/>
                    <a:gd name="T67" fmla="*/ 1 h 3391"/>
                    <a:gd name="T68" fmla="*/ 6 w 4486"/>
                    <a:gd name="T69" fmla="*/ 1 h 3391"/>
                    <a:gd name="T70" fmla="*/ 6 w 4486"/>
                    <a:gd name="T71" fmla="*/ 1 h 3391"/>
                    <a:gd name="T72" fmla="*/ 6 w 4486"/>
                    <a:gd name="T73" fmla="*/ 1 h 3391"/>
                    <a:gd name="T74" fmla="*/ 7 w 4486"/>
                    <a:gd name="T75" fmla="*/ 1 h 3391"/>
                    <a:gd name="T76" fmla="*/ 7 w 4486"/>
                    <a:gd name="T77" fmla="*/ 1 h 3391"/>
                    <a:gd name="T78" fmla="*/ 7 w 4486"/>
                    <a:gd name="T79" fmla="*/ 1 h 3391"/>
                    <a:gd name="T80" fmla="*/ 7 w 4486"/>
                    <a:gd name="T81" fmla="*/ 1 h 3391"/>
                    <a:gd name="T82" fmla="*/ 7 w 4486"/>
                    <a:gd name="T83" fmla="*/ 1 h 3391"/>
                    <a:gd name="T84" fmla="*/ 7 w 4486"/>
                    <a:gd name="T85" fmla="*/ 1 h 3391"/>
                    <a:gd name="T86" fmla="*/ 7 w 4486"/>
                    <a:gd name="T87" fmla="*/ 1 h 3391"/>
                    <a:gd name="T88" fmla="*/ 7 w 4486"/>
                    <a:gd name="T89" fmla="*/ 1 h 3391"/>
                    <a:gd name="T90" fmla="*/ 8 w 4486"/>
                    <a:gd name="T91" fmla="*/ 1 h 3391"/>
                    <a:gd name="T92" fmla="*/ 8 w 4486"/>
                    <a:gd name="T93" fmla="*/ 1 h 3391"/>
                    <a:gd name="T94" fmla="*/ 8 w 4486"/>
                    <a:gd name="T95" fmla="*/ 1 h 3391"/>
                    <a:gd name="T96" fmla="*/ 8 w 4486"/>
                    <a:gd name="T97" fmla="*/ 1 h 3391"/>
                    <a:gd name="T98" fmla="*/ 8 w 4486"/>
                    <a:gd name="T99" fmla="*/ 1 h 3391"/>
                    <a:gd name="T100" fmla="*/ 9 w 4486"/>
                    <a:gd name="T101" fmla="*/ 1 h 3391"/>
                    <a:gd name="T102" fmla="*/ 9 w 4486"/>
                    <a:gd name="T103" fmla="*/ 1 h 3391"/>
                    <a:gd name="T104" fmla="*/ 9 w 4486"/>
                    <a:gd name="T105" fmla="*/ 1 h 3391"/>
                    <a:gd name="T106" fmla="*/ 9 w 4486"/>
                    <a:gd name="T107" fmla="*/ 1 h 3391"/>
                    <a:gd name="T108" fmla="*/ 9 w 4486"/>
                    <a:gd name="T109" fmla="*/ 1 h 3391"/>
                    <a:gd name="T110" fmla="*/ 10 w 4486"/>
                    <a:gd name="T111" fmla="*/ 1 h 3391"/>
                    <a:gd name="T112" fmla="*/ 10 w 4486"/>
                    <a:gd name="T113" fmla="*/ 1 h 3391"/>
                    <a:gd name="T114" fmla="*/ 10 w 4486"/>
                    <a:gd name="T115" fmla="*/ 1 h 3391"/>
                    <a:gd name="T116" fmla="*/ 10 w 4486"/>
                    <a:gd name="T117" fmla="*/ 1 h 3391"/>
                    <a:gd name="T118" fmla="*/ 10 w 4486"/>
                    <a:gd name="T119" fmla="*/ 1 h 3391"/>
                    <a:gd name="T120" fmla="*/ 10 w 4486"/>
                    <a:gd name="T121" fmla="*/ 1 h 339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4486"/>
                    <a:gd name="T184" fmla="*/ 0 h 3391"/>
                    <a:gd name="T185" fmla="*/ 4486 w 4486"/>
                    <a:gd name="T186" fmla="*/ 3391 h 3391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4486" h="3391">
                      <a:moveTo>
                        <a:pt x="0" y="3391"/>
                      </a:moveTo>
                      <a:lnTo>
                        <a:pt x="5" y="3361"/>
                      </a:lnTo>
                      <a:lnTo>
                        <a:pt x="10" y="3333"/>
                      </a:lnTo>
                      <a:lnTo>
                        <a:pt x="15" y="3304"/>
                      </a:lnTo>
                      <a:lnTo>
                        <a:pt x="20" y="3276"/>
                      </a:lnTo>
                      <a:lnTo>
                        <a:pt x="25" y="3249"/>
                      </a:lnTo>
                      <a:lnTo>
                        <a:pt x="30" y="3222"/>
                      </a:lnTo>
                      <a:lnTo>
                        <a:pt x="35" y="3195"/>
                      </a:lnTo>
                      <a:lnTo>
                        <a:pt x="40" y="3169"/>
                      </a:lnTo>
                      <a:lnTo>
                        <a:pt x="44" y="3144"/>
                      </a:lnTo>
                      <a:lnTo>
                        <a:pt x="49" y="3118"/>
                      </a:lnTo>
                      <a:lnTo>
                        <a:pt x="54" y="3093"/>
                      </a:lnTo>
                      <a:lnTo>
                        <a:pt x="59" y="3069"/>
                      </a:lnTo>
                      <a:lnTo>
                        <a:pt x="64" y="3044"/>
                      </a:lnTo>
                      <a:lnTo>
                        <a:pt x="69" y="3020"/>
                      </a:lnTo>
                      <a:lnTo>
                        <a:pt x="74" y="2997"/>
                      </a:lnTo>
                      <a:lnTo>
                        <a:pt x="79" y="2974"/>
                      </a:lnTo>
                      <a:lnTo>
                        <a:pt x="84" y="2951"/>
                      </a:lnTo>
                      <a:lnTo>
                        <a:pt x="89" y="2928"/>
                      </a:lnTo>
                      <a:lnTo>
                        <a:pt x="93" y="2906"/>
                      </a:lnTo>
                      <a:lnTo>
                        <a:pt x="98" y="2884"/>
                      </a:lnTo>
                      <a:lnTo>
                        <a:pt x="103" y="2862"/>
                      </a:lnTo>
                      <a:lnTo>
                        <a:pt x="108" y="2841"/>
                      </a:lnTo>
                      <a:lnTo>
                        <a:pt x="113" y="2820"/>
                      </a:lnTo>
                      <a:lnTo>
                        <a:pt x="118" y="2799"/>
                      </a:lnTo>
                      <a:lnTo>
                        <a:pt x="123" y="2778"/>
                      </a:lnTo>
                      <a:lnTo>
                        <a:pt x="128" y="2758"/>
                      </a:lnTo>
                      <a:lnTo>
                        <a:pt x="133" y="2738"/>
                      </a:lnTo>
                      <a:lnTo>
                        <a:pt x="138" y="2718"/>
                      </a:lnTo>
                      <a:lnTo>
                        <a:pt x="142" y="2699"/>
                      </a:lnTo>
                      <a:lnTo>
                        <a:pt x="147" y="2679"/>
                      </a:lnTo>
                      <a:lnTo>
                        <a:pt x="152" y="2660"/>
                      </a:lnTo>
                      <a:lnTo>
                        <a:pt x="157" y="2642"/>
                      </a:lnTo>
                      <a:lnTo>
                        <a:pt x="162" y="2623"/>
                      </a:lnTo>
                      <a:lnTo>
                        <a:pt x="167" y="2605"/>
                      </a:lnTo>
                      <a:lnTo>
                        <a:pt x="172" y="2586"/>
                      </a:lnTo>
                      <a:lnTo>
                        <a:pt x="177" y="2569"/>
                      </a:lnTo>
                      <a:lnTo>
                        <a:pt x="182" y="2551"/>
                      </a:lnTo>
                      <a:lnTo>
                        <a:pt x="187" y="2533"/>
                      </a:lnTo>
                      <a:lnTo>
                        <a:pt x="191" y="2516"/>
                      </a:lnTo>
                      <a:lnTo>
                        <a:pt x="196" y="2499"/>
                      </a:lnTo>
                      <a:lnTo>
                        <a:pt x="201" y="2482"/>
                      </a:lnTo>
                      <a:lnTo>
                        <a:pt x="206" y="2465"/>
                      </a:lnTo>
                      <a:lnTo>
                        <a:pt x="211" y="2449"/>
                      </a:lnTo>
                      <a:lnTo>
                        <a:pt x="216" y="2433"/>
                      </a:lnTo>
                      <a:lnTo>
                        <a:pt x="221" y="2416"/>
                      </a:lnTo>
                      <a:lnTo>
                        <a:pt x="226" y="2400"/>
                      </a:lnTo>
                      <a:lnTo>
                        <a:pt x="231" y="2385"/>
                      </a:lnTo>
                      <a:lnTo>
                        <a:pt x="236" y="2369"/>
                      </a:lnTo>
                      <a:lnTo>
                        <a:pt x="241" y="2354"/>
                      </a:lnTo>
                      <a:lnTo>
                        <a:pt x="245" y="2338"/>
                      </a:lnTo>
                      <a:lnTo>
                        <a:pt x="250" y="2323"/>
                      </a:lnTo>
                      <a:lnTo>
                        <a:pt x="255" y="2308"/>
                      </a:lnTo>
                      <a:lnTo>
                        <a:pt x="260" y="2293"/>
                      </a:lnTo>
                      <a:lnTo>
                        <a:pt x="265" y="2279"/>
                      </a:lnTo>
                      <a:lnTo>
                        <a:pt x="270" y="2264"/>
                      </a:lnTo>
                      <a:lnTo>
                        <a:pt x="275" y="2250"/>
                      </a:lnTo>
                      <a:lnTo>
                        <a:pt x="280" y="2236"/>
                      </a:lnTo>
                      <a:lnTo>
                        <a:pt x="285" y="2222"/>
                      </a:lnTo>
                      <a:lnTo>
                        <a:pt x="290" y="2208"/>
                      </a:lnTo>
                      <a:lnTo>
                        <a:pt x="294" y="2194"/>
                      </a:lnTo>
                      <a:lnTo>
                        <a:pt x="299" y="2180"/>
                      </a:lnTo>
                      <a:lnTo>
                        <a:pt x="304" y="2167"/>
                      </a:lnTo>
                      <a:lnTo>
                        <a:pt x="309" y="2153"/>
                      </a:lnTo>
                      <a:lnTo>
                        <a:pt x="314" y="2140"/>
                      </a:lnTo>
                      <a:lnTo>
                        <a:pt x="319" y="2127"/>
                      </a:lnTo>
                      <a:lnTo>
                        <a:pt x="324" y="2114"/>
                      </a:lnTo>
                      <a:lnTo>
                        <a:pt x="329" y="2101"/>
                      </a:lnTo>
                      <a:lnTo>
                        <a:pt x="334" y="2088"/>
                      </a:lnTo>
                      <a:lnTo>
                        <a:pt x="339" y="2076"/>
                      </a:lnTo>
                      <a:lnTo>
                        <a:pt x="343" y="2063"/>
                      </a:lnTo>
                      <a:lnTo>
                        <a:pt x="348" y="2051"/>
                      </a:lnTo>
                      <a:lnTo>
                        <a:pt x="353" y="2039"/>
                      </a:lnTo>
                      <a:lnTo>
                        <a:pt x="358" y="2026"/>
                      </a:lnTo>
                      <a:lnTo>
                        <a:pt x="363" y="2014"/>
                      </a:lnTo>
                      <a:lnTo>
                        <a:pt x="368" y="2002"/>
                      </a:lnTo>
                      <a:lnTo>
                        <a:pt x="373" y="1991"/>
                      </a:lnTo>
                      <a:lnTo>
                        <a:pt x="378" y="1979"/>
                      </a:lnTo>
                      <a:lnTo>
                        <a:pt x="383" y="1967"/>
                      </a:lnTo>
                      <a:lnTo>
                        <a:pt x="388" y="1956"/>
                      </a:lnTo>
                      <a:lnTo>
                        <a:pt x="392" y="1944"/>
                      </a:lnTo>
                      <a:lnTo>
                        <a:pt x="397" y="1933"/>
                      </a:lnTo>
                      <a:lnTo>
                        <a:pt x="402" y="1922"/>
                      </a:lnTo>
                      <a:lnTo>
                        <a:pt x="407" y="1911"/>
                      </a:lnTo>
                      <a:lnTo>
                        <a:pt x="412" y="1900"/>
                      </a:lnTo>
                      <a:lnTo>
                        <a:pt x="417" y="1889"/>
                      </a:lnTo>
                      <a:lnTo>
                        <a:pt x="422" y="1878"/>
                      </a:lnTo>
                      <a:lnTo>
                        <a:pt x="427" y="1867"/>
                      </a:lnTo>
                      <a:lnTo>
                        <a:pt x="432" y="1857"/>
                      </a:lnTo>
                      <a:lnTo>
                        <a:pt x="437" y="1846"/>
                      </a:lnTo>
                      <a:lnTo>
                        <a:pt x="441" y="1836"/>
                      </a:lnTo>
                      <a:lnTo>
                        <a:pt x="446" y="1825"/>
                      </a:lnTo>
                      <a:lnTo>
                        <a:pt x="451" y="1815"/>
                      </a:lnTo>
                      <a:lnTo>
                        <a:pt x="456" y="1805"/>
                      </a:lnTo>
                      <a:lnTo>
                        <a:pt x="461" y="1795"/>
                      </a:lnTo>
                      <a:lnTo>
                        <a:pt x="466" y="1785"/>
                      </a:lnTo>
                      <a:lnTo>
                        <a:pt x="471" y="1775"/>
                      </a:lnTo>
                      <a:lnTo>
                        <a:pt x="476" y="1765"/>
                      </a:lnTo>
                      <a:lnTo>
                        <a:pt x="481" y="1755"/>
                      </a:lnTo>
                      <a:lnTo>
                        <a:pt x="486" y="1745"/>
                      </a:lnTo>
                      <a:lnTo>
                        <a:pt x="491" y="1736"/>
                      </a:lnTo>
                      <a:lnTo>
                        <a:pt x="495" y="1726"/>
                      </a:lnTo>
                      <a:lnTo>
                        <a:pt x="500" y="1717"/>
                      </a:lnTo>
                      <a:lnTo>
                        <a:pt x="505" y="1707"/>
                      </a:lnTo>
                      <a:lnTo>
                        <a:pt x="510" y="1698"/>
                      </a:lnTo>
                      <a:lnTo>
                        <a:pt x="515" y="1689"/>
                      </a:lnTo>
                      <a:lnTo>
                        <a:pt x="520" y="1679"/>
                      </a:lnTo>
                      <a:lnTo>
                        <a:pt x="525" y="1670"/>
                      </a:lnTo>
                      <a:lnTo>
                        <a:pt x="530" y="1661"/>
                      </a:lnTo>
                      <a:lnTo>
                        <a:pt x="535" y="1652"/>
                      </a:lnTo>
                      <a:lnTo>
                        <a:pt x="540" y="1643"/>
                      </a:lnTo>
                      <a:lnTo>
                        <a:pt x="544" y="1635"/>
                      </a:lnTo>
                      <a:lnTo>
                        <a:pt x="549" y="1626"/>
                      </a:lnTo>
                      <a:lnTo>
                        <a:pt x="554" y="1617"/>
                      </a:lnTo>
                      <a:lnTo>
                        <a:pt x="559" y="1609"/>
                      </a:lnTo>
                      <a:lnTo>
                        <a:pt x="564" y="1600"/>
                      </a:lnTo>
                      <a:lnTo>
                        <a:pt x="569" y="1591"/>
                      </a:lnTo>
                      <a:lnTo>
                        <a:pt x="574" y="1583"/>
                      </a:lnTo>
                      <a:lnTo>
                        <a:pt x="579" y="1575"/>
                      </a:lnTo>
                      <a:lnTo>
                        <a:pt x="584" y="1566"/>
                      </a:lnTo>
                      <a:lnTo>
                        <a:pt x="589" y="1558"/>
                      </a:lnTo>
                      <a:lnTo>
                        <a:pt x="593" y="1550"/>
                      </a:lnTo>
                      <a:lnTo>
                        <a:pt x="598" y="1542"/>
                      </a:lnTo>
                      <a:lnTo>
                        <a:pt x="603" y="1534"/>
                      </a:lnTo>
                      <a:lnTo>
                        <a:pt x="608" y="1526"/>
                      </a:lnTo>
                      <a:lnTo>
                        <a:pt x="613" y="1518"/>
                      </a:lnTo>
                      <a:lnTo>
                        <a:pt x="618" y="1510"/>
                      </a:lnTo>
                      <a:lnTo>
                        <a:pt x="623" y="1502"/>
                      </a:lnTo>
                      <a:lnTo>
                        <a:pt x="628" y="1494"/>
                      </a:lnTo>
                      <a:lnTo>
                        <a:pt x="633" y="1486"/>
                      </a:lnTo>
                      <a:lnTo>
                        <a:pt x="638" y="1479"/>
                      </a:lnTo>
                      <a:lnTo>
                        <a:pt x="642" y="1471"/>
                      </a:lnTo>
                      <a:lnTo>
                        <a:pt x="647" y="1464"/>
                      </a:lnTo>
                      <a:lnTo>
                        <a:pt x="652" y="1456"/>
                      </a:lnTo>
                      <a:lnTo>
                        <a:pt x="657" y="1449"/>
                      </a:lnTo>
                      <a:lnTo>
                        <a:pt x="662" y="1441"/>
                      </a:lnTo>
                      <a:lnTo>
                        <a:pt x="667" y="1434"/>
                      </a:lnTo>
                      <a:lnTo>
                        <a:pt x="672" y="1427"/>
                      </a:lnTo>
                      <a:lnTo>
                        <a:pt x="677" y="1419"/>
                      </a:lnTo>
                      <a:lnTo>
                        <a:pt x="682" y="1412"/>
                      </a:lnTo>
                      <a:lnTo>
                        <a:pt x="687" y="1405"/>
                      </a:lnTo>
                      <a:lnTo>
                        <a:pt x="691" y="1398"/>
                      </a:lnTo>
                      <a:lnTo>
                        <a:pt x="696" y="1391"/>
                      </a:lnTo>
                      <a:lnTo>
                        <a:pt x="701" y="1384"/>
                      </a:lnTo>
                      <a:lnTo>
                        <a:pt x="706" y="1377"/>
                      </a:lnTo>
                      <a:lnTo>
                        <a:pt x="711" y="1370"/>
                      </a:lnTo>
                      <a:lnTo>
                        <a:pt x="716" y="1363"/>
                      </a:lnTo>
                      <a:lnTo>
                        <a:pt x="721" y="1356"/>
                      </a:lnTo>
                      <a:lnTo>
                        <a:pt x="726" y="1349"/>
                      </a:lnTo>
                      <a:lnTo>
                        <a:pt x="731" y="1343"/>
                      </a:lnTo>
                      <a:lnTo>
                        <a:pt x="736" y="1336"/>
                      </a:lnTo>
                      <a:lnTo>
                        <a:pt x="741" y="1329"/>
                      </a:lnTo>
                      <a:lnTo>
                        <a:pt x="745" y="1323"/>
                      </a:lnTo>
                      <a:lnTo>
                        <a:pt x="750" y="1316"/>
                      </a:lnTo>
                      <a:lnTo>
                        <a:pt x="755" y="1310"/>
                      </a:lnTo>
                      <a:lnTo>
                        <a:pt x="760" y="1303"/>
                      </a:lnTo>
                      <a:lnTo>
                        <a:pt x="765" y="1297"/>
                      </a:lnTo>
                      <a:lnTo>
                        <a:pt x="770" y="1290"/>
                      </a:lnTo>
                      <a:lnTo>
                        <a:pt x="775" y="1284"/>
                      </a:lnTo>
                      <a:lnTo>
                        <a:pt x="780" y="1278"/>
                      </a:lnTo>
                      <a:lnTo>
                        <a:pt x="785" y="1271"/>
                      </a:lnTo>
                      <a:lnTo>
                        <a:pt x="790" y="1265"/>
                      </a:lnTo>
                      <a:lnTo>
                        <a:pt x="794" y="1259"/>
                      </a:lnTo>
                      <a:lnTo>
                        <a:pt x="799" y="1253"/>
                      </a:lnTo>
                      <a:lnTo>
                        <a:pt x="804" y="1247"/>
                      </a:lnTo>
                      <a:lnTo>
                        <a:pt x="809" y="1241"/>
                      </a:lnTo>
                      <a:lnTo>
                        <a:pt x="814" y="1235"/>
                      </a:lnTo>
                      <a:lnTo>
                        <a:pt x="819" y="1229"/>
                      </a:lnTo>
                      <a:lnTo>
                        <a:pt x="824" y="1223"/>
                      </a:lnTo>
                      <a:lnTo>
                        <a:pt x="829" y="1217"/>
                      </a:lnTo>
                      <a:lnTo>
                        <a:pt x="834" y="1211"/>
                      </a:lnTo>
                      <a:lnTo>
                        <a:pt x="839" y="1205"/>
                      </a:lnTo>
                      <a:lnTo>
                        <a:pt x="843" y="1199"/>
                      </a:lnTo>
                      <a:lnTo>
                        <a:pt x="848" y="1193"/>
                      </a:lnTo>
                      <a:lnTo>
                        <a:pt x="853" y="1188"/>
                      </a:lnTo>
                      <a:lnTo>
                        <a:pt x="858" y="1182"/>
                      </a:lnTo>
                      <a:lnTo>
                        <a:pt x="863" y="1176"/>
                      </a:lnTo>
                      <a:lnTo>
                        <a:pt x="868" y="1171"/>
                      </a:lnTo>
                      <a:lnTo>
                        <a:pt x="873" y="1165"/>
                      </a:lnTo>
                      <a:lnTo>
                        <a:pt x="878" y="1159"/>
                      </a:lnTo>
                      <a:lnTo>
                        <a:pt x="883" y="1154"/>
                      </a:lnTo>
                      <a:lnTo>
                        <a:pt x="888" y="1148"/>
                      </a:lnTo>
                      <a:lnTo>
                        <a:pt x="892" y="1143"/>
                      </a:lnTo>
                      <a:lnTo>
                        <a:pt x="897" y="1137"/>
                      </a:lnTo>
                      <a:lnTo>
                        <a:pt x="902" y="1132"/>
                      </a:lnTo>
                      <a:lnTo>
                        <a:pt x="907" y="1127"/>
                      </a:lnTo>
                      <a:lnTo>
                        <a:pt x="912" y="1121"/>
                      </a:lnTo>
                      <a:lnTo>
                        <a:pt x="917" y="1116"/>
                      </a:lnTo>
                      <a:lnTo>
                        <a:pt x="922" y="1111"/>
                      </a:lnTo>
                      <a:lnTo>
                        <a:pt x="927" y="1106"/>
                      </a:lnTo>
                      <a:lnTo>
                        <a:pt x="932" y="1100"/>
                      </a:lnTo>
                      <a:lnTo>
                        <a:pt x="937" y="1095"/>
                      </a:lnTo>
                      <a:lnTo>
                        <a:pt x="941" y="1090"/>
                      </a:lnTo>
                      <a:lnTo>
                        <a:pt x="946" y="1085"/>
                      </a:lnTo>
                      <a:lnTo>
                        <a:pt x="951" y="1080"/>
                      </a:lnTo>
                      <a:lnTo>
                        <a:pt x="956" y="1075"/>
                      </a:lnTo>
                      <a:lnTo>
                        <a:pt x="961" y="1070"/>
                      </a:lnTo>
                      <a:lnTo>
                        <a:pt x="966" y="1065"/>
                      </a:lnTo>
                      <a:lnTo>
                        <a:pt x="971" y="1060"/>
                      </a:lnTo>
                      <a:lnTo>
                        <a:pt x="976" y="1055"/>
                      </a:lnTo>
                      <a:lnTo>
                        <a:pt x="981" y="1050"/>
                      </a:lnTo>
                      <a:lnTo>
                        <a:pt x="986" y="1045"/>
                      </a:lnTo>
                      <a:lnTo>
                        <a:pt x="991" y="1040"/>
                      </a:lnTo>
                      <a:lnTo>
                        <a:pt x="995" y="1035"/>
                      </a:lnTo>
                      <a:lnTo>
                        <a:pt x="1000" y="1030"/>
                      </a:lnTo>
                      <a:lnTo>
                        <a:pt x="1005" y="1026"/>
                      </a:lnTo>
                      <a:lnTo>
                        <a:pt x="1010" y="1021"/>
                      </a:lnTo>
                      <a:lnTo>
                        <a:pt x="1015" y="1016"/>
                      </a:lnTo>
                      <a:lnTo>
                        <a:pt x="1020" y="1011"/>
                      </a:lnTo>
                      <a:lnTo>
                        <a:pt x="1025" y="1007"/>
                      </a:lnTo>
                      <a:lnTo>
                        <a:pt x="1030" y="1002"/>
                      </a:lnTo>
                      <a:lnTo>
                        <a:pt x="1035" y="997"/>
                      </a:lnTo>
                      <a:lnTo>
                        <a:pt x="1040" y="993"/>
                      </a:lnTo>
                      <a:lnTo>
                        <a:pt x="1044" y="988"/>
                      </a:lnTo>
                      <a:lnTo>
                        <a:pt x="1049" y="984"/>
                      </a:lnTo>
                      <a:lnTo>
                        <a:pt x="1054" y="979"/>
                      </a:lnTo>
                      <a:lnTo>
                        <a:pt x="1059" y="975"/>
                      </a:lnTo>
                      <a:lnTo>
                        <a:pt x="1064" y="970"/>
                      </a:lnTo>
                      <a:lnTo>
                        <a:pt x="1069" y="966"/>
                      </a:lnTo>
                      <a:lnTo>
                        <a:pt x="1074" y="961"/>
                      </a:lnTo>
                      <a:lnTo>
                        <a:pt x="1079" y="957"/>
                      </a:lnTo>
                      <a:lnTo>
                        <a:pt x="1084" y="953"/>
                      </a:lnTo>
                      <a:lnTo>
                        <a:pt x="1089" y="948"/>
                      </a:lnTo>
                      <a:lnTo>
                        <a:pt x="1093" y="944"/>
                      </a:lnTo>
                      <a:lnTo>
                        <a:pt x="1098" y="940"/>
                      </a:lnTo>
                      <a:lnTo>
                        <a:pt x="1103" y="935"/>
                      </a:lnTo>
                      <a:lnTo>
                        <a:pt x="1108" y="931"/>
                      </a:lnTo>
                      <a:lnTo>
                        <a:pt x="1113" y="927"/>
                      </a:lnTo>
                      <a:lnTo>
                        <a:pt x="1118" y="923"/>
                      </a:lnTo>
                      <a:lnTo>
                        <a:pt x="1123" y="918"/>
                      </a:lnTo>
                      <a:lnTo>
                        <a:pt x="1128" y="914"/>
                      </a:lnTo>
                      <a:lnTo>
                        <a:pt x="1133" y="910"/>
                      </a:lnTo>
                      <a:lnTo>
                        <a:pt x="1138" y="906"/>
                      </a:lnTo>
                      <a:lnTo>
                        <a:pt x="1142" y="902"/>
                      </a:lnTo>
                      <a:lnTo>
                        <a:pt x="1147" y="898"/>
                      </a:lnTo>
                      <a:lnTo>
                        <a:pt x="1152" y="894"/>
                      </a:lnTo>
                      <a:lnTo>
                        <a:pt x="1157" y="890"/>
                      </a:lnTo>
                      <a:lnTo>
                        <a:pt x="1162" y="886"/>
                      </a:lnTo>
                      <a:lnTo>
                        <a:pt x="1167" y="882"/>
                      </a:lnTo>
                      <a:lnTo>
                        <a:pt x="1172" y="878"/>
                      </a:lnTo>
                      <a:lnTo>
                        <a:pt x="1177" y="874"/>
                      </a:lnTo>
                      <a:lnTo>
                        <a:pt x="1182" y="870"/>
                      </a:lnTo>
                      <a:lnTo>
                        <a:pt x="1187" y="866"/>
                      </a:lnTo>
                      <a:lnTo>
                        <a:pt x="1191" y="862"/>
                      </a:lnTo>
                      <a:lnTo>
                        <a:pt x="1196" y="858"/>
                      </a:lnTo>
                      <a:lnTo>
                        <a:pt x="1201" y="854"/>
                      </a:lnTo>
                      <a:lnTo>
                        <a:pt x="1206" y="850"/>
                      </a:lnTo>
                      <a:lnTo>
                        <a:pt x="1211" y="847"/>
                      </a:lnTo>
                      <a:lnTo>
                        <a:pt x="1216" y="843"/>
                      </a:lnTo>
                      <a:lnTo>
                        <a:pt x="1221" y="839"/>
                      </a:lnTo>
                      <a:lnTo>
                        <a:pt x="1226" y="835"/>
                      </a:lnTo>
                      <a:lnTo>
                        <a:pt x="1231" y="831"/>
                      </a:lnTo>
                      <a:lnTo>
                        <a:pt x="1236" y="828"/>
                      </a:lnTo>
                      <a:lnTo>
                        <a:pt x="1241" y="824"/>
                      </a:lnTo>
                      <a:lnTo>
                        <a:pt x="1245" y="820"/>
                      </a:lnTo>
                      <a:lnTo>
                        <a:pt x="1250" y="817"/>
                      </a:lnTo>
                      <a:lnTo>
                        <a:pt x="1255" y="813"/>
                      </a:lnTo>
                      <a:lnTo>
                        <a:pt x="1260" y="809"/>
                      </a:lnTo>
                      <a:lnTo>
                        <a:pt x="1265" y="806"/>
                      </a:lnTo>
                      <a:lnTo>
                        <a:pt x="1270" y="802"/>
                      </a:lnTo>
                      <a:lnTo>
                        <a:pt x="1275" y="799"/>
                      </a:lnTo>
                      <a:lnTo>
                        <a:pt x="1280" y="795"/>
                      </a:lnTo>
                      <a:lnTo>
                        <a:pt x="1285" y="792"/>
                      </a:lnTo>
                      <a:lnTo>
                        <a:pt x="1290" y="788"/>
                      </a:lnTo>
                      <a:lnTo>
                        <a:pt x="1294" y="785"/>
                      </a:lnTo>
                      <a:lnTo>
                        <a:pt x="1299" y="781"/>
                      </a:lnTo>
                      <a:lnTo>
                        <a:pt x="1304" y="778"/>
                      </a:lnTo>
                      <a:lnTo>
                        <a:pt x="1309" y="774"/>
                      </a:lnTo>
                      <a:lnTo>
                        <a:pt x="1314" y="771"/>
                      </a:lnTo>
                      <a:lnTo>
                        <a:pt x="1319" y="767"/>
                      </a:lnTo>
                      <a:lnTo>
                        <a:pt x="1324" y="764"/>
                      </a:lnTo>
                      <a:lnTo>
                        <a:pt x="1329" y="761"/>
                      </a:lnTo>
                      <a:lnTo>
                        <a:pt x="1334" y="757"/>
                      </a:lnTo>
                      <a:lnTo>
                        <a:pt x="1339" y="754"/>
                      </a:lnTo>
                      <a:lnTo>
                        <a:pt x="1343" y="750"/>
                      </a:lnTo>
                      <a:lnTo>
                        <a:pt x="1348" y="747"/>
                      </a:lnTo>
                      <a:lnTo>
                        <a:pt x="1353" y="744"/>
                      </a:lnTo>
                      <a:lnTo>
                        <a:pt x="1358" y="741"/>
                      </a:lnTo>
                      <a:lnTo>
                        <a:pt x="1363" y="737"/>
                      </a:lnTo>
                      <a:lnTo>
                        <a:pt x="1368" y="734"/>
                      </a:lnTo>
                      <a:lnTo>
                        <a:pt x="1373" y="731"/>
                      </a:lnTo>
                      <a:lnTo>
                        <a:pt x="1378" y="728"/>
                      </a:lnTo>
                      <a:lnTo>
                        <a:pt x="1383" y="724"/>
                      </a:lnTo>
                      <a:lnTo>
                        <a:pt x="1388" y="721"/>
                      </a:lnTo>
                      <a:lnTo>
                        <a:pt x="1392" y="718"/>
                      </a:lnTo>
                      <a:lnTo>
                        <a:pt x="1397" y="715"/>
                      </a:lnTo>
                      <a:lnTo>
                        <a:pt x="1402" y="712"/>
                      </a:lnTo>
                      <a:lnTo>
                        <a:pt x="1407" y="709"/>
                      </a:lnTo>
                      <a:lnTo>
                        <a:pt x="1412" y="705"/>
                      </a:lnTo>
                      <a:lnTo>
                        <a:pt x="1417" y="702"/>
                      </a:lnTo>
                      <a:lnTo>
                        <a:pt x="1422" y="699"/>
                      </a:lnTo>
                      <a:lnTo>
                        <a:pt x="1427" y="696"/>
                      </a:lnTo>
                      <a:lnTo>
                        <a:pt x="1432" y="693"/>
                      </a:lnTo>
                      <a:lnTo>
                        <a:pt x="1437" y="690"/>
                      </a:lnTo>
                      <a:lnTo>
                        <a:pt x="1441" y="687"/>
                      </a:lnTo>
                      <a:lnTo>
                        <a:pt x="1446" y="684"/>
                      </a:lnTo>
                      <a:lnTo>
                        <a:pt x="1451" y="681"/>
                      </a:lnTo>
                      <a:lnTo>
                        <a:pt x="1456" y="678"/>
                      </a:lnTo>
                      <a:lnTo>
                        <a:pt x="1461" y="675"/>
                      </a:lnTo>
                      <a:lnTo>
                        <a:pt x="1466" y="672"/>
                      </a:lnTo>
                      <a:lnTo>
                        <a:pt x="1471" y="669"/>
                      </a:lnTo>
                      <a:lnTo>
                        <a:pt x="1476" y="666"/>
                      </a:lnTo>
                      <a:lnTo>
                        <a:pt x="1481" y="663"/>
                      </a:lnTo>
                      <a:lnTo>
                        <a:pt x="1486" y="661"/>
                      </a:lnTo>
                      <a:lnTo>
                        <a:pt x="1491" y="658"/>
                      </a:lnTo>
                      <a:lnTo>
                        <a:pt x="1495" y="655"/>
                      </a:lnTo>
                      <a:lnTo>
                        <a:pt x="1500" y="652"/>
                      </a:lnTo>
                      <a:lnTo>
                        <a:pt x="1505" y="649"/>
                      </a:lnTo>
                      <a:lnTo>
                        <a:pt x="1510" y="646"/>
                      </a:lnTo>
                      <a:lnTo>
                        <a:pt x="1515" y="643"/>
                      </a:lnTo>
                      <a:lnTo>
                        <a:pt x="1520" y="641"/>
                      </a:lnTo>
                      <a:lnTo>
                        <a:pt x="1525" y="638"/>
                      </a:lnTo>
                      <a:lnTo>
                        <a:pt x="1530" y="635"/>
                      </a:lnTo>
                      <a:lnTo>
                        <a:pt x="1535" y="632"/>
                      </a:lnTo>
                      <a:lnTo>
                        <a:pt x="1540" y="629"/>
                      </a:lnTo>
                      <a:lnTo>
                        <a:pt x="1544" y="627"/>
                      </a:lnTo>
                      <a:lnTo>
                        <a:pt x="1549" y="624"/>
                      </a:lnTo>
                      <a:lnTo>
                        <a:pt x="1554" y="621"/>
                      </a:lnTo>
                      <a:lnTo>
                        <a:pt x="1559" y="619"/>
                      </a:lnTo>
                      <a:lnTo>
                        <a:pt x="1564" y="616"/>
                      </a:lnTo>
                      <a:lnTo>
                        <a:pt x="1569" y="613"/>
                      </a:lnTo>
                      <a:lnTo>
                        <a:pt x="1574" y="611"/>
                      </a:lnTo>
                      <a:lnTo>
                        <a:pt x="1579" y="608"/>
                      </a:lnTo>
                      <a:lnTo>
                        <a:pt x="1584" y="605"/>
                      </a:lnTo>
                      <a:lnTo>
                        <a:pt x="1589" y="603"/>
                      </a:lnTo>
                      <a:lnTo>
                        <a:pt x="1593" y="600"/>
                      </a:lnTo>
                      <a:lnTo>
                        <a:pt x="1598" y="597"/>
                      </a:lnTo>
                      <a:lnTo>
                        <a:pt x="1603" y="595"/>
                      </a:lnTo>
                      <a:lnTo>
                        <a:pt x="1608" y="592"/>
                      </a:lnTo>
                      <a:lnTo>
                        <a:pt x="1613" y="590"/>
                      </a:lnTo>
                      <a:lnTo>
                        <a:pt x="1618" y="587"/>
                      </a:lnTo>
                      <a:lnTo>
                        <a:pt x="1623" y="585"/>
                      </a:lnTo>
                      <a:lnTo>
                        <a:pt x="1628" y="582"/>
                      </a:lnTo>
                      <a:lnTo>
                        <a:pt x="1633" y="579"/>
                      </a:lnTo>
                      <a:lnTo>
                        <a:pt x="1638" y="577"/>
                      </a:lnTo>
                      <a:lnTo>
                        <a:pt x="1642" y="574"/>
                      </a:lnTo>
                      <a:lnTo>
                        <a:pt x="1647" y="572"/>
                      </a:lnTo>
                      <a:lnTo>
                        <a:pt x="1652" y="569"/>
                      </a:lnTo>
                      <a:lnTo>
                        <a:pt x="1657" y="567"/>
                      </a:lnTo>
                      <a:lnTo>
                        <a:pt x="1662" y="565"/>
                      </a:lnTo>
                      <a:lnTo>
                        <a:pt x="1667" y="562"/>
                      </a:lnTo>
                      <a:lnTo>
                        <a:pt x="1672" y="560"/>
                      </a:lnTo>
                      <a:lnTo>
                        <a:pt x="1677" y="557"/>
                      </a:lnTo>
                      <a:lnTo>
                        <a:pt x="1682" y="555"/>
                      </a:lnTo>
                      <a:lnTo>
                        <a:pt x="1687" y="552"/>
                      </a:lnTo>
                      <a:lnTo>
                        <a:pt x="1691" y="550"/>
                      </a:lnTo>
                      <a:lnTo>
                        <a:pt x="1696" y="548"/>
                      </a:lnTo>
                      <a:lnTo>
                        <a:pt x="1701" y="545"/>
                      </a:lnTo>
                      <a:lnTo>
                        <a:pt x="1706" y="543"/>
                      </a:lnTo>
                      <a:lnTo>
                        <a:pt x="1711" y="540"/>
                      </a:lnTo>
                      <a:lnTo>
                        <a:pt x="1716" y="538"/>
                      </a:lnTo>
                      <a:lnTo>
                        <a:pt x="1721" y="536"/>
                      </a:lnTo>
                      <a:lnTo>
                        <a:pt x="1726" y="533"/>
                      </a:lnTo>
                      <a:lnTo>
                        <a:pt x="1731" y="531"/>
                      </a:lnTo>
                      <a:lnTo>
                        <a:pt x="1736" y="529"/>
                      </a:lnTo>
                      <a:lnTo>
                        <a:pt x="1741" y="527"/>
                      </a:lnTo>
                      <a:lnTo>
                        <a:pt x="1745" y="524"/>
                      </a:lnTo>
                      <a:lnTo>
                        <a:pt x="1750" y="522"/>
                      </a:lnTo>
                      <a:lnTo>
                        <a:pt x="1755" y="520"/>
                      </a:lnTo>
                      <a:lnTo>
                        <a:pt x="1760" y="517"/>
                      </a:lnTo>
                      <a:lnTo>
                        <a:pt x="1765" y="515"/>
                      </a:lnTo>
                      <a:lnTo>
                        <a:pt x="1770" y="513"/>
                      </a:lnTo>
                      <a:lnTo>
                        <a:pt x="1775" y="511"/>
                      </a:lnTo>
                      <a:lnTo>
                        <a:pt x="1780" y="509"/>
                      </a:lnTo>
                      <a:lnTo>
                        <a:pt x="1785" y="506"/>
                      </a:lnTo>
                      <a:lnTo>
                        <a:pt x="1790" y="504"/>
                      </a:lnTo>
                      <a:lnTo>
                        <a:pt x="1794" y="502"/>
                      </a:lnTo>
                      <a:lnTo>
                        <a:pt x="1799" y="500"/>
                      </a:lnTo>
                      <a:lnTo>
                        <a:pt x="1804" y="498"/>
                      </a:lnTo>
                      <a:lnTo>
                        <a:pt x="1809" y="495"/>
                      </a:lnTo>
                      <a:lnTo>
                        <a:pt x="1814" y="493"/>
                      </a:lnTo>
                      <a:lnTo>
                        <a:pt x="1819" y="491"/>
                      </a:lnTo>
                      <a:lnTo>
                        <a:pt x="1824" y="489"/>
                      </a:lnTo>
                      <a:lnTo>
                        <a:pt x="1829" y="487"/>
                      </a:lnTo>
                      <a:lnTo>
                        <a:pt x="1834" y="485"/>
                      </a:lnTo>
                      <a:lnTo>
                        <a:pt x="1839" y="483"/>
                      </a:lnTo>
                      <a:lnTo>
                        <a:pt x="1843" y="481"/>
                      </a:lnTo>
                      <a:lnTo>
                        <a:pt x="1848" y="479"/>
                      </a:lnTo>
                      <a:lnTo>
                        <a:pt x="1853" y="476"/>
                      </a:lnTo>
                      <a:lnTo>
                        <a:pt x="1858" y="474"/>
                      </a:lnTo>
                      <a:lnTo>
                        <a:pt x="1863" y="472"/>
                      </a:lnTo>
                      <a:lnTo>
                        <a:pt x="1868" y="470"/>
                      </a:lnTo>
                      <a:lnTo>
                        <a:pt x="1873" y="468"/>
                      </a:lnTo>
                      <a:lnTo>
                        <a:pt x="1878" y="466"/>
                      </a:lnTo>
                      <a:lnTo>
                        <a:pt x="1883" y="464"/>
                      </a:lnTo>
                      <a:lnTo>
                        <a:pt x="1888" y="462"/>
                      </a:lnTo>
                      <a:lnTo>
                        <a:pt x="1892" y="460"/>
                      </a:lnTo>
                      <a:lnTo>
                        <a:pt x="1897" y="458"/>
                      </a:lnTo>
                      <a:lnTo>
                        <a:pt x="1902" y="456"/>
                      </a:lnTo>
                      <a:lnTo>
                        <a:pt x="1907" y="454"/>
                      </a:lnTo>
                      <a:lnTo>
                        <a:pt x="1912" y="452"/>
                      </a:lnTo>
                      <a:lnTo>
                        <a:pt x="1917" y="450"/>
                      </a:lnTo>
                      <a:lnTo>
                        <a:pt x="1922" y="448"/>
                      </a:lnTo>
                      <a:lnTo>
                        <a:pt x="1927" y="446"/>
                      </a:lnTo>
                      <a:lnTo>
                        <a:pt x="1932" y="444"/>
                      </a:lnTo>
                      <a:lnTo>
                        <a:pt x="1937" y="442"/>
                      </a:lnTo>
                      <a:lnTo>
                        <a:pt x="1941" y="440"/>
                      </a:lnTo>
                      <a:lnTo>
                        <a:pt x="1946" y="439"/>
                      </a:lnTo>
                      <a:lnTo>
                        <a:pt x="1951" y="437"/>
                      </a:lnTo>
                      <a:lnTo>
                        <a:pt x="1956" y="435"/>
                      </a:lnTo>
                      <a:lnTo>
                        <a:pt x="1961" y="433"/>
                      </a:lnTo>
                      <a:lnTo>
                        <a:pt x="1966" y="431"/>
                      </a:lnTo>
                      <a:lnTo>
                        <a:pt x="1971" y="429"/>
                      </a:lnTo>
                      <a:lnTo>
                        <a:pt x="1976" y="427"/>
                      </a:lnTo>
                      <a:lnTo>
                        <a:pt x="1981" y="425"/>
                      </a:lnTo>
                      <a:lnTo>
                        <a:pt x="1986" y="423"/>
                      </a:lnTo>
                      <a:lnTo>
                        <a:pt x="1991" y="422"/>
                      </a:lnTo>
                      <a:lnTo>
                        <a:pt x="1995" y="420"/>
                      </a:lnTo>
                      <a:lnTo>
                        <a:pt x="2000" y="418"/>
                      </a:lnTo>
                      <a:lnTo>
                        <a:pt x="2005" y="416"/>
                      </a:lnTo>
                      <a:lnTo>
                        <a:pt x="2010" y="414"/>
                      </a:lnTo>
                      <a:lnTo>
                        <a:pt x="2015" y="413"/>
                      </a:lnTo>
                      <a:lnTo>
                        <a:pt x="2020" y="411"/>
                      </a:lnTo>
                      <a:lnTo>
                        <a:pt x="2025" y="409"/>
                      </a:lnTo>
                      <a:lnTo>
                        <a:pt x="2030" y="407"/>
                      </a:lnTo>
                      <a:lnTo>
                        <a:pt x="2035" y="405"/>
                      </a:lnTo>
                      <a:lnTo>
                        <a:pt x="2040" y="404"/>
                      </a:lnTo>
                      <a:lnTo>
                        <a:pt x="2044" y="402"/>
                      </a:lnTo>
                      <a:lnTo>
                        <a:pt x="2049" y="400"/>
                      </a:lnTo>
                      <a:lnTo>
                        <a:pt x="2054" y="398"/>
                      </a:lnTo>
                      <a:lnTo>
                        <a:pt x="2059" y="397"/>
                      </a:lnTo>
                      <a:lnTo>
                        <a:pt x="2064" y="395"/>
                      </a:lnTo>
                      <a:lnTo>
                        <a:pt x="2069" y="393"/>
                      </a:lnTo>
                      <a:lnTo>
                        <a:pt x="2074" y="391"/>
                      </a:lnTo>
                      <a:lnTo>
                        <a:pt x="2079" y="390"/>
                      </a:lnTo>
                      <a:lnTo>
                        <a:pt x="2084" y="388"/>
                      </a:lnTo>
                      <a:lnTo>
                        <a:pt x="2089" y="386"/>
                      </a:lnTo>
                      <a:lnTo>
                        <a:pt x="2093" y="385"/>
                      </a:lnTo>
                      <a:lnTo>
                        <a:pt x="2098" y="383"/>
                      </a:lnTo>
                      <a:lnTo>
                        <a:pt x="2103" y="381"/>
                      </a:lnTo>
                      <a:lnTo>
                        <a:pt x="2108" y="379"/>
                      </a:lnTo>
                      <a:lnTo>
                        <a:pt x="2113" y="378"/>
                      </a:lnTo>
                      <a:lnTo>
                        <a:pt x="2118" y="376"/>
                      </a:lnTo>
                      <a:lnTo>
                        <a:pt x="2123" y="374"/>
                      </a:lnTo>
                      <a:lnTo>
                        <a:pt x="2128" y="373"/>
                      </a:lnTo>
                      <a:lnTo>
                        <a:pt x="2133" y="371"/>
                      </a:lnTo>
                      <a:lnTo>
                        <a:pt x="2138" y="370"/>
                      </a:lnTo>
                      <a:lnTo>
                        <a:pt x="2142" y="368"/>
                      </a:lnTo>
                      <a:lnTo>
                        <a:pt x="2147" y="366"/>
                      </a:lnTo>
                      <a:lnTo>
                        <a:pt x="2152" y="365"/>
                      </a:lnTo>
                      <a:lnTo>
                        <a:pt x="2157" y="363"/>
                      </a:lnTo>
                      <a:lnTo>
                        <a:pt x="2162" y="361"/>
                      </a:lnTo>
                      <a:lnTo>
                        <a:pt x="2167" y="360"/>
                      </a:lnTo>
                      <a:lnTo>
                        <a:pt x="2172" y="358"/>
                      </a:lnTo>
                      <a:lnTo>
                        <a:pt x="2177" y="357"/>
                      </a:lnTo>
                      <a:lnTo>
                        <a:pt x="2182" y="355"/>
                      </a:lnTo>
                      <a:lnTo>
                        <a:pt x="2187" y="354"/>
                      </a:lnTo>
                      <a:lnTo>
                        <a:pt x="2191" y="352"/>
                      </a:lnTo>
                      <a:lnTo>
                        <a:pt x="2196" y="350"/>
                      </a:lnTo>
                      <a:lnTo>
                        <a:pt x="2201" y="349"/>
                      </a:lnTo>
                      <a:lnTo>
                        <a:pt x="2206" y="347"/>
                      </a:lnTo>
                      <a:lnTo>
                        <a:pt x="2211" y="346"/>
                      </a:lnTo>
                      <a:lnTo>
                        <a:pt x="2216" y="344"/>
                      </a:lnTo>
                      <a:lnTo>
                        <a:pt x="2221" y="343"/>
                      </a:lnTo>
                      <a:lnTo>
                        <a:pt x="2226" y="341"/>
                      </a:lnTo>
                      <a:lnTo>
                        <a:pt x="2231" y="340"/>
                      </a:lnTo>
                      <a:lnTo>
                        <a:pt x="2236" y="338"/>
                      </a:lnTo>
                      <a:lnTo>
                        <a:pt x="2241" y="337"/>
                      </a:lnTo>
                      <a:lnTo>
                        <a:pt x="2245" y="335"/>
                      </a:lnTo>
                      <a:lnTo>
                        <a:pt x="2250" y="334"/>
                      </a:lnTo>
                      <a:lnTo>
                        <a:pt x="2255" y="332"/>
                      </a:lnTo>
                      <a:lnTo>
                        <a:pt x="2260" y="331"/>
                      </a:lnTo>
                      <a:lnTo>
                        <a:pt x="2265" y="329"/>
                      </a:lnTo>
                      <a:lnTo>
                        <a:pt x="2270" y="328"/>
                      </a:lnTo>
                      <a:lnTo>
                        <a:pt x="2275" y="326"/>
                      </a:lnTo>
                      <a:lnTo>
                        <a:pt x="2280" y="325"/>
                      </a:lnTo>
                      <a:lnTo>
                        <a:pt x="2285" y="323"/>
                      </a:lnTo>
                      <a:lnTo>
                        <a:pt x="2290" y="322"/>
                      </a:lnTo>
                      <a:lnTo>
                        <a:pt x="2294" y="320"/>
                      </a:lnTo>
                      <a:lnTo>
                        <a:pt x="2299" y="319"/>
                      </a:lnTo>
                      <a:lnTo>
                        <a:pt x="2304" y="318"/>
                      </a:lnTo>
                      <a:lnTo>
                        <a:pt x="2309" y="316"/>
                      </a:lnTo>
                      <a:lnTo>
                        <a:pt x="2314" y="315"/>
                      </a:lnTo>
                      <a:lnTo>
                        <a:pt x="2319" y="313"/>
                      </a:lnTo>
                      <a:lnTo>
                        <a:pt x="2324" y="312"/>
                      </a:lnTo>
                      <a:lnTo>
                        <a:pt x="2329" y="310"/>
                      </a:lnTo>
                      <a:lnTo>
                        <a:pt x="2334" y="309"/>
                      </a:lnTo>
                      <a:lnTo>
                        <a:pt x="2339" y="308"/>
                      </a:lnTo>
                      <a:lnTo>
                        <a:pt x="2343" y="306"/>
                      </a:lnTo>
                      <a:lnTo>
                        <a:pt x="2348" y="305"/>
                      </a:lnTo>
                      <a:lnTo>
                        <a:pt x="2353" y="304"/>
                      </a:lnTo>
                      <a:lnTo>
                        <a:pt x="2358" y="302"/>
                      </a:lnTo>
                      <a:lnTo>
                        <a:pt x="2363" y="301"/>
                      </a:lnTo>
                      <a:lnTo>
                        <a:pt x="2368" y="299"/>
                      </a:lnTo>
                      <a:lnTo>
                        <a:pt x="2373" y="298"/>
                      </a:lnTo>
                      <a:lnTo>
                        <a:pt x="2378" y="297"/>
                      </a:lnTo>
                      <a:lnTo>
                        <a:pt x="2383" y="295"/>
                      </a:lnTo>
                      <a:lnTo>
                        <a:pt x="2388" y="294"/>
                      </a:lnTo>
                      <a:lnTo>
                        <a:pt x="2392" y="293"/>
                      </a:lnTo>
                      <a:lnTo>
                        <a:pt x="2397" y="291"/>
                      </a:lnTo>
                      <a:lnTo>
                        <a:pt x="2402" y="290"/>
                      </a:lnTo>
                      <a:lnTo>
                        <a:pt x="2407" y="289"/>
                      </a:lnTo>
                      <a:lnTo>
                        <a:pt x="2412" y="287"/>
                      </a:lnTo>
                      <a:lnTo>
                        <a:pt x="2417" y="286"/>
                      </a:lnTo>
                      <a:lnTo>
                        <a:pt x="2422" y="285"/>
                      </a:lnTo>
                      <a:lnTo>
                        <a:pt x="2427" y="283"/>
                      </a:lnTo>
                      <a:lnTo>
                        <a:pt x="2432" y="282"/>
                      </a:lnTo>
                      <a:lnTo>
                        <a:pt x="2437" y="281"/>
                      </a:lnTo>
                      <a:lnTo>
                        <a:pt x="2441" y="280"/>
                      </a:lnTo>
                      <a:lnTo>
                        <a:pt x="2446" y="278"/>
                      </a:lnTo>
                      <a:lnTo>
                        <a:pt x="2451" y="277"/>
                      </a:lnTo>
                      <a:lnTo>
                        <a:pt x="2456" y="276"/>
                      </a:lnTo>
                      <a:lnTo>
                        <a:pt x="2461" y="275"/>
                      </a:lnTo>
                      <a:lnTo>
                        <a:pt x="2466" y="273"/>
                      </a:lnTo>
                      <a:lnTo>
                        <a:pt x="2471" y="272"/>
                      </a:lnTo>
                      <a:lnTo>
                        <a:pt x="2476" y="271"/>
                      </a:lnTo>
                      <a:lnTo>
                        <a:pt x="2481" y="270"/>
                      </a:lnTo>
                      <a:lnTo>
                        <a:pt x="2486" y="268"/>
                      </a:lnTo>
                      <a:lnTo>
                        <a:pt x="2491" y="267"/>
                      </a:lnTo>
                      <a:lnTo>
                        <a:pt x="2495" y="266"/>
                      </a:lnTo>
                      <a:lnTo>
                        <a:pt x="2500" y="265"/>
                      </a:lnTo>
                      <a:lnTo>
                        <a:pt x="2505" y="263"/>
                      </a:lnTo>
                      <a:lnTo>
                        <a:pt x="2510" y="262"/>
                      </a:lnTo>
                      <a:lnTo>
                        <a:pt x="2515" y="261"/>
                      </a:lnTo>
                      <a:lnTo>
                        <a:pt x="2520" y="260"/>
                      </a:lnTo>
                      <a:lnTo>
                        <a:pt x="2525" y="258"/>
                      </a:lnTo>
                      <a:lnTo>
                        <a:pt x="2530" y="257"/>
                      </a:lnTo>
                      <a:lnTo>
                        <a:pt x="2535" y="256"/>
                      </a:lnTo>
                      <a:lnTo>
                        <a:pt x="2540" y="255"/>
                      </a:lnTo>
                      <a:lnTo>
                        <a:pt x="2544" y="254"/>
                      </a:lnTo>
                      <a:lnTo>
                        <a:pt x="2549" y="253"/>
                      </a:lnTo>
                      <a:lnTo>
                        <a:pt x="2554" y="251"/>
                      </a:lnTo>
                      <a:lnTo>
                        <a:pt x="2559" y="250"/>
                      </a:lnTo>
                      <a:lnTo>
                        <a:pt x="2564" y="249"/>
                      </a:lnTo>
                      <a:lnTo>
                        <a:pt x="2569" y="248"/>
                      </a:lnTo>
                      <a:lnTo>
                        <a:pt x="2574" y="247"/>
                      </a:lnTo>
                      <a:lnTo>
                        <a:pt x="2579" y="246"/>
                      </a:lnTo>
                      <a:lnTo>
                        <a:pt x="2584" y="244"/>
                      </a:lnTo>
                      <a:lnTo>
                        <a:pt x="2589" y="243"/>
                      </a:lnTo>
                      <a:lnTo>
                        <a:pt x="2593" y="242"/>
                      </a:lnTo>
                      <a:lnTo>
                        <a:pt x="2598" y="241"/>
                      </a:lnTo>
                      <a:lnTo>
                        <a:pt x="2603" y="240"/>
                      </a:lnTo>
                      <a:lnTo>
                        <a:pt x="2608" y="239"/>
                      </a:lnTo>
                      <a:lnTo>
                        <a:pt x="2613" y="238"/>
                      </a:lnTo>
                      <a:lnTo>
                        <a:pt x="2618" y="236"/>
                      </a:lnTo>
                      <a:lnTo>
                        <a:pt x="2623" y="235"/>
                      </a:lnTo>
                      <a:lnTo>
                        <a:pt x="2628" y="234"/>
                      </a:lnTo>
                      <a:lnTo>
                        <a:pt x="2633" y="233"/>
                      </a:lnTo>
                      <a:lnTo>
                        <a:pt x="2638" y="232"/>
                      </a:lnTo>
                      <a:lnTo>
                        <a:pt x="2642" y="231"/>
                      </a:lnTo>
                      <a:lnTo>
                        <a:pt x="2647" y="230"/>
                      </a:lnTo>
                      <a:lnTo>
                        <a:pt x="2652" y="229"/>
                      </a:lnTo>
                      <a:lnTo>
                        <a:pt x="2657" y="228"/>
                      </a:lnTo>
                      <a:lnTo>
                        <a:pt x="2662" y="226"/>
                      </a:lnTo>
                      <a:lnTo>
                        <a:pt x="2667" y="225"/>
                      </a:lnTo>
                      <a:lnTo>
                        <a:pt x="2672" y="224"/>
                      </a:lnTo>
                      <a:lnTo>
                        <a:pt x="2677" y="223"/>
                      </a:lnTo>
                      <a:lnTo>
                        <a:pt x="2682" y="222"/>
                      </a:lnTo>
                      <a:lnTo>
                        <a:pt x="2687" y="221"/>
                      </a:lnTo>
                      <a:lnTo>
                        <a:pt x="2691" y="220"/>
                      </a:lnTo>
                      <a:lnTo>
                        <a:pt x="2696" y="219"/>
                      </a:lnTo>
                      <a:lnTo>
                        <a:pt x="2701" y="218"/>
                      </a:lnTo>
                      <a:lnTo>
                        <a:pt x="2706" y="217"/>
                      </a:lnTo>
                      <a:lnTo>
                        <a:pt x="2711" y="216"/>
                      </a:lnTo>
                      <a:lnTo>
                        <a:pt x="2716" y="215"/>
                      </a:lnTo>
                      <a:lnTo>
                        <a:pt x="2721" y="214"/>
                      </a:lnTo>
                      <a:lnTo>
                        <a:pt x="2726" y="213"/>
                      </a:lnTo>
                      <a:lnTo>
                        <a:pt x="2731" y="212"/>
                      </a:lnTo>
                      <a:lnTo>
                        <a:pt x="2736" y="211"/>
                      </a:lnTo>
                      <a:lnTo>
                        <a:pt x="2741" y="210"/>
                      </a:lnTo>
                      <a:lnTo>
                        <a:pt x="2745" y="209"/>
                      </a:lnTo>
                      <a:lnTo>
                        <a:pt x="2750" y="208"/>
                      </a:lnTo>
                      <a:lnTo>
                        <a:pt x="2755" y="207"/>
                      </a:lnTo>
                      <a:lnTo>
                        <a:pt x="2760" y="206"/>
                      </a:lnTo>
                      <a:lnTo>
                        <a:pt x="2765" y="205"/>
                      </a:lnTo>
                      <a:lnTo>
                        <a:pt x="2770" y="204"/>
                      </a:lnTo>
                      <a:lnTo>
                        <a:pt x="2775" y="203"/>
                      </a:lnTo>
                      <a:lnTo>
                        <a:pt x="2780" y="202"/>
                      </a:lnTo>
                      <a:lnTo>
                        <a:pt x="2785" y="201"/>
                      </a:lnTo>
                      <a:lnTo>
                        <a:pt x="2790" y="200"/>
                      </a:lnTo>
                      <a:lnTo>
                        <a:pt x="2794" y="199"/>
                      </a:lnTo>
                      <a:lnTo>
                        <a:pt x="2799" y="198"/>
                      </a:lnTo>
                      <a:lnTo>
                        <a:pt x="2804" y="197"/>
                      </a:lnTo>
                      <a:lnTo>
                        <a:pt x="2809" y="196"/>
                      </a:lnTo>
                      <a:lnTo>
                        <a:pt x="2814" y="195"/>
                      </a:lnTo>
                      <a:lnTo>
                        <a:pt x="2819" y="194"/>
                      </a:lnTo>
                      <a:lnTo>
                        <a:pt x="2824" y="193"/>
                      </a:lnTo>
                      <a:lnTo>
                        <a:pt x="2829" y="192"/>
                      </a:lnTo>
                      <a:lnTo>
                        <a:pt x="2834" y="191"/>
                      </a:lnTo>
                      <a:lnTo>
                        <a:pt x="2839" y="190"/>
                      </a:lnTo>
                      <a:lnTo>
                        <a:pt x="2843" y="189"/>
                      </a:lnTo>
                      <a:lnTo>
                        <a:pt x="2848" y="188"/>
                      </a:lnTo>
                      <a:lnTo>
                        <a:pt x="2853" y="187"/>
                      </a:lnTo>
                      <a:lnTo>
                        <a:pt x="2858" y="186"/>
                      </a:lnTo>
                      <a:lnTo>
                        <a:pt x="2863" y="185"/>
                      </a:lnTo>
                      <a:lnTo>
                        <a:pt x="2868" y="184"/>
                      </a:lnTo>
                      <a:lnTo>
                        <a:pt x="2873" y="183"/>
                      </a:lnTo>
                      <a:lnTo>
                        <a:pt x="2878" y="182"/>
                      </a:lnTo>
                      <a:lnTo>
                        <a:pt x="2883" y="181"/>
                      </a:lnTo>
                      <a:lnTo>
                        <a:pt x="2888" y="181"/>
                      </a:lnTo>
                      <a:lnTo>
                        <a:pt x="2892" y="180"/>
                      </a:lnTo>
                      <a:lnTo>
                        <a:pt x="2897" y="179"/>
                      </a:lnTo>
                      <a:lnTo>
                        <a:pt x="2902" y="178"/>
                      </a:lnTo>
                      <a:lnTo>
                        <a:pt x="2907" y="177"/>
                      </a:lnTo>
                      <a:lnTo>
                        <a:pt x="2912" y="176"/>
                      </a:lnTo>
                      <a:lnTo>
                        <a:pt x="2917" y="175"/>
                      </a:lnTo>
                      <a:lnTo>
                        <a:pt x="2922" y="174"/>
                      </a:lnTo>
                      <a:lnTo>
                        <a:pt x="2927" y="173"/>
                      </a:lnTo>
                      <a:lnTo>
                        <a:pt x="2932" y="172"/>
                      </a:lnTo>
                      <a:lnTo>
                        <a:pt x="2937" y="172"/>
                      </a:lnTo>
                      <a:lnTo>
                        <a:pt x="2941" y="171"/>
                      </a:lnTo>
                      <a:lnTo>
                        <a:pt x="2946" y="170"/>
                      </a:lnTo>
                      <a:lnTo>
                        <a:pt x="2951" y="169"/>
                      </a:lnTo>
                      <a:lnTo>
                        <a:pt x="2956" y="168"/>
                      </a:lnTo>
                      <a:lnTo>
                        <a:pt x="2961" y="167"/>
                      </a:lnTo>
                      <a:lnTo>
                        <a:pt x="2966" y="166"/>
                      </a:lnTo>
                      <a:lnTo>
                        <a:pt x="2971" y="165"/>
                      </a:lnTo>
                      <a:lnTo>
                        <a:pt x="2976" y="165"/>
                      </a:lnTo>
                      <a:lnTo>
                        <a:pt x="2981" y="164"/>
                      </a:lnTo>
                      <a:lnTo>
                        <a:pt x="2986" y="163"/>
                      </a:lnTo>
                      <a:lnTo>
                        <a:pt x="2991" y="162"/>
                      </a:lnTo>
                      <a:lnTo>
                        <a:pt x="2995" y="161"/>
                      </a:lnTo>
                      <a:lnTo>
                        <a:pt x="3000" y="160"/>
                      </a:lnTo>
                      <a:lnTo>
                        <a:pt x="3005" y="159"/>
                      </a:lnTo>
                      <a:lnTo>
                        <a:pt x="3010" y="159"/>
                      </a:lnTo>
                      <a:lnTo>
                        <a:pt x="3015" y="158"/>
                      </a:lnTo>
                      <a:lnTo>
                        <a:pt x="3020" y="157"/>
                      </a:lnTo>
                      <a:lnTo>
                        <a:pt x="3025" y="156"/>
                      </a:lnTo>
                      <a:lnTo>
                        <a:pt x="3030" y="155"/>
                      </a:lnTo>
                      <a:lnTo>
                        <a:pt x="3035" y="154"/>
                      </a:lnTo>
                      <a:lnTo>
                        <a:pt x="3040" y="154"/>
                      </a:lnTo>
                      <a:lnTo>
                        <a:pt x="3044" y="153"/>
                      </a:lnTo>
                      <a:lnTo>
                        <a:pt x="3049" y="152"/>
                      </a:lnTo>
                      <a:lnTo>
                        <a:pt x="3054" y="151"/>
                      </a:lnTo>
                      <a:lnTo>
                        <a:pt x="3059" y="150"/>
                      </a:lnTo>
                      <a:lnTo>
                        <a:pt x="3064" y="150"/>
                      </a:lnTo>
                      <a:lnTo>
                        <a:pt x="3069" y="149"/>
                      </a:lnTo>
                      <a:lnTo>
                        <a:pt x="3074" y="148"/>
                      </a:lnTo>
                      <a:lnTo>
                        <a:pt x="3079" y="147"/>
                      </a:lnTo>
                      <a:lnTo>
                        <a:pt x="3084" y="146"/>
                      </a:lnTo>
                      <a:lnTo>
                        <a:pt x="3089" y="146"/>
                      </a:lnTo>
                      <a:lnTo>
                        <a:pt x="3093" y="145"/>
                      </a:lnTo>
                      <a:lnTo>
                        <a:pt x="3098" y="144"/>
                      </a:lnTo>
                      <a:lnTo>
                        <a:pt x="3103" y="143"/>
                      </a:lnTo>
                      <a:lnTo>
                        <a:pt x="3108" y="142"/>
                      </a:lnTo>
                      <a:lnTo>
                        <a:pt x="3113" y="142"/>
                      </a:lnTo>
                      <a:lnTo>
                        <a:pt x="3118" y="141"/>
                      </a:lnTo>
                      <a:lnTo>
                        <a:pt x="3123" y="140"/>
                      </a:lnTo>
                      <a:lnTo>
                        <a:pt x="3128" y="139"/>
                      </a:lnTo>
                      <a:lnTo>
                        <a:pt x="3133" y="138"/>
                      </a:lnTo>
                      <a:lnTo>
                        <a:pt x="3138" y="138"/>
                      </a:lnTo>
                      <a:lnTo>
                        <a:pt x="3142" y="137"/>
                      </a:lnTo>
                      <a:lnTo>
                        <a:pt x="3147" y="136"/>
                      </a:lnTo>
                      <a:lnTo>
                        <a:pt x="3152" y="135"/>
                      </a:lnTo>
                      <a:lnTo>
                        <a:pt x="3157" y="135"/>
                      </a:lnTo>
                      <a:lnTo>
                        <a:pt x="3162" y="134"/>
                      </a:lnTo>
                      <a:lnTo>
                        <a:pt x="3167" y="133"/>
                      </a:lnTo>
                      <a:lnTo>
                        <a:pt x="3172" y="132"/>
                      </a:lnTo>
                      <a:lnTo>
                        <a:pt x="3177" y="132"/>
                      </a:lnTo>
                      <a:lnTo>
                        <a:pt x="3182" y="131"/>
                      </a:lnTo>
                      <a:lnTo>
                        <a:pt x="3187" y="130"/>
                      </a:lnTo>
                      <a:lnTo>
                        <a:pt x="3191" y="129"/>
                      </a:lnTo>
                      <a:lnTo>
                        <a:pt x="3196" y="129"/>
                      </a:lnTo>
                      <a:lnTo>
                        <a:pt x="3201" y="128"/>
                      </a:lnTo>
                      <a:lnTo>
                        <a:pt x="3206" y="127"/>
                      </a:lnTo>
                      <a:lnTo>
                        <a:pt x="3211" y="127"/>
                      </a:lnTo>
                      <a:lnTo>
                        <a:pt x="3216" y="126"/>
                      </a:lnTo>
                      <a:lnTo>
                        <a:pt x="3221" y="125"/>
                      </a:lnTo>
                      <a:lnTo>
                        <a:pt x="3226" y="124"/>
                      </a:lnTo>
                      <a:lnTo>
                        <a:pt x="3231" y="124"/>
                      </a:lnTo>
                      <a:lnTo>
                        <a:pt x="3236" y="123"/>
                      </a:lnTo>
                      <a:lnTo>
                        <a:pt x="3241" y="122"/>
                      </a:lnTo>
                      <a:lnTo>
                        <a:pt x="3245" y="121"/>
                      </a:lnTo>
                      <a:lnTo>
                        <a:pt x="3250" y="121"/>
                      </a:lnTo>
                      <a:lnTo>
                        <a:pt x="3255" y="120"/>
                      </a:lnTo>
                      <a:lnTo>
                        <a:pt x="3260" y="119"/>
                      </a:lnTo>
                      <a:lnTo>
                        <a:pt x="3265" y="119"/>
                      </a:lnTo>
                      <a:lnTo>
                        <a:pt x="3270" y="118"/>
                      </a:lnTo>
                      <a:lnTo>
                        <a:pt x="3275" y="117"/>
                      </a:lnTo>
                      <a:lnTo>
                        <a:pt x="3280" y="117"/>
                      </a:lnTo>
                      <a:lnTo>
                        <a:pt x="3285" y="116"/>
                      </a:lnTo>
                      <a:lnTo>
                        <a:pt x="3290" y="115"/>
                      </a:lnTo>
                      <a:lnTo>
                        <a:pt x="3294" y="115"/>
                      </a:lnTo>
                      <a:lnTo>
                        <a:pt x="3299" y="114"/>
                      </a:lnTo>
                      <a:lnTo>
                        <a:pt x="3304" y="113"/>
                      </a:lnTo>
                      <a:lnTo>
                        <a:pt x="3309" y="112"/>
                      </a:lnTo>
                      <a:lnTo>
                        <a:pt x="3314" y="112"/>
                      </a:lnTo>
                      <a:lnTo>
                        <a:pt x="3319" y="111"/>
                      </a:lnTo>
                      <a:lnTo>
                        <a:pt x="3324" y="110"/>
                      </a:lnTo>
                      <a:lnTo>
                        <a:pt x="3329" y="110"/>
                      </a:lnTo>
                      <a:lnTo>
                        <a:pt x="3334" y="109"/>
                      </a:lnTo>
                      <a:lnTo>
                        <a:pt x="3339" y="108"/>
                      </a:lnTo>
                      <a:lnTo>
                        <a:pt x="3343" y="108"/>
                      </a:lnTo>
                      <a:lnTo>
                        <a:pt x="3348" y="107"/>
                      </a:lnTo>
                      <a:lnTo>
                        <a:pt x="3353" y="106"/>
                      </a:lnTo>
                      <a:lnTo>
                        <a:pt x="3358" y="106"/>
                      </a:lnTo>
                      <a:lnTo>
                        <a:pt x="3363" y="105"/>
                      </a:lnTo>
                      <a:lnTo>
                        <a:pt x="3368" y="104"/>
                      </a:lnTo>
                      <a:lnTo>
                        <a:pt x="3373" y="104"/>
                      </a:lnTo>
                      <a:lnTo>
                        <a:pt x="3378" y="103"/>
                      </a:lnTo>
                      <a:lnTo>
                        <a:pt x="3383" y="103"/>
                      </a:lnTo>
                      <a:lnTo>
                        <a:pt x="3388" y="102"/>
                      </a:lnTo>
                      <a:lnTo>
                        <a:pt x="3392" y="101"/>
                      </a:lnTo>
                      <a:lnTo>
                        <a:pt x="3397" y="101"/>
                      </a:lnTo>
                      <a:lnTo>
                        <a:pt x="3402" y="100"/>
                      </a:lnTo>
                      <a:lnTo>
                        <a:pt x="3407" y="99"/>
                      </a:lnTo>
                      <a:lnTo>
                        <a:pt x="3412" y="99"/>
                      </a:lnTo>
                      <a:lnTo>
                        <a:pt x="3417" y="98"/>
                      </a:lnTo>
                      <a:lnTo>
                        <a:pt x="3422" y="97"/>
                      </a:lnTo>
                      <a:lnTo>
                        <a:pt x="3427" y="97"/>
                      </a:lnTo>
                      <a:lnTo>
                        <a:pt x="3432" y="96"/>
                      </a:lnTo>
                      <a:lnTo>
                        <a:pt x="3437" y="96"/>
                      </a:lnTo>
                      <a:lnTo>
                        <a:pt x="3441" y="95"/>
                      </a:lnTo>
                      <a:lnTo>
                        <a:pt x="3446" y="94"/>
                      </a:lnTo>
                      <a:lnTo>
                        <a:pt x="3451" y="94"/>
                      </a:lnTo>
                      <a:lnTo>
                        <a:pt x="3456" y="93"/>
                      </a:lnTo>
                      <a:lnTo>
                        <a:pt x="3461" y="92"/>
                      </a:lnTo>
                      <a:lnTo>
                        <a:pt x="3466" y="92"/>
                      </a:lnTo>
                      <a:lnTo>
                        <a:pt x="3471" y="91"/>
                      </a:lnTo>
                      <a:lnTo>
                        <a:pt x="3476" y="91"/>
                      </a:lnTo>
                      <a:lnTo>
                        <a:pt x="3481" y="90"/>
                      </a:lnTo>
                      <a:lnTo>
                        <a:pt x="3486" y="89"/>
                      </a:lnTo>
                      <a:lnTo>
                        <a:pt x="3491" y="89"/>
                      </a:lnTo>
                      <a:lnTo>
                        <a:pt x="3495" y="88"/>
                      </a:lnTo>
                      <a:lnTo>
                        <a:pt x="3500" y="88"/>
                      </a:lnTo>
                      <a:lnTo>
                        <a:pt x="3505" y="87"/>
                      </a:lnTo>
                      <a:lnTo>
                        <a:pt x="3510" y="86"/>
                      </a:lnTo>
                      <a:lnTo>
                        <a:pt x="3515" y="86"/>
                      </a:lnTo>
                      <a:lnTo>
                        <a:pt x="3520" y="85"/>
                      </a:lnTo>
                      <a:lnTo>
                        <a:pt x="3525" y="85"/>
                      </a:lnTo>
                      <a:lnTo>
                        <a:pt x="3530" y="84"/>
                      </a:lnTo>
                      <a:lnTo>
                        <a:pt x="3535" y="84"/>
                      </a:lnTo>
                      <a:lnTo>
                        <a:pt x="3540" y="83"/>
                      </a:lnTo>
                      <a:lnTo>
                        <a:pt x="3544" y="82"/>
                      </a:lnTo>
                      <a:lnTo>
                        <a:pt x="3549" y="82"/>
                      </a:lnTo>
                      <a:lnTo>
                        <a:pt x="3554" y="81"/>
                      </a:lnTo>
                      <a:lnTo>
                        <a:pt x="3559" y="81"/>
                      </a:lnTo>
                      <a:lnTo>
                        <a:pt x="3564" y="80"/>
                      </a:lnTo>
                      <a:lnTo>
                        <a:pt x="3569" y="80"/>
                      </a:lnTo>
                      <a:lnTo>
                        <a:pt x="3574" y="79"/>
                      </a:lnTo>
                      <a:lnTo>
                        <a:pt x="3579" y="78"/>
                      </a:lnTo>
                      <a:lnTo>
                        <a:pt x="3584" y="78"/>
                      </a:lnTo>
                      <a:lnTo>
                        <a:pt x="3589" y="77"/>
                      </a:lnTo>
                      <a:lnTo>
                        <a:pt x="3593" y="77"/>
                      </a:lnTo>
                      <a:lnTo>
                        <a:pt x="3598" y="76"/>
                      </a:lnTo>
                      <a:lnTo>
                        <a:pt x="3603" y="76"/>
                      </a:lnTo>
                      <a:lnTo>
                        <a:pt x="3608" y="75"/>
                      </a:lnTo>
                      <a:lnTo>
                        <a:pt x="3613" y="75"/>
                      </a:lnTo>
                      <a:lnTo>
                        <a:pt x="3618" y="74"/>
                      </a:lnTo>
                      <a:lnTo>
                        <a:pt x="3623" y="73"/>
                      </a:lnTo>
                      <a:lnTo>
                        <a:pt x="3628" y="73"/>
                      </a:lnTo>
                      <a:lnTo>
                        <a:pt x="3633" y="72"/>
                      </a:lnTo>
                      <a:lnTo>
                        <a:pt x="3638" y="72"/>
                      </a:lnTo>
                      <a:lnTo>
                        <a:pt x="3642" y="71"/>
                      </a:lnTo>
                      <a:lnTo>
                        <a:pt x="3647" y="71"/>
                      </a:lnTo>
                      <a:lnTo>
                        <a:pt x="3652" y="70"/>
                      </a:lnTo>
                      <a:lnTo>
                        <a:pt x="3657" y="70"/>
                      </a:lnTo>
                      <a:lnTo>
                        <a:pt x="3662" y="69"/>
                      </a:lnTo>
                      <a:lnTo>
                        <a:pt x="3667" y="69"/>
                      </a:lnTo>
                      <a:lnTo>
                        <a:pt x="3672" y="68"/>
                      </a:lnTo>
                      <a:lnTo>
                        <a:pt x="3677" y="68"/>
                      </a:lnTo>
                      <a:lnTo>
                        <a:pt x="3682" y="67"/>
                      </a:lnTo>
                      <a:lnTo>
                        <a:pt x="3687" y="66"/>
                      </a:lnTo>
                      <a:lnTo>
                        <a:pt x="3691" y="66"/>
                      </a:lnTo>
                      <a:lnTo>
                        <a:pt x="3696" y="65"/>
                      </a:lnTo>
                      <a:lnTo>
                        <a:pt x="3701" y="65"/>
                      </a:lnTo>
                      <a:lnTo>
                        <a:pt x="3706" y="64"/>
                      </a:lnTo>
                      <a:lnTo>
                        <a:pt x="3711" y="64"/>
                      </a:lnTo>
                      <a:lnTo>
                        <a:pt x="3716" y="63"/>
                      </a:lnTo>
                      <a:lnTo>
                        <a:pt x="3721" y="63"/>
                      </a:lnTo>
                      <a:lnTo>
                        <a:pt x="3726" y="62"/>
                      </a:lnTo>
                      <a:lnTo>
                        <a:pt x="3731" y="62"/>
                      </a:lnTo>
                      <a:lnTo>
                        <a:pt x="3736" y="61"/>
                      </a:lnTo>
                      <a:lnTo>
                        <a:pt x="3741" y="61"/>
                      </a:lnTo>
                      <a:lnTo>
                        <a:pt x="3745" y="60"/>
                      </a:lnTo>
                      <a:lnTo>
                        <a:pt x="3750" y="60"/>
                      </a:lnTo>
                      <a:lnTo>
                        <a:pt x="3755" y="59"/>
                      </a:lnTo>
                      <a:lnTo>
                        <a:pt x="3760" y="59"/>
                      </a:lnTo>
                      <a:lnTo>
                        <a:pt x="3765" y="58"/>
                      </a:lnTo>
                      <a:lnTo>
                        <a:pt x="3770" y="58"/>
                      </a:lnTo>
                      <a:lnTo>
                        <a:pt x="3775" y="57"/>
                      </a:lnTo>
                      <a:lnTo>
                        <a:pt x="3780" y="57"/>
                      </a:lnTo>
                      <a:lnTo>
                        <a:pt x="3785" y="56"/>
                      </a:lnTo>
                      <a:lnTo>
                        <a:pt x="3790" y="56"/>
                      </a:lnTo>
                      <a:lnTo>
                        <a:pt x="3794" y="55"/>
                      </a:lnTo>
                      <a:lnTo>
                        <a:pt x="3799" y="55"/>
                      </a:lnTo>
                      <a:lnTo>
                        <a:pt x="3804" y="54"/>
                      </a:lnTo>
                      <a:lnTo>
                        <a:pt x="3809" y="54"/>
                      </a:lnTo>
                      <a:lnTo>
                        <a:pt x="3814" y="53"/>
                      </a:lnTo>
                      <a:lnTo>
                        <a:pt x="3819" y="53"/>
                      </a:lnTo>
                      <a:lnTo>
                        <a:pt x="3824" y="52"/>
                      </a:lnTo>
                      <a:lnTo>
                        <a:pt x="3829" y="52"/>
                      </a:lnTo>
                      <a:lnTo>
                        <a:pt x="3834" y="52"/>
                      </a:lnTo>
                      <a:lnTo>
                        <a:pt x="3839" y="51"/>
                      </a:lnTo>
                      <a:lnTo>
                        <a:pt x="3843" y="51"/>
                      </a:lnTo>
                      <a:lnTo>
                        <a:pt x="3848" y="50"/>
                      </a:lnTo>
                      <a:lnTo>
                        <a:pt x="3853" y="50"/>
                      </a:lnTo>
                      <a:lnTo>
                        <a:pt x="3858" y="49"/>
                      </a:lnTo>
                      <a:lnTo>
                        <a:pt x="3863" y="49"/>
                      </a:lnTo>
                      <a:lnTo>
                        <a:pt x="3868" y="48"/>
                      </a:lnTo>
                      <a:lnTo>
                        <a:pt x="3873" y="48"/>
                      </a:lnTo>
                      <a:lnTo>
                        <a:pt x="3878" y="47"/>
                      </a:lnTo>
                      <a:lnTo>
                        <a:pt x="3883" y="47"/>
                      </a:lnTo>
                      <a:lnTo>
                        <a:pt x="3888" y="46"/>
                      </a:lnTo>
                      <a:lnTo>
                        <a:pt x="3892" y="46"/>
                      </a:lnTo>
                      <a:lnTo>
                        <a:pt x="3897" y="45"/>
                      </a:lnTo>
                      <a:lnTo>
                        <a:pt x="3902" y="45"/>
                      </a:lnTo>
                      <a:lnTo>
                        <a:pt x="3907" y="45"/>
                      </a:lnTo>
                      <a:lnTo>
                        <a:pt x="3912" y="44"/>
                      </a:lnTo>
                      <a:lnTo>
                        <a:pt x="3917" y="44"/>
                      </a:lnTo>
                      <a:lnTo>
                        <a:pt x="3922" y="43"/>
                      </a:lnTo>
                      <a:lnTo>
                        <a:pt x="3927" y="43"/>
                      </a:lnTo>
                      <a:lnTo>
                        <a:pt x="3932" y="42"/>
                      </a:lnTo>
                      <a:lnTo>
                        <a:pt x="3937" y="42"/>
                      </a:lnTo>
                      <a:lnTo>
                        <a:pt x="3941" y="41"/>
                      </a:lnTo>
                      <a:lnTo>
                        <a:pt x="3946" y="41"/>
                      </a:lnTo>
                      <a:lnTo>
                        <a:pt x="3951" y="41"/>
                      </a:lnTo>
                      <a:lnTo>
                        <a:pt x="3956" y="40"/>
                      </a:lnTo>
                      <a:lnTo>
                        <a:pt x="3961" y="40"/>
                      </a:lnTo>
                      <a:lnTo>
                        <a:pt x="3966" y="39"/>
                      </a:lnTo>
                      <a:lnTo>
                        <a:pt x="3971" y="39"/>
                      </a:lnTo>
                      <a:lnTo>
                        <a:pt x="3976" y="38"/>
                      </a:lnTo>
                      <a:lnTo>
                        <a:pt x="3981" y="38"/>
                      </a:lnTo>
                      <a:lnTo>
                        <a:pt x="3986" y="38"/>
                      </a:lnTo>
                      <a:lnTo>
                        <a:pt x="3991" y="37"/>
                      </a:lnTo>
                      <a:lnTo>
                        <a:pt x="3995" y="37"/>
                      </a:lnTo>
                      <a:lnTo>
                        <a:pt x="4000" y="36"/>
                      </a:lnTo>
                      <a:lnTo>
                        <a:pt x="4005" y="36"/>
                      </a:lnTo>
                      <a:lnTo>
                        <a:pt x="4010" y="35"/>
                      </a:lnTo>
                      <a:lnTo>
                        <a:pt x="4015" y="35"/>
                      </a:lnTo>
                      <a:lnTo>
                        <a:pt x="4020" y="35"/>
                      </a:lnTo>
                      <a:lnTo>
                        <a:pt x="4025" y="34"/>
                      </a:lnTo>
                      <a:lnTo>
                        <a:pt x="4030" y="34"/>
                      </a:lnTo>
                      <a:lnTo>
                        <a:pt x="4035" y="33"/>
                      </a:lnTo>
                      <a:lnTo>
                        <a:pt x="4040" y="33"/>
                      </a:lnTo>
                      <a:lnTo>
                        <a:pt x="4044" y="33"/>
                      </a:lnTo>
                      <a:lnTo>
                        <a:pt x="4049" y="32"/>
                      </a:lnTo>
                      <a:lnTo>
                        <a:pt x="4054" y="32"/>
                      </a:lnTo>
                      <a:lnTo>
                        <a:pt x="4059" y="31"/>
                      </a:lnTo>
                      <a:lnTo>
                        <a:pt x="4064" y="31"/>
                      </a:lnTo>
                      <a:lnTo>
                        <a:pt x="4069" y="30"/>
                      </a:lnTo>
                      <a:lnTo>
                        <a:pt x="4074" y="30"/>
                      </a:lnTo>
                      <a:lnTo>
                        <a:pt x="4079" y="30"/>
                      </a:lnTo>
                      <a:lnTo>
                        <a:pt x="4084" y="29"/>
                      </a:lnTo>
                      <a:lnTo>
                        <a:pt x="4089" y="29"/>
                      </a:lnTo>
                      <a:lnTo>
                        <a:pt x="4093" y="28"/>
                      </a:lnTo>
                      <a:lnTo>
                        <a:pt x="4098" y="28"/>
                      </a:lnTo>
                      <a:lnTo>
                        <a:pt x="4103" y="28"/>
                      </a:lnTo>
                      <a:lnTo>
                        <a:pt x="4108" y="27"/>
                      </a:lnTo>
                      <a:lnTo>
                        <a:pt x="4113" y="27"/>
                      </a:lnTo>
                      <a:lnTo>
                        <a:pt x="4118" y="26"/>
                      </a:lnTo>
                      <a:lnTo>
                        <a:pt x="4123" y="26"/>
                      </a:lnTo>
                      <a:lnTo>
                        <a:pt x="4128" y="26"/>
                      </a:lnTo>
                      <a:lnTo>
                        <a:pt x="4133" y="25"/>
                      </a:lnTo>
                      <a:lnTo>
                        <a:pt x="4138" y="25"/>
                      </a:lnTo>
                      <a:lnTo>
                        <a:pt x="4142" y="25"/>
                      </a:lnTo>
                      <a:lnTo>
                        <a:pt x="4147" y="24"/>
                      </a:lnTo>
                      <a:lnTo>
                        <a:pt x="4152" y="24"/>
                      </a:lnTo>
                      <a:lnTo>
                        <a:pt x="4157" y="23"/>
                      </a:lnTo>
                      <a:lnTo>
                        <a:pt x="4162" y="23"/>
                      </a:lnTo>
                      <a:lnTo>
                        <a:pt x="4167" y="23"/>
                      </a:lnTo>
                      <a:lnTo>
                        <a:pt x="4172" y="22"/>
                      </a:lnTo>
                      <a:lnTo>
                        <a:pt x="4177" y="22"/>
                      </a:lnTo>
                      <a:lnTo>
                        <a:pt x="4182" y="21"/>
                      </a:lnTo>
                      <a:lnTo>
                        <a:pt x="4187" y="21"/>
                      </a:lnTo>
                      <a:lnTo>
                        <a:pt x="4191" y="21"/>
                      </a:lnTo>
                      <a:lnTo>
                        <a:pt x="4196" y="20"/>
                      </a:lnTo>
                      <a:lnTo>
                        <a:pt x="4201" y="20"/>
                      </a:lnTo>
                      <a:lnTo>
                        <a:pt x="4206" y="20"/>
                      </a:lnTo>
                      <a:lnTo>
                        <a:pt x="4211" y="19"/>
                      </a:lnTo>
                      <a:lnTo>
                        <a:pt x="4216" y="19"/>
                      </a:lnTo>
                      <a:lnTo>
                        <a:pt x="4221" y="19"/>
                      </a:lnTo>
                      <a:lnTo>
                        <a:pt x="4226" y="18"/>
                      </a:lnTo>
                      <a:lnTo>
                        <a:pt x="4231" y="18"/>
                      </a:lnTo>
                      <a:lnTo>
                        <a:pt x="4236" y="17"/>
                      </a:lnTo>
                      <a:lnTo>
                        <a:pt x="4241" y="17"/>
                      </a:lnTo>
                      <a:lnTo>
                        <a:pt x="4245" y="17"/>
                      </a:lnTo>
                      <a:lnTo>
                        <a:pt x="4250" y="16"/>
                      </a:lnTo>
                      <a:lnTo>
                        <a:pt x="4255" y="16"/>
                      </a:lnTo>
                      <a:lnTo>
                        <a:pt x="4260" y="16"/>
                      </a:lnTo>
                      <a:lnTo>
                        <a:pt x="4265" y="15"/>
                      </a:lnTo>
                      <a:lnTo>
                        <a:pt x="4270" y="15"/>
                      </a:lnTo>
                      <a:lnTo>
                        <a:pt x="4275" y="15"/>
                      </a:lnTo>
                      <a:lnTo>
                        <a:pt x="4280" y="14"/>
                      </a:lnTo>
                      <a:lnTo>
                        <a:pt x="4285" y="14"/>
                      </a:lnTo>
                      <a:lnTo>
                        <a:pt x="4290" y="13"/>
                      </a:lnTo>
                      <a:lnTo>
                        <a:pt x="4294" y="13"/>
                      </a:lnTo>
                      <a:lnTo>
                        <a:pt x="4299" y="13"/>
                      </a:lnTo>
                      <a:lnTo>
                        <a:pt x="4304" y="12"/>
                      </a:lnTo>
                      <a:lnTo>
                        <a:pt x="4309" y="12"/>
                      </a:lnTo>
                      <a:lnTo>
                        <a:pt x="4314" y="12"/>
                      </a:lnTo>
                      <a:lnTo>
                        <a:pt x="4319" y="11"/>
                      </a:lnTo>
                      <a:lnTo>
                        <a:pt x="4324" y="11"/>
                      </a:lnTo>
                      <a:lnTo>
                        <a:pt x="4329" y="11"/>
                      </a:lnTo>
                      <a:lnTo>
                        <a:pt x="4334" y="10"/>
                      </a:lnTo>
                      <a:lnTo>
                        <a:pt x="4339" y="10"/>
                      </a:lnTo>
                      <a:lnTo>
                        <a:pt x="4343" y="10"/>
                      </a:lnTo>
                      <a:lnTo>
                        <a:pt x="4348" y="9"/>
                      </a:lnTo>
                      <a:lnTo>
                        <a:pt x="4353" y="9"/>
                      </a:lnTo>
                      <a:lnTo>
                        <a:pt x="4358" y="9"/>
                      </a:lnTo>
                      <a:lnTo>
                        <a:pt x="4363" y="8"/>
                      </a:lnTo>
                      <a:lnTo>
                        <a:pt x="4368" y="8"/>
                      </a:lnTo>
                      <a:lnTo>
                        <a:pt x="4373" y="8"/>
                      </a:lnTo>
                      <a:lnTo>
                        <a:pt x="4378" y="7"/>
                      </a:lnTo>
                      <a:lnTo>
                        <a:pt x="4383" y="7"/>
                      </a:lnTo>
                      <a:lnTo>
                        <a:pt x="4388" y="7"/>
                      </a:lnTo>
                      <a:lnTo>
                        <a:pt x="4392" y="6"/>
                      </a:lnTo>
                      <a:lnTo>
                        <a:pt x="4397" y="6"/>
                      </a:lnTo>
                      <a:lnTo>
                        <a:pt x="4402" y="6"/>
                      </a:lnTo>
                      <a:lnTo>
                        <a:pt x="4407" y="5"/>
                      </a:lnTo>
                      <a:lnTo>
                        <a:pt x="4412" y="5"/>
                      </a:lnTo>
                      <a:lnTo>
                        <a:pt x="4417" y="5"/>
                      </a:lnTo>
                      <a:lnTo>
                        <a:pt x="4422" y="4"/>
                      </a:lnTo>
                      <a:lnTo>
                        <a:pt x="4427" y="4"/>
                      </a:lnTo>
                      <a:lnTo>
                        <a:pt x="4432" y="4"/>
                      </a:lnTo>
                      <a:lnTo>
                        <a:pt x="4437" y="3"/>
                      </a:lnTo>
                      <a:lnTo>
                        <a:pt x="4441" y="3"/>
                      </a:lnTo>
                      <a:lnTo>
                        <a:pt x="4446" y="3"/>
                      </a:lnTo>
                      <a:lnTo>
                        <a:pt x="4451" y="3"/>
                      </a:lnTo>
                      <a:lnTo>
                        <a:pt x="4456" y="2"/>
                      </a:lnTo>
                      <a:lnTo>
                        <a:pt x="4461" y="2"/>
                      </a:lnTo>
                      <a:lnTo>
                        <a:pt x="4466" y="2"/>
                      </a:lnTo>
                      <a:lnTo>
                        <a:pt x="4471" y="1"/>
                      </a:lnTo>
                      <a:lnTo>
                        <a:pt x="4476" y="1"/>
                      </a:lnTo>
                      <a:lnTo>
                        <a:pt x="4481" y="1"/>
                      </a:lnTo>
                      <a:lnTo>
                        <a:pt x="4486" y="0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120" y="2016"/>
                  <a:ext cx="4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cs-CZ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en-US" sz="1600">
                      <a:solidFill>
                        <a:srgbClr val="FF0000"/>
                      </a:solidFill>
                      <a:latin typeface="Symbol" panose="05050102010706020507" pitchFamily="18" charset="2"/>
                    </a:rPr>
                    <a:t> </a:t>
                  </a:r>
                  <a:r>
                    <a:rPr lang="en-US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= 1</a:t>
                  </a:r>
                </a:p>
              </p:txBody>
            </p:sp>
          </p:grpSp>
        </p:grpSp>
        <p:grpSp>
          <p:nvGrpSpPr>
            <p:cNvPr id="155" name="Group 134"/>
            <p:cNvGrpSpPr>
              <a:grpSpLocks/>
            </p:cNvGrpSpPr>
            <p:nvPr/>
          </p:nvGrpSpPr>
          <p:grpSpPr bwMode="auto">
            <a:xfrm>
              <a:off x="4413250" y="2989263"/>
              <a:ext cx="4479925" cy="2936875"/>
              <a:chOff x="2780" y="1883"/>
              <a:chExt cx="2822" cy="1850"/>
            </a:xfrm>
          </p:grpSpPr>
          <p:sp>
            <p:nvSpPr>
              <p:cNvPr id="156" name="Freeform 135"/>
              <p:cNvSpPr>
                <a:spLocks/>
              </p:cNvSpPr>
              <p:nvPr/>
            </p:nvSpPr>
            <p:spPr bwMode="auto">
              <a:xfrm flipV="1">
                <a:off x="2780" y="1883"/>
                <a:ext cx="2822" cy="1850"/>
              </a:xfrm>
              <a:custGeom>
                <a:avLst/>
                <a:gdLst>
                  <a:gd name="T0" fmla="*/ 1 w 4897"/>
                  <a:gd name="T1" fmla="*/ 7 h 3211"/>
                  <a:gd name="T2" fmla="*/ 1 w 4897"/>
                  <a:gd name="T3" fmla="*/ 7 h 3211"/>
                  <a:gd name="T4" fmla="*/ 1 w 4897"/>
                  <a:gd name="T5" fmla="*/ 7 h 3211"/>
                  <a:gd name="T6" fmla="*/ 1 w 4897"/>
                  <a:gd name="T7" fmla="*/ 6 h 3211"/>
                  <a:gd name="T8" fmla="*/ 1 w 4897"/>
                  <a:gd name="T9" fmla="*/ 6 h 3211"/>
                  <a:gd name="T10" fmla="*/ 1 w 4897"/>
                  <a:gd name="T11" fmla="*/ 6 h 3211"/>
                  <a:gd name="T12" fmla="*/ 1 w 4897"/>
                  <a:gd name="T13" fmla="*/ 6 h 3211"/>
                  <a:gd name="T14" fmla="*/ 1 w 4897"/>
                  <a:gd name="T15" fmla="*/ 5 h 3211"/>
                  <a:gd name="T16" fmla="*/ 2 w 4897"/>
                  <a:gd name="T17" fmla="*/ 5 h 3211"/>
                  <a:gd name="T18" fmla="*/ 2 w 4897"/>
                  <a:gd name="T19" fmla="*/ 5 h 3211"/>
                  <a:gd name="T20" fmla="*/ 2 w 4897"/>
                  <a:gd name="T21" fmla="*/ 5 h 3211"/>
                  <a:gd name="T22" fmla="*/ 2 w 4897"/>
                  <a:gd name="T23" fmla="*/ 4 h 3211"/>
                  <a:gd name="T24" fmla="*/ 2 w 4897"/>
                  <a:gd name="T25" fmla="*/ 4 h 3211"/>
                  <a:gd name="T26" fmla="*/ 2 w 4897"/>
                  <a:gd name="T27" fmla="*/ 4 h 3211"/>
                  <a:gd name="T28" fmla="*/ 3 w 4897"/>
                  <a:gd name="T29" fmla="*/ 4 h 3211"/>
                  <a:gd name="T30" fmla="*/ 3 w 4897"/>
                  <a:gd name="T31" fmla="*/ 3 h 3211"/>
                  <a:gd name="T32" fmla="*/ 3 w 4897"/>
                  <a:gd name="T33" fmla="*/ 3 h 3211"/>
                  <a:gd name="T34" fmla="*/ 3 w 4897"/>
                  <a:gd name="T35" fmla="*/ 3 h 3211"/>
                  <a:gd name="T36" fmla="*/ 3 w 4897"/>
                  <a:gd name="T37" fmla="*/ 3 h 3211"/>
                  <a:gd name="T38" fmla="*/ 3 w 4897"/>
                  <a:gd name="T39" fmla="*/ 3 h 3211"/>
                  <a:gd name="T40" fmla="*/ 4 w 4897"/>
                  <a:gd name="T41" fmla="*/ 3 h 3211"/>
                  <a:gd name="T42" fmla="*/ 4 w 4897"/>
                  <a:gd name="T43" fmla="*/ 3 h 3211"/>
                  <a:gd name="T44" fmla="*/ 4 w 4897"/>
                  <a:gd name="T45" fmla="*/ 3 h 3211"/>
                  <a:gd name="T46" fmla="*/ 4 w 4897"/>
                  <a:gd name="T47" fmla="*/ 2 h 3211"/>
                  <a:gd name="T48" fmla="*/ 5 w 4897"/>
                  <a:gd name="T49" fmla="*/ 2 h 3211"/>
                  <a:gd name="T50" fmla="*/ 5 w 4897"/>
                  <a:gd name="T51" fmla="*/ 2 h 3211"/>
                  <a:gd name="T52" fmla="*/ 5 w 4897"/>
                  <a:gd name="T53" fmla="*/ 2 h 3211"/>
                  <a:gd name="T54" fmla="*/ 5 w 4897"/>
                  <a:gd name="T55" fmla="*/ 2 h 3211"/>
                  <a:gd name="T56" fmla="*/ 5 w 4897"/>
                  <a:gd name="T57" fmla="*/ 2 h 3211"/>
                  <a:gd name="T58" fmla="*/ 6 w 4897"/>
                  <a:gd name="T59" fmla="*/ 2 h 3211"/>
                  <a:gd name="T60" fmla="*/ 6 w 4897"/>
                  <a:gd name="T61" fmla="*/ 2 h 3211"/>
                  <a:gd name="T62" fmla="*/ 6 w 4897"/>
                  <a:gd name="T63" fmla="*/ 2 h 3211"/>
                  <a:gd name="T64" fmla="*/ 6 w 4897"/>
                  <a:gd name="T65" fmla="*/ 2 h 3211"/>
                  <a:gd name="T66" fmla="*/ 6 w 4897"/>
                  <a:gd name="T67" fmla="*/ 1 h 3211"/>
                  <a:gd name="T68" fmla="*/ 6 w 4897"/>
                  <a:gd name="T69" fmla="*/ 1 h 3211"/>
                  <a:gd name="T70" fmla="*/ 7 w 4897"/>
                  <a:gd name="T71" fmla="*/ 1 h 3211"/>
                  <a:gd name="T72" fmla="*/ 7 w 4897"/>
                  <a:gd name="T73" fmla="*/ 1 h 3211"/>
                  <a:gd name="T74" fmla="*/ 7 w 4897"/>
                  <a:gd name="T75" fmla="*/ 1 h 3211"/>
                  <a:gd name="T76" fmla="*/ 7 w 4897"/>
                  <a:gd name="T77" fmla="*/ 1 h 3211"/>
                  <a:gd name="T78" fmla="*/ 7 w 4897"/>
                  <a:gd name="T79" fmla="*/ 1 h 3211"/>
                  <a:gd name="T80" fmla="*/ 7 w 4897"/>
                  <a:gd name="T81" fmla="*/ 1 h 3211"/>
                  <a:gd name="T82" fmla="*/ 7 w 4897"/>
                  <a:gd name="T83" fmla="*/ 1 h 3211"/>
                  <a:gd name="T84" fmla="*/ 8 w 4897"/>
                  <a:gd name="T85" fmla="*/ 1 h 3211"/>
                  <a:gd name="T86" fmla="*/ 8 w 4897"/>
                  <a:gd name="T87" fmla="*/ 1 h 3211"/>
                  <a:gd name="T88" fmla="*/ 8 w 4897"/>
                  <a:gd name="T89" fmla="*/ 1 h 3211"/>
                  <a:gd name="T90" fmla="*/ 8 w 4897"/>
                  <a:gd name="T91" fmla="*/ 1 h 3211"/>
                  <a:gd name="T92" fmla="*/ 9 w 4897"/>
                  <a:gd name="T93" fmla="*/ 1 h 3211"/>
                  <a:gd name="T94" fmla="*/ 9 w 4897"/>
                  <a:gd name="T95" fmla="*/ 1 h 3211"/>
                  <a:gd name="T96" fmla="*/ 9 w 4897"/>
                  <a:gd name="T97" fmla="*/ 1 h 3211"/>
                  <a:gd name="T98" fmla="*/ 9 w 4897"/>
                  <a:gd name="T99" fmla="*/ 1 h 3211"/>
                  <a:gd name="T100" fmla="*/ 9 w 4897"/>
                  <a:gd name="T101" fmla="*/ 1 h 3211"/>
                  <a:gd name="T102" fmla="*/ 10 w 4897"/>
                  <a:gd name="T103" fmla="*/ 1 h 3211"/>
                  <a:gd name="T104" fmla="*/ 10 w 4897"/>
                  <a:gd name="T105" fmla="*/ 1 h 3211"/>
                  <a:gd name="T106" fmla="*/ 10 w 4897"/>
                  <a:gd name="T107" fmla="*/ 1 h 3211"/>
                  <a:gd name="T108" fmla="*/ 10 w 4897"/>
                  <a:gd name="T109" fmla="*/ 1 h 3211"/>
                  <a:gd name="T110" fmla="*/ 10 w 4897"/>
                  <a:gd name="T111" fmla="*/ 1 h 3211"/>
                  <a:gd name="T112" fmla="*/ 10 w 4897"/>
                  <a:gd name="T113" fmla="*/ 1 h 3211"/>
                  <a:gd name="T114" fmla="*/ 10 w 4897"/>
                  <a:gd name="T115" fmla="*/ 1 h 3211"/>
                  <a:gd name="T116" fmla="*/ 10 w 4897"/>
                  <a:gd name="T117" fmla="*/ 1 h 3211"/>
                  <a:gd name="T118" fmla="*/ 11 w 4897"/>
                  <a:gd name="T119" fmla="*/ 1 h 3211"/>
                  <a:gd name="T120" fmla="*/ 11 w 4897"/>
                  <a:gd name="T121" fmla="*/ 1 h 3211"/>
                  <a:gd name="T122" fmla="*/ 12 w 4897"/>
                  <a:gd name="T123" fmla="*/ 1 h 321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897"/>
                  <a:gd name="T187" fmla="*/ 0 h 3211"/>
                  <a:gd name="T188" fmla="*/ 4897 w 4897"/>
                  <a:gd name="T189" fmla="*/ 3211 h 321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897" h="3211">
                    <a:moveTo>
                      <a:pt x="0" y="3211"/>
                    </a:moveTo>
                    <a:lnTo>
                      <a:pt x="4" y="3203"/>
                    </a:lnTo>
                    <a:lnTo>
                      <a:pt x="9" y="3194"/>
                    </a:lnTo>
                    <a:lnTo>
                      <a:pt x="14" y="3185"/>
                    </a:lnTo>
                    <a:lnTo>
                      <a:pt x="19" y="3177"/>
                    </a:lnTo>
                    <a:lnTo>
                      <a:pt x="24" y="3168"/>
                    </a:lnTo>
                    <a:lnTo>
                      <a:pt x="29" y="3159"/>
                    </a:lnTo>
                    <a:lnTo>
                      <a:pt x="34" y="3151"/>
                    </a:lnTo>
                    <a:lnTo>
                      <a:pt x="39" y="3142"/>
                    </a:lnTo>
                    <a:lnTo>
                      <a:pt x="44" y="3134"/>
                    </a:lnTo>
                    <a:lnTo>
                      <a:pt x="49" y="3125"/>
                    </a:lnTo>
                    <a:lnTo>
                      <a:pt x="53" y="3117"/>
                    </a:lnTo>
                    <a:lnTo>
                      <a:pt x="58" y="3108"/>
                    </a:lnTo>
                    <a:lnTo>
                      <a:pt x="63" y="3100"/>
                    </a:lnTo>
                    <a:lnTo>
                      <a:pt x="68" y="3091"/>
                    </a:lnTo>
                    <a:lnTo>
                      <a:pt x="73" y="3083"/>
                    </a:lnTo>
                    <a:lnTo>
                      <a:pt x="78" y="3074"/>
                    </a:lnTo>
                    <a:lnTo>
                      <a:pt x="83" y="3066"/>
                    </a:lnTo>
                    <a:lnTo>
                      <a:pt x="88" y="3057"/>
                    </a:lnTo>
                    <a:lnTo>
                      <a:pt x="93" y="3049"/>
                    </a:lnTo>
                    <a:lnTo>
                      <a:pt x="98" y="3041"/>
                    </a:lnTo>
                    <a:lnTo>
                      <a:pt x="102" y="3032"/>
                    </a:lnTo>
                    <a:lnTo>
                      <a:pt x="107" y="3024"/>
                    </a:lnTo>
                    <a:lnTo>
                      <a:pt x="112" y="3016"/>
                    </a:lnTo>
                    <a:lnTo>
                      <a:pt x="117" y="3008"/>
                    </a:lnTo>
                    <a:lnTo>
                      <a:pt x="122" y="2999"/>
                    </a:lnTo>
                    <a:lnTo>
                      <a:pt x="127" y="2991"/>
                    </a:lnTo>
                    <a:lnTo>
                      <a:pt x="132" y="2983"/>
                    </a:lnTo>
                    <a:lnTo>
                      <a:pt x="137" y="2975"/>
                    </a:lnTo>
                    <a:lnTo>
                      <a:pt x="142" y="2967"/>
                    </a:lnTo>
                    <a:lnTo>
                      <a:pt x="147" y="2959"/>
                    </a:lnTo>
                    <a:lnTo>
                      <a:pt x="152" y="2950"/>
                    </a:lnTo>
                    <a:lnTo>
                      <a:pt x="156" y="2942"/>
                    </a:lnTo>
                    <a:lnTo>
                      <a:pt x="161" y="2934"/>
                    </a:lnTo>
                    <a:lnTo>
                      <a:pt x="166" y="2926"/>
                    </a:lnTo>
                    <a:lnTo>
                      <a:pt x="171" y="2918"/>
                    </a:lnTo>
                    <a:lnTo>
                      <a:pt x="176" y="2910"/>
                    </a:lnTo>
                    <a:lnTo>
                      <a:pt x="181" y="2902"/>
                    </a:lnTo>
                    <a:lnTo>
                      <a:pt x="186" y="2894"/>
                    </a:lnTo>
                    <a:lnTo>
                      <a:pt x="191" y="2886"/>
                    </a:lnTo>
                    <a:lnTo>
                      <a:pt x="196" y="2878"/>
                    </a:lnTo>
                    <a:lnTo>
                      <a:pt x="201" y="2871"/>
                    </a:lnTo>
                    <a:lnTo>
                      <a:pt x="205" y="2863"/>
                    </a:lnTo>
                    <a:lnTo>
                      <a:pt x="210" y="2855"/>
                    </a:lnTo>
                    <a:lnTo>
                      <a:pt x="215" y="2847"/>
                    </a:lnTo>
                    <a:lnTo>
                      <a:pt x="220" y="2839"/>
                    </a:lnTo>
                    <a:lnTo>
                      <a:pt x="225" y="2831"/>
                    </a:lnTo>
                    <a:lnTo>
                      <a:pt x="230" y="2823"/>
                    </a:lnTo>
                    <a:lnTo>
                      <a:pt x="235" y="2816"/>
                    </a:lnTo>
                    <a:lnTo>
                      <a:pt x="240" y="2808"/>
                    </a:lnTo>
                    <a:lnTo>
                      <a:pt x="245" y="2800"/>
                    </a:lnTo>
                    <a:lnTo>
                      <a:pt x="250" y="2793"/>
                    </a:lnTo>
                    <a:lnTo>
                      <a:pt x="254" y="2785"/>
                    </a:lnTo>
                    <a:lnTo>
                      <a:pt x="259" y="2777"/>
                    </a:lnTo>
                    <a:lnTo>
                      <a:pt x="264" y="2770"/>
                    </a:lnTo>
                    <a:lnTo>
                      <a:pt x="269" y="2762"/>
                    </a:lnTo>
                    <a:lnTo>
                      <a:pt x="274" y="2754"/>
                    </a:lnTo>
                    <a:lnTo>
                      <a:pt x="279" y="2747"/>
                    </a:lnTo>
                    <a:lnTo>
                      <a:pt x="284" y="2739"/>
                    </a:lnTo>
                    <a:lnTo>
                      <a:pt x="289" y="2732"/>
                    </a:lnTo>
                    <a:lnTo>
                      <a:pt x="294" y="2724"/>
                    </a:lnTo>
                    <a:lnTo>
                      <a:pt x="299" y="2716"/>
                    </a:lnTo>
                    <a:lnTo>
                      <a:pt x="303" y="2709"/>
                    </a:lnTo>
                    <a:lnTo>
                      <a:pt x="308" y="2701"/>
                    </a:lnTo>
                    <a:lnTo>
                      <a:pt x="313" y="2694"/>
                    </a:lnTo>
                    <a:lnTo>
                      <a:pt x="318" y="2687"/>
                    </a:lnTo>
                    <a:lnTo>
                      <a:pt x="323" y="2679"/>
                    </a:lnTo>
                    <a:lnTo>
                      <a:pt x="328" y="2672"/>
                    </a:lnTo>
                    <a:lnTo>
                      <a:pt x="333" y="2664"/>
                    </a:lnTo>
                    <a:lnTo>
                      <a:pt x="338" y="2657"/>
                    </a:lnTo>
                    <a:lnTo>
                      <a:pt x="343" y="2650"/>
                    </a:lnTo>
                    <a:lnTo>
                      <a:pt x="348" y="2642"/>
                    </a:lnTo>
                    <a:lnTo>
                      <a:pt x="352" y="2635"/>
                    </a:lnTo>
                    <a:lnTo>
                      <a:pt x="357" y="2628"/>
                    </a:lnTo>
                    <a:lnTo>
                      <a:pt x="362" y="2620"/>
                    </a:lnTo>
                    <a:lnTo>
                      <a:pt x="367" y="2613"/>
                    </a:lnTo>
                    <a:lnTo>
                      <a:pt x="372" y="2606"/>
                    </a:lnTo>
                    <a:lnTo>
                      <a:pt x="377" y="2599"/>
                    </a:lnTo>
                    <a:lnTo>
                      <a:pt x="382" y="2591"/>
                    </a:lnTo>
                    <a:lnTo>
                      <a:pt x="387" y="2584"/>
                    </a:lnTo>
                    <a:lnTo>
                      <a:pt x="392" y="2577"/>
                    </a:lnTo>
                    <a:lnTo>
                      <a:pt x="397" y="2570"/>
                    </a:lnTo>
                    <a:lnTo>
                      <a:pt x="402" y="2563"/>
                    </a:lnTo>
                    <a:lnTo>
                      <a:pt x="406" y="2556"/>
                    </a:lnTo>
                    <a:lnTo>
                      <a:pt x="411" y="2549"/>
                    </a:lnTo>
                    <a:lnTo>
                      <a:pt x="416" y="2541"/>
                    </a:lnTo>
                    <a:lnTo>
                      <a:pt x="421" y="2534"/>
                    </a:lnTo>
                    <a:lnTo>
                      <a:pt x="426" y="2527"/>
                    </a:lnTo>
                    <a:lnTo>
                      <a:pt x="431" y="2520"/>
                    </a:lnTo>
                    <a:lnTo>
                      <a:pt x="436" y="2513"/>
                    </a:lnTo>
                    <a:lnTo>
                      <a:pt x="441" y="2506"/>
                    </a:lnTo>
                    <a:lnTo>
                      <a:pt x="446" y="2499"/>
                    </a:lnTo>
                    <a:lnTo>
                      <a:pt x="451" y="2492"/>
                    </a:lnTo>
                    <a:lnTo>
                      <a:pt x="455" y="2485"/>
                    </a:lnTo>
                    <a:lnTo>
                      <a:pt x="460" y="2478"/>
                    </a:lnTo>
                    <a:lnTo>
                      <a:pt x="465" y="2472"/>
                    </a:lnTo>
                    <a:lnTo>
                      <a:pt x="470" y="2465"/>
                    </a:lnTo>
                    <a:lnTo>
                      <a:pt x="475" y="2458"/>
                    </a:lnTo>
                    <a:lnTo>
                      <a:pt x="480" y="2451"/>
                    </a:lnTo>
                    <a:lnTo>
                      <a:pt x="485" y="2444"/>
                    </a:lnTo>
                    <a:lnTo>
                      <a:pt x="490" y="2437"/>
                    </a:lnTo>
                    <a:lnTo>
                      <a:pt x="495" y="2430"/>
                    </a:lnTo>
                    <a:lnTo>
                      <a:pt x="500" y="2424"/>
                    </a:lnTo>
                    <a:lnTo>
                      <a:pt x="504" y="2417"/>
                    </a:lnTo>
                    <a:lnTo>
                      <a:pt x="509" y="2410"/>
                    </a:lnTo>
                    <a:lnTo>
                      <a:pt x="514" y="2403"/>
                    </a:lnTo>
                    <a:lnTo>
                      <a:pt x="519" y="2397"/>
                    </a:lnTo>
                    <a:lnTo>
                      <a:pt x="524" y="2390"/>
                    </a:lnTo>
                    <a:lnTo>
                      <a:pt x="529" y="2383"/>
                    </a:lnTo>
                    <a:lnTo>
                      <a:pt x="534" y="2377"/>
                    </a:lnTo>
                    <a:lnTo>
                      <a:pt x="539" y="2370"/>
                    </a:lnTo>
                    <a:lnTo>
                      <a:pt x="544" y="2363"/>
                    </a:lnTo>
                    <a:lnTo>
                      <a:pt x="549" y="2357"/>
                    </a:lnTo>
                    <a:lnTo>
                      <a:pt x="553" y="2350"/>
                    </a:lnTo>
                    <a:lnTo>
                      <a:pt x="558" y="2344"/>
                    </a:lnTo>
                    <a:lnTo>
                      <a:pt x="563" y="2337"/>
                    </a:lnTo>
                    <a:lnTo>
                      <a:pt x="568" y="2330"/>
                    </a:lnTo>
                    <a:lnTo>
                      <a:pt x="573" y="2324"/>
                    </a:lnTo>
                    <a:lnTo>
                      <a:pt x="578" y="2317"/>
                    </a:lnTo>
                    <a:lnTo>
                      <a:pt x="583" y="2311"/>
                    </a:lnTo>
                    <a:lnTo>
                      <a:pt x="588" y="2304"/>
                    </a:lnTo>
                    <a:lnTo>
                      <a:pt x="593" y="2298"/>
                    </a:lnTo>
                    <a:lnTo>
                      <a:pt x="598" y="2291"/>
                    </a:lnTo>
                    <a:lnTo>
                      <a:pt x="602" y="2285"/>
                    </a:lnTo>
                    <a:lnTo>
                      <a:pt x="607" y="2279"/>
                    </a:lnTo>
                    <a:lnTo>
                      <a:pt x="612" y="2272"/>
                    </a:lnTo>
                    <a:lnTo>
                      <a:pt x="617" y="2266"/>
                    </a:lnTo>
                    <a:lnTo>
                      <a:pt x="622" y="2259"/>
                    </a:lnTo>
                    <a:lnTo>
                      <a:pt x="627" y="2253"/>
                    </a:lnTo>
                    <a:lnTo>
                      <a:pt x="632" y="2247"/>
                    </a:lnTo>
                    <a:lnTo>
                      <a:pt x="637" y="2240"/>
                    </a:lnTo>
                    <a:lnTo>
                      <a:pt x="642" y="2234"/>
                    </a:lnTo>
                    <a:lnTo>
                      <a:pt x="647" y="2228"/>
                    </a:lnTo>
                    <a:lnTo>
                      <a:pt x="652" y="2221"/>
                    </a:lnTo>
                    <a:lnTo>
                      <a:pt x="656" y="2215"/>
                    </a:lnTo>
                    <a:lnTo>
                      <a:pt x="661" y="2209"/>
                    </a:lnTo>
                    <a:lnTo>
                      <a:pt x="666" y="2203"/>
                    </a:lnTo>
                    <a:lnTo>
                      <a:pt x="671" y="2196"/>
                    </a:lnTo>
                    <a:lnTo>
                      <a:pt x="676" y="2190"/>
                    </a:lnTo>
                    <a:lnTo>
                      <a:pt x="681" y="2184"/>
                    </a:lnTo>
                    <a:lnTo>
                      <a:pt x="686" y="2178"/>
                    </a:lnTo>
                    <a:lnTo>
                      <a:pt x="691" y="2172"/>
                    </a:lnTo>
                    <a:lnTo>
                      <a:pt x="696" y="2166"/>
                    </a:lnTo>
                    <a:lnTo>
                      <a:pt x="701" y="2159"/>
                    </a:lnTo>
                    <a:lnTo>
                      <a:pt x="705" y="2153"/>
                    </a:lnTo>
                    <a:lnTo>
                      <a:pt x="710" y="2147"/>
                    </a:lnTo>
                    <a:lnTo>
                      <a:pt x="715" y="2141"/>
                    </a:lnTo>
                    <a:lnTo>
                      <a:pt x="720" y="2135"/>
                    </a:lnTo>
                    <a:lnTo>
                      <a:pt x="725" y="2129"/>
                    </a:lnTo>
                    <a:lnTo>
                      <a:pt x="730" y="2123"/>
                    </a:lnTo>
                    <a:lnTo>
                      <a:pt x="735" y="2117"/>
                    </a:lnTo>
                    <a:lnTo>
                      <a:pt x="740" y="2111"/>
                    </a:lnTo>
                    <a:lnTo>
                      <a:pt x="745" y="2105"/>
                    </a:lnTo>
                    <a:lnTo>
                      <a:pt x="750" y="2099"/>
                    </a:lnTo>
                    <a:lnTo>
                      <a:pt x="754" y="2093"/>
                    </a:lnTo>
                    <a:lnTo>
                      <a:pt x="759" y="2087"/>
                    </a:lnTo>
                    <a:lnTo>
                      <a:pt x="764" y="2081"/>
                    </a:lnTo>
                    <a:lnTo>
                      <a:pt x="769" y="2075"/>
                    </a:lnTo>
                    <a:lnTo>
                      <a:pt x="774" y="2069"/>
                    </a:lnTo>
                    <a:lnTo>
                      <a:pt x="779" y="2063"/>
                    </a:lnTo>
                    <a:lnTo>
                      <a:pt x="784" y="2058"/>
                    </a:lnTo>
                    <a:lnTo>
                      <a:pt x="789" y="2052"/>
                    </a:lnTo>
                    <a:lnTo>
                      <a:pt x="794" y="2046"/>
                    </a:lnTo>
                    <a:lnTo>
                      <a:pt x="799" y="2040"/>
                    </a:lnTo>
                    <a:lnTo>
                      <a:pt x="803" y="2034"/>
                    </a:lnTo>
                    <a:lnTo>
                      <a:pt x="808" y="2028"/>
                    </a:lnTo>
                    <a:lnTo>
                      <a:pt x="813" y="2023"/>
                    </a:lnTo>
                    <a:lnTo>
                      <a:pt x="818" y="2017"/>
                    </a:lnTo>
                    <a:lnTo>
                      <a:pt x="823" y="2011"/>
                    </a:lnTo>
                    <a:lnTo>
                      <a:pt x="828" y="2005"/>
                    </a:lnTo>
                    <a:lnTo>
                      <a:pt x="833" y="2000"/>
                    </a:lnTo>
                    <a:lnTo>
                      <a:pt x="838" y="1994"/>
                    </a:lnTo>
                    <a:lnTo>
                      <a:pt x="843" y="1988"/>
                    </a:lnTo>
                    <a:lnTo>
                      <a:pt x="848" y="1983"/>
                    </a:lnTo>
                    <a:lnTo>
                      <a:pt x="852" y="1977"/>
                    </a:lnTo>
                    <a:lnTo>
                      <a:pt x="857" y="1971"/>
                    </a:lnTo>
                    <a:lnTo>
                      <a:pt x="862" y="1966"/>
                    </a:lnTo>
                    <a:lnTo>
                      <a:pt x="867" y="1960"/>
                    </a:lnTo>
                    <a:lnTo>
                      <a:pt x="872" y="1954"/>
                    </a:lnTo>
                    <a:lnTo>
                      <a:pt x="877" y="1949"/>
                    </a:lnTo>
                    <a:lnTo>
                      <a:pt x="882" y="1943"/>
                    </a:lnTo>
                    <a:lnTo>
                      <a:pt x="887" y="1938"/>
                    </a:lnTo>
                    <a:lnTo>
                      <a:pt x="892" y="1932"/>
                    </a:lnTo>
                    <a:lnTo>
                      <a:pt x="897" y="1927"/>
                    </a:lnTo>
                    <a:lnTo>
                      <a:pt x="902" y="1921"/>
                    </a:lnTo>
                    <a:lnTo>
                      <a:pt x="906" y="1915"/>
                    </a:lnTo>
                    <a:lnTo>
                      <a:pt x="911" y="1910"/>
                    </a:lnTo>
                    <a:lnTo>
                      <a:pt x="916" y="1904"/>
                    </a:lnTo>
                    <a:lnTo>
                      <a:pt x="921" y="1899"/>
                    </a:lnTo>
                    <a:lnTo>
                      <a:pt x="926" y="1894"/>
                    </a:lnTo>
                    <a:lnTo>
                      <a:pt x="931" y="1888"/>
                    </a:lnTo>
                    <a:lnTo>
                      <a:pt x="936" y="1883"/>
                    </a:lnTo>
                    <a:lnTo>
                      <a:pt x="941" y="1877"/>
                    </a:lnTo>
                    <a:lnTo>
                      <a:pt x="946" y="1872"/>
                    </a:lnTo>
                    <a:lnTo>
                      <a:pt x="951" y="1866"/>
                    </a:lnTo>
                    <a:lnTo>
                      <a:pt x="955" y="1861"/>
                    </a:lnTo>
                    <a:lnTo>
                      <a:pt x="960" y="1856"/>
                    </a:lnTo>
                    <a:lnTo>
                      <a:pt x="965" y="1850"/>
                    </a:lnTo>
                    <a:lnTo>
                      <a:pt x="970" y="1845"/>
                    </a:lnTo>
                    <a:lnTo>
                      <a:pt x="975" y="1840"/>
                    </a:lnTo>
                    <a:lnTo>
                      <a:pt x="980" y="1834"/>
                    </a:lnTo>
                    <a:lnTo>
                      <a:pt x="985" y="1829"/>
                    </a:lnTo>
                    <a:lnTo>
                      <a:pt x="990" y="1824"/>
                    </a:lnTo>
                    <a:lnTo>
                      <a:pt x="995" y="1818"/>
                    </a:lnTo>
                    <a:lnTo>
                      <a:pt x="1000" y="1813"/>
                    </a:lnTo>
                    <a:lnTo>
                      <a:pt x="1004" y="1808"/>
                    </a:lnTo>
                    <a:lnTo>
                      <a:pt x="1009" y="1803"/>
                    </a:lnTo>
                    <a:lnTo>
                      <a:pt x="1014" y="1798"/>
                    </a:lnTo>
                    <a:lnTo>
                      <a:pt x="1019" y="1792"/>
                    </a:lnTo>
                    <a:lnTo>
                      <a:pt x="1024" y="1787"/>
                    </a:lnTo>
                    <a:lnTo>
                      <a:pt x="1029" y="1782"/>
                    </a:lnTo>
                    <a:lnTo>
                      <a:pt x="1034" y="1777"/>
                    </a:lnTo>
                    <a:lnTo>
                      <a:pt x="1039" y="1772"/>
                    </a:lnTo>
                    <a:lnTo>
                      <a:pt x="1044" y="1766"/>
                    </a:lnTo>
                    <a:lnTo>
                      <a:pt x="1049" y="1761"/>
                    </a:lnTo>
                    <a:lnTo>
                      <a:pt x="1053" y="1756"/>
                    </a:lnTo>
                    <a:lnTo>
                      <a:pt x="1058" y="1751"/>
                    </a:lnTo>
                    <a:lnTo>
                      <a:pt x="1063" y="1746"/>
                    </a:lnTo>
                    <a:lnTo>
                      <a:pt x="1068" y="1741"/>
                    </a:lnTo>
                    <a:lnTo>
                      <a:pt x="1073" y="1736"/>
                    </a:lnTo>
                    <a:lnTo>
                      <a:pt x="1078" y="1731"/>
                    </a:lnTo>
                    <a:lnTo>
                      <a:pt x="1083" y="1726"/>
                    </a:lnTo>
                    <a:lnTo>
                      <a:pt x="1088" y="1721"/>
                    </a:lnTo>
                    <a:lnTo>
                      <a:pt x="1093" y="1716"/>
                    </a:lnTo>
                    <a:lnTo>
                      <a:pt x="1098" y="1711"/>
                    </a:lnTo>
                    <a:lnTo>
                      <a:pt x="1102" y="1706"/>
                    </a:lnTo>
                    <a:lnTo>
                      <a:pt x="1107" y="1701"/>
                    </a:lnTo>
                    <a:lnTo>
                      <a:pt x="1112" y="1696"/>
                    </a:lnTo>
                    <a:lnTo>
                      <a:pt x="1117" y="1691"/>
                    </a:lnTo>
                    <a:lnTo>
                      <a:pt x="1122" y="1686"/>
                    </a:lnTo>
                    <a:lnTo>
                      <a:pt x="1127" y="1681"/>
                    </a:lnTo>
                    <a:lnTo>
                      <a:pt x="1132" y="1676"/>
                    </a:lnTo>
                    <a:lnTo>
                      <a:pt x="1137" y="1671"/>
                    </a:lnTo>
                    <a:lnTo>
                      <a:pt x="1142" y="1666"/>
                    </a:lnTo>
                    <a:lnTo>
                      <a:pt x="1147" y="1661"/>
                    </a:lnTo>
                    <a:lnTo>
                      <a:pt x="1152" y="1657"/>
                    </a:lnTo>
                    <a:lnTo>
                      <a:pt x="1156" y="1652"/>
                    </a:lnTo>
                    <a:lnTo>
                      <a:pt x="1161" y="1647"/>
                    </a:lnTo>
                    <a:lnTo>
                      <a:pt x="1166" y="1642"/>
                    </a:lnTo>
                    <a:lnTo>
                      <a:pt x="1171" y="1637"/>
                    </a:lnTo>
                    <a:lnTo>
                      <a:pt x="1176" y="1632"/>
                    </a:lnTo>
                    <a:lnTo>
                      <a:pt x="1181" y="1628"/>
                    </a:lnTo>
                    <a:lnTo>
                      <a:pt x="1186" y="1623"/>
                    </a:lnTo>
                    <a:lnTo>
                      <a:pt x="1191" y="1618"/>
                    </a:lnTo>
                    <a:lnTo>
                      <a:pt x="1196" y="1613"/>
                    </a:lnTo>
                    <a:lnTo>
                      <a:pt x="1201" y="1608"/>
                    </a:lnTo>
                    <a:lnTo>
                      <a:pt x="1205" y="1604"/>
                    </a:lnTo>
                    <a:lnTo>
                      <a:pt x="1210" y="1599"/>
                    </a:lnTo>
                    <a:lnTo>
                      <a:pt x="1215" y="1594"/>
                    </a:lnTo>
                    <a:lnTo>
                      <a:pt x="1220" y="1590"/>
                    </a:lnTo>
                    <a:lnTo>
                      <a:pt x="1225" y="1585"/>
                    </a:lnTo>
                    <a:lnTo>
                      <a:pt x="1230" y="1580"/>
                    </a:lnTo>
                    <a:lnTo>
                      <a:pt x="1235" y="1576"/>
                    </a:lnTo>
                    <a:lnTo>
                      <a:pt x="1240" y="1571"/>
                    </a:lnTo>
                    <a:lnTo>
                      <a:pt x="1245" y="1566"/>
                    </a:lnTo>
                    <a:lnTo>
                      <a:pt x="1250" y="1562"/>
                    </a:lnTo>
                    <a:lnTo>
                      <a:pt x="1254" y="1557"/>
                    </a:lnTo>
                    <a:lnTo>
                      <a:pt x="1259" y="1552"/>
                    </a:lnTo>
                    <a:lnTo>
                      <a:pt x="1264" y="1548"/>
                    </a:lnTo>
                    <a:lnTo>
                      <a:pt x="1269" y="1543"/>
                    </a:lnTo>
                    <a:lnTo>
                      <a:pt x="1274" y="1539"/>
                    </a:lnTo>
                    <a:lnTo>
                      <a:pt x="1279" y="1534"/>
                    </a:lnTo>
                    <a:lnTo>
                      <a:pt x="1284" y="1530"/>
                    </a:lnTo>
                    <a:lnTo>
                      <a:pt x="1289" y="1525"/>
                    </a:lnTo>
                    <a:lnTo>
                      <a:pt x="1294" y="1520"/>
                    </a:lnTo>
                    <a:lnTo>
                      <a:pt x="1299" y="1516"/>
                    </a:lnTo>
                    <a:lnTo>
                      <a:pt x="1303" y="1511"/>
                    </a:lnTo>
                    <a:lnTo>
                      <a:pt x="1308" y="1507"/>
                    </a:lnTo>
                    <a:lnTo>
                      <a:pt x="1313" y="1502"/>
                    </a:lnTo>
                    <a:lnTo>
                      <a:pt x="1318" y="1498"/>
                    </a:lnTo>
                    <a:lnTo>
                      <a:pt x="1323" y="1494"/>
                    </a:lnTo>
                    <a:lnTo>
                      <a:pt x="1328" y="1489"/>
                    </a:lnTo>
                    <a:lnTo>
                      <a:pt x="1333" y="1485"/>
                    </a:lnTo>
                    <a:lnTo>
                      <a:pt x="1338" y="1480"/>
                    </a:lnTo>
                    <a:lnTo>
                      <a:pt x="1343" y="1476"/>
                    </a:lnTo>
                    <a:lnTo>
                      <a:pt x="1348" y="1471"/>
                    </a:lnTo>
                    <a:lnTo>
                      <a:pt x="1352" y="1467"/>
                    </a:lnTo>
                    <a:lnTo>
                      <a:pt x="1357" y="1463"/>
                    </a:lnTo>
                    <a:lnTo>
                      <a:pt x="1362" y="1458"/>
                    </a:lnTo>
                    <a:lnTo>
                      <a:pt x="1367" y="1454"/>
                    </a:lnTo>
                    <a:lnTo>
                      <a:pt x="1372" y="1450"/>
                    </a:lnTo>
                    <a:lnTo>
                      <a:pt x="1377" y="1445"/>
                    </a:lnTo>
                    <a:lnTo>
                      <a:pt x="1382" y="1441"/>
                    </a:lnTo>
                    <a:lnTo>
                      <a:pt x="1387" y="1437"/>
                    </a:lnTo>
                    <a:lnTo>
                      <a:pt x="1392" y="1432"/>
                    </a:lnTo>
                    <a:lnTo>
                      <a:pt x="1397" y="1428"/>
                    </a:lnTo>
                    <a:lnTo>
                      <a:pt x="1402" y="1424"/>
                    </a:lnTo>
                    <a:lnTo>
                      <a:pt x="1406" y="1419"/>
                    </a:lnTo>
                    <a:lnTo>
                      <a:pt x="1411" y="1415"/>
                    </a:lnTo>
                    <a:lnTo>
                      <a:pt x="1416" y="1411"/>
                    </a:lnTo>
                    <a:lnTo>
                      <a:pt x="1421" y="1407"/>
                    </a:lnTo>
                    <a:lnTo>
                      <a:pt x="1426" y="1402"/>
                    </a:lnTo>
                    <a:lnTo>
                      <a:pt x="1431" y="1398"/>
                    </a:lnTo>
                    <a:lnTo>
                      <a:pt x="1436" y="1394"/>
                    </a:lnTo>
                    <a:lnTo>
                      <a:pt x="1441" y="1390"/>
                    </a:lnTo>
                    <a:lnTo>
                      <a:pt x="1446" y="1386"/>
                    </a:lnTo>
                    <a:lnTo>
                      <a:pt x="1451" y="1381"/>
                    </a:lnTo>
                    <a:lnTo>
                      <a:pt x="1455" y="1377"/>
                    </a:lnTo>
                    <a:lnTo>
                      <a:pt x="1460" y="1373"/>
                    </a:lnTo>
                    <a:lnTo>
                      <a:pt x="1465" y="1369"/>
                    </a:lnTo>
                    <a:lnTo>
                      <a:pt x="1470" y="1365"/>
                    </a:lnTo>
                    <a:lnTo>
                      <a:pt x="1475" y="1361"/>
                    </a:lnTo>
                    <a:lnTo>
                      <a:pt x="1480" y="1357"/>
                    </a:lnTo>
                    <a:lnTo>
                      <a:pt x="1485" y="1352"/>
                    </a:lnTo>
                    <a:lnTo>
                      <a:pt x="1490" y="1348"/>
                    </a:lnTo>
                    <a:lnTo>
                      <a:pt x="1495" y="1344"/>
                    </a:lnTo>
                    <a:lnTo>
                      <a:pt x="1500" y="1340"/>
                    </a:lnTo>
                    <a:lnTo>
                      <a:pt x="1504" y="1336"/>
                    </a:lnTo>
                    <a:lnTo>
                      <a:pt x="1509" y="1332"/>
                    </a:lnTo>
                    <a:lnTo>
                      <a:pt x="1514" y="1328"/>
                    </a:lnTo>
                    <a:lnTo>
                      <a:pt x="1519" y="1324"/>
                    </a:lnTo>
                    <a:lnTo>
                      <a:pt x="1524" y="1320"/>
                    </a:lnTo>
                    <a:lnTo>
                      <a:pt x="1529" y="1316"/>
                    </a:lnTo>
                    <a:lnTo>
                      <a:pt x="1534" y="1312"/>
                    </a:lnTo>
                    <a:lnTo>
                      <a:pt x="1539" y="1308"/>
                    </a:lnTo>
                    <a:lnTo>
                      <a:pt x="1544" y="1304"/>
                    </a:lnTo>
                    <a:lnTo>
                      <a:pt x="1549" y="1300"/>
                    </a:lnTo>
                    <a:lnTo>
                      <a:pt x="1553" y="1296"/>
                    </a:lnTo>
                    <a:lnTo>
                      <a:pt x="1558" y="1292"/>
                    </a:lnTo>
                    <a:lnTo>
                      <a:pt x="1563" y="1288"/>
                    </a:lnTo>
                    <a:lnTo>
                      <a:pt x="1568" y="1284"/>
                    </a:lnTo>
                    <a:lnTo>
                      <a:pt x="1573" y="1280"/>
                    </a:lnTo>
                    <a:lnTo>
                      <a:pt x="1578" y="1276"/>
                    </a:lnTo>
                    <a:lnTo>
                      <a:pt x="1583" y="1272"/>
                    </a:lnTo>
                    <a:lnTo>
                      <a:pt x="1588" y="1269"/>
                    </a:lnTo>
                    <a:lnTo>
                      <a:pt x="1593" y="1265"/>
                    </a:lnTo>
                    <a:lnTo>
                      <a:pt x="1598" y="1261"/>
                    </a:lnTo>
                    <a:lnTo>
                      <a:pt x="1602" y="1257"/>
                    </a:lnTo>
                    <a:lnTo>
                      <a:pt x="1607" y="1253"/>
                    </a:lnTo>
                    <a:lnTo>
                      <a:pt x="1612" y="1249"/>
                    </a:lnTo>
                    <a:lnTo>
                      <a:pt x="1617" y="1245"/>
                    </a:lnTo>
                    <a:lnTo>
                      <a:pt x="1622" y="1241"/>
                    </a:lnTo>
                    <a:lnTo>
                      <a:pt x="1627" y="1238"/>
                    </a:lnTo>
                    <a:lnTo>
                      <a:pt x="1632" y="1234"/>
                    </a:lnTo>
                    <a:lnTo>
                      <a:pt x="1637" y="1230"/>
                    </a:lnTo>
                    <a:lnTo>
                      <a:pt x="1642" y="1226"/>
                    </a:lnTo>
                    <a:lnTo>
                      <a:pt x="1647" y="1222"/>
                    </a:lnTo>
                    <a:lnTo>
                      <a:pt x="1652" y="1219"/>
                    </a:lnTo>
                    <a:lnTo>
                      <a:pt x="1656" y="1215"/>
                    </a:lnTo>
                    <a:lnTo>
                      <a:pt x="1661" y="1211"/>
                    </a:lnTo>
                    <a:lnTo>
                      <a:pt x="1666" y="1207"/>
                    </a:lnTo>
                    <a:lnTo>
                      <a:pt x="1671" y="1204"/>
                    </a:lnTo>
                    <a:lnTo>
                      <a:pt x="1676" y="1200"/>
                    </a:lnTo>
                    <a:lnTo>
                      <a:pt x="1681" y="1196"/>
                    </a:lnTo>
                    <a:lnTo>
                      <a:pt x="1686" y="1193"/>
                    </a:lnTo>
                    <a:lnTo>
                      <a:pt x="1691" y="1189"/>
                    </a:lnTo>
                    <a:lnTo>
                      <a:pt x="1696" y="1185"/>
                    </a:lnTo>
                    <a:lnTo>
                      <a:pt x="1701" y="1182"/>
                    </a:lnTo>
                    <a:lnTo>
                      <a:pt x="1705" y="1178"/>
                    </a:lnTo>
                    <a:lnTo>
                      <a:pt x="1710" y="1174"/>
                    </a:lnTo>
                    <a:lnTo>
                      <a:pt x="1715" y="1171"/>
                    </a:lnTo>
                    <a:lnTo>
                      <a:pt x="1720" y="1167"/>
                    </a:lnTo>
                    <a:lnTo>
                      <a:pt x="1725" y="1163"/>
                    </a:lnTo>
                    <a:lnTo>
                      <a:pt x="1730" y="1160"/>
                    </a:lnTo>
                    <a:lnTo>
                      <a:pt x="1735" y="1156"/>
                    </a:lnTo>
                    <a:lnTo>
                      <a:pt x="1740" y="1152"/>
                    </a:lnTo>
                    <a:lnTo>
                      <a:pt x="1745" y="1149"/>
                    </a:lnTo>
                    <a:lnTo>
                      <a:pt x="1750" y="1145"/>
                    </a:lnTo>
                    <a:lnTo>
                      <a:pt x="1754" y="1142"/>
                    </a:lnTo>
                    <a:lnTo>
                      <a:pt x="1759" y="1138"/>
                    </a:lnTo>
                    <a:lnTo>
                      <a:pt x="1764" y="1134"/>
                    </a:lnTo>
                    <a:lnTo>
                      <a:pt x="1769" y="1131"/>
                    </a:lnTo>
                    <a:lnTo>
                      <a:pt x="1774" y="1127"/>
                    </a:lnTo>
                    <a:lnTo>
                      <a:pt x="1779" y="1124"/>
                    </a:lnTo>
                    <a:lnTo>
                      <a:pt x="1784" y="1120"/>
                    </a:lnTo>
                    <a:lnTo>
                      <a:pt x="1789" y="1117"/>
                    </a:lnTo>
                    <a:lnTo>
                      <a:pt x="1794" y="1113"/>
                    </a:lnTo>
                    <a:lnTo>
                      <a:pt x="1799" y="1110"/>
                    </a:lnTo>
                    <a:lnTo>
                      <a:pt x="1803" y="1106"/>
                    </a:lnTo>
                    <a:lnTo>
                      <a:pt x="1808" y="1103"/>
                    </a:lnTo>
                    <a:lnTo>
                      <a:pt x="1813" y="1099"/>
                    </a:lnTo>
                    <a:lnTo>
                      <a:pt x="1818" y="1096"/>
                    </a:lnTo>
                    <a:lnTo>
                      <a:pt x="1823" y="1092"/>
                    </a:lnTo>
                    <a:lnTo>
                      <a:pt x="1828" y="1089"/>
                    </a:lnTo>
                    <a:lnTo>
                      <a:pt x="1833" y="1086"/>
                    </a:lnTo>
                    <a:lnTo>
                      <a:pt x="1838" y="1082"/>
                    </a:lnTo>
                    <a:lnTo>
                      <a:pt x="1843" y="1079"/>
                    </a:lnTo>
                    <a:lnTo>
                      <a:pt x="1848" y="1075"/>
                    </a:lnTo>
                    <a:lnTo>
                      <a:pt x="1852" y="1072"/>
                    </a:lnTo>
                    <a:lnTo>
                      <a:pt x="1857" y="1068"/>
                    </a:lnTo>
                    <a:lnTo>
                      <a:pt x="1862" y="1065"/>
                    </a:lnTo>
                    <a:lnTo>
                      <a:pt x="1867" y="1062"/>
                    </a:lnTo>
                    <a:lnTo>
                      <a:pt x="1872" y="1058"/>
                    </a:lnTo>
                    <a:lnTo>
                      <a:pt x="1877" y="1055"/>
                    </a:lnTo>
                    <a:lnTo>
                      <a:pt x="1882" y="1052"/>
                    </a:lnTo>
                    <a:lnTo>
                      <a:pt x="1887" y="1048"/>
                    </a:lnTo>
                    <a:lnTo>
                      <a:pt x="1892" y="1045"/>
                    </a:lnTo>
                    <a:lnTo>
                      <a:pt x="1897" y="1042"/>
                    </a:lnTo>
                    <a:lnTo>
                      <a:pt x="1902" y="1038"/>
                    </a:lnTo>
                    <a:lnTo>
                      <a:pt x="1906" y="1035"/>
                    </a:lnTo>
                    <a:lnTo>
                      <a:pt x="1911" y="1032"/>
                    </a:lnTo>
                    <a:lnTo>
                      <a:pt x="1916" y="1028"/>
                    </a:lnTo>
                    <a:lnTo>
                      <a:pt x="1921" y="1025"/>
                    </a:lnTo>
                    <a:lnTo>
                      <a:pt x="1926" y="1022"/>
                    </a:lnTo>
                    <a:lnTo>
                      <a:pt x="1931" y="1019"/>
                    </a:lnTo>
                    <a:lnTo>
                      <a:pt x="1936" y="1015"/>
                    </a:lnTo>
                    <a:lnTo>
                      <a:pt x="1941" y="1012"/>
                    </a:lnTo>
                    <a:lnTo>
                      <a:pt x="1946" y="1009"/>
                    </a:lnTo>
                    <a:lnTo>
                      <a:pt x="1951" y="1006"/>
                    </a:lnTo>
                    <a:lnTo>
                      <a:pt x="1955" y="1002"/>
                    </a:lnTo>
                    <a:lnTo>
                      <a:pt x="1960" y="999"/>
                    </a:lnTo>
                    <a:lnTo>
                      <a:pt x="1965" y="996"/>
                    </a:lnTo>
                    <a:lnTo>
                      <a:pt x="1970" y="993"/>
                    </a:lnTo>
                    <a:lnTo>
                      <a:pt x="1975" y="989"/>
                    </a:lnTo>
                    <a:lnTo>
                      <a:pt x="1980" y="986"/>
                    </a:lnTo>
                    <a:lnTo>
                      <a:pt x="1985" y="983"/>
                    </a:lnTo>
                    <a:lnTo>
                      <a:pt x="1990" y="980"/>
                    </a:lnTo>
                    <a:lnTo>
                      <a:pt x="1995" y="977"/>
                    </a:lnTo>
                    <a:lnTo>
                      <a:pt x="2000" y="974"/>
                    </a:lnTo>
                    <a:lnTo>
                      <a:pt x="2004" y="970"/>
                    </a:lnTo>
                    <a:lnTo>
                      <a:pt x="2009" y="967"/>
                    </a:lnTo>
                    <a:lnTo>
                      <a:pt x="2014" y="964"/>
                    </a:lnTo>
                    <a:lnTo>
                      <a:pt x="2019" y="961"/>
                    </a:lnTo>
                    <a:lnTo>
                      <a:pt x="2024" y="958"/>
                    </a:lnTo>
                    <a:lnTo>
                      <a:pt x="2029" y="955"/>
                    </a:lnTo>
                    <a:lnTo>
                      <a:pt x="2034" y="952"/>
                    </a:lnTo>
                    <a:lnTo>
                      <a:pt x="2039" y="949"/>
                    </a:lnTo>
                    <a:lnTo>
                      <a:pt x="2044" y="946"/>
                    </a:lnTo>
                    <a:lnTo>
                      <a:pt x="2049" y="942"/>
                    </a:lnTo>
                    <a:lnTo>
                      <a:pt x="2053" y="939"/>
                    </a:lnTo>
                    <a:lnTo>
                      <a:pt x="2058" y="936"/>
                    </a:lnTo>
                    <a:lnTo>
                      <a:pt x="2063" y="933"/>
                    </a:lnTo>
                    <a:lnTo>
                      <a:pt x="2068" y="930"/>
                    </a:lnTo>
                    <a:lnTo>
                      <a:pt x="2073" y="927"/>
                    </a:lnTo>
                    <a:lnTo>
                      <a:pt x="2078" y="924"/>
                    </a:lnTo>
                    <a:lnTo>
                      <a:pt x="2083" y="921"/>
                    </a:lnTo>
                    <a:lnTo>
                      <a:pt x="2088" y="918"/>
                    </a:lnTo>
                    <a:lnTo>
                      <a:pt x="2093" y="915"/>
                    </a:lnTo>
                    <a:lnTo>
                      <a:pt x="2098" y="912"/>
                    </a:lnTo>
                    <a:lnTo>
                      <a:pt x="2102" y="909"/>
                    </a:lnTo>
                    <a:lnTo>
                      <a:pt x="2107" y="906"/>
                    </a:lnTo>
                    <a:lnTo>
                      <a:pt x="2112" y="903"/>
                    </a:lnTo>
                    <a:lnTo>
                      <a:pt x="2117" y="900"/>
                    </a:lnTo>
                    <a:lnTo>
                      <a:pt x="2122" y="897"/>
                    </a:lnTo>
                    <a:lnTo>
                      <a:pt x="2127" y="894"/>
                    </a:lnTo>
                    <a:lnTo>
                      <a:pt x="2132" y="891"/>
                    </a:lnTo>
                    <a:lnTo>
                      <a:pt x="2137" y="888"/>
                    </a:lnTo>
                    <a:lnTo>
                      <a:pt x="2142" y="885"/>
                    </a:lnTo>
                    <a:lnTo>
                      <a:pt x="2147" y="882"/>
                    </a:lnTo>
                    <a:lnTo>
                      <a:pt x="2152" y="879"/>
                    </a:lnTo>
                    <a:lnTo>
                      <a:pt x="2156" y="877"/>
                    </a:lnTo>
                    <a:lnTo>
                      <a:pt x="2161" y="874"/>
                    </a:lnTo>
                    <a:lnTo>
                      <a:pt x="2166" y="871"/>
                    </a:lnTo>
                    <a:lnTo>
                      <a:pt x="2171" y="868"/>
                    </a:lnTo>
                    <a:lnTo>
                      <a:pt x="2176" y="865"/>
                    </a:lnTo>
                    <a:lnTo>
                      <a:pt x="2181" y="862"/>
                    </a:lnTo>
                    <a:lnTo>
                      <a:pt x="2186" y="859"/>
                    </a:lnTo>
                    <a:lnTo>
                      <a:pt x="2191" y="856"/>
                    </a:lnTo>
                    <a:lnTo>
                      <a:pt x="2196" y="853"/>
                    </a:lnTo>
                    <a:lnTo>
                      <a:pt x="2201" y="851"/>
                    </a:lnTo>
                    <a:lnTo>
                      <a:pt x="2205" y="848"/>
                    </a:lnTo>
                    <a:lnTo>
                      <a:pt x="2210" y="845"/>
                    </a:lnTo>
                    <a:lnTo>
                      <a:pt x="2215" y="842"/>
                    </a:lnTo>
                    <a:lnTo>
                      <a:pt x="2220" y="839"/>
                    </a:lnTo>
                    <a:lnTo>
                      <a:pt x="2225" y="836"/>
                    </a:lnTo>
                    <a:lnTo>
                      <a:pt x="2230" y="834"/>
                    </a:lnTo>
                    <a:lnTo>
                      <a:pt x="2235" y="831"/>
                    </a:lnTo>
                    <a:lnTo>
                      <a:pt x="2240" y="828"/>
                    </a:lnTo>
                    <a:lnTo>
                      <a:pt x="2245" y="825"/>
                    </a:lnTo>
                    <a:lnTo>
                      <a:pt x="2250" y="823"/>
                    </a:lnTo>
                    <a:lnTo>
                      <a:pt x="2254" y="820"/>
                    </a:lnTo>
                    <a:lnTo>
                      <a:pt x="2259" y="817"/>
                    </a:lnTo>
                    <a:lnTo>
                      <a:pt x="2264" y="814"/>
                    </a:lnTo>
                    <a:lnTo>
                      <a:pt x="2269" y="811"/>
                    </a:lnTo>
                    <a:lnTo>
                      <a:pt x="2274" y="809"/>
                    </a:lnTo>
                    <a:lnTo>
                      <a:pt x="2279" y="806"/>
                    </a:lnTo>
                    <a:lnTo>
                      <a:pt x="2284" y="803"/>
                    </a:lnTo>
                    <a:lnTo>
                      <a:pt x="2289" y="801"/>
                    </a:lnTo>
                    <a:lnTo>
                      <a:pt x="2294" y="798"/>
                    </a:lnTo>
                    <a:lnTo>
                      <a:pt x="2299" y="795"/>
                    </a:lnTo>
                    <a:lnTo>
                      <a:pt x="2303" y="792"/>
                    </a:lnTo>
                    <a:lnTo>
                      <a:pt x="2308" y="790"/>
                    </a:lnTo>
                    <a:lnTo>
                      <a:pt x="2313" y="787"/>
                    </a:lnTo>
                    <a:lnTo>
                      <a:pt x="2318" y="784"/>
                    </a:lnTo>
                    <a:lnTo>
                      <a:pt x="2323" y="782"/>
                    </a:lnTo>
                    <a:lnTo>
                      <a:pt x="2328" y="779"/>
                    </a:lnTo>
                    <a:lnTo>
                      <a:pt x="2333" y="776"/>
                    </a:lnTo>
                    <a:lnTo>
                      <a:pt x="2338" y="774"/>
                    </a:lnTo>
                    <a:lnTo>
                      <a:pt x="2343" y="771"/>
                    </a:lnTo>
                    <a:lnTo>
                      <a:pt x="2348" y="768"/>
                    </a:lnTo>
                    <a:lnTo>
                      <a:pt x="2352" y="766"/>
                    </a:lnTo>
                    <a:lnTo>
                      <a:pt x="2357" y="763"/>
                    </a:lnTo>
                    <a:lnTo>
                      <a:pt x="2362" y="760"/>
                    </a:lnTo>
                    <a:lnTo>
                      <a:pt x="2367" y="758"/>
                    </a:lnTo>
                    <a:lnTo>
                      <a:pt x="2372" y="755"/>
                    </a:lnTo>
                    <a:lnTo>
                      <a:pt x="2377" y="753"/>
                    </a:lnTo>
                    <a:lnTo>
                      <a:pt x="2382" y="750"/>
                    </a:lnTo>
                    <a:lnTo>
                      <a:pt x="2387" y="747"/>
                    </a:lnTo>
                    <a:lnTo>
                      <a:pt x="2392" y="745"/>
                    </a:lnTo>
                    <a:lnTo>
                      <a:pt x="2397" y="742"/>
                    </a:lnTo>
                    <a:lnTo>
                      <a:pt x="2402" y="740"/>
                    </a:lnTo>
                    <a:lnTo>
                      <a:pt x="2406" y="737"/>
                    </a:lnTo>
                    <a:lnTo>
                      <a:pt x="2411" y="735"/>
                    </a:lnTo>
                    <a:lnTo>
                      <a:pt x="2416" y="732"/>
                    </a:lnTo>
                    <a:lnTo>
                      <a:pt x="2421" y="729"/>
                    </a:lnTo>
                    <a:lnTo>
                      <a:pt x="2426" y="727"/>
                    </a:lnTo>
                    <a:lnTo>
                      <a:pt x="2431" y="724"/>
                    </a:lnTo>
                    <a:lnTo>
                      <a:pt x="2436" y="722"/>
                    </a:lnTo>
                    <a:lnTo>
                      <a:pt x="2441" y="719"/>
                    </a:lnTo>
                    <a:lnTo>
                      <a:pt x="2446" y="717"/>
                    </a:lnTo>
                    <a:lnTo>
                      <a:pt x="2451" y="714"/>
                    </a:lnTo>
                    <a:lnTo>
                      <a:pt x="2455" y="712"/>
                    </a:lnTo>
                    <a:lnTo>
                      <a:pt x="2460" y="709"/>
                    </a:lnTo>
                    <a:lnTo>
                      <a:pt x="2465" y="707"/>
                    </a:lnTo>
                    <a:lnTo>
                      <a:pt x="2470" y="704"/>
                    </a:lnTo>
                    <a:lnTo>
                      <a:pt x="2475" y="702"/>
                    </a:lnTo>
                    <a:lnTo>
                      <a:pt x="2480" y="699"/>
                    </a:lnTo>
                    <a:lnTo>
                      <a:pt x="2485" y="697"/>
                    </a:lnTo>
                    <a:lnTo>
                      <a:pt x="2490" y="694"/>
                    </a:lnTo>
                    <a:lnTo>
                      <a:pt x="2495" y="692"/>
                    </a:lnTo>
                    <a:lnTo>
                      <a:pt x="2500" y="690"/>
                    </a:lnTo>
                    <a:lnTo>
                      <a:pt x="2504" y="687"/>
                    </a:lnTo>
                    <a:lnTo>
                      <a:pt x="2509" y="685"/>
                    </a:lnTo>
                    <a:lnTo>
                      <a:pt x="2514" y="682"/>
                    </a:lnTo>
                    <a:lnTo>
                      <a:pt x="2519" y="680"/>
                    </a:lnTo>
                    <a:lnTo>
                      <a:pt x="2524" y="677"/>
                    </a:lnTo>
                    <a:lnTo>
                      <a:pt x="2529" y="675"/>
                    </a:lnTo>
                    <a:lnTo>
                      <a:pt x="2534" y="673"/>
                    </a:lnTo>
                    <a:lnTo>
                      <a:pt x="2539" y="670"/>
                    </a:lnTo>
                    <a:lnTo>
                      <a:pt x="2544" y="668"/>
                    </a:lnTo>
                    <a:lnTo>
                      <a:pt x="2549" y="665"/>
                    </a:lnTo>
                    <a:lnTo>
                      <a:pt x="2553" y="663"/>
                    </a:lnTo>
                    <a:lnTo>
                      <a:pt x="2558" y="661"/>
                    </a:lnTo>
                    <a:lnTo>
                      <a:pt x="2563" y="658"/>
                    </a:lnTo>
                    <a:lnTo>
                      <a:pt x="2568" y="656"/>
                    </a:lnTo>
                    <a:lnTo>
                      <a:pt x="2573" y="654"/>
                    </a:lnTo>
                    <a:lnTo>
                      <a:pt x="2578" y="651"/>
                    </a:lnTo>
                    <a:lnTo>
                      <a:pt x="2583" y="649"/>
                    </a:lnTo>
                    <a:lnTo>
                      <a:pt x="2588" y="646"/>
                    </a:lnTo>
                    <a:lnTo>
                      <a:pt x="2593" y="644"/>
                    </a:lnTo>
                    <a:lnTo>
                      <a:pt x="2598" y="642"/>
                    </a:lnTo>
                    <a:lnTo>
                      <a:pt x="2602" y="639"/>
                    </a:lnTo>
                    <a:lnTo>
                      <a:pt x="2607" y="637"/>
                    </a:lnTo>
                    <a:lnTo>
                      <a:pt x="2612" y="635"/>
                    </a:lnTo>
                    <a:lnTo>
                      <a:pt x="2617" y="633"/>
                    </a:lnTo>
                    <a:lnTo>
                      <a:pt x="2622" y="630"/>
                    </a:lnTo>
                    <a:lnTo>
                      <a:pt x="2627" y="628"/>
                    </a:lnTo>
                    <a:lnTo>
                      <a:pt x="2632" y="626"/>
                    </a:lnTo>
                    <a:lnTo>
                      <a:pt x="2637" y="623"/>
                    </a:lnTo>
                    <a:lnTo>
                      <a:pt x="2642" y="621"/>
                    </a:lnTo>
                    <a:lnTo>
                      <a:pt x="2647" y="619"/>
                    </a:lnTo>
                    <a:lnTo>
                      <a:pt x="2652" y="617"/>
                    </a:lnTo>
                    <a:lnTo>
                      <a:pt x="2656" y="614"/>
                    </a:lnTo>
                    <a:lnTo>
                      <a:pt x="2661" y="612"/>
                    </a:lnTo>
                    <a:lnTo>
                      <a:pt x="2666" y="610"/>
                    </a:lnTo>
                    <a:lnTo>
                      <a:pt x="2671" y="608"/>
                    </a:lnTo>
                    <a:lnTo>
                      <a:pt x="2676" y="605"/>
                    </a:lnTo>
                    <a:lnTo>
                      <a:pt x="2681" y="603"/>
                    </a:lnTo>
                    <a:lnTo>
                      <a:pt x="2686" y="601"/>
                    </a:lnTo>
                    <a:lnTo>
                      <a:pt x="2691" y="599"/>
                    </a:lnTo>
                    <a:lnTo>
                      <a:pt x="2696" y="596"/>
                    </a:lnTo>
                    <a:lnTo>
                      <a:pt x="2701" y="594"/>
                    </a:lnTo>
                    <a:lnTo>
                      <a:pt x="2705" y="592"/>
                    </a:lnTo>
                    <a:lnTo>
                      <a:pt x="2710" y="590"/>
                    </a:lnTo>
                    <a:lnTo>
                      <a:pt x="2715" y="588"/>
                    </a:lnTo>
                    <a:lnTo>
                      <a:pt x="2720" y="585"/>
                    </a:lnTo>
                    <a:lnTo>
                      <a:pt x="2725" y="583"/>
                    </a:lnTo>
                    <a:lnTo>
                      <a:pt x="2730" y="581"/>
                    </a:lnTo>
                    <a:lnTo>
                      <a:pt x="2735" y="579"/>
                    </a:lnTo>
                    <a:lnTo>
                      <a:pt x="2740" y="577"/>
                    </a:lnTo>
                    <a:lnTo>
                      <a:pt x="2745" y="575"/>
                    </a:lnTo>
                    <a:lnTo>
                      <a:pt x="2750" y="572"/>
                    </a:lnTo>
                    <a:lnTo>
                      <a:pt x="2754" y="570"/>
                    </a:lnTo>
                    <a:lnTo>
                      <a:pt x="2759" y="568"/>
                    </a:lnTo>
                    <a:lnTo>
                      <a:pt x="2764" y="566"/>
                    </a:lnTo>
                    <a:lnTo>
                      <a:pt x="2769" y="564"/>
                    </a:lnTo>
                    <a:lnTo>
                      <a:pt x="2774" y="562"/>
                    </a:lnTo>
                    <a:lnTo>
                      <a:pt x="2779" y="560"/>
                    </a:lnTo>
                    <a:lnTo>
                      <a:pt x="2784" y="557"/>
                    </a:lnTo>
                    <a:lnTo>
                      <a:pt x="2789" y="555"/>
                    </a:lnTo>
                    <a:lnTo>
                      <a:pt x="2794" y="553"/>
                    </a:lnTo>
                    <a:lnTo>
                      <a:pt x="2799" y="551"/>
                    </a:lnTo>
                    <a:lnTo>
                      <a:pt x="2803" y="549"/>
                    </a:lnTo>
                    <a:lnTo>
                      <a:pt x="2808" y="547"/>
                    </a:lnTo>
                    <a:lnTo>
                      <a:pt x="2813" y="545"/>
                    </a:lnTo>
                    <a:lnTo>
                      <a:pt x="2818" y="543"/>
                    </a:lnTo>
                    <a:lnTo>
                      <a:pt x="2823" y="541"/>
                    </a:lnTo>
                    <a:lnTo>
                      <a:pt x="2828" y="539"/>
                    </a:lnTo>
                    <a:lnTo>
                      <a:pt x="2833" y="537"/>
                    </a:lnTo>
                    <a:lnTo>
                      <a:pt x="2838" y="535"/>
                    </a:lnTo>
                    <a:lnTo>
                      <a:pt x="2843" y="532"/>
                    </a:lnTo>
                    <a:lnTo>
                      <a:pt x="2848" y="530"/>
                    </a:lnTo>
                    <a:lnTo>
                      <a:pt x="2852" y="528"/>
                    </a:lnTo>
                    <a:lnTo>
                      <a:pt x="2857" y="526"/>
                    </a:lnTo>
                    <a:lnTo>
                      <a:pt x="2862" y="524"/>
                    </a:lnTo>
                    <a:lnTo>
                      <a:pt x="2867" y="522"/>
                    </a:lnTo>
                    <a:lnTo>
                      <a:pt x="2872" y="520"/>
                    </a:lnTo>
                    <a:lnTo>
                      <a:pt x="2877" y="518"/>
                    </a:lnTo>
                    <a:lnTo>
                      <a:pt x="2882" y="516"/>
                    </a:lnTo>
                    <a:lnTo>
                      <a:pt x="2887" y="514"/>
                    </a:lnTo>
                    <a:lnTo>
                      <a:pt x="2892" y="512"/>
                    </a:lnTo>
                    <a:lnTo>
                      <a:pt x="2897" y="510"/>
                    </a:lnTo>
                    <a:lnTo>
                      <a:pt x="2902" y="508"/>
                    </a:lnTo>
                    <a:lnTo>
                      <a:pt x="2906" y="506"/>
                    </a:lnTo>
                    <a:lnTo>
                      <a:pt x="2911" y="504"/>
                    </a:lnTo>
                    <a:lnTo>
                      <a:pt x="2916" y="502"/>
                    </a:lnTo>
                    <a:lnTo>
                      <a:pt x="2921" y="500"/>
                    </a:lnTo>
                    <a:lnTo>
                      <a:pt x="2926" y="498"/>
                    </a:lnTo>
                    <a:lnTo>
                      <a:pt x="2931" y="496"/>
                    </a:lnTo>
                    <a:lnTo>
                      <a:pt x="2936" y="494"/>
                    </a:lnTo>
                    <a:lnTo>
                      <a:pt x="2941" y="492"/>
                    </a:lnTo>
                    <a:lnTo>
                      <a:pt x="2946" y="491"/>
                    </a:lnTo>
                    <a:lnTo>
                      <a:pt x="2951" y="489"/>
                    </a:lnTo>
                    <a:lnTo>
                      <a:pt x="2955" y="487"/>
                    </a:lnTo>
                    <a:lnTo>
                      <a:pt x="2960" y="485"/>
                    </a:lnTo>
                    <a:lnTo>
                      <a:pt x="2965" y="483"/>
                    </a:lnTo>
                    <a:lnTo>
                      <a:pt x="2970" y="481"/>
                    </a:lnTo>
                    <a:lnTo>
                      <a:pt x="2975" y="479"/>
                    </a:lnTo>
                    <a:lnTo>
                      <a:pt x="2980" y="477"/>
                    </a:lnTo>
                    <a:lnTo>
                      <a:pt x="2985" y="475"/>
                    </a:lnTo>
                    <a:lnTo>
                      <a:pt x="2990" y="473"/>
                    </a:lnTo>
                    <a:lnTo>
                      <a:pt x="2995" y="471"/>
                    </a:lnTo>
                    <a:lnTo>
                      <a:pt x="3000" y="469"/>
                    </a:lnTo>
                    <a:lnTo>
                      <a:pt x="3004" y="467"/>
                    </a:lnTo>
                    <a:lnTo>
                      <a:pt x="3009" y="466"/>
                    </a:lnTo>
                    <a:lnTo>
                      <a:pt x="3014" y="464"/>
                    </a:lnTo>
                    <a:lnTo>
                      <a:pt x="3019" y="462"/>
                    </a:lnTo>
                    <a:lnTo>
                      <a:pt x="3024" y="460"/>
                    </a:lnTo>
                    <a:lnTo>
                      <a:pt x="3029" y="458"/>
                    </a:lnTo>
                    <a:lnTo>
                      <a:pt x="3034" y="456"/>
                    </a:lnTo>
                    <a:lnTo>
                      <a:pt x="3039" y="454"/>
                    </a:lnTo>
                    <a:lnTo>
                      <a:pt x="3044" y="453"/>
                    </a:lnTo>
                    <a:lnTo>
                      <a:pt x="3049" y="451"/>
                    </a:lnTo>
                    <a:lnTo>
                      <a:pt x="3053" y="449"/>
                    </a:lnTo>
                    <a:lnTo>
                      <a:pt x="3058" y="447"/>
                    </a:lnTo>
                    <a:lnTo>
                      <a:pt x="3063" y="445"/>
                    </a:lnTo>
                    <a:lnTo>
                      <a:pt x="3068" y="443"/>
                    </a:lnTo>
                    <a:lnTo>
                      <a:pt x="3073" y="441"/>
                    </a:lnTo>
                    <a:lnTo>
                      <a:pt x="3078" y="440"/>
                    </a:lnTo>
                    <a:lnTo>
                      <a:pt x="3083" y="438"/>
                    </a:lnTo>
                    <a:lnTo>
                      <a:pt x="3088" y="436"/>
                    </a:lnTo>
                    <a:lnTo>
                      <a:pt x="3093" y="434"/>
                    </a:lnTo>
                    <a:lnTo>
                      <a:pt x="3098" y="432"/>
                    </a:lnTo>
                    <a:lnTo>
                      <a:pt x="3102" y="431"/>
                    </a:lnTo>
                    <a:lnTo>
                      <a:pt x="3107" y="429"/>
                    </a:lnTo>
                    <a:lnTo>
                      <a:pt x="3112" y="427"/>
                    </a:lnTo>
                    <a:lnTo>
                      <a:pt x="3117" y="425"/>
                    </a:lnTo>
                    <a:lnTo>
                      <a:pt x="3122" y="423"/>
                    </a:lnTo>
                    <a:lnTo>
                      <a:pt x="3127" y="422"/>
                    </a:lnTo>
                    <a:lnTo>
                      <a:pt x="3132" y="420"/>
                    </a:lnTo>
                    <a:lnTo>
                      <a:pt x="3137" y="418"/>
                    </a:lnTo>
                    <a:lnTo>
                      <a:pt x="3142" y="416"/>
                    </a:lnTo>
                    <a:lnTo>
                      <a:pt x="3147" y="415"/>
                    </a:lnTo>
                    <a:lnTo>
                      <a:pt x="3152" y="413"/>
                    </a:lnTo>
                    <a:lnTo>
                      <a:pt x="3156" y="411"/>
                    </a:lnTo>
                    <a:lnTo>
                      <a:pt x="3161" y="409"/>
                    </a:lnTo>
                    <a:lnTo>
                      <a:pt x="3166" y="408"/>
                    </a:lnTo>
                    <a:lnTo>
                      <a:pt x="3171" y="406"/>
                    </a:lnTo>
                    <a:lnTo>
                      <a:pt x="3176" y="404"/>
                    </a:lnTo>
                    <a:lnTo>
                      <a:pt x="3181" y="402"/>
                    </a:lnTo>
                    <a:lnTo>
                      <a:pt x="3186" y="401"/>
                    </a:lnTo>
                    <a:lnTo>
                      <a:pt x="3191" y="399"/>
                    </a:lnTo>
                    <a:lnTo>
                      <a:pt x="3196" y="397"/>
                    </a:lnTo>
                    <a:lnTo>
                      <a:pt x="3201" y="396"/>
                    </a:lnTo>
                    <a:lnTo>
                      <a:pt x="3205" y="394"/>
                    </a:lnTo>
                    <a:lnTo>
                      <a:pt x="3210" y="392"/>
                    </a:lnTo>
                    <a:lnTo>
                      <a:pt x="3215" y="390"/>
                    </a:lnTo>
                    <a:lnTo>
                      <a:pt x="3220" y="389"/>
                    </a:lnTo>
                    <a:lnTo>
                      <a:pt x="3225" y="387"/>
                    </a:lnTo>
                    <a:lnTo>
                      <a:pt x="3230" y="385"/>
                    </a:lnTo>
                    <a:lnTo>
                      <a:pt x="3235" y="384"/>
                    </a:lnTo>
                    <a:lnTo>
                      <a:pt x="3240" y="382"/>
                    </a:lnTo>
                    <a:lnTo>
                      <a:pt x="3245" y="380"/>
                    </a:lnTo>
                    <a:lnTo>
                      <a:pt x="3250" y="379"/>
                    </a:lnTo>
                    <a:lnTo>
                      <a:pt x="3254" y="377"/>
                    </a:lnTo>
                    <a:lnTo>
                      <a:pt x="3259" y="375"/>
                    </a:lnTo>
                    <a:lnTo>
                      <a:pt x="3264" y="374"/>
                    </a:lnTo>
                    <a:lnTo>
                      <a:pt x="3269" y="372"/>
                    </a:lnTo>
                    <a:lnTo>
                      <a:pt x="3274" y="370"/>
                    </a:lnTo>
                    <a:lnTo>
                      <a:pt x="3279" y="369"/>
                    </a:lnTo>
                    <a:lnTo>
                      <a:pt x="3284" y="367"/>
                    </a:lnTo>
                    <a:lnTo>
                      <a:pt x="3289" y="365"/>
                    </a:lnTo>
                    <a:lnTo>
                      <a:pt x="3294" y="364"/>
                    </a:lnTo>
                    <a:lnTo>
                      <a:pt x="3299" y="362"/>
                    </a:lnTo>
                    <a:lnTo>
                      <a:pt x="3303" y="361"/>
                    </a:lnTo>
                    <a:lnTo>
                      <a:pt x="3308" y="359"/>
                    </a:lnTo>
                    <a:lnTo>
                      <a:pt x="3313" y="357"/>
                    </a:lnTo>
                    <a:lnTo>
                      <a:pt x="3318" y="356"/>
                    </a:lnTo>
                    <a:lnTo>
                      <a:pt x="3323" y="354"/>
                    </a:lnTo>
                    <a:lnTo>
                      <a:pt x="3328" y="352"/>
                    </a:lnTo>
                    <a:lnTo>
                      <a:pt x="3333" y="351"/>
                    </a:lnTo>
                    <a:lnTo>
                      <a:pt x="3338" y="349"/>
                    </a:lnTo>
                    <a:lnTo>
                      <a:pt x="3343" y="348"/>
                    </a:lnTo>
                    <a:lnTo>
                      <a:pt x="3348" y="346"/>
                    </a:lnTo>
                    <a:lnTo>
                      <a:pt x="3352" y="345"/>
                    </a:lnTo>
                    <a:lnTo>
                      <a:pt x="3357" y="343"/>
                    </a:lnTo>
                    <a:lnTo>
                      <a:pt x="3362" y="341"/>
                    </a:lnTo>
                    <a:lnTo>
                      <a:pt x="3367" y="340"/>
                    </a:lnTo>
                    <a:lnTo>
                      <a:pt x="3372" y="338"/>
                    </a:lnTo>
                    <a:lnTo>
                      <a:pt x="3377" y="337"/>
                    </a:lnTo>
                    <a:lnTo>
                      <a:pt x="3382" y="335"/>
                    </a:lnTo>
                    <a:lnTo>
                      <a:pt x="3387" y="334"/>
                    </a:lnTo>
                    <a:lnTo>
                      <a:pt x="3392" y="332"/>
                    </a:lnTo>
                    <a:lnTo>
                      <a:pt x="3397" y="330"/>
                    </a:lnTo>
                    <a:lnTo>
                      <a:pt x="3402" y="329"/>
                    </a:lnTo>
                    <a:lnTo>
                      <a:pt x="3406" y="327"/>
                    </a:lnTo>
                    <a:lnTo>
                      <a:pt x="3411" y="326"/>
                    </a:lnTo>
                    <a:lnTo>
                      <a:pt x="3416" y="324"/>
                    </a:lnTo>
                    <a:lnTo>
                      <a:pt x="3421" y="323"/>
                    </a:lnTo>
                    <a:lnTo>
                      <a:pt x="3426" y="321"/>
                    </a:lnTo>
                    <a:lnTo>
                      <a:pt x="3431" y="320"/>
                    </a:lnTo>
                    <a:lnTo>
                      <a:pt x="3436" y="318"/>
                    </a:lnTo>
                    <a:lnTo>
                      <a:pt x="3441" y="317"/>
                    </a:lnTo>
                    <a:lnTo>
                      <a:pt x="3446" y="315"/>
                    </a:lnTo>
                    <a:lnTo>
                      <a:pt x="3451" y="314"/>
                    </a:lnTo>
                    <a:lnTo>
                      <a:pt x="3455" y="312"/>
                    </a:lnTo>
                    <a:lnTo>
                      <a:pt x="3460" y="311"/>
                    </a:lnTo>
                    <a:lnTo>
                      <a:pt x="3465" y="309"/>
                    </a:lnTo>
                    <a:lnTo>
                      <a:pt x="3470" y="308"/>
                    </a:lnTo>
                    <a:lnTo>
                      <a:pt x="3475" y="306"/>
                    </a:lnTo>
                    <a:lnTo>
                      <a:pt x="3480" y="305"/>
                    </a:lnTo>
                    <a:lnTo>
                      <a:pt x="3485" y="303"/>
                    </a:lnTo>
                    <a:lnTo>
                      <a:pt x="3490" y="302"/>
                    </a:lnTo>
                    <a:lnTo>
                      <a:pt x="3495" y="300"/>
                    </a:lnTo>
                    <a:lnTo>
                      <a:pt x="3500" y="299"/>
                    </a:lnTo>
                    <a:lnTo>
                      <a:pt x="3504" y="297"/>
                    </a:lnTo>
                    <a:lnTo>
                      <a:pt x="3509" y="296"/>
                    </a:lnTo>
                    <a:lnTo>
                      <a:pt x="3514" y="294"/>
                    </a:lnTo>
                    <a:lnTo>
                      <a:pt x="3519" y="293"/>
                    </a:lnTo>
                    <a:lnTo>
                      <a:pt x="3524" y="291"/>
                    </a:lnTo>
                    <a:lnTo>
                      <a:pt x="3529" y="290"/>
                    </a:lnTo>
                    <a:lnTo>
                      <a:pt x="3534" y="289"/>
                    </a:lnTo>
                    <a:lnTo>
                      <a:pt x="3539" y="287"/>
                    </a:lnTo>
                    <a:lnTo>
                      <a:pt x="3544" y="286"/>
                    </a:lnTo>
                    <a:lnTo>
                      <a:pt x="3549" y="284"/>
                    </a:lnTo>
                    <a:lnTo>
                      <a:pt x="3553" y="283"/>
                    </a:lnTo>
                    <a:lnTo>
                      <a:pt x="3558" y="281"/>
                    </a:lnTo>
                    <a:lnTo>
                      <a:pt x="3563" y="280"/>
                    </a:lnTo>
                    <a:lnTo>
                      <a:pt x="3568" y="279"/>
                    </a:lnTo>
                    <a:lnTo>
                      <a:pt x="3573" y="277"/>
                    </a:lnTo>
                    <a:lnTo>
                      <a:pt x="3578" y="276"/>
                    </a:lnTo>
                    <a:lnTo>
                      <a:pt x="3583" y="274"/>
                    </a:lnTo>
                    <a:lnTo>
                      <a:pt x="3588" y="273"/>
                    </a:lnTo>
                    <a:lnTo>
                      <a:pt x="3593" y="272"/>
                    </a:lnTo>
                    <a:lnTo>
                      <a:pt x="3598" y="270"/>
                    </a:lnTo>
                    <a:lnTo>
                      <a:pt x="3602" y="269"/>
                    </a:lnTo>
                    <a:lnTo>
                      <a:pt x="3607" y="267"/>
                    </a:lnTo>
                    <a:lnTo>
                      <a:pt x="3612" y="266"/>
                    </a:lnTo>
                    <a:lnTo>
                      <a:pt x="3617" y="265"/>
                    </a:lnTo>
                    <a:lnTo>
                      <a:pt x="3622" y="263"/>
                    </a:lnTo>
                    <a:lnTo>
                      <a:pt x="3627" y="262"/>
                    </a:lnTo>
                    <a:lnTo>
                      <a:pt x="3632" y="260"/>
                    </a:lnTo>
                    <a:lnTo>
                      <a:pt x="3637" y="259"/>
                    </a:lnTo>
                    <a:lnTo>
                      <a:pt x="3642" y="258"/>
                    </a:lnTo>
                    <a:lnTo>
                      <a:pt x="3647" y="256"/>
                    </a:lnTo>
                    <a:lnTo>
                      <a:pt x="3652" y="255"/>
                    </a:lnTo>
                    <a:lnTo>
                      <a:pt x="3656" y="254"/>
                    </a:lnTo>
                    <a:lnTo>
                      <a:pt x="3661" y="252"/>
                    </a:lnTo>
                    <a:lnTo>
                      <a:pt x="3666" y="251"/>
                    </a:lnTo>
                    <a:lnTo>
                      <a:pt x="3671" y="250"/>
                    </a:lnTo>
                    <a:lnTo>
                      <a:pt x="3676" y="248"/>
                    </a:lnTo>
                    <a:lnTo>
                      <a:pt x="3681" y="247"/>
                    </a:lnTo>
                    <a:lnTo>
                      <a:pt x="3686" y="246"/>
                    </a:lnTo>
                    <a:lnTo>
                      <a:pt x="3691" y="244"/>
                    </a:lnTo>
                    <a:lnTo>
                      <a:pt x="3696" y="243"/>
                    </a:lnTo>
                    <a:lnTo>
                      <a:pt x="3701" y="242"/>
                    </a:lnTo>
                    <a:lnTo>
                      <a:pt x="3705" y="240"/>
                    </a:lnTo>
                    <a:lnTo>
                      <a:pt x="3710" y="239"/>
                    </a:lnTo>
                    <a:lnTo>
                      <a:pt x="3715" y="238"/>
                    </a:lnTo>
                    <a:lnTo>
                      <a:pt x="3720" y="236"/>
                    </a:lnTo>
                    <a:lnTo>
                      <a:pt x="3725" y="235"/>
                    </a:lnTo>
                    <a:lnTo>
                      <a:pt x="3730" y="234"/>
                    </a:lnTo>
                    <a:lnTo>
                      <a:pt x="3735" y="232"/>
                    </a:lnTo>
                    <a:lnTo>
                      <a:pt x="3740" y="231"/>
                    </a:lnTo>
                    <a:lnTo>
                      <a:pt x="3745" y="230"/>
                    </a:lnTo>
                    <a:lnTo>
                      <a:pt x="3750" y="228"/>
                    </a:lnTo>
                    <a:lnTo>
                      <a:pt x="3754" y="227"/>
                    </a:lnTo>
                    <a:lnTo>
                      <a:pt x="3759" y="226"/>
                    </a:lnTo>
                    <a:lnTo>
                      <a:pt x="3764" y="225"/>
                    </a:lnTo>
                    <a:lnTo>
                      <a:pt x="3769" y="223"/>
                    </a:lnTo>
                    <a:lnTo>
                      <a:pt x="3774" y="222"/>
                    </a:lnTo>
                    <a:lnTo>
                      <a:pt x="3779" y="221"/>
                    </a:lnTo>
                    <a:lnTo>
                      <a:pt x="3784" y="220"/>
                    </a:lnTo>
                    <a:lnTo>
                      <a:pt x="3789" y="218"/>
                    </a:lnTo>
                    <a:lnTo>
                      <a:pt x="3794" y="217"/>
                    </a:lnTo>
                    <a:lnTo>
                      <a:pt x="3799" y="216"/>
                    </a:lnTo>
                    <a:lnTo>
                      <a:pt x="3803" y="214"/>
                    </a:lnTo>
                    <a:lnTo>
                      <a:pt x="3808" y="213"/>
                    </a:lnTo>
                    <a:lnTo>
                      <a:pt x="3813" y="212"/>
                    </a:lnTo>
                    <a:lnTo>
                      <a:pt x="3818" y="211"/>
                    </a:lnTo>
                    <a:lnTo>
                      <a:pt x="3823" y="209"/>
                    </a:lnTo>
                    <a:lnTo>
                      <a:pt x="3828" y="208"/>
                    </a:lnTo>
                    <a:lnTo>
                      <a:pt x="3833" y="207"/>
                    </a:lnTo>
                    <a:lnTo>
                      <a:pt x="3838" y="206"/>
                    </a:lnTo>
                    <a:lnTo>
                      <a:pt x="3843" y="205"/>
                    </a:lnTo>
                    <a:lnTo>
                      <a:pt x="3848" y="203"/>
                    </a:lnTo>
                    <a:lnTo>
                      <a:pt x="3852" y="202"/>
                    </a:lnTo>
                    <a:lnTo>
                      <a:pt x="3857" y="201"/>
                    </a:lnTo>
                    <a:lnTo>
                      <a:pt x="3862" y="200"/>
                    </a:lnTo>
                    <a:lnTo>
                      <a:pt x="3867" y="198"/>
                    </a:lnTo>
                    <a:lnTo>
                      <a:pt x="3872" y="197"/>
                    </a:lnTo>
                    <a:lnTo>
                      <a:pt x="3877" y="196"/>
                    </a:lnTo>
                    <a:lnTo>
                      <a:pt x="3882" y="195"/>
                    </a:lnTo>
                    <a:lnTo>
                      <a:pt x="3887" y="194"/>
                    </a:lnTo>
                    <a:lnTo>
                      <a:pt x="3892" y="192"/>
                    </a:lnTo>
                    <a:lnTo>
                      <a:pt x="3897" y="191"/>
                    </a:lnTo>
                    <a:lnTo>
                      <a:pt x="3902" y="190"/>
                    </a:lnTo>
                    <a:lnTo>
                      <a:pt x="3906" y="189"/>
                    </a:lnTo>
                    <a:lnTo>
                      <a:pt x="3911" y="188"/>
                    </a:lnTo>
                    <a:lnTo>
                      <a:pt x="3916" y="186"/>
                    </a:lnTo>
                    <a:lnTo>
                      <a:pt x="3921" y="185"/>
                    </a:lnTo>
                    <a:lnTo>
                      <a:pt x="3926" y="184"/>
                    </a:lnTo>
                    <a:lnTo>
                      <a:pt x="3931" y="183"/>
                    </a:lnTo>
                    <a:lnTo>
                      <a:pt x="3936" y="182"/>
                    </a:lnTo>
                    <a:lnTo>
                      <a:pt x="3941" y="180"/>
                    </a:lnTo>
                    <a:lnTo>
                      <a:pt x="3946" y="179"/>
                    </a:lnTo>
                    <a:lnTo>
                      <a:pt x="3951" y="178"/>
                    </a:lnTo>
                    <a:lnTo>
                      <a:pt x="3955" y="177"/>
                    </a:lnTo>
                    <a:lnTo>
                      <a:pt x="3960" y="176"/>
                    </a:lnTo>
                    <a:lnTo>
                      <a:pt x="3965" y="175"/>
                    </a:lnTo>
                    <a:lnTo>
                      <a:pt x="3970" y="173"/>
                    </a:lnTo>
                    <a:lnTo>
                      <a:pt x="3975" y="172"/>
                    </a:lnTo>
                    <a:lnTo>
                      <a:pt x="3980" y="171"/>
                    </a:lnTo>
                    <a:lnTo>
                      <a:pt x="3985" y="170"/>
                    </a:lnTo>
                    <a:lnTo>
                      <a:pt x="3990" y="169"/>
                    </a:lnTo>
                    <a:lnTo>
                      <a:pt x="3995" y="168"/>
                    </a:lnTo>
                    <a:lnTo>
                      <a:pt x="4000" y="167"/>
                    </a:lnTo>
                    <a:lnTo>
                      <a:pt x="4004" y="165"/>
                    </a:lnTo>
                    <a:lnTo>
                      <a:pt x="4009" y="164"/>
                    </a:lnTo>
                    <a:lnTo>
                      <a:pt x="4014" y="163"/>
                    </a:lnTo>
                    <a:lnTo>
                      <a:pt x="4019" y="162"/>
                    </a:lnTo>
                    <a:lnTo>
                      <a:pt x="4024" y="161"/>
                    </a:lnTo>
                    <a:lnTo>
                      <a:pt x="4029" y="160"/>
                    </a:lnTo>
                    <a:lnTo>
                      <a:pt x="4034" y="159"/>
                    </a:lnTo>
                    <a:lnTo>
                      <a:pt x="4039" y="158"/>
                    </a:lnTo>
                    <a:lnTo>
                      <a:pt x="4044" y="156"/>
                    </a:lnTo>
                    <a:lnTo>
                      <a:pt x="4049" y="155"/>
                    </a:lnTo>
                    <a:lnTo>
                      <a:pt x="4053" y="154"/>
                    </a:lnTo>
                    <a:lnTo>
                      <a:pt x="4058" y="153"/>
                    </a:lnTo>
                    <a:lnTo>
                      <a:pt x="4063" y="152"/>
                    </a:lnTo>
                    <a:lnTo>
                      <a:pt x="4068" y="151"/>
                    </a:lnTo>
                    <a:lnTo>
                      <a:pt x="4073" y="150"/>
                    </a:lnTo>
                    <a:lnTo>
                      <a:pt x="4078" y="149"/>
                    </a:lnTo>
                    <a:lnTo>
                      <a:pt x="4083" y="148"/>
                    </a:lnTo>
                    <a:lnTo>
                      <a:pt x="4088" y="147"/>
                    </a:lnTo>
                    <a:lnTo>
                      <a:pt x="4093" y="145"/>
                    </a:lnTo>
                    <a:lnTo>
                      <a:pt x="4098" y="144"/>
                    </a:lnTo>
                    <a:lnTo>
                      <a:pt x="4102" y="143"/>
                    </a:lnTo>
                    <a:lnTo>
                      <a:pt x="4107" y="142"/>
                    </a:lnTo>
                    <a:lnTo>
                      <a:pt x="4112" y="141"/>
                    </a:lnTo>
                    <a:lnTo>
                      <a:pt x="4117" y="140"/>
                    </a:lnTo>
                    <a:lnTo>
                      <a:pt x="4122" y="139"/>
                    </a:lnTo>
                    <a:lnTo>
                      <a:pt x="4127" y="138"/>
                    </a:lnTo>
                    <a:lnTo>
                      <a:pt x="4132" y="137"/>
                    </a:lnTo>
                    <a:lnTo>
                      <a:pt x="4137" y="136"/>
                    </a:lnTo>
                    <a:lnTo>
                      <a:pt x="4142" y="135"/>
                    </a:lnTo>
                    <a:lnTo>
                      <a:pt x="4147" y="134"/>
                    </a:lnTo>
                    <a:lnTo>
                      <a:pt x="4152" y="133"/>
                    </a:lnTo>
                    <a:lnTo>
                      <a:pt x="4156" y="132"/>
                    </a:lnTo>
                    <a:lnTo>
                      <a:pt x="4161" y="131"/>
                    </a:lnTo>
                    <a:lnTo>
                      <a:pt x="4166" y="130"/>
                    </a:lnTo>
                    <a:lnTo>
                      <a:pt x="4171" y="128"/>
                    </a:lnTo>
                    <a:lnTo>
                      <a:pt x="4176" y="127"/>
                    </a:lnTo>
                    <a:lnTo>
                      <a:pt x="4181" y="126"/>
                    </a:lnTo>
                    <a:lnTo>
                      <a:pt x="4186" y="125"/>
                    </a:lnTo>
                    <a:lnTo>
                      <a:pt x="4191" y="124"/>
                    </a:lnTo>
                    <a:lnTo>
                      <a:pt x="4196" y="123"/>
                    </a:lnTo>
                    <a:lnTo>
                      <a:pt x="4201" y="122"/>
                    </a:lnTo>
                    <a:lnTo>
                      <a:pt x="4205" y="121"/>
                    </a:lnTo>
                    <a:lnTo>
                      <a:pt x="4210" y="120"/>
                    </a:lnTo>
                    <a:lnTo>
                      <a:pt x="4215" y="119"/>
                    </a:lnTo>
                    <a:lnTo>
                      <a:pt x="4220" y="118"/>
                    </a:lnTo>
                    <a:lnTo>
                      <a:pt x="4225" y="117"/>
                    </a:lnTo>
                    <a:lnTo>
                      <a:pt x="4230" y="116"/>
                    </a:lnTo>
                    <a:lnTo>
                      <a:pt x="4235" y="115"/>
                    </a:lnTo>
                    <a:lnTo>
                      <a:pt x="4240" y="114"/>
                    </a:lnTo>
                    <a:lnTo>
                      <a:pt x="4245" y="113"/>
                    </a:lnTo>
                    <a:lnTo>
                      <a:pt x="4250" y="112"/>
                    </a:lnTo>
                    <a:lnTo>
                      <a:pt x="4254" y="111"/>
                    </a:lnTo>
                    <a:lnTo>
                      <a:pt x="4259" y="110"/>
                    </a:lnTo>
                    <a:lnTo>
                      <a:pt x="4264" y="109"/>
                    </a:lnTo>
                    <a:lnTo>
                      <a:pt x="4269" y="108"/>
                    </a:lnTo>
                    <a:lnTo>
                      <a:pt x="4274" y="107"/>
                    </a:lnTo>
                    <a:lnTo>
                      <a:pt x="4279" y="106"/>
                    </a:lnTo>
                    <a:lnTo>
                      <a:pt x="4284" y="105"/>
                    </a:lnTo>
                    <a:lnTo>
                      <a:pt x="4289" y="104"/>
                    </a:lnTo>
                    <a:lnTo>
                      <a:pt x="4294" y="103"/>
                    </a:lnTo>
                    <a:lnTo>
                      <a:pt x="4299" y="102"/>
                    </a:lnTo>
                    <a:lnTo>
                      <a:pt x="4303" y="101"/>
                    </a:lnTo>
                    <a:lnTo>
                      <a:pt x="4308" y="100"/>
                    </a:lnTo>
                    <a:lnTo>
                      <a:pt x="4313" y="99"/>
                    </a:lnTo>
                    <a:lnTo>
                      <a:pt x="4318" y="98"/>
                    </a:lnTo>
                    <a:lnTo>
                      <a:pt x="4323" y="97"/>
                    </a:lnTo>
                    <a:lnTo>
                      <a:pt x="4328" y="96"/>
                    </a:lnTo>
                    <a:lnTo>
                      <a:pt x="4333" y="95"/>
                    </a:lnTo>
                    <a:lnTo>
                      <a:pt x="4338" y="94"/>
                    </a:lnTo>
                    <a:lnTo>
                      <a:pt x="4343" y="94"/>
                    </a:lnTo>
                    <a:lnTo>
                      <a:pt x="4348" y="93"/>
                    </a:lnTo>
                    <a:lnTo>
                      <a:pt x="4352" y="92"/>
                    </a:lnTo>
                    <a:lnTo>
                      <a:pt x="4357" y="91"/>
                    </a:lnTo>
                    <a:lnTo>
                      <a:pt x="4362" y="90"/>
                    </a:lnTo>
                    <a:lnTo>
                      <a:pt x="4367" y="89"/>
                    </a:lnTo>
                    <a:lnTo>
                      <a:pt x="4372" y="88"/>
                    </a:lnTo>
                    <a:lnTo>
                      <a:pt x="4377" y="87"/>
                    </a:lnTo>
                    <a:lnTo>
                      <a:pt x="4382" y="86"/>
                    </a:lnTo>
                    <a:lnTo>
                      <a:pt x="4387" y="85"/>
                    </a:lnTo>
                    <a:lnTo>
                      <a:pt x="4392" y="84"/>
                    </a:lnTo>
                    <a:lnTo>
                      <a:pt x="4397" y="83"/>
                    </a:lnTo>
                    <a:lnTo>
                      <a:pt x="4402" y="82"/>
                    </a:lnTo>
                    <a:lnTo>
                      <a:pt x="4406" y="81"/>
                    </a:lnTo>
                    <a:lnTo>
                      <a:pt x="4411" y="80"/>
                    </a:lnTo>
                    <a:lnTo>
                      <a:pt x="4416" y="79"/>
                    </a:lnTo>
                    <a:lnTo>
                      <a:pt x="4421" y="79"/>
                    </a:lnTo>
                    <a:lnTo>
                      <a:pt x="4426" y="78"/>
                    </a:lnTo>
                    <a:lnTo>
                      <a:pt x="4431" y="77"/>
                    </a:lnTo>
                    <a:lnTo>
                      <a:pt x="4436" y="76"/>
                    </a:lnTo>
                    <a:lnTo>
                      <a:pt x="4441" y="75"/>
                    </a:lnTo>
                    <a:lnTo>
                      <a:pt x="4446" y="74"/>
                    </a:lnTo>
                    <a:lnTo>
                      <a:pt x="4451" y="73"/>
                    </a:lnTo>
                    <a:lnTo>
                      <a:pt x="4455" y="72"/>
                    </a:lnTo>
                    <a:lnTo>
                      <a:pt x="4460" y="71"/>
                    </a:lnTo>
                    <a:lnTo>
                      <a:pt x="4465" y="70"/>
                    </a:lnTo>
                    <a:lnTo>
                      <a:pt x="4470" y="69"/>
                    </a:lnTo>
                    <a:lnTo>
                      <a:pt x="4475" y="69"/>
                    </a:lnTo>
                    <a:lnTo>
                      <a:pt x="4480" y="68"/>
                    </a:lnTo>
                    <a:lnTo>
                      <a:pt x="4485" y="67"/>
                    </a:lnTo>
                    <a:lnTo>
                      <a:pt x="4490" y="66"/>
                    </a:lnTo>
                    <a:lnTo>
                      <a:pt x="4495" y="65"/>
                    </a:lnTo>
                    <a:lnTo>
                      <a:pt x="4500" y="64"/>
                    </a:lnTo>
                    <a:lnTo>
                      <a:pt x="4504" y="63"/>
                    </a:lnTo>
                    <a:lnTo>
                      <a:pt x="4509" y="62"/>
                    </a:lnTo>
                    <a:lnTo>
                      <a:pt x="4514" y="62"/>
                    </a:lnTo>
                    <a:lnTo>
                      <a:pt x="4519" y="61"/>
                    </a:lnTo>
                    <a:lnTo>
                      <a:pt x="4524" y="60"/>
                    </a:lnTo>
                    <a:lnTo>
                      <a:pt x="4529" y="59"/>
                    </a:lnTo>
                    <a:lnTo>
                      <a:pt x="4534" y="58"/>
                    </a:lnTo>
                    <a:lnTo>
                      <a:pt x="4539" y="57"/>
                    </a:lnTo>
                    <a:lnTo>
                      <a:pt x="4544" y="56"/>
                    </a:lnTo>
                    <a:lnTo>
                      <a:pt x="4549" y="55"/>
                    </a:lnTo>
                    <a:lnTo>
                      <a:pt x="4553" y="55"/>
                    </a:lnTo>
                    <a:lnTo>
                      <a:pt x="4558" y="54"/>
                    </a:lnTo>
                    <a:lnTo>
                      <a:pt x="4563" y="53"/>
                    </a:lnTo>
                    <a:lnTo>
                      <a:pt x="4568" y="52"/>
                    </a:lnTo>
                    <a:lnTo>
                      <a:pt x="4573" y="51"/>
                    </a:lnTo>
                    <a:lnTo>
                      <a:pt x="4578" y="50"/>
                    </a:lnTo>
                    <a:lnTo>
                      <a:pt x="4583" y="49"/>
                    </a:lnTo>
                    <a:lnTo>
                      <a:pt x="4588" y="49"/>
                    </a:lnTo>
                    <a:lnTo>
                      <a:pt x="4593" y="48"/>
                    </a:lnTo>
                    <a:lnTo>
                      <a:pt x="4598" y="47"/>
                    </a:lnTo>
                    <a:lnTo>
                      <a:pt x="4602" y="46"/>
                    </a:lnTo>
                    <a:lnTo>
                      <a:pt x="4607" y="45"/>
                    </a:lnTo>
                    <a:lnTo>
                      <a:pt x="4612" y="44"/>
                    </a:lnTo>
                    <a:lnTo>
                      <a:pt x="4617" y="44"/>
                    </a:lnTo>
                    <a:lnTo>
                      <a:pt x="4622" y="43"/>
                    </a:lnTo>
                    <a:lnTo>
                      <a:pt x="4627" y="42"/>
                    </a:lnTo>
                    <a:lnTo>
                      <a:pt x="4632" y="41"/>
                    </a:lnTo>
                    <a:lnTo>
                      <a:pt x="4637" y="40"/>
                    </a:lnTo>
                    <a:lnTo>
                      <a:pt x="4642" y="40"/>
                    </a:lnTo>
                    <a:lnTo>
                      <a:pt x="4647" y="39"/>
                    </a:lnTo>
                    <a:lnTo>
                      <a:pt x="4652" y="38"/>
                    </a:lnTo>
                    <a:lnTo>
                      <a:pt x="4656" y="37"/>
                    </a:lnTo>
                    <a:lnTo>
                      <a:pt x="4661" y="36"/>
                    </a:lnTo>
                    <a:lnTo>
                      <a:pt x="4666" y="35"/>
                    </a:lnTo>
                    <a:lnTo>
                      <a:pt x="4671" y="35"/>
                    </a:lnTo>
                    <a:lnTo>
                      <a:pt x="4676" y="34"/>
                    </a:lnTo>
                    <a:lnTo>
                      <a:pt x="4681" y="33"/>
                    </a:lnTo>
                    <a:lnTo>
                      <a:pt x="4686" y="32"/>
                    </a:lnTo>
                    <a:lnTo>
                      <a:pt x="4691" y="31"/>
                    </a:lnTo>
                    <a:lnTo>
                      <a:pt x="4696" y="31"/>
                    </a:lnTo>
                    <a:lnTo>
                      <a:pt x="4701" y="30"/>
                    </a:lnTo>
                    <a:lnTo>
                      <a:pt x="4705" y="29"/>
                    </a:lnTo>
                    <a:lnTo>
                      <a:pt x="4710" y="28"/>
                    </a:lnTo>
                    <a:lnTo>
                      <a:pt x="4715" y="27"/>
                    </a:lnTo>
                    <a:lnTo>
                      <a:pt x="4720" y="27"/>
                    </a:lnTo>
                    <a:lnTo>
                      <a:pt x="4725" y="26"/>
                    </a:lnTo>
                    <a:lnTo>
                      <a:pt x="4730" y="25"/>
                    </a:lnTo>
                    <a:lnTo>
                      <a:pt x="4735" y="24"/>
                    </a:lnTo>
                    <a:lnTo>
                      <a:pt x="4740" y="24"/>
                    </a:lnTo>
                    <a:lnTo>
                      <a:pt x="4745" y="23"/>
                    </a:lnTo>
                    <a:lnTo>
                      <a:pt x="4750" y="22"/>
                    </a:lnTo>
                    <a:lnTo>
                      <a:pt x="4754" y="21"/>
                    </a:lnTo>
                    <a:lnTo>
                      <a:pt x="4759" y="20"/>
                    </a:lnTo>
                    <a:lnTo>
                      <a:pt x="4764" y="20"/>
                    </a:lnTo>
                    <a:lnTo>
                      <a:pt x="4769" y="19"/>
                    </a:lnTo>
                    <a:lnTo>
                      <a:pt x="4774" y="18"/>
                    </a:lnTo>
                    <a:lnTo>
                      <a:pt x="4779" y="17"/>
                    </a:lnTo>
                    <a:lnTo>
                      <a:pt x="4784" y="17"/>
                    </a:lnTo>
                    <a:lnTo>
                      <a:pt x="4789" y="16"/>
                    </a:lnTo>
                    <a:lnTo>
                      <a:pt x="4794" y="15"/>
                    </a:lnTo>
                    <a:lnTo>
                      <a:pt x="4799" y="14"/>
                    </a:lnTo>
                    <a:lnTo>
                      <a:pt x="4803" y="14"/>
                    </a:lnTo>
                    <a:lnTo>
                      <a:pt x="4808" y="13"/>
                    </a:lnTo>
                    <a:lnTo>
                      <a:pt x="4813" y="12"/>
                    </a:lnTo>
                    <a:lnTo>
                      <a:pt x="4818" y="11"/>
                    </a:lnTo>
                    <a:lnTo>
                      <a:pt x="4823" y="11"/>
                    </a:lnTo>
                    <a:lnTo>
                      <a:pt x="4828" y="10"/>
                    </a:lnTo>
                    <a:lnTo>
                      <a:pt x="4833" y="9"/>
                    </a:lnTo>
                    <a:lnTo>
                      <a:pt x="4838" y="8"/>
                    </a:lnTo>
                    <a:lnTo>
                      <a:pt x="4843" y="8"/>
                    </a:lnTo>
                    <a:lnTo>
                      <a:pt x="4848" y="7"/>
                    </a:lnTo>
                    <a:lnTo>
                      <a:pt x="4852" y="6"/>
                    </a:lnTo>
                    <a:lnTo>
                      <a:pt x="4857" y="5"/>
                    </a:lnTo>
                    <a:lnTo>
                      <a:pt x="4862" y="5"/>
                    </a:lnTo>
                    <a:lnTo>
                      <a:pt x="4867" y="4"/>
                    </a:lnTo>
                    <a:lnTo>
                      <a:pt x="4872" y="3"/>
                    </a:lnTo>
                    <a:lnTo>
                      <a:pt x="4877" y="2"/>
                    </a:lnTo>
                    <a:lnTo>
                      <a:pt x="4882" y="2"/>
                    </a:lnTo>
                    <a:lnTo>
                      <a:pt x="4887" y="1"/>
                    </a:lnTo>
                    <a:lnTo>
                      <a:pt x="4892" y="0"/>
                    </a:lnTo>
                    <a:lnTo>
                      <a:pt x="4897" y="0"/>
                    </a:lnTo>
                  </a:path>
                </a:pathLst>
              </a:cu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7" name="Text Box 136"/>
              <p:cNvSpPr txBox="1">
                <a:spLocks noChangeArrowheads="1"/>
              </p:cNvSpPr>
              <p:nvPr/>
            </p:nvSpPr>
            <p:spPr bwMode="auto">
              <a:xfrm>
                <a:off x="3334" y="2478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sz="160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sz="1600">
                    <a:solidFill>
                      <a:srgbClr val="00800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= 2</a:t>
                </a:r>
              </a:p>
            </p:txBody>
          </p:sp>
        </p:grpSp>
        <p:grpSp>
          <p:nvGrpSpPr>
            <p:cNvPr id="158" name="Group 137"/>
            <p:cNvGrpSpPr>
              <a:grpSpLocks/>
            </p:cNvGrpSpPr>
            <p:nvPr/>
          </p:nvGrpSpPr>
          <p:grpSpPr bwMode="auto">
            <a:xfrm>
              <a:off x="4413250" y="4365639"/>
              <a:ext cx="4479925" cy="1824042"/>
              <a:chOff x="2780" y="2750"/>
              <a:chExt cx="2822" cy="1149"/>
            </a:xfrm>
          </p:grpSpPr>
          <p:sp>
            <p:nvSpPr>
              <p:cNvPr id="159" name="Freeform 138"/>
              <p:cNvSpPr>
                <a:spLocks/>
              </p:cNvSpPr>
              <p:nvPr/>
            </p:nvSpPr>
            <p:spPr bwMode="auto">
              <a:xfrm flipV="1">
                <a:off x="2780" y="2923"/>
                <a:ext cx="2822" cy="976"/>
              </a:xfrm>
              <a:custGeom>
                <a:avLst/>
                <a:gdLst>
                  <a:gd name="T0" fmla="*/ 1 w 4897"/>
                  <a:gd name="T1" fmla="*/ 2 h 1694"/>
                  <a:gd name="T2" fmla="*/ 1 w 4897"/>
                  <a:gd name="T3" fmla="*/ 2 h 1694"/>
                  <a:gd name="T4" fmla="*/ 1 w 4897"/>
                  <a:gd name="T5" fmla="*/ 3 h 1694"/>
                  <a:gd name="T6" fmla="*/ 1 w 4897"/>
                  <a:gd name="T7" fmla="*/ 3 h 1694"/>
                  <a:gd name="T8" fmla="*/ 1 w 4897"/>
                  <a:gd name="T9" fmla="*/ 3 h 1694"/>
                  <a:gd name="T10" fmla="*/ 1 w 4897"/>
                  <a:gd name="T11" fmla="*/ 3 h 1694"/>
                  <a:gd name="T12" fmla="*/ 1 w 4897"/>
                  <a:gd name="T13" fmla="*/ 3 h 1694"/>
                  <a:gd name="T14" fmla="*/ 1 w 4897"/>
                  <a:gd name="T15" fmla="*/ 4 h 1694"/>
                  <a:gd name="T16" fmla="*/ 2 w 4897"/>
                  <a:gd name="T17" fmla="*/ 4 h 1694"/>
                  <a:gd name="T18" fmla="*/ 2 w 4897"/>
                  <a:gd name="T19" fmla="*/ 4 h 1694"/>
                  <a:gd name="T20" fmla="*/ 2 w 4897"/>
                  <a:gd name="T21" fmla="*/ 4 h 1694"/>
                  <a:gd name="T22" fmla="*/ 2 w 4897"/>
                  <a:gd name="T23" fmla="*/ 4 h 1694"/>
                  <a:gd name="T24" fmla="*/ 2 w 4897"/>
                  <a:gd name="T25" fmla="*/ 4 h 1694"/>
                  <a:gd name="T26" fmla="*/ 2 w 4897"/>
                  <a:gd name="T27" fmla="*/ 4 h 1694"/>
                  <a:gd name="T28" fmla="*/ 3 w 4897"/>
                  <a:gd name="T29" fmla="*/ 4 h 1694"/>
                  <a:gd name="T30" fmla="*/ 3 w 4897"/>
                  <a:gd name="T31" fmla="*/ 4 h 1694"/>
                  <a:gd name="T32" fmla="*/ 3 w 4897"/>
                  <a:gd name="T33" fmla="*/ 4 h 1694"/>
                  <a:gd name="T34" fmla="*/ 3 w 4897"/>
                  <a:gd name="T35" fmla="*/ 4 h 1694"/>
                  <a:gd name="T36" fmla="*/ 3 w 4897"/>
                  <a:gd name="T37" fmla="*/ 4 h 1694"/>
                  <a:gd name="T38" fmla="*/ 3 w 4897"/>
                  <a:gd name="T39" fmla="*/ 3 h 1694"/>
                  <a:gd name="T40" fmla="*/ 4 w 4897"/>
                  <a:gd name="T41" fmla="*/ 3 h 1694"/>
                  <a:gd name="T42" fmla="*/ 4 w 4897"/>
                  <a:gd name="T43" fmla="*/ 3 h 1694"/>
                  <a:gd name="T44" fmla="*/ 4 w 4897"/>
                  <a:gd name="T45" fmla="*/ 3 h 1694"/>
                  <a:gd name="T46" fmla="*/ 4 w 4897"/>
                  <a:gd name="T47" fmla="*/ 3 h 1694"/>
                  <a:gd name="T48" fmla="*/ 5 w 4897"/>
                  <a:gd name="T49" fmla="*/ 3 h 1694"/>
                  <a:gd name="T50" fmla="*/ 5 w 4897"/>
                  <a:gd name="T51" fmla="*/ 3 h 1694"/>
                  <a:gd name="T52" fmla="*/ 5 w 4897"/>
                  <a:gd name="T53" fmla="*/ 3 h 1694"/>
                  <a:gd name="T54" fmla="*/ 5 w 4897"/>
                  <a:gd name="T55" fmla="*/ 3 h 1694"/>
                  <a:gd name="T56" fmla="*/ 5 w 4897"/>
                  <a:gd name="T57" fmla="*/ 3 h 1694"/>
                  <a:gd name="T58" fmla="*/ 6 w 4897"/>
                  <a:gd name="T59" fmla="*/ 3 h 1694"/>
                  <a:gd name="T60" fmla="*/ 6 w 4897"/>
                  <a:gd name="T61" fmla="*/ 3 h 1694"/>
                  <a:gd name="T62" fmla="*/ 6 w 4897"/>
                  <a:gd name="T63" fmla="*/ 3 h 1694"/>
                  <a:gd name="T64" fmla="*/ 6 w 4897"/>
                  <a:gd name="T65" fmla="*/ 3 h 1694"/>
                  <a:gd name="T66" fmla="*/ 6 w 4897"/>
                  <a:gd name="T67" fmla="*/ 3 h 1694"/>
                  <a:gd name="T68" fmla="*/ 6 w 4897"/>
                  <a:gd name="T69" fmla="*/ 3 h 1694"/>
                  <a:gd name="T70" fmla="*/ 7 w 4897"/>
                  <a:gd name="T71" fmla="*/ 3 h 1694"/>
                  <a:gd name="T72" fmla="*/ 7 w 4897"/>
                  <a:gd name="T73" fmla="*/ 2 h 1694"/>
                  <a:gd name="T74" fmla="*/ 7 w 4897"/>
                  <a:gd name="T75" fmla="*/ 2 h 1694"/>
                  <a:gd name="T76" fmla="*/ 7 w 4897"/>
                  <a:gd name="T77" fmla="*/ 2 h 1694"/>
                  <a:gd name="T78" fmla="*/ 7 w 4897"/>
                  <a:gd name="T79" fmla="*/ 2 h 1694"/>
                  <a:gd name="T80" fmla="*/ 7 w 4897"/>
                  <a:gd name="T81" fmla="*/ 2 h 1694"/>
                  <a:gd name="T82" fmla="*/ 7 w 4897"/>
                  <a:gd name="T83" fmla="*/ 2 h 1694"/>
                  <a:gd name="T84" fmla="*/ 8 w 4897"/>
                  <a:gd name="T85" fmla="*/ 2 h 1694"/>
                  <a:gd name="T86" fmla="*/ 8 w 4897"/>
                  <a:gd name="T87" fmla="*/ 2 h 1694"/>
                  <a:gd name="T88" fmla="*/ 8 w 4897"/>
                  <a:gd name="T89" fmla="*/ 2 h 1694"/>
                  <a:gd name="T90" fmla="*/ 8 w 4897"/>
                  <a:gd name="T91" fmla="*/ 2 h 1694"/>
                  <a:gd name="T92" fmla="*/ 9 w 4897"/>
                  <a:gd name="T93" fmla="*/ 2 h 1694"/>
                  <a:gd name="T94" fmla="*/ 9 w 4897"/>
                  <a:gd name="T95" fmla="*/ 2 h 1694"/>
                  <a:gd name="T96" fmla="*/ 9 w 4897"/>
                  <a:gd name="T97" fmla="*/ 2 h 1694"/>
                  <a:gd name="T98" fmla="*/ 9 w 4897"/>
                  <a:gd name="T99" fmla="*/ 2 h 1694"/>
                  <a:gd name="T100" fmla="*/ 9 w 4897"/>
                  <a:gd name="T101" fmla="*/ 2 h 1694"/>
                  <a:gd name="T102" fmla="*/ 10 w 4897"/>
                  <a:gd name="T103" fmla="*/ 2 h 1694"/>
                  <a:gd name="T104" fmla="*/ 10 w 4897"/>
                  <a:gd name="T105" fmla="*/ 2 h 1694"/>
                  <a:gd name="T106" fmla="*/ 10 w 4897"/>
                  <a:gd name="T107" fmla="*/ 2 h 1694"/>
                  <a:gd name="T108" fmla="*/ 10 w 4897"/>
                  <a:gd name="T109" fmla="*/ 2 h 1694"/>
                  <a:gd name="T110" fmla="*/ 10 w 4897"/>
                  <a:gd name="T111" fmla="*/ 1 h 1694"/>
                  <a:gd name="T112" fmla="*/ 10 w 4897"/>
                  <a:gd name="T113" fmla="*/ 1 h 1694"/>
                  <a:gd name="T114" fmla="*/ 10 w 4897"/>
                  <a:gd name="T115" fmla="*/ 1 h 1694"/>
                  <a:gd name="T116" fmla="*/ 10 w 4897"/>
                  <a:gd name="T117" fmla="*/ 1 h 1694"/>
                  <a:gd name="T118" fmla="*/ 11 w 4897"/>
                  <a:gd name="T119" fmla="*/ 1 h 1694"/>
                  <a:gd name="T120" fmla="*/ 11 w 4897"/>
                  <a:gd name="T121" fmla="*/ 1 h 1694"/>
                  <a:gd name="T122" fmla="*/ 12 w 4897"/>
                  <a:gd name="T123" fmla="*/ 1 h 16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897"/>
                  <a:gd name="T187" fmla="*/ 0 h 1694"/>
                  <a:gd name="T188" fmla="*/ 4897 w 4897"/>
                  <a:gd name="T189" fmla="*/ 1694 h 16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897" h="1694">
                    <a:moveTo>
                      <a:pt x="0" y="0"/>
                    </a:moveTo>
                    <a:lnTo>
                      <a:pt x="4" y="197"/>
                    </a:lnTo>
                    <a:lnTo>
                      <a:pt x="9" y="278"/>
                    </a:lnTo>
                    <a:lnTo>
                      <a:pt x="14" y="340"/>
                    </a:lnTo>
                    <a:lnTo>
                      <a:pt x="19" y="392"/>
                    </a:lnTo>
                    <a:lnTo>
                      <a:pt x="24" y="437"/>
                    </a:lnTo>
                    <a:lnTo>
                      <a:pt x="29" y="477"/>
                    </a:lnTo>
                    <a:lnTo>
                      <a:pt x="34" y="514"/>
                    </a:lnTo>
                    <a:lnTo>
                      <a:pt x="39" y="548"/>
                    </a:lnTo>
                    <a:lnTo>
                      <a:pt x="44" y="580"/>
                    </a:lnTo>
                    <a:lnTo>
                      <a:pt x="49" y="610"/>
                    </a:lnTo>
                    <a:lnTo>
                      <a:pt x="53" y="638"/>
                    </a:lnTo>
                    <a:lnTo>
                      <a:pt x="58" y="664"/>
                    </a:lnTo>
                    <a:lnTo>
                      <a:pt x="63" y="690"/>
                    </a:lnTo>
                    <a:lnTo>
                      <a:pt x="68" y="714"/>
                    </a:lnTo>
                    <a:lnTo>
                      <a:pt x="73" y="737"/>
                    </a:lnTo>
                    <a:lnTo>
                      <a:pt x="78" y="759"/>
                    </a:lnTo>
                    <a:lnTo>
                      <a:pt x="83" y="781"/>
                    </a:lnTo>
                    <a:lnTo>
                      <a:pt x="88" y="801"/>
                    </a:lnTo>
                    <a:lnTo>
                      <a:pt x="93" y="821"/>
                    </a:lnTo>
                    <a:lnTo>
                      <a:pt x="98" y="841"/>
                    </a:lnTo>
                    <a:lnTo>
                      <a:pt x="102" y="859"/>
                    </a:lnTo>
                    <a:lnTo>
                      <a:pt x="107" y="877"/>
                    </a:lnTo>
                    <a:lnTo>
                      <a:pt x="112" y="895"/>
                    </a:lnTo>
                    <a:lnTo>
                      <a:pt x="117" y="912"/>
                    </a:lnTo>
                    <a:lnTo>
                      <a:pt x="122" y="928"/>
                    </a:lnTo>
                    <a:lnTo>
                      <a:pt x="127" y="944"/>
                    </a:lnTo>
                    <a:lnTo>
                      <a:pt x="132" y="960"/>
                    </a:lnTo>
                    <a:lnTo>
                      <a:pt x="137" y="975"/>
                    </a:lnTo>
                    <a:lnTo>
                      <a:pt x="142" y="990"/>
                    </a:lnTo>
                    <a:lnTo>
                      <a:pt x="147" y="1004"/>
                    </a:lnTo>
                    <a:lnTo>
                      <a:pt x="152" y="1018"/>
                    </a:lnTo>
                    <a:lnTo>
                      <a:pt x="156" y="1032"/>
                    </a:lnTo>
                    <a:lnTo>
                      <a:pt x="161" y="1045"/>
                    </a:lnTo>
                    <a:lnTo>
                      <a:pt x="166" y="1058"/>
                    </a:lnTo>
                    <a:lnTo>
                      <a:pt x="171" y="1071"/>
                    </a:lnTo>
                    <a:lnTo>
                      <a:pt x="176" y="1083"/>
                    </a:lnTo>
                    <a:lnTo>
                      <a:pt x="181" y="1096"/>
                    </a:lnTo>
                    <a:lnTo>
                      <a:pt x="186" y="1108"/>
                    </a:lnTo>
                    <a:lnTo>
                      <a:pt x="191" y="1119"/>
                    </a:lnTo>
                    <a:lnTo>
                      <a:pt x="196" y="1131"/>
                    </a:lnTo>
                    <a:lnTo>
                      <a:pt x="201" y="1142"/>
                    </a:lnTo>
                    <a:lnTo>
                      <a:pt x="205" y="1153"/>
                    </a:lnTo>
                    <a:lnTo>
                      <a:pt x="210" y="1164"/>
                    </a:lnTo>
                    <a:lnTo>
                      <a:pt x="215" y="1174"/>
                    </a:lnTo>
                    <a:lnTo>
                      <a:pt x="220" y="1184"/>
                    </a:lnTo>
                    <a:lnTo>
                      <a:pt x="225" y="1194"/>
                    </a:lnTo>
                    <a:lnTo>
                      <a:pt x="230" y="1204"/>
                    </a:lnTo>
                    <a:lnTo>
                      <a:pt x="235" y="1214"/>
                    </a:lnTo>
                    <a:lnTo>
                      <a:pt x="240" y="1224"/>
                    </a:lnTo>
                    <a:lnTo>
                      <a:pt x="245" y="1233"/>
                    </a:lnTo>
                    <a:lnTo>
                      <a:pt x="250" y="1242"/>
                    </a:lnTo>
                    <a:lnTo>
                      <a:pt x="254" y="1251"/>
                    </a:lnTo>
                    <a:lnTo>
                      <a:pt x="259" y="1260"/>
                    </a:lnTo>
                    <a:lnTo>
                      <a:pt x="264" y="1268"/>
                    </a:lnTo>
                    <a:lnTo>
                      <a:pt x="269" y="1277"/>
                    </a:lnTo>
                    <a:lnTo>
                      <a:pt x="274" y="1285"/>
                    </a:lnTo>
                    <a:lnTo>
                      <a:pt x="279" y="1293"/>
                    </a:lnTo>
                    <a:lnTo>
                      <a:pt x="284" y="1301"/>
                    </a:lnTo>
                    <a:lnTo>
                      <a:pt x="289" y="1309"/>
                    </a:lnTo>
                    <a:lnTo>
                      <a:pt x="294" y="1317"/>
                    </a:lnTo>
                    <a:lnTo>
                      <a:pt x="299" y="1325"/>
                    </a:lnTo>
                    <a:lnTo>
                      <a:pt x="303" y="1332"/>
                    </a:lnTo>
                    <a:lnTo>
                      <a:pt x="308" y="1340"/>
                    </a:lnTo>
                    <a:lnTo>
                      <a:pt x="313" y="1347"/>
                    </a:lnTo>
                    <a:lnTo>
                      <a:pt x="318" y="1354"/>
                    </a:lnTo>
                    <a:lnTo>
                      <a:pt x="323" y="1361"/>
                    </a:lnTo>
                    <a:lnTo>
                      <a:pt x="328" y="1368"/>
                    </a:lnTo>
                    <a:lnTo>
                      <a:pt x="333" y="1374"/>
                    </a:lnTo>
                    <a:lnTo>
                      <a:pt x="338" y="1381"/>
                    </a:lnTo>
                    <a:lnTo>
                      <a:pt x="343" y="1388"/>
                    </a:lnTo>
                    <a:lnTo>
                      <a:pt x="348" y="1394"/>
                    </a:lnTo>
                    <a:lnTo>
                      <a:pt x="352" y="1400"/>
                    </a:lnTo>
                    <a:lnTo>
                      <a:pt x="357" y="1406"/>
                    </a:lnTo>
                    <a:lnTo>
                      <a:pt x="362" y="1412"/>
                    </a:lnTo>
                    <a:lnTo>
                      <a:pt x="367" y="1418"/>
                    </a:lnTo>
                    <a:lnTo>
                      <a:pt x="372" y="1424"/>
                    </a:lnTo>
                    <a:lnTo>
                      <a:pt x="377" y="1430"/>
                    </a:lnTo>
                    <a:lnTo>
                      <a:pt x="382" y="1436"/>
                    </a:lnTo>
                    <a:lnTo>
                      <a:pt x="387" y="1441"/>
                    </a:lnTo>
                    <a:lnTo>
                      <a:pt x="392" y="1447"/>
                    </a:lnTo>
                    <a:lnTo>
                      <a:pt x="397" y="1452"/>
                    </a:lnTo>
                    <a:lnTo>
                      <a:pt x="402" y="1457"/>
                    </a:lnTo>
                    <a:lnTo>
                      <a:pt x="406" y="1463"/>
                    </a:lnTo>
                    <a:lnTo>
                      <a:pt x="411" y="1468"/>
                    </a:lnTo>
                    <a:lnTo>
                      <a:pt x="416" y="1473"/>
                    </a:lnTo>
                    <a:lnTo>
                      <a:pt x="421" y="1478"/>
                    </a:lnTo>
                    <a:lnTo>
                      <a:pt x="426" y="1482"/>
                    </a:lnTo>
                    <a:lnTo>
                      <a:pt x="431" y="1487"/>
                    </a:lnTo>
                    <a:lnTo>
                      <a:pt x="436" y="1492"/>
                    </a:lnTo>
                    <a:lnTo>
                      <a:pt x="441" y="1497"/>
                    </a:lnTo>
                    <a:lnTo>
                      <a:pt x="446" y="1501"/>
                    </a:lnTo>
                    <a:lnTo>
                      <a:pt x="451" y="1506"/>
                    </a:lnTo>
                    <a:lnTo>
                      <a:pt x="455" y="1510"/>
                    </a:lnTo>
                    <a:lnTo>
                      <a:pt x="460" y="1514"/>
                    </a:lnTo>
                    <a:lnTo>
                      <a:pt x="465" y="1518"/>
                    </a:lnTo>
                    <a:lnTo>
                      <a:pt x="470" y="1523"/>
                    </a:lnTo>
                    <a:lnTo>
                      <a:pt x="475" y="1527"/>
                    </a:lnTo>
                    <a:lnTo>
                      <a:pt x="480" y="1531"/>
                    </a:lnTo>
                    <a:lnTo>
                      <a:pt x="485" y="1535"/>
                    </a:lnTo>
                    <a:lnTo>
                      <a:pt x="490" y="1539"/>
                    </a:lnTo>
                    <a:lnTo>
                      <a:pt x="495" y="1542"/>
                    </a:lnTo>
                    <a:lnTo>
                      <a:pt x="500" y="1546"/>
                    </a:lnTo>
                    <a:lnTo>
                      <a:pt x="504" y="1550"/>
                    </a:lnTo>
                    <a:lnTo>
                      <a:pt x="509" y="1553"/>
                    </a:lnTo>
                    <a:lnTo>
                      <a:pt x="514" y="1557"/>
                    </a:lnTo>
                    <a:lnTo>
                      <a:pt x="519" y="1560"/>
                    </a:lnTo>
                    <a:lnTo>
                      <a:pt x="524" y="1564"/>
                    </a:lnTo>
                    <a:lnTo>
                      <a:pt x="529" y="1567"/>
                    </a:lnTo>
                    <a:lnTo>
                      <a:pt x="534" y="1571"/>
                    </a:lnTo>
                    <a:lnTo>
                      <a:pt x="539" y="1574"/>
                    </a:lnTo>
                    <a:lnTo>
                      <a:pt x="544" y="1577"/>
                    </a:lnTo>
                    <a:lnTo>
                      <a:pt x="549" y="1580"/>
                    </a:lnTo>
                    <a:lnTo>
                      <a:pt x="553" y="1583"/>
                    </a:lnTo>
                    <a:lnTo>
                      <a:pt x="558" y="1586"/>
                    </a:lnTo>
                    <a:lnTo>
                      <a:pt x="563" y="1589"/>
                    </a:lnTo>
                    <a:lnTo>
                      <a:pt x="568" y="1592"/>
                    </a:lnTo>
                    <a:lnTo>
                      <a:pt x="573" y="1595"/>
                    </a:lnTo>
                    <a:lnTo>
                      <a:pt x="578" y="1598"/>
                    </a:lnTo>
                    <a:lnTo>
                      <a:pt x="583" y="1600"/>
                    </a:lnTo>
                    <a:lnTo>
                      <a:pt x="588" y="1603"/>
                    </a:lnTo>
                    <a:lnTo>
                      <a:pt x="593" y="1606"/>
                    </a:lnTo>
                    <a:lnTo>
                      <a:pt x="598" y="1608"/>
                    </a:lnTo>
                    <a:lnTo>
                      <a:pt x="602" y="1611"/>
                    </a:lnTo>
                    <a:lnTo>
                      <a:pt x="607" y="1613"/>
                    </a:lnTo>
                    <a:lnTo>
                      <a:pt x="612" y="1616"/>
                    </a:lnTo>
                    <a:lnTo>
                      <a:pt x="617" y="1618"/>
                    </a:lnTo>
                    <a:lnTo>
                      <a:pt x="622" y="1621"/>
                    </a:lnTo>
                    <a:lnTo>
                      <a:pt x="627" y="1623"/>
                    </a:lnTo>
                    <a:lnTo>
                      <a:pt x="632" y="1625"/>
                    </a:lnTo>
                    <a:lnTo>
                      <a:pt x="637" y="1627"/>
                    </a:lnTo>
                    <a:lnTo>
                      <a:pt x="642" y="1630"/>
                    </a:lnTo>
                    <a:lnTo>
                      <a:pt x="647" y="1632"/>
                    </a:lnTo>
                    <a:lnTo>
                      <a:pt x="652" y="1634"/>
                    </a:lnTo>
                    <a:lnTo>
                      <a:pt x="656" y="1636"/>
                    </a:lnTo>
                    <a:lnTo>
                      <a:pt x="661" y="1638"/>
                    </a:lnTo>
                    <a:lnTo>
                      <a:pt x="666" y="1640"/>
                    </a:lnTo>
                    <a:lnTo>
                      <a:pt x="671" y="1642"/>
                    </a:lnTo>
                    <a:lnTo>
                      <a:pt x="676" y="1644"/>
                    </a:lnTo>
                    <a:lnTo>
                      <a:pt x="681" y="1645"/>
                    </a:lnTo>
                    <a:lnTo>
                      <a:pt x="686" y="1647"/>
                    </a:lnTo>
                    <a:lnTo>
                      <a:pt x="691" y="1649"/>
                    </a:lnTo>
                    <a:lnTo>
                      <a:pt x="696" y="1651"/>
                    </a:lnTo>
                    <a:lnTo>
                      <a:pt x="701" y="1652"/>
                    </a:lnTo>
                    <a:lnTo>
                      <a:pt x="705" y="1654"/>
                    </a:lnTo>
                    <a:lnTo>
                      <a:pt x="710" y="1655"/>
                    </a:lnTo>
                    <a:lnTo>
                      <a:pt x="715" y="1657"/>
                    </a:lnTo>
                    <a:lnTo>
                      <a:pt x="720" y="1659"/>
                    </a:lnTo>
                    <a:lnTo>
                      <a:pt x="725" y="1660"/>
                    </a:lnTo>
                    <a:lnTo>
                      <a:pt x="730" y="1661"/>
                    </a:lnTo>
                    <a:lnTo>
                      <a:pt x="735" y="1663"/>
                    </a:lnTo>
                    <a:lnTo>
                      <a:pt x="740" y="1664"/>
                    </a:lnTo>
                    <a:lnTo>
                      <a:pt x="745" y="1666"/>
                    </a:lnTo>
                    <a:lnTo>
                      <a:pt x="750" y="1667"/>
                    </a:lnTo>
                    <a:lnTo>
                      <a:pt x="754" y="1668"/>
                    </a:lnTo>
                    <a:lnTo>
                      <a:pt x="759" y="1669"/>
                    </a:lnTo>
                    <a:lnTo>
                      <a:pt x="764" y="1671"/>
                    </a:lnTo>
                    <a:lnTo>
                      <a:pt x="769" y="1672"/>
                    </a:lnTo>
                    <a:lnTo>
                      <a:pt x="774" y="1673"/>
                    </a:lnTo>
                    <a:lnTo>
                      <a:pt x="779" y="1674"/>
                    </a:lnTo>
                    <a:lnTo>
                      <a:pt x="784" y="1675"/>
                    </a:lnTo>
                    <a:lnTo>
                      <a:pt x="789" y="1676"/>
                    </a:lnTo>
                    <a:lnTo>
                      <a:pt x="794" y="1677"/>
                    </a:lnTo>
                    <a:lnTo>
                      <a:pt x="799" y="1678"/>
                    </a:lnTo>
                    <a:lnTo>
                      <a:pt x="803" y="1679"/>
                    </a:lnTo>
                    <a:lnTo>
                      <a:pt x="808" y="1680"/>
                    </a:lnTo>
                    <a:lnTo>
                      <a:pt x="813" y="1681"/>
                    </a:lnTo>
                    <a:lnTo>
                      <a:pt x="818" y="1682"/>
                    </a:lnTo>
                    <a:lnTo>
                      <a:pt x="823" y="1682"/>
                    </a:lnTo>
                    <a:lnTo>
                      <a:pt x="828" y="1683"/>
                    </a:lnTo>
                    <a:lnTo>
                      <a:pt x="833" y="1684"/>
                    </a:lnTo>
                    <a:lnTo>
                      <a:pt x="838" y="1685"/>
                    </a:lnTo>
                    <a:lnTo>
                      <a:pt x="843" y="1685"/>
                    </a:lnTo>
                    <a:lnTo>
                      <a:pt x="848" y="1686"/>
                    </a:lnTo>
                    <a:lnTo>
                      <a:pt x="852" y="1687"/>
                    </a:lnTo>
                    <a:lnTo>
                      <a:pt x="857" y="1687"/>
                    </a:lnTo>
                    <a:lnTo>
                      <a:pt x="862" y="1688"/>
                    </a:lnTo>
                    <a:lnTo>
                      <a:pt x="867" y="1688"/>
                    </a:lnTo>
                    <a:lnTo>
                      <a:pt x="872" y="1689"/>
                    </a:lnTo>
                    <a:lnTo>
                      <a:pt x="877" y="1689"/>
                    </a:lnTo>
                    <a:lnTo>
                      <a:pt x="882" y="1690"/>
                    </a:lnTo>
                    <a:lnTo>
                      <a:pt x="887" y="1690"/>
                    </a:lnTo>
                    <a:lnTo>
                      <a:pt x="892" y="1691"/>
                    </a:lnTo>
                    <a:lnTo>
                      <a:pt x="897" y="1691"/>
                    </a:lnTo>
                    <a:lnTo>
                      <a:pt x="902" y="1692"/>
                    </a:lnTo>
                    <a:lnTo>
                      <a:pt x="906" y="1692"/>
                    </a:lnTo>
                    <a:lnTo>
                      <a:pt x="911" y="1692"/>
                    </a:lnTo>
                    <a:lnTo>
                      <a:pt x="916" y="1693"/>
                    </a:lnTo>
                    <a:lnTo>
                      <a:pt x="921" y="1693"/>
                    </a:lnTo>
                    <a:lnTo>
                      <a:pt x="926" y="1693"/>
                    </a:lnTo>
                    <a:lnTo>
                      <a:pt x="931" y="1693"/>
                    </a:lnTo>
                    <a:lnTo>
                      <a:pt x="936" y="1694"/>
                    </a:lnTo>
                    <a:lnTo>
                      <a:pt x="941" y="1694"/>
                    </a:lnTo>
                    <a:lnTo>
                      <a:pt x="946" y="1694"/>
                    </a:lnTo>
                    <a:lnTo>
                      <a:pt x="951" y="1694"/>
                    </a:lnTo>
                    <a:lnTo>
                      <a:pt x="955" y="1694"/>
                    </a:lnTo>
                    <a:lnTo>
                      <a:pt x="960" y="1694"/>
                    </a:lnTo>
                    <a:lnTo>
                      <a:pt x="965" y="1694"/>
                    </a:lnTo>
                    <a:lnTo>
                      <a:pt x="970" y="1694"/>
                    </a:lnTo>
                    <a:lnTo>
                      <a:pt x="975" y="1694"/>
                    </a:lnTo>
                    <a:lnTo>
                      <a:pt x="980" y="1694"/>
                    </a:lnTo>
                    <a:lnTo>
                      <a:pt x="985" y="1694"/>
                    </a:lnTo>
                    <a:lnTo>
                      <a:pt x="990" y="1694"/>
                    </a:lnTo>
                    <a:lnTo>
                      <a:pt x="995" y="1694"/>
                    </a:lnTo>
                    <a:lnTo>
                      <a:pt x="1000" y="1694"/>
                    </a:lnTo>
                    <a:lnTo>
                      <a:pt x="1004" y="1694"/>
                    </a:lnTo>
                    <a:lnTo>
                      <a:pt x="1009" y="1694"/>
                    </a:lnTo>
                    <a:lnTo>
                      <a:pt x="1014" y="1694"/>
                    </a:lnTo>
                    <a:lnTo>
                      <a:pt x="1019" y="1694"/>
                    </a:lnTo>
                    <a:lnTo>
                      <a:pt x="1024" y="1694"/>
                    </a:lnTo>
                    <a:lnTo>
                      <a:pt x="1029" y="1693"/>
                    </a:lnTo>
                    <a:lnTo>
                      <a:pt x="1034" y="1693"/>
                    </a:lnTo>
                    <a:lnTo>
                      <a:pt x="1039" y="1693"/>
                    </a:lnTo>
                    <a:lnTo>
                      <a:pt x="1044" y="1693"/>
                    </a:lnTo>
                    <a:lnTo>
                      <a:pt x="1049" y="1692"/>
                    </a:lnTo>
                    <a:lnTo>
                      <a:pt x="1053" y="1692"/>
                    </a:lnTo>
                    <a:lnTo>
                      <a:pt x="1058" y="1692"/>
                    </a:lnTo>
                    <a:lnTo>
                      <a:pt x="1063" y="1692"/>
                    </a:lnTo>
                    <a:lnTo>
                      <a:pt x="1068" y="1691"/>
                    </a:lnTo>
                    <a:lnTo>
                      <a:pt x="1073" y="1691"/>
                    </a:lnTo>
                    <a:lnTo>
                      <a:pt x="1078" y="1690"/>
                    </a:lnTo>
                    <a:lnTo>
                      <a:pt x="1083" y="1690"/>
                    </a:lnTo>
                    <a:lnTo>
                      <a:pt x="1088" y="1690"/>
                    </a:lnTo>
                    <a:lnTo>
                      <a:pt x="1093" y="1689"/>
                    </a:lnTo>
                    <a:lnTo>
                      <a:pt x="1098" y="1689"/>
                    </a:lnTo>
                    <a:lnTo>
                      <a:pt x="1102" y="1688"/>
                    </a:lnTo>
                    <a:lnTo>
                      <a:pt x="1107" y="1688"/>
                    </a:lnTo>
                    <a:lnTo>
                      <a:pt x="1112" y="1687"/>
                    </a:lnTo>
                    <a:lnTo>
                      <a:pt x="1117" y="1687"/>
                    </a:lnTo>
                    <a:lnTo>
                      <a:pt x="1122" y="1686"/>
                    </a:lnTo>
                    <a:lnTo>
                      <a:pt x="1127" y="1686"/>
                    </a:lnTo>
                    <a:lnTo>
                      <a:pt x="1132" y="1685"/>
                    </a:lnTo>
                    <a:lnTo>
                      <a:pt x="1137" y="1685"/>
                    </a:lnTo>
                    <a:lnTo>
                      <a:pt x="1142" y="1684"/>
                    </a:lnTo>
                    <a:lnTo>
                      <a:pt x="1147" y="1683"/>
                    </a:lnTo>
                    <a:lnTo>
                      <a:pt x="1152" y="1683"/>
                    </a:lnTo>
                    <a:lnTo>
                      <a:pt x="1156" y="1682"/>
                    </a:lnTo>
                    <a:lnTo>
                      <a:pt x="1161" y="1682"/>
                    </a:lnTo>
                    <a:lnTo>
                      <a:pt x="1166" y="1681"/>
                    </a:lnTo>
                    <a:lnTo>
                      <a:pt x="1171" y="1680"/>
                    </a:lnTo>
                    <a:lnTo>
                      <a:pt x="1176" y="1680"/>
                    </a:lnTo>
                    <a:lnTo>
                      <a:pt x="1181" y="1679"/>
                    </a:lnTo>
                    <a:lnTo>
                      <a:pt x="1186" y="1678"/>
                    </a:lnTo>
                    <a:lnTo>
                      <a:pt x="1191" y="1677"/>
                    </a:lnTo>
                    <a:lnTo>
                      <a:pt x="1196" y="1677"/>
                    </a:lnTo>
                    <a:lnTo>
                      <a:pt x="1201" y="1676"/>
                    </a:lnTo>
                    <a:lnTo>
                      <a:pt x="1205" y="1675"/>
                    </a:lnTo>
                    <a:lnTo>
                      <a:pt x="1210" y="1674"/>
                    </a:lnTo>
                    <a:lnTo>
                      <a:pt x="1215" y="1674"/>
                    </a:lnTo>
                    <a:lnTo>
                      <a:pt x="1220" y="1673"/>
                    </a:lnTo>
                    <a:lnTo>
                      <a:pt x="1225" y="1672"/>
                    </a:lnTo>
                    <a:lnTo>
                      <a:pt x="1230" y="1671"/>
                    </a:lnTo>
                    <a:lnTo>
                      <a:pt x="1235" y="1670"/>
                    </a:lnTo>
                    <a:lnTo>
                      <a:pt x="1240" y="1669"/>
                    </a:lnTo>
                    <a:lnTo>
                      <a:pt x="1245" y="1668"/>
                    </a:lnTo>
                    <a:lnTo>
                      <a:pt x="1250" y="1668"/>
                    </a:lnTo>
                    <a:lnTo>
                      <a:pt x="1254" y="1667"/>
                    </a:lnTo>
                    <a:lnTo>
                      <a:pt x="1259" y="1666"/>
                    </a:lnTo>
                    <a:lnTo>
                      <a:pt x="1264" y="1665"/>
                    </a:lnTo>
                    <a:lnTo>
                      <a:pt x="1269" y="1664"/>
                    </a:lnTo>
                    <a:lnTo>
                      <a:pt x="1274" y="1663"/>
                    </a:lnTo>
                    <a:lnTo>
                      <a:pt x="1279" y="1662"/>
                    </a:lnTo>
                    <a:lnTo>
                      <a:pt x="1284" y="1661"/>
                    </a:lnTo>
                    <a:lnTo>
                      <a:pt x="1289" y="1660"/>
                    </a:lnTo>
                    <a:lnTo>
                      <a:pt x="1294" y="1659"/>
                    </a:lnTo>
                    <a:lnTo>
                      <a:pt x="1299" y="1658"/>
                    </a:lnTo>
                    <a:lnTo>
                      <a:pt x="1303" y="1657"/>
                    </a:lnTo>
                    <a:lnTo>
                      <a:pt x="1308" y="1656"/>
                    </a:lnTo>
                    <a:lnTo>
                      <a:pt x="1313" y="1655"/>
                    </a:lnTo>
                    <a:lnTo>
                      <a:pt x="1318" y="1654"/>
                    </a:lnTo>
                    <a:lnTo>
                      <a:pt x="1323" y="1653"/>
                    </a:lnTo>
                    <a:lnTo>
                      <a:pt x="1328" y="1652"/>
                    </a:lnTo>
                    <a:lnTo>
                      <a:pt x="1333" y="1651"/>
                    </a:lnTo>
                    <a:lnTo>
                      <a:pt x="1338" y="1649"/>
                    </a:lnTo>
                    <a:lnTo>
                      <a:pt x="1343" y="1648"/>
                    </a:lnTo>
                    <a:lnTo>
                      <a:pt x="1348" y="1647"/>
                    </a:lnTo>
                    <a:lnTo>
                      <a:pt x="1352" y="1646"/>
                    </a:lnTo>
                    <a:lnTo>
                      <a:pt x="1357" y="1645"/>
                    </a:lnTo>
                    <a:lnTo>
                      <a:pt x="1362" y="1644"/>
                    </a:lnTo>
                    <a:lnTo>
                      <a:pt x="1367" y="1643"/>
                    </a:lnTo>
                    <a:lnTo>
                      <a:pt x="1372" y="1641"/>
                    </a:lnTo>
                    <a:lnTo>
                      <a:pt x="1377" y="1640"/>
                    </a:lnTo>
                    <a:lnTo>
                      <a:pt x="1382" y="1639"/>
                    </a:lnTo>
                    <a:lnTo>
                      <a:pt x="1387" y="1638"/>
                    </a:lnTo>
                    <a:lnTo>
                      <a:pt x="1392" y="1637"/>
                    </a:lnTo>
                    <a:lnTo>
                      <a:pt x="1397" y="1636"/>
                    </a:lnTo>
                    <a:lnTo>
                      <a:pt x="1402" y="1634"/>
                    </a:lnTo>
                    <a:lnTo>
                      <a:pt x="1406" y="1633"/>
                    </a:lnTo>
                    <a:lnTo>
                      <a:pt x="1411" y="1632"/>
                    </a:lnTo>
                    <a:lnTo>
                      <a:pt x="1416" y="1631"/>
                    </a:lnTo>
                    <a:lnTo>
                      <a:pt x="1421" y="1629"/>
                    </a:lnTo>
                    <a:lnTo>
                      <a:pt x="1426" y="1628"/>
                    </a:lnTo>
                    <a:lnTo>
                      <a:pt x="1431" y="1627"/>
                    </a:lnTo>
                    <a:lnTo>
                      <a:pt x="1436" y="1625"/>
                    </a:lnTo>
                    <a:lnTo>
                      <a:pt x="1441" y="1624"/>
                    </a:lnTo>
                    <a:lnTo>
                      <a:pt x="1446" y="1623"/>
                    </a:lnTo>
                    <a:lnTo>
                      <a:pt x="1451" y="1622"/>
                    </a:lnTo>
                    <a:lnTo>
                      <a:pt x="1455" y="1620"/>
                    </a:lnTo>
                    <a:lnTo>
                      <a:pt x="1460" y="1619"/>
                    </a:lnTo>
                    <a:lnTo>
                      <a:pt x="1465" y="1618"/>
                    </a:lnTo>
                    <a:lnTo>
                      <a:pt x="1470" y="1616"/>
                    </a:lnTo>
                    <a:lnTo>
                      <a:pt x="1475" y="1615"/>
                    </a:lnTo>
                    <a:lnTo>
                      <a:pt x="1480" y="1614"/>
                    </a:lnTo>
                    <a:lnTo>
                      <a:pt x="1485" y="1612"/>
                    </a:lnTo>
                    <a:lnTo>
                      <a:pt x="1490" y="1611"/>
                    </a:lnTo>
                    <a:lnTo>
                      <a:pt x="1495" y="1609"/>
                    </a:lnTo>
                    <a:lnTo>
                      <a:pt x="1500" y="1608"/>
                    </a:lnTo>
                    <a:lnTo>
                      <a:pt x="1504" y="1607"/>
                    </a:lnTo>
                    <a:lnTo>
                      <a:pt x="1509" y="1605"/>
                    </a:lnTo>
                    <a:lnTo>
                      <a:pt x="1514" y="1604"/>
                    </a:lnTo>
                    <a:lnTo>
                      <a:pt x="1519" y="1602"/>
                    </a:lnTo>
                    <a:lnTo>
                      <a:pt x="1524" y="1601"/>
                    </a:lnTo>
                    <a:lnTo>
                      <a:pt x="1529" y="1600"/>
                    </a:lnTo>
                    <a:lnTo>
                      <a:pt x="1534" y="1598"/>
                    </a:lnTo>
                    <a:lnTo>
                      <a:pt x="1539" y="1597"/>
                    </a:lnTo>
                    <a:lnTo>
                      <a:pt x="1544" y="1595"/>
                    </a:lnTo>
                    <a:lnTo>
                      <a:pt x="1549" y="1594"/>
                    </a:lnTo>
                    <a:lnTo>
                      <a:pt x="1553" y="1592"/>
                    </a:lnTo>
                    <a:lnTo>
                      <a:pt x="1558" y="1591"/>
                    </a:lnTo>
                    <a:lnTo>
                      <a:pt x="1563" y="1589"/>
                    </a:lnTo>
                    <a:lnTo>
                      <a:pt x="1568" y="1588"/>
                    </a:lnTo>
                    <a:lnTo>
                      <a:pt x="1573" y="1586"/>
                    </a:lnTo>
                    <a:lnTo>
                      <a:pt x="1578" y="1585"/>
                    </a:lnTo>
                    <a:lnTo>
                      <a:pt x="1583" y="1583"/>
                    </a:lnTo>
                    <a:lnTo>
                      <a:pt x="1588" y="1582"/>
                    </a:lnTo>
                    <a:lnTo>
                      <a:pt x="1593" y="1580"/>
                    </a:lnTo>
                    <a:lnTo>
                      <a:pt x="1598" y="1579"/>
                    </a:lnTo>
                    <a:lnTo>
                      <a:pt x="1602" y="1577"/>
                    </a:lnTo>
                    <a:lnTo>
                      <a:pt x="1607" y="1576"/>
                    </a:lnTo>
                    <a:lnTo>
                      <a:pt x="1612" y="1574"/>
                    </a:lnTo>
                    <a:lnTo>
                      <a:pt x="1617" y="1573"/>
                    </a:lnTo>
                    <a:lnTo>
                      <a:pt x="1622" y="1571"/>
                    </a:lnTo>
                    <a:lnTo>
                      <a:pt x="1627" y="1570"/>
                    </a:lnTo>
                    <a:lnTo>
                      <a:pt x="1632" y="1568"/>
                    </a:lnTo>
                    <a:lnTo>
                      <a:pt x="1637" y="1566"/>
                    </a:lnTo>
                    <a:lnTo>
                      <a:pt x="1642" y="1565"/>
                    </a:lnTo>
                    <a:lnTo>
                      <a:pt x="1647" y="1563"/>
                    </a:lnTo>
                    <a:lnTo>
                      <a:pt x="1652" y="1562"/>
                    </a:lnTo>
                    <a:lnTo>
                      <a:pt x="1656" y="1560"/>
                    </a:lnTo>
                    <a:lnTo>
                      <a:pt x="1661" y="1559"/>
                    </a:lnTo>
                    <a:lnTo>
                      <a:pt x="1666" y="1557"/>
                    </a:lnTo>
                    <a:lnTo>
                      <a:pt x="1671" y="1555"/>
                    </a:lnTo>
                    <a:lnTo>
                      <a:pt x="1676" y="1554"/>
                    </a:lnTo>
                    <a:lnTo>
                      <a:pt x="1681" y="1552"/>
                    </a:lnTo>
                    <a:lnTo>
                      <a:pt x="1686" y="1550"/>
                    </a:lnTo>
                    <a:lnTo>
                      <a:pt x="1691" y="1549"/>
                    </a:lnTo>
                    <a:lnTo>
                      <a:pt x="1696" y="1547"/>
                    </a:lnTo>
                    <a:lnTo>
                      <a:pt x="1701" y="1546"/>
                    </a:lnTo>
                    <a:lnTo>
                      <a:pt x="1705" y="1544"/>
                    </a:lnTo>
                    <a:lnTo>
                      <a:pt x="1710" y="1542"/>
                    </a:lnTo>
                    <a:lnTo>
                      <a:pt x="1715" y="1541"/>
                    </a:lnTo>
                    <a:lnTo>
                      <a:pt x="1720" y="1539"/>
                    </a:lnTo>
                    <a:lnTo>
                      <a:pt x="1725" y="1537"/>
                    </a:lnTo>
                    <a:lnTo>
                      <a:pt x="1730" y="1536"/>
                    </a:lnTo>
                    <a:lnTo>
                      <a:pt x="1735" y="1534"/>
                    </a:lnTo>
                    <a:lnTo>
                      <a:pt x="1740" y="1532"/>
                    </a:lnTo>
                    <a:lnTo>
                      <a:pt x="1745" y="1531"/>
                    </a:lnTo>
                    <a:lnTo>
                      <a:pt x="1750" y="1529"/>
                    </a:lnTo>
                    <a:lnTo>
                      <a:pt x="1754" y="1527"/>
                    </a:lnTo>
                    <a:lnTo>
                      <a:pt x="1759" y="1526"/>
                    </a:lnTo>
                    <a:lnTo>
                      <a:pt x="1764" y="1524"/>
                    </a:lnTo>
                    <a:lnTo>
                      <a:pt x="1769" y="1522"/>
                    </a:lnTo>
                    <a:lnTo>
                      <a:pt x="1774" y="1521"/>
                    </a:lnTo>
                    <a:lnTo>
                      <a:pt x="1779" y="1519"/>
                    </a:lnTo>
                    <a:lnTo>
                      <a:pt x="1784" y="1517"/>
                    </a:lnTo>
                    <a:lnTo>
                      <a:pt x="1789" y="1515"/>
                    </a:lnTo>
                    <a:lnTo>
                      <a:pt x="1794" y="1514"/>
                    </a:lnTo>
                    <a:lnTo>
                      <a:pt x="1799" y="1512"/>
                    </a:lnTo>
                    <a:lnTo>
                      <a:pt x="1803" y="1510"/>
                    </a:lnTo>
                    <a:lnTo>
                      <a:pt x="1808" y="1509"/>
                    </a:lnTo>
                    <a:lnTo>
                      <a:pt x="1813" y="1507"/>
                    </a:lnTo>
                    <a:lnTo>
                      <a:pt x="1818" y="1505"/>
                    </a:lnTo>
                    <a:lnTo>
                      <a:pt x="1823" y="1503"/>
                    </a:lnTo>
                    <a:lnTo>
                      <a:pt x="1828" y="1502"/>
                    </a:lnTo>
                    <a:lnTo>
                      <a:pt x="1833" y="1500"/>
                    </a:lnTo>
                    <a:lnTo>
                      <a:pt x="1838" y="1498"/>
                    </a:lnTo>
                    <a:lnTo>
                      <a:pt x="1843" y="1496"/>
                    </a:lnTo>
                    <a:lnTo>
                      <a:pt x="1848" y="1495"/>
                    </a:lnTo>
                    <a:lnTo>
                      <a:pt x="1852" y="1493"/>
                    </a:lnTo>
                    <a:lnTo>
                      <a:pt x="1857" y="1491"/>
                    </a:lnTo>
                    <a:lnTo>
                      <a:pt x="1862" y="1489"/>
                    </a:lnTo>
                    <a:lnTo>
                      <a:pt x="1867" y="1488"/>
                    </a:lnTo>
                    <a:lnTo>
                      <a:pt x="1872" y="1486"/>
                    </a:lnTo>
                    <a:lnTo>
                      <a:pt x="1877" y="1484"/>
                    </a:lnTo>
                    <a:lnTo>
                      <a:pt x="1882" y="1482"/>
                    </a:lnTo>
                    <a:lnTo>
                      <a:pt x="1887" y="1480"/>
                    </a:lnTo>
                    <a:lnTo>
                      <a:pt x="1892" y="1479"/>
                    </a:lnTo>
                    <a:lnTo>
                      <a:pt x="1897" y="1477"/>
                    </a:lnTo>
                    <a:lnTo>
                      <a:pt x="1902" y="1475"/>
                    </a:lnTo>
                    <a:lnTo>
                      <a:pt x="1906" y="1473"/>
                    </a:lnTo>
                    <a:lnTo>
                      <a:pt x="1911" y="1472"/>
                    </a:lnTo>
                    <a:lnTo>
                      <a:pt x="1916" y="1470"/>
                    </a:lnTo>
                    <a:lnTo>
                      <a:pt x="1921" y="1468"/>
                    </a:lnTo>
                    <a:lnTo>
                      <a:pt x="1926" y="1466"/>
                    </a:lnTo>
                    <a:lnTo>
                      <a:pt x="1931" y="1464"/>
                    </a:lnTo>
                    <a:lnTo>
                      <a:pt x="1936" y="1463"/>
                    </a:lnTo>
                    <a:lnTo>
                      <a:pt x="1941" y="1461"/>
                    </a:lnTo>
                    <a:lnTo>
                      <a:pt x="1946" y="1459"/>
                    </a:lnTo>
                    <a:lnTo>
                      <a:pt x="1951" y="1457"/>
                    </a:lnTo>
                    <a:lnTo>
                      <a:pt x="1955" y="1455"/>
                    </a:lnTo>
                    <a:lnTo>
                      <a:pt x="1960" y="1454"/>
                    </a:lnTo>
                    <a:lnTo>
                      <a:pt x="1965" y="1452"/>
                    </a:lnTo>
                    <a:lnTo>
                      <a:pt x="1970" y="1450"/>
                    </a:lnTo>
                    <a:lnTo>
                      <a:pt x="1975" y="1448"/>
                    </a:lnTo>
                    <a:lnTo>
                      <a:pt x="1980" y="1446"/>
                    </a:lnTo>
                    <a:lnTo>
                      <a:pt x="1985" y="1444"/>
                    </a:lnTo>
                    <a:lnTo>
                      <a:pt x="1990" y="1443"/>
                    </a:lnTo>
                    <a:lnTo>
                      <a:pt x="1995" y="1441"/>
                    </a:lnTo>
                    <a:lnTo>
                      <a:pt x="2000" y="1439"/>
                    </a:lnTo>
                    <a:lnTo>
                      <a:pt x="2004" y="1437"/>
                    </a:lnTo>
                    <a:lnTo>
                      <a:pt x="2009" y="1435"/>
                    </a:lnTo>
                    <a:lnTo>
                      <a:pt x="2014" y="1433"/>
                    </a:lnTo>
                    <a:lnTo>
                      <a:pt x="2019" y="1432"/>
                    </a:lnTo>
                    <a:lnTo>
                      <a:pt x="2024" y="1430"/>
                    </a:lnTo>
                    <a:lnTo>
                      <a:pt x="2029" y="1428"/>
                    </a:lnTo>
                    <a:lnTo>
                      <a:pt x="2034" y="1426"/>
                    </a:lnTo>
                    <a:lnTo>
                      <a:pt x="2039" y="1424"/>
                    </a:lnTo>
                    <a:lnTo>
                      <a:pt x="2044" y="1422"/>
                    </a:lnTo>
                    <a:lnTo>
                      <a:pt x="2049" y="1420"/>
                    </a:lnTo>
                    <a:lnTo>
                      <a:pt x="2053" y="1419"/>
                    </a:lnTo>
                    <a:lnTo>
                      <a:pt x="2058" y="1417"/>
                    </a:lnTo>
                    <a:lnTo>
                      <a:pt x="2063" y="1415"/>
                    </a:lnTo>
                    <a:lnTo>
                      <a:pt x="2068" y="1413"/>
                    </a:lnTo>
                    <a:lnTo>
                      <a:pt x="2073" y="1411"/>
                    </a:lnTo>
                    <a:lnTo>
                      <a:pt x="2078" y="1409"/>
                    </a:lnTo>
                    <a:lnTo>
                      <a:pt x="2083" y="1407"/>
                    </a:lnTo>
                    <a:lnTo>
                      <a:pt x="2088" y="1406"/>
                    </a:lnTo>
                    <a:lnTo>
                      <a:pt x="2093" y="1404"/>
                    </a:lnTo>
                    <a:lnTo>
                      <a:pt x="2098" y="1402"/>
                    </a:lnTo>
                    <a:lnTo>
                      <a:pt x="2102" y="1400"/>
                    </a:lnTo>
                    <a:lnTo>
                      <a:pt x="2107" y="1398"/>
                    </a:lnTo>
                    <a:lnTo>
                      <a:pt x="2112" y="1396"/>
                    </a:lnTo>
                    <a:lnTo>
                      <a:pt x="2117" y="1394"/>
                    </a:lnTo>
                    <a:lnTo>
                      <a:pt x="2122" y="1393"/>
                    </a:lnTo>
                    <a:lnTo>
                      <a:pt x="2127" y="1391"/>
                    </a:lnTo>
                    <a:lnTo>
                      <a:pt x="2132" y="1389"/>
                    </a:lnTo>
                    <a:lnTo>
                      <a:pt x="2137" y="1387"/>
                    </a:lnTo>
                    <a:lnTo>
                      <a:pt x="2142" y="1385"/>
                    </a:lnTo>
                    <a:lnTo>
                      <a:pt x="2147" y="1383"/>
                    </a:lnTo>
                    <a:lnTo>
                      <a:pt x="2152" y="1381"/>
                    </a:lnTo>
                    <a:lnTo>
                      <a:pt x="2156" y="1379"/>
                    </a:lnTo>
                    <a:lnTo>
                      <a:pt x="2161" y="1378"/>
                    </a:lnTo>
                    <a:lnTo>
                      <a:pt x="2166" y="1376"/>
                    </a:lnTo>
                    <a:lnTo>
                      <a:pt x="2171" y="1374"/>
                    </a:lnTo>
                    <a:lnTo>
                      <a:pt x="2176" y="1372"/>
                    </a:lnTo>
                    <a:lnTo>
                      <a:pt x="2181" y="1370"/>
                    </a:lnTo>
                    <a:lnTo>
                      <a:pt x="2186" y="1368"/>
                    </a:lnTo>
                    <a:lnTo>
                      <a:pt x="2191" y="1366"/>
                    </a:lnTo>
                    <a:lnTo>
                      <a:pt x="2196" y="1364"/>
                    </a:lnTo>
                    <a:lnTo>
                      <a:pt x="2201" y="1362"/>
                    </a:lnTo>
                    <a:lnTo>
                      <a:pt x="2205" y="1361"/>
                    </a:lnTo>
                    <a:lnTo>
                      <a:pt x="2210" y="1359"/>
                    </a:lnTo>
                    <a:lnTo>
                      <a:pt x="2215" y="1357"/>
                    </a:lnTo>
                    <a:lnTo>
                      <a:pt x="2220" y="1355"/>
                    </a:lnTo>
                    <a:lnTo>
                      <a:pt x="2225" y="1353"/>
                    </a:lnTo>
                    <a:lnTo>
                      <a:pt x="2230" y="1351"/>
                    </a:lnTo>
                    <a:lnTo>
                      <a:pt x="2235" y="1349"/>
                    </a:lnTo>
                    <a:lnTo>
                      <a:pt x="2240" y="1347"/>
                    </a:lnTo>
                    <a:lnTo>
                      <a:pt x="2245" y="1345"/>
                    </a:lnTo>
                    <a:lnTo>
                      <a:pt x="2250" y="1344"/>
                    </a:lnTo>
                    <a:lnTo>
                      <a:pt x="2254" y="1342"/>
                    </a:lnTo>
                    <a:lnTo>
                      <a:pt x="2259" y="1340"/>
                    </a:lnTo>
                    <a:lnTo>
                      <a:pt x="2264" y="1338"/>
                    </a:lnTo>
                    <a:lnTo>
                      <a:pt x="2269" y="1336"/>
                    </a:lnTo>
                    <a:lnTo>
                      <a:pt x="2274" y="1334"/>
                    </a:lnTo>
                    <a:lnTo>
                      <a:pt x="2279" y="1332"/>
                    </a:lnTo>
                    <a:lnTo>
                      <a:pt x="2284" y="1330"/>
                    </a:lnTo>
                    <a:lnTo>
                      <a:pt x="2289" y="1328"/>
                    </a:lnTo>
                    <a:lnTo>
                      <a:pt x="2294" y="1326"/>
                    </a:lnTo>
                    <a:lnTo>
                      <a:pt x="2299" y="1325"/>
                    </a:lnTo>
                    <a:lnTo>
                      <a:pt x="2303" y="1323"/>
                    </a:lnTo>
                    <a:lnTo>
                      <a:pt x="2308" y="1321"/>
                    </a:lnTo>
                    <a:lnTo>
                      <a:pt x="2313" y="1319"/>
                    </a:lnTo>
                    <a:lnTo>
                      <a:pt x="2318" y="1317"/>
                    </a:lnTo>
                    <a:lnTo>
                      <a:pt x="2323" y="1315"/>
                    </a:lnTo>
                    <a:lnTo>
                      <a:pt x="2328" y="1313"/>
                    </a:lnTo>
                    <a:lnTo>
                      <a:pt x="2333" y="1311"/>
                    </a:lnTo>
                    <a:lnTo>
                      <a:pt x="2338" y="1309"/>
                    </a:lnTo>
                    <a:lnTo>
                      <a:pt x="2343" y="1307"/>
                    </a:lnTo>
                    <a:lnTo>
                      <a:pt x="2348" y="1306"/>
                    </a:lnTo>
                    <a:lnTo>
                      <a:pt x="2352" y="1304"/>
                    </a:lnTo>
                    <a:lnTo>
                      <a:pt x="2357" y="1302"/>
                    </a:lnTo>
                    <a:lnTo>
                      <a:pt x="2362" y="1300"/>
                    </a:lnTo>
                    <a:lnTo>
                      <a:pt x="2367" y="1298"/>
                    </a:lnTo>
                    <a:lnTo>
                      <a:pt x="2372" y="1296"/>
                    </a:lnTo>
                    <a:lnTo>
                      <a:pt x="2377" y="1294"/>
                    </a:lnTo>
                    <a:lnTo>
                      <a:pt x="2382" y="1292"/>
                    </a:lnTo>
                    <a:lnTo>
                      <a:pt x="2387" y="1290"/>
                    </a:lnTo>
                    <a:lnTo>
                      <a:pt x="2392" y="1288"/>
                    </a:lnTo>
                    <a:lnTo>
                      <a:pt x="2397" y="1287"/>
                    </a:lnTo>
                    <a:lnTo>
                      <a:pt x="2402" y="1285"/>
                    </a:lnTo>
                    <a:lnTo>
                      <a:pt x="2406" y="1283"/>
                    </a:lnTo>
                    <a:lnTo>
                      <a:pt x="2411" y="1281"/>
                    </a:lnTo>
                    <a:lnTo>
                      <a:pt x="2416" y="1279"/>
                    </a:lnTo>
                    <a:lnTo>
                      <a:pt x="2421" y="1277"/>
                    </a:lnTo>
                    <a:lnTo>
                      <a:pt x="2426" y="1275"/>
                    </a:lnTo>
                    <a:lnTo>
                      <a:pt x="2431" y="1273"/>
                    </a:lnTo>
                    <a:lnTo>
                      <a:pt x="2436" y="1271"/>
                    </a:lnTo>
                    <a:lnTo>
                      <a:pt x="2441" y="1269"/>
                    </a:lnTo>
                    <a:lnTo>
                      <a:pt x="2446" y="1268"/>
                    </a:lnTo>
                    <a:lnTo>
                      <a:pt x="2451" y="1266"/>
                    </a:lnTo>
                    <a:lnTo>
                      <a:pt x="2455" y="1264"/>
                    </a:lnTo>
                    <a:lnTo>
                      <a:pt x="2460" y="1262"/>
                    </a:lnTo>
                    <a:lnTo>
                      <a:pt x="2465" y="1260"/>
                    </a:lnTo>
                    <a:lnTo>
                      <a:pt x="2470" y="1258"/>
                    </a:lnTo>
                    <a:lnTo>
                      <a:pt x="2475" y="1256"/>
                    </a:lnTo>
                    <a:lnTo>
                      <a:pt x="2480" y="1254"/>
                    </a:lnTo>
                    <a:lnTo>
                      <a:pt x="2485" y="1252"/>
                    </a:lnTo>
                    <a:lnTo>
                      <a:pt x="2490" y="1251"/>
                    </a:lnTo>
                    <a:lnTo>
                      <a:pt x="2495" y="1249"/>
                    </a:lnTo>
                    <a:lnTo>
                      <a:pt x="2500" y="1247"/>
                    </a:lnTo>
                    <a:lnTo>
                      <a:pt x="2504" y="1245"/>
                    </a:lnTo>
                    <a:lnTo>
                      <a:pt x="2509" y="1243"/>
                    </a:lnTo>
                    <a:lnTo>
                      <a:pt x="2514" y="1241"/>
                    </a:lnTo>
                    <a:lnTo>
                      <a:pt x="2519" y="1239"/>
                    </a:lnTo>
                    <a:lnTo>
                      <a:pt x="2524" y="1237"/>
                    </a:lnTo>
                    <a:lnTo>
                      <a:pt x="2529" y="1235"/>
                    </a:lnTo>
                    <a:lnTo>
                      <a:pt x="2534" y="1233"/>
                    </a:lnTo>
                    <a:lnTo>
                      <a:pt x="2539" y="1232"/>
                    </a:lnTo>
                    <a:lnTo>
                      <a:pt x="2544" y="1230"/>
                    </a:lnTo>
                    <a:lnTo>
                      <a:pt x="2549" y="1228"/>
                    </a:lnTo>
                    <a:lnTo>
                      <a:pt x="2553" y="1226"/>
                    </a:lnTo>
                    <a:lnTo>
                      <a:pt x="2558" y="1224"/>
                    </a:lnTo>
                    <a:lnTo>
                      <a:pt x="2563" y="1222"/>
                    </a:lnTo>
                    <a:lnTo>
                      <a:pt x="2568" y="1220"/>
                    </a:lnTo>
                    <a:lnTo>
                      <a:pt x="2573" y="1218"/>
                    </a:lnTo>
                    <a:lnTo>
                      <a:pt x="2578" y="1216"/>
                    </a:lnTo>
                    <a:lnTo>
                      <a:pt x="2583" y="1215"/>
                    </a:lnTo>
                    <a:lnTo>
                      <a:pt x="2588" y="1213"/>
                    </a:lnTo>
                    <a:lnTo>
                      <a:pt x="2593" y="1211"/>
                    </a:lnTo>
                    <a:lnTo>
                      <a:pt x="2598" y="1209"/>
                    </a:lnTo>
                    <a:lnTo>
                      <a:pt x="2602" y="1207"/>
                    </a:lnTo>
                    <a:lnTo>
                      <a:pt x="2607" y="1205"/>
                    </a:lnTo>
                    <a:lnTo>
                      <a:pt x="2612" y="1203"/>
                    </a:lnTo>
                    <a:lnTo>
                      <a:pt x="2617" y="1201"/>
                    </a:lnTo>
                    <a:lnTo>
                      <a:pt x="2622" y="1200"/>
                    </a:lnTo>
                    <a:lnTo>
                      <a:pt x="2627" y="1198"/>
                    </a:lnTo>
                    <a:lnTo>
                      <a:pt x="2632" y="1196"/>
                    </a:lnTo>
                    <a:lnTo>
                      <a:pt x="2637" y="1194"/>
                    </a:lnTo>
                    <a:lnTo>
                      <a:pt x="2642" y="1192"/>
                    </a:lnTo>
                    <a:lnTo>
                      <a:pt x="2647" y="1190"/>
                    </a:lnTo>
                    <a:lnTo>
                      <a:pt x="2652" y="1188"/>
                    </a:lnTo>
                    <a:lnTo>
                      <a:pt x="2656" y="1186"/>
                    </a:lnTo>
                    <a:lnTo>
                      <a:pt x="2661" y="1185"/>
                    </a:lnTo>
                    <a:lnTo>
                      <a:pt x="2666" y="1183"/>
                    </a:lnTo>
                    <a:lnTo>
                      <a:pt x="2671" y="1181"/>
                    </a:lnTo>
                    <a:lnTo>
                      <a:pt x="2676" y="1179"/>
                    </a:lnTo>
                    <a:lnTo>
                      <a:pt x="2681" y="1177"/>
                    </a:lnTo>
                    <a:lnTo>
                      <a:pt x="2686" y="1175"/>
                    </a:lnTo>
                    <a:lnTo>
                      <a:pt x="2691" y="1173"/>
                    </a:lnTo>
                    <a:lnTo>
                      <a:pt x="2696" y="1172"/>
                    </a:lnTo>
                    <a:lnTo>
                      <a:pt x="2701" y="1170"/>
                    </a:lnTo>
                    <a:lnTo>
                      <a:pt x="2705" y="1168"/>
                    </a:lnTo>
                    <a:lnTo>
                      <a:pt x="2710" y="1166"/>
                    </a:lnTo>
                    <a:lnTo>
                      <a:pt x="2715" y="1164"/>
                    </a:lnTo>
                    <a:lnTo>
                      <a:pt x="2720" y="1162"/>
                    </a:lnTo>
                    <a:lnTo>
                      <a:pt x="2725" y="1160"/>
                    </a:lnTo>
                    <a:lnTo>
                      <a:pt x="2730" y="1158"/>
                    </a:lnTo>
                    <a:lnTo>
                      <a:pt x="2735" y="1157"/>
                    </a:lnTo>
                    <a:lnTo>
                      <a:pt x="2740" y="1155"/>
                    </a:lnTo>
                    <a:lnTo>
                      <a:pt x="2745" y="1153"/>
                    </a:lnTo>
                    <a:lnTo>
                      <a:pt x="2750" y="1151"/>
                    </a:lnTo>
                    <a:lnTo>
                      <a:pt x="2754" y="1149"/>
                    </a:lnTo>
                    <a:lnTo>
                      <a:pt x="2759" y="1147"/>
                    </a:lnTo>
                    <a:lnTo>
                      <a:pt x="2764" y="1146"/>
                    </a:lnTo>
                    <a:lnTo>
                      <a:pt x="2769" y="1144"/>
                    </a:lnTo>
                    <a:lnTo>
                      <a:pt x="2774" y="1142"/>
                    </a:lnTo>
                    <a:lnTo>
                      <a:pt x="2779" y="1140"/>
                    </a:lnTo>
                    <a:lnTo>
                      <a:pt x="2784" y="1138"/>
                    </a:lnTo>
                    <a:lnTo>
                      <a:pt x="2789" y="1136"/>
                    </a:lnTo>
                    <a:lnTo>
                      <a:pt x="2794" y="1134"/>
                    </a:lnTo>
                    <a:lnTo>
                      <a:pt x="2799" y="1133"/>
                    </a:lnTo>
                    <a:lnTo>
                      <a:pt x="2803" y="1131"/>
                    </a:lnTo>
                    <a:lnTo>
                      <a:pt x="2808" y="1129"/>
                    </a:lnTo>
                    <a:lnTo>
                      <a:pt x="2813" y="1127"/>
                    </a:lnTo>
                    <a:lnTo>
                      <a:pt x="2818" y="1125"/>
                    </a:lnTo>
                    <a:lnTo>
                      <a:pt x="2823" y="1123"/>
                    </a:lnTo>
                    <a:lnTo>
                      <a:pt x="2828" y="1122"/>
                    </a:lnTo>
                    <a:lnTo>
                      <a:pt x="2833" y="1120"/>
                    </a:lnTo>
                    <a:lnTo>
                      <a:pt x="2838" y="1118"/>
                    </a:lnTo>
                    <a:lnTo>
                      <a:pt x="2843" y="1116"/>
                    </a:lnTo>
                    <a:lnTo>
                      <a:pt x="2848" y="1114"/>
                    </a:lnTo>
                    <a:lnTo>
                      <a:pt x="2852" y="1112"/>
                    </a:lnTo>
                    <a:lnTo>
                      <a:pt x="2857" y="1111"/>
                    </a:lnTo>
                    <a:lnTo>
                      <a:pt x="2862" y="1109"/>
                    </a:lnTo>
                    <a:lnTo>
                      <a:pt x="2867" y="1107"/>
                    </a:lnTo>
                    <a:lnTo>
                      <a:pt x="2872" y="1105"/>
                    </a:lnTo>
                    <a:lnTo>
                      <a:pt x="2877" y="1103"/>
                    </a:lnTo>
                    <a:lnTo>
                      <a:pt x="2882" y="1102"/>
                    </a:lnTo>
                    <a:lnTo>
                      <a:pt x="2887" y="1100"/>
                    </a:lnTo>
                    <a:lnTo>
                      <a:pt x="2892" y="1098"/>
                    </a:lnTo>
                    <a:lnTo>
                      <a:pt x="2897" y="1096"/>
                    </a:lnTo>
                    <a:lnTo>
                      <a:pt x="2902" y="1094"/>
                    </a:lnTo>
                    <a:lnTo>
                      <a:pt x="2906" y="1092"/>
                    </a:lnTo>
                    <a:lnTo>
                      <a:pt x="2911" y="1091"/>
                    </a:lnTo>
                    <a:lnTo>
                      <a:pt x="2916" y="1089"/>
                    </a:lnTo>
                    <a:lnTo>
                      <a:pt x="2921" y="1087"/>
                    </a:lnTo>
                    <a:lnTo>
                      <a:pt x="2926" y="1085"/>
                    </a:lnTo>
                    <a:lnTo>
                      <a:pt x="2931" y="1083"/>
                    </a:lnTo>
                    <a:lnTo>
                      <a:pt x="2936" y="1082"/>
                    </a:lnTo>
                    <a:lnTo>
                      <a:pt x="2941" y="1080"/>
                    </a:lnTo>
                    <a:lnTo>
                      <a:pt x="2946" y="1078"/>
                    </a:lnTo>
                    <a:lnTo>
                      <a:pt x="2951" y="1076"/>
                    </a:lnTo>
                    <a:lnTo>
                      <a:pt x="2955" y="1074"/>
                    </a:lnTo>
                    <a:lnTo>
                      <a:pt x="2960" y="1073"/>
                    </a:lnTo>
                    <a:lnTo>
                      <a:pt x="2965" y="1071"/>
                    </a:lnTo>
                    <a:lnTo>
                      <a:pt x="2970" y="1069"/>
                    </a:lnTo>
                    <a:lnTo>
                      <a:pt x="2975" y="1067"/>
                    </a:lnTo>
                    <a:lnTo>
                      <a:pt x="2980" y="1066"/>
                    </a:lnTo>
                    <a:lnTo>
                      <a:pt x="2985" y="1064"/>
                    </a:lnTo>
                    <a:lnTo>
                      <a:pt x="2990" y="1062"/>
                    </a:lnTo>
                    <a:lnTo>
                      <a:pt x="2995" y="1060"/>
                    </a:lnTo>
                    <a:lnTo>
                      <a:pt x="3000" y="1058"/>
                    </a:lnTo>
                    <a:lnTo>
                      <a:pt x="3004" y="1057"/>
                    </a:lnTo>
                    <a:lnTo>
                      <a:pt x="3009" y="1055"/>
                    </a:lnTo>
                    <a:lnTo>
                      <a:pt x="3014" y="1053"/>
                    </a:lnTo>
                    <a:lnTo>
                      <a:pt x="3019" y="1051"/>
                    </a:lnTo>
                    <a:lnTo>
                      <a:pt x="3024" y="1050"/>
                    </a:lnTo>
                    <a:lnTo>
                      <a:pt x="3029" y="1048"/>
                    </a:lnTo>
                    <a:lnTo>
                      <a:pt x="3034" y="1046"/>
                    </a:lnTo>
                    <a:lnTo>
                      <a:pt x="3039" y="1044"/>
                    </a:lnTo>
                    <a:lnTo>
                      <a:pt x="3044" y="1042"/>
                    </a:lnTo>
                    <a:lnTo>
                      <a:pt x="3049" y="1041"/>
                    </a:lnTo>
                    <a:lnTo>
                      <a:pt x="3053" y="1039"/>
                    </a:lnTo>
                    <a:lnTo>
                      <a:pt x="3058" y="1037"/>
                    </a:lnTo>
                    <a:lnTo>
                      <a:pt x="3063" y="1035"/>
                    </a:lnTo>
                    <a:lnTo>
                      <a:pt x="3068" y="1034"/>
                    </a:lnTo>
                    <a:lnTo>
                      <a:pt x="3073" y="1032"/>
                    </a:lnTo>
                    <a:lnTo>
                      <a:pt x="3078" y="1030"/>
                    </a:lnTo>
                    <a:lnTo>
                      <a:pt x="3083" y="1028"/>
                    </a:lnTo>
                    <a:lnTo>
                      <a:pt x="3088" y="1027"/>
                    </a:lnTo>
                    <a:lnTo>
                      <a:pt x="3093" y="1025"/>
                    </a:lnTo>
                    <a:lnTo>
                      <a:pt x="3098" y="1023"/>
                    </a:lnTo>
                    <a:lnTo>
                      <a:pt x="3102" y="1021"/>
                    </a:lnTo>
                    <a:lnTo>
                      <a:pt x="3107" y="1020"/>
                    </a:lnTo>
                    <a:lnTo>
                      <a:pt x="3112" y="1018"/>
                    </a:lnTo>
                    <a:lnTo>
                      <a:pt x="3117" y="1016"/>
                    </a:lnTo>
                    <a:lnTo>
                      <a:pt x="3122" y="1014"/>
                    </a:lnTo>
                    <a:lnTo>
                      <a:pt x="3127" y="1013"/>
                    </a:lnTo>
                    <a:lnTo>
                      <a:pt x="3132" y="1011"/>
                    </a:lnTo>
                    <a:lnTo>
                      <a:pt x="3137" y="1009"/>
                    </a:lnTo>
                    <a:lnTo>
                      <a:pt x="3142" y="1007"/>
                    </a:lnTo>
                    <a:lnTo>
                      <a:pt x="3147" y="1006"/>
                    </a:lnTo>
                    <a:lnTo>
                      <a:pt x="3152" y="1004"/>
                    </a:lnTo>
                    <a:lnTo>
                      <a:pt x="3156" y="1002"/>
                    </a:lnTo>
                    <a:lnTo>
                      <a:pt x="3161" y="1001"/>
                    </a:lnTo>
                    <a:lnTo>
                      <a:pt x="3166" y="999"/>
                    </a:lnTo>
                    <a:lnTo>
                      <a:pt x="3171" y="997"/>
                    </a:lnTo>
                    <a:lnTo>
                      <a:pt x="3176" y="995"/>
                    </a:lnTo>
                    <a:lnTo>
                      <a:pt x="3181" y="994"/>
                    </a:lnTo>
                    <a:lnTo>
                      <a:pt x="3186" y="992"/>
                    </a:lnTo>
                    <a:lnTo>
                      <a:pt x="3191" y="990"/>
                    </a:lnTo>
                    <a:lnTo>
                      <a:pt x="3196" y="989"/>
                    </a:lnTo>
                    <a:lnTo>
                      <a:pt x="3201" y="987"/>
                    </a:lnTo>
                    <a:lnTo>
                      <a:pt x="3205" y="985"/>
                    </a:lnTo>
                    <a:lnTo>
                      <a:pt x="3210" y="983"/>
                    </a:lnTo>
                    <a:lnTo>
                      <a:pt x="3215" y="982"/>
                    </a:lnTo>
                    <a:lnTo>
                      <a:pt x="3220" y="980"/>
                    </a:lnTo>
                    <a:lnTo>
                      <a:pt x="3225" y="978"/>
                    </a:lnTo>
                    <a:lnTo>
                      <a:pt x="3230" y="977"/>
                    </a:lnTo>
                    <a:lnTo>
                      <a:pt x="3235" y="975"/>
                    </a:lnTo>
                    <a:lnTo>
                      <a:pt x="3240" y="973"/>
                    </a:lnTo>
                    <a:lnTo>
                      <a:pt x="3245" y="971"/>
                    </a:lnTo>
                    <a:lnTo>
                      <a:pt x="3250" y="970"/>
                    </a:lnTo>
                    <a:lnTo>
                      <a:pt x="3254" y="968"/>
                    </a:lnTo>
                    <a:lnTo>
                      <a:pt x="3259" y="966"/>
                    </a:lnTo>
                    <a:lnTo>
                      <a:pt x="3264" y="965"/>
                    </a:lnTo>
                    <a:lnTo>
                      <a:pt x="3269" y="963"/>
                    </a:lnTo>
                    <a:lnTo>
                      <a:pt x="3274" y="961"/>
                    </a:lnTo>
                    <a:lnTo>
                      <a:pt x="3279" y="960"/>
                    </a:lnTo>
                    <a:lnTo>
                      <a:pt x="3284" y="958"/>
                    </a:lnTo>
                    <a:lnTo>
                      <a:pt x="3289" y="956"/>
                    </a:lnTo>
                    <a:lnTo>
                      <a:pt x="3294" y="955"/>
                    </a:lnTo>
                    <a:lnTo>
                      <a:pt x="3299" y="953"/>
                    </a:lnTo>
                    <a:lnTo>
                      <a:pt x="3303" y="951"/>
                    </a:lnTo>
                    <a:lnTo>
                      <a:pt x="3308" y="950"/>
                    </a:lnTo>
                    <a:lnTo>
                      <a:pt x="3313" y="948"/>
                    </a:lnTo>
                    <a:lnTo>
                      <a:pt x="3318" y="946"/>
                    </a:lnTo>
                    <a:lnTo>
                      <a:pt x="3323" y="945"/>
                    </a:lnTo>
                    <a:lnTo>
                      <a:pt x="3328" y="943"/>
                    </a:lnTo>
                    <a:lnTo>
                      <a:pt x="3333" y="941"/>
                    </a:lnTo>
                    <a:lnTo>
                      <a:pt x="3338" y="940"/>
                    </a:lnTo>
                    <a:lnTo>
                      <a:pt x="3343" y="938"/>
                    </a:lnTo>
                    <a:lnTo>
                      <a:pt x="3348" y="936"/>
                    </a:lnTo>
                    <a:lnTo>
                      <a:pt x="3352" y="935"/>
                    </a:lnTo>
                    <a:lnTo>
                      <a:pt x="3357" y="933"/>
                    </a:lnTo>
                    <a:lnTo>
                      <a:pt x="3362" y="931"/>
                    </a:lnTo>
                    <a:lnTo>
                      <a:pt x="3367" y="930"/>
                    </a:lnTo>
                    <a:lnTo>
                      <a:pt x="3372" y="928"/>
                    </a:lnTo>
                    <a:lnTo>
                      <a:pt x="3377" y="926"/>
                    </a:lnTo>
                    <a:lnTo>
                      <a:pt x="3382" y="925"/>
                    </a:lnTo>
                    <a:lnTo>
                      <a:pt x="3387" y="923"/>
                    </a:lnTo>
                    <a:lnTo>
                      <a:pt x="3392" y="921"/>
                    </a:lnTo>
                    <a:lnTo>
                      <a:pt x="3397" y="920"/>
                    </a:lnTo>
                    <a:lnTo>
                      <a:pt x="3402" y="918"/>
                    </a:lnTo>
                    <a:lnTo>
                      <a:pt x="3406" y="917"/>
                    </a:lnTo>
                    <a:lnTo>
                      <a:pt x="3411" y="915"/>
                    </a:lnTo>
                    <a:lnTo>
                      <a:pt x="3416" y="913"/>
                    </a:lnTo>
                    <a:lnTo>
                      <a:pt x="3421" y="912"/>
                    </a:lnTo>
                    <a:lnTo>
                      <a:pt x="3426" y="910"/>
                    </a:lnTo>
                    <a:lnTo>
                      <a:pt x="3431" y="908"/>
                    </a:lnTo>
                    <a:lnTo>
                      <a:pt x="3436" y="907"/>
                    </a:lnTo>
                    <a:lnTo>
                      <a:pt x="3441" y="905"/>
                    </a:lnTo>
                    <a:lnTo>
                      <a:pt x="3446" y="904"/>
                    </a:lnTo>
                    <a:lnTo>
                      <a:pt x="3451" y="902"/>
                    </a:lnTo>
                    <a:lnTo>
                      <a:pt x="3455" y="900"/>
                    </a:lnTo>
                    <a:lnTo>
                      <a:pt x="3460" y="899"/>
                    </a:lnTo>
                    <a:lnTo>
                      <a:pt x="3465" y="897"/>
                    </a:lnTo>
                    <a:lnTo>
                      <a:pt x="3470" y="896"/>
                    </a:lnTo>
                    <a:lnTo>
                      <a:pt x="3475" y="894"/>
                    </a:lnTo>
                    <a:lnTo>
                      <a:pt x="3480" y="892"/>
                    </a:lnTo>
                    <a:lnTo>
                      <a:pt x="3485" y="891"/>
                    </a:lnTo>
                    <a:lnTo>
                      <a:pt x="3490" y="889"/>
                    </a:lnTo>
                    <a:lnTo>
                      <a:pt x="3495" y="888"/>
                    </a:lnTo>
                    <a:lnTo>
                      <a:pt x="3500" y="886"/>
                    </a:lnTo>
                    <a:lnTo>
                      <a:pt x="3504" y="884"/>
                    </a:lnTo>
                    <a:lnTo>
                      <a:pt x="3509" y="883"/>
                    </a:lnTo>
                    <a:lnTo>
                      <a:pt x="3514" y="881"/>
                    </a:lnTo>
                    <a:lnTo>
                      <a:pt x="3519" y="880"/>
                    </a:lnTo>
                    <a:lnTo>
                      <a:pt x="3524" y="878"/>
                    </a:lnTo>
                    <a:lnTo>
                      <a:pt x="3529" y="876"/>
                    </a:lnTo>
                    <a:lnTo>
                      <a:pt x="3534" y="875"/>
                    </a:lnTo>
                    <a:lnTo>
                      <a:pt x="3539" y="873"/>
                    </a:lnTo>
                    <a:lnTo>
                      <a:pt x="3544" y="872"/>
                    </a:lnTo>
                    <a:lnTo>
                      <a:pt x="3549" y="870"/>
                    </a:lnTo>
                    <a:lnTo>
                      <a:pt x="3553" y="869"/>
                    </a:lnTo>
                    <a:lnTo>
                      <a:pt x="3558" y="867"/>
                    </a:lnTo>
                    <a:lnTo>
                      <a:pt x="3563" y="865"/>
                    </a:lnTo>
                    <a:lnTo>
                      <a:pt x="3568" y="864"/>
                    </a:lnTo>
                    <a:lnTo>
                      <a:pt x="3573" y="862"/>
                    </a:lnTo>
                    <a:lnTo>
                      <a:pt x="3578" y="861"/>
                    </a:lnTo>
                    <a:lnTo>
                      <a:pt x="3583" y="859"/>
                    </a:lnTo>
                    <a:lnTo>
                      <a:pt x="3588" y="858"/>
                    </a:lnTo>
                    <a:lnTo>
                      <a:pt x="3593" y="856"/>
                    </a:lnTo>
                    <a:lnTo>
                      <a:pt x="3598" y="854"/>
                    </a:lnTo>
                    <a:lnTo>
                      <a:pt x="3602" y="853"/>
                    </a:lnTo>
                    <a:lnTo>
                      <a:pt x="3607" y="851"/>
                    </a:lnTo>
                    <a:lnTo>
                      <a:pt x="3612" y="850"/>
                    </a:lnTo>
                    <a:lnTo>
                      <a:pt x="3617" y="848"/>
                    </a:lnTo>
                    <a:lnTo>
                      <a:pt x="3622" y="847"/>
                    </a:lnTo>
                    <a:lnTo>
                      <a:pt x="3627" y="845"/>
                    </a:lnTo>
                    <a:lnTo>
                      <a:pt x="3632" y="844"/>
                    </a:lnTo>
                    <a:lnTo>
                      <a:pt x="3637" y="842"/>
                    </a:lnTo>
                    <a:lnTo>
                      <a:pt x="3642" y="841"/>
                    </a:lnTo>
                    <a:lnTo>
                      <a:pt x="3647" y="839"/>
                    </a:lnTo>
                    <a:lnTo>
                      <a:pt x="3652" y="838"/>
                    </a:lnTo>
                    <a:lnTo>
                      <a:pt x="3656" y="836"/>
                    </a:lnTo>
                    <a:lnTo>
                      <a:pt x="3661" y="834"/>
                    </a:lnTo>
                    <a:lnTo>
                      <a:pt x="3666" y="833"/>
                    </a:lnTo>
                    <a:lnTo>
                      <a:pt x="3671" y="831"/>
                    </a:lnTo>
                    <a:lnTo>
                      <a:pt x="3676" y="830"/>
                    </a:lnTo>
                    <a:lnTo>
                      <a:pt x="3681" y="828"/>
                    </a:lnTo>
                    <a:lnTo>
                      <a:pt x="3686" y="827"/>
                    </a:lnTo>
                    <a:lnTo>
                      <a:pt x="3691" y="825"/>
                    </a:lnTo>
                    <a:lnTo>
                      <a:pt x="3696" y="824"/>
                    </a:lnTo>
                    <a:lnTo>
                      <a:pt x="3701" y="822"/>
                    </a:lnTo>
                    <a:lnTo>
                      <a:pt x="3705" y="821"/>
                    </a:lnTo>
                    <a:lnTo>
                      <a:pt x="3710" y="819"/>
                    </a:lnTo>
                    <a:lnTo>
                      <a:pt x="3715" y="818"/>
                    </a:lnTo>
                    <a:lnTo>
                      <a:pt x="3720" y="816"/>
                    </a:lnTo>
                    <a:lnTo>
                      <a:pt x="3725" y="815"/>
                    </a:lnTo>
                    <a:lnTo>
                      <a:pt x="3730" y="813"/>
                    </a:lnTo>
                    <a:lnTo>
                      <a:pt x="3735" y="812"/>
                    </a:lnTo>
                    <a:lnTo>
                      <a:pt x="3740" y="810"/>
                    </a:lnTo>
                    <a:lnTo>
                      <a:pt x="3745" y="809"/>
                    </a:lnTo>
                    <a:lnTo>
                      <a:pt x="3750" y="807"/>
                    </a:lnTo>
                    <a:lnTo>
                      <a:pt x="3754" y="806"/>
                    </a:lnTo>
                    <a:lnTo>
                      <a:pt x="3759" y="804"/>
                    </a:lnTo>
                    <a:lnTo>
                      <a:pt x="3764" y="803"/>
                    </a:lnTo>
                    <a:lnTo>
                      <a:pt x="3769" y="801"/>
                    </a:lnTo>
                    <a:lnTo>
                      <a:pt x="3774" y="800"/>
                    </a:lnTo>
                    <a:lnTo>
                      <a:pt x="3779" y="798"/>
                    </a:lnTo>
                    <a:lnTo>
                      <a:pt x="3784" y="797"/>
                    </a:lnTo>
                    <a:lnTo>
                      <a:pt x="3789" y="795"/>
                    </a:lnTo>
                    <a:lnTo>
                      <a:pt x="3794" y="794"/>
                    </a:lnTo>
                    <a:lnTo>
                      <a:pt x="3799" y="793"/>
                    </a:lnTo>
                    <a:lnTo>
                      <a:pt x="3803" y="791"/>
                    </a:lnTo>
                    <a:lnTo>
                      <a:pt x="3808" y="790"/>
                    </a:lnTo>
                    <a:lnTo>
                      <a:pt x="3813" y="788"/>
                    </a:lnTo>
                    <a:lnTo>
                      <a:pt x="3818" y="787"/>
                    </a:lnTo>
                    <a:lnTo>
                      <a:pt x="3823" y="785"/>
                    </a:lnTo>
                    <a:lnTo>
                      <a:pt x="3828" y="784"/>
                    </a:lnTo>
                    <a:lnTo>
                      <a:pt x="3833" y="782"/>
                    </a:lnTo>
                    <a:lnTo>
                      <a:pt x="3838" y="781"/>
                    </a:lnTo>
                    <a:lnTo>
                      <a:pt x="3843" y="779"/>
                    </a:lnTo>
                    <a:lnTo>
                      <a:pt x="3848" y="778"/>
                    </a:lnTo>
                    <a:lnTo>
                      <a:pt x="3852" y="776"/>
                    </a:lnTo>
                    <a:lnTo>
                      <a:pt x="3857" y="775"/>
                    </a:lnTo>
                    <a:lnTo>
                      <a:pt x="3862" y="774"/>
                    </a:lnTo>
                    <a:lnTo>
                      <a:pt x="3867" y="772"/>
                    </a:lnTo>
                    <a:lnTo>
                      <a:pt x="3872" y="771"/>
                    </a:lnTo>
                    <a:lnTo>
                      <a:pt x="3877" y="769"/>
                    </a:lnTo>
                    <a:lnTo>
                      <a:pt x="3882" y="768"/>
                    </a:lnTo>
                    <a:lnTo>
                      <a:pt x="3887" y="766"/>
                    </a:lnTo>
                    <a:lnTo>
                      <a:pt x="3892" y="765"/>
                    </a:lnTo>
                    <a:lnTo>
                      <a:pt x="3897" y="764"/>
                    </a:lnTo>
                    <a:lnTo>
                      <a:pt x="3902" y="762"/>
                    </a:lnTo>
                    <a:lnTo>
                      <a:pt x="3906" y="761"/>
                    </a:lnTo>
                    <a:lnTo>
                      <a:pt x="3911" y="759"/>
                    </a:lnTo>
                    <a:lnTo>
                      <a:pt x="3916" y="758"/>
                    </a:lnTo>
                    <a:lnTo>
                      <a:pt x="3921" y="756"/>
                    </a:lnTo>
                    <a:lnTo>
                      <a:pt x="3926" y="755"/>
                    </a:lnTo>
                    <a:lnTo>
                      <a:pt x="3931" y="754"/>
                    </a:lnTo>
                    <a:lnTo>
                      <a:pt x="3936" y="752"/>
                    </a:lnTo>
                    <a:lnTo>
                      <a:pt x="3941" y="751"/>
                    </a:lnTo>
                    <a:lnTo>
                      <a:pt x="3946" y="749"/>
                    </a:lnTo>
                    <a:lnTo>
                      <a:pt x="3951" y="748"/>
                    </a:lnTo>
                    <a:lnTo>
                      <a:pt x="3955" y="747"/>
                    </a:lnTo>
                    <a:lnTo>
                      <a:pt x="3960" y="745"/>
                    </a:lnTo>
                    <a:lnTo>
                      <a:pt x="3965" y="744"/>
                    </a:lnTo>
                    <a:lnTo>
                      <a:pt x="3970" y="742"/>
                    </a:lnTo>
                    <a:lnTo>
                      <a:pt x="3975" y="741"/>
                    </a:lnTo>
                    <a:lnTo>
                      <a:pt x="3980" y="740"/>
                    </a:lnTo>
                    <a:lnTo>
                      <a:pt x="3985" y="738"/>
                    </a:lnTo>
                    <a:lnTo>
                      <a:pt x="3990" y="737"/>
                    </a:lnTo>
                    <a:lnTo>
                      <a:pt x="3995" y="735"/>
                    </a:lnTo>
                    <a:lnTo>
                      <a:pt x="4000" y="734"/>
                    </a:lnTo>
                    <a:lnTo>
                      <a:pt x="4004" y="733"/>
                    </a:lnTo>
                    <a:lnTo>
                      <a:pt x="4009" y="731"/>
                    </a:lnTo>
                    <a:lnTo>
                      <a:pt x="4014" y="730"/>
                    </a:lnTo>
                    <a:lnTo>
                      <a:pt x="4019" y="729"/>
                    </a:lnTo>
                    <a:lnTo>
                      <a:pt x="4024" y="727"/>
                    </a:lnTo>
                    <a:lnTo>
                      <a:pt x="4029" y="726"/>
                    </a:lnTo>
                    <a:lnTo>
                      <a:pt x="4034" y="724"/>
                    </a:lnTo>
                    <a:lnTo>
                      <a:pt x="4039" y="723"/>
                    </a:lnTo>
                    <a:lnTo>
                      <a:pt x="4044" y="722"/>
                    </a:lnTo>
                    <a:lnTo>
                      <a:pt x="4049" y="720"/>
                    </a:lnTo>
                    <a:lnTo>
                      <a:pt x="4053" y="719"/>
                    </a:lnTo>
                    <a:lnTo>
                      <a:pt x="4058" y="718"/>
                    </a:lnTo>
                    <a:lnTo>
                      <a:pt x="4063" y="716"/>
                    </a:lnTo>
                    <a:lnTo>
                      <a:pt x="4068" y="715"/>
                    </a:lnTo>
                    <a:lnTo>
                      <a:pt x="4073" y="713"/>
                    </a:lnTo>
                    <a:lnTo>
                      <a:pt x="4078" y="712"/>
                    </a:lnTo>
                    <a:lnTo>
                      <a:pt x="4083" y="711"/>
                    </a:lnTo>
                    <a:lnTo>
                      <a:pt x="4088" y="709"/>
                    </a:lnTo>
                    <a:lnTo>
                      <a:pt x="4093" y="708"/>
                    </a:lnTo>
                    <a:lnTo>
                      <a:pt x="4098" y="707"/>
                    </a:lnTo>
                    <a:lnTo>
                      <a:pt x="4102" y="705"/>
                    </a:lnTo>
                    <a:lnTo>
                      <a:pt x="4107" y="704"/>
                    </a:lnTo>
                    <a:lnTo>
                      <a:pt x="4112" y="703"/>
                    </a:lnTo>
                    <a:lnTo>
                      <a:pt x="4117" y="701"/>
                    </a:lnTo>
                    <a:lnTo>
                      <a:pt x="4122" y="700"/>
                    </a:lnTo>
                    <a:lnTo>
                      <a:pt x="4127" y="699"/>
                    </a:lnTo>
                    <a:lnTo>
                      <a:pt x="4132" y="697"/>
                    </a:lnTo>
                    <a:lnTo>
                      <a:pt x="4137" y="696"/>
                    </a:lnTo>
                    <a:lnTo>
                      <a:pt x="4142" y="695"/>
                    </a:lnTo>
                    <a:lnTo>
                      <a:pt x="4147" y="693"/>
                    </a:lnTo>
                    <a:lnTo>
                      <a:pt x="4152" y="692"/>
                    </a:lnTo>
                    <a:lnTo>
                      <a:pt x="4156" y="691"/>
                    </a:lnTo>
                    <a:lnTo>
                      <a:pt x="4161" y="689"/>
                    </a:lnTo>
                    <a:lnTo>
                      <a:pt x="4166" y="688"/>
                    </a:lnTo>
                    <a:lnTo>
                      <a:pt x="4171" y="687"/>
                    </a:lnTo>
                    <a:lnTo>
                      <a:pt x="4176" y="686"/>
                    </a:lnTo>
                    <a:lnTo>
                      <a:pt x="4181" y="684"/>
                    </a:lnTo>
                    <a:lnTo>
                      <a:pt x="4186" y="683"/>
                    </a:lnTo>
                    <a:lnTo>
                      <a:pt x="4191" y="682"/>
                    </a:lnTo>
                    <a:lnTo>
                      <a:pt x="4196" y="680"/>
                    </a:lnTo>
                    <a:lnTo>
                      <a:pt x="4201" y="679"/>
                    </a:lnTo>
                    <a:lnTo>
                      <a:pt x="4205" y="678"/>
                    </a:lnTo>
                    <a:lnTo>
                      <a:pt x="4210" y="676"/>
                    </a:lnTo>
                    <a:lnTo>
                      <a:pt x="4215" y="675"/>
                    </a:lnTo>
                    <a:lnTo>
                      <a:pt x="4220" y="674"/>
                    </a:lnTo>
                    <a:lnTo>
                      <a:pt x="4225" y="673"/>
                    </a:lnTo>
                    <a:lnTo>
                      <a:pt x="4230" y="671"/>
                    </a:lnTo>
                    <a:lnTo>
                      <a:pt x="4235" y="670"/>
                    </a:lnTo>
                    <a:lnTo>
                      <a:pt x="4240" y="669"/>
                    </a:lnTo>
                    <a:lnTo>
                      <a:pt x="4245" y="667"/>
                    </a:lnTo>
                    <a:lnTo>
                      <a:pt x="4250" y="666"/>
                    </a:lnTo>
                    <a:lnTo>
                      <a:pt x="4254" y="665"/>
                    </a:lnTo>
                    <a:lnTo>
                      <a:pt x="4259" y="664"/>
                    </a:lnTo>
                    <a:lnTo>
                      <a:pt x="4264" y="662"/>
                    </a:lnTo>
                    <a:lnTo>
                      <a:pt x="4269" y="661"/>
                    </a:lnTo>
                    <a:lnTo>
                      <a:pt x="4274" y="660"/>
                    </a:lnTo>
                    <a:lnTo>
                      <a:pt x="4279" y="658"/>
                    </a:lnTo>
                    <a:lnTo>
                      <a:pt x="4284" y="657"/>
                    </a:lnTo>
                    <a:lnTo>
                      <a:pt x="4289" y="656"/>
                    </a:lnTo>
                    <a:lnTo>
                      <a:pt x="4294" y="655"/>
                    </a:lnTo>
                    <a:lnTo>
                      <a:pt x="4299" y="653"/>
                    </a:lnTo>
                    <a:lnTo>
                      <a:pt x="4303" y="652"/>
                    </a:lnTo>
                    <a:lnTo>
                      <a:pt x="4308" y="651"/>
                    </a:lnTo>
                    <a:lnTo>
                      <a:pt x="4313" y="650"/>
                    </a:lnTo>
                    <a:lnTo>
                      <a:pt x="4318" y="648"/>
                    </a:lnTo>
                    <a:lnTo>
                      <a:pt x="4323" y="647"/>
                    </a:lnTo>
                    <a:lnTo>
                      <a:pt x="4328" y="646"/>
                    </a:lnTo>
                    <a:lnTo>
                      <a:pt x="4333" y="645"/>
                    </a:lnTo>
                    <a:lnTo>
                      <a:pt x="4338" y="643"/>
                    </a:lnTo>
                    <a:lnTo>
                      <a:pt x="4343" y="642"/>
                    </a:lnTo>
                    <a:lnTo>
                      <a:pt x="4348" y="641"/>
                    </a:lnTo>
                    <a:lnTo>
                      <a:pt x="4352" y="640"/>
                    </a:lnTo>
                    <a:lnTo>
                      <a:pt x="4357" y="638"/>
                    </a:lnTo>
                    <a:lnTo>
                      <a:pt x="4362" y="637"/>
                    </a:lnTo>
                    <a:lnTo>
                      <a:pt x="4367" y="636"/>
                    </a:lnTo>
                    <a:lnTo>
                      <a:pt x="4372" y="635"/>
                    </a:lnTo>
                    <a:lnTo>
                      <a:pt x="4377" y="633"/>
                    </a:lnTo>
                    <a:lnTo>
                      <a:pt x="4382" y="632"/>
                    </a:lnTo>
                    <a:lnTo>
                      <a:pt x="4387" y="631"/>
                    </a:lnTo>
                    <a:lnTo>
                      <a:pt x="4392" y="630"/>
                    </a:lnTo>
                    <a:lnTo>
                      <a:pt x="4397" y="629"/>
                    </a:lnTo>
                    <a:lnTo>
                      <a:pt x="4402" y="627"/>
                    </a:lnTo>
                    <a:lnTo>
                      <a:pt x="4406" y="626"/>
                    </a:lnTo>
                    <a:lnTo>
                      <a:pt x="4411" y="625"/>
                    </a:lnTo>
                    <a:lnTo>
                      <a:pt x="4416" y="624"/>
                    </a:lnTo>
                    <a:lnTo>
                      <a:pt x="4421" y="623"/>
                    </a:lnTo>
                    <a:lnTo>
                      <a:pt x="4426" y="621"/>
                    </a:lnTo>
                    <a:lnTo>
                      <a:pt x="4431" y="620"/>
                    </a:lnTo>
                    <a:lnTo>
                      <a:pt x="4436" y="619"/>
                    </a:lnTo>
                    <a:lnTo>
                      <a:pt x="4441" y="618"/>
                    </a:lnTo>
                    <a:lnTo>
                      <a:pt x="4446" y="616"/>
                    </a:lnTo>
                    <a:lnTo>
                      <a:pt x="4451" y="615"/>
                    </a:lnTo>
                    <a:lnTo>
                      <a:pt x="4455" y="614"/>
                    </a:lnTo>
                    <a:lnTo>
                      <a:pt x="4460" y="613"/>
                    </a:lnTo>
                    <a:lnTo>
                      <a:pt x="4465" y="612"/>
                    </a:lnTo>
                    <a:lnTo>
                      <a:pt x="4470" y="611"/>
                    </a:lnTo>
                    <a:lnTo>
                      <a:pt x="4475" y="609"/>
                    </a:lnTo>
                    <a:lnTo>
                      <a:pt x="4480" y="608"/>
                    </a:lnTo>
                    <a:lnTo>
                      <a:pt x="4485" y="607"/>
                    </a:lnTo>
                    <a:lnTo>
                      <a:pt x="4490" y="606"/>
                    </a:lnTo>
                    <a:lnTo>
                      <a:pt x="4495" y="605"/>
                    </a:lnTo>
                    <a:lnTo>
                      <a:pt x="4500" y="603"/>
                    </a:lnTo>
                    <a:lnTo>
                      <a:pt x="4504" y="602"/>
                    </a:lnTo>
                    <a:lnTo>
                      <a:pt x="4509" y="601"/>
                    </a:lnTo>
                    <a:lnTo>
                      <a:pt x="4514" y="600"/>
                    </a:lnTo>
                    <a:lnTo>
                      <a:pt x="4519" y="599"/>
                    </a:lnTo>
                    <a:lnTo>
                      <a:pt x="4524" y="598"/>
                    </a:lnTo>
                    <a:lnTo>
                      <a:pt x="4529" y="596"/>
                    </a:lnTo>
                    <a:lnTo>
                      <a:pt x="4534" y="595"/>
                    </a:lnTo>
                    <a:lnTo>
                      <a:pt x="4539" y="594"/>
                    </a:lnTo>
                    <a:lnTo>
                      <a:pt x="4544" y="593"/>
                    </a:lnTo>
                    <a:lnTo>
                      <a:pt x="4549" y="592"/>
                    </a:lnTo>
                    <a:lnTo>
                      <a:pt x="4553" y="591"/>
                    </a:lnTo>
                    <a:lnTo>
                      <a:pt x="4558" y="589"/>
                    </a:lnTo>
                    <a:lnTo>
                      <a:pt x="4563" y="588"/>
                    </a:lnTo>
                    <a:lnTo>
                      <a:pt x="4568" y="587"/>
                    </a:lnTo>
                    <a:lnTo>
                      <a:pt x="4573" y="586"/>
                    </a:lnTo>
                    <a:lnTo>
                      <a:pt x="4578" y="585"/>
                    </a:lnTo>
                    <a:lnTo>
                      <a:pt x="4583" y="584"/>
                    </a:lnTo>
                    <a:lnTo>
                      <a:pt x="4588" y="582"/>
                    </a:lnTo>
                    <a:lnTo>
                      <a:pt x="4593" y="581"/>
                    </a:lnTo>
                    <a:lnTo>
                      <a:pt x="4598" y="580"/>
                    </a:lnTo>
                    <a:lnTo>
                      <a:pt x="4602" y="579"/>
                    </a:lnTo>
                    <a:lnTo>
                      <a:pt x="4607" y="578"/>
                    </a:lnTo>
                    <a:lnTo>
                      <a:pt x="4612" y="577"/>
                    </a:lnTo>
                    <a:lnTo>
                      <a:pt x="4617" y="576"/>
                    </a:lnTo>
                    <a:lnTo>
                      <a:pt x="4622" y="575"/>
                    </a:lnTo>
                    <a:lnTo>
                      <a:pt x="4627" y="573"/>
                    </a:lnTo>
                    <a:lnTo>
                      <a:pt x="4632" y="572"/>
                    </a:lnTo>
                    <a:lnTo>
                      <a:pt x="4637" y="571"/>
                    </a:lnTo>
                    <a:lnTo>
                      <a:pt x="4642" y="570"/>
                    </a:lnTo>
                    <a:lnTo>
                      <a:pt x="4647" y="569"/>
                    </a:lnTo>
                    <a:lnTo>
                      <a:pt x="4652" y="568"/>
                    </a:lnTo>
                    <a:lnTo>
                      <a:pt x="4656" y="567"/>
                    </a:lnTo>
                    <a:lnTo>
                      <a:pt x="4661" y="566"/>
                    </a:lnTo>
                    <a:lnTo>
                      <a:pt x="4666" y="564"/>
                    </a:lnTo>
                    <a:lnTo>
                      <a:pt x="4671" y="563"/>
                    </a:lnTo>
                    <a:lnTo>
                      <a:pt x="4676" y="562"/>
                    </a:lnTo>
                    <a:lnTo>
                      <a:pt x="4681" y="561"/>
                    </a:lnTo>
                    <a:lnTo>
                      <a:pt x="4686" y="560"/>
                    </a:lnTo>
                    <a:lnTo>
                      <a:pt x="4691" y="559"/>
                    </a:lnTo>
                    <a:lnTo>
                      <a:pt x="4696" y="558"/>
                    </a:lnTo>
                    <a:lnTo>
                      <a:pt x="4701" y="557"/>
                    </a:lnTo>
                    <a:lnTo>
                      <a:pt x="4705" y="556"/>
                    </a:lnTo>
                    <a:lnTo>
                      <a:pt x="4710" y="554"/>
                    </a:lnTo>
                    <a:lnTo>
                      <a:pt x="4715" y="553"/>
                    </a:lnTo>
                    <a:lnTo>
                      <a:pt x="4720" y="552"/>
                    </a:lnTo>
                    <a:lnTo>
                      <a:pt x="4725" y="551"/>
                    </a:lnTo>
                    <a:lnTo>
                      <a:pt x="4730" y="550"/>
                    </a:lnTo>
                    <a:lnTo>
                      <a:pt x="4735" y="549"/>
                    </a:lnTo>
                    <a:lnTo>
                      <a:pt x="4740" y="548"/>
                    </a:lnTo>
                    <a:lnTo>
                      <a:pt x="4745" y="547"/>
                    </a:lnTo>
                    <a:lnTo>
                      <a:pt x="4750" y="546"/>
                    </a:lnTo>
                    <a:lnTo>
                      <a:pt x="4754" y="545"/>
                    </a:lnTo>
                    <a:lnTo>
                      <a:pt x="4759" y="544"/>
                    </a:lnTo>
                    <a:lnTo>
                      <a:pt x="4764" y="543"/>
                    </a:lnTo>
                    <a:lnTo>
                      <a:pt x="4769" y="541"/>
                    </a:lnTo>
                    <a:lnTo>
                      <a:pt x="4774" y="540"/>
                    </a:lnTo>
                    <a:lnTo>
                      <a:pt x="4779" y="539"/>
                    </a:lnTo>
                    <a:lnTo>
                      <a:pt x="4784" y="538"/>
                    </a:lnTo>
                    <a:lnTo>
                      <a:pt x="4789" y="537"/>
                    </a:lnTo>
                    <a:lnTo>
                      <a:pt x="4794" y="536"/>
                    </a:lnTo>
                    <a:lnTo>
                      <a:pt x="4799" y="535"/>
                    </a:lnTo>
                    <a:lnTo>
                      <a:pt x="4803" y="534"/>
                    </a:lnTo>
                    <a:lnTo>
                      <a:pt x="4808" y="533"/>
                    </a:lnTo>
                    <a:lnTo>
                      <a:pt x="4813" y="532"/>
                    </a:lnTo>
                    <a:lnTo>
                      <a:pt x="4818" y="531"/>
                    </a:lnTo>
                    <a:lnTo>
                      <a:pt x="4823" y="530"/>
                    </a:lnTo>
                    <a:lnTo>
                      <a:pt x="4828" y="529"/>
                    </a:lnTo>
                    <a:lnTo>
                      <a:pt x="4833" y="528"/>
                    </a:lnTo>
                    <a:lnTo>
                      <a:pt x="4838" y="527"/>
                    </a:lnTo>
                    <a:lnTo>
                      <a:pt x="4843" y="526"/>
                    </a:lnTo>
                    <a:lnTo>
                      <a:pt x="4848" y="525"/>
                    </a:lnTo>
                    <a:lnTo>
                      <a:pt x="4852" y="523"/>
                    </a:lnTo>
                    <a:lnTo>
                      <a:pt x="4857" y="522"/>
                    </a:lnTo>
                    <a:lnTo>
                      <a:pt x="4862" y="521"/>
                    </a:lnTo>
                    <a:lnTo>
                      <a:pt x="4867" y="520"/>
                    </a:lnTo>
                    <a:lnTo>
                      <a:pt x="4872" y="519"/>
                    </a:lnTo>
                    <a:lnTo>
                      <a:pt x="4877" y="518"/>
                    </a:lnTo>
                    <a:lnTo>
                      <a:pt x="4882" y="517"/>
                    </a:lnTo>
                    <a:lnTo>
                      <a:pt x="4887" y="516"/>
                    </a:lnTo>
                    <a:lnTo>
                      <a:pt x="4892" y="515"/>
                    </a:lnTo>
                    <a:lnTo>
                      <a:pt x="4897" y="514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0" name="Text Box 139"/>
              <p:cNvSpPr txBox="1">
                <a:spLocks noChangeArrowheads="1"/>
              </p:cNvSpPr>
              <p:nvPr/>
            </p:nvSpPr>
            <p:spPr bwMode="auto">
              <a:xfrm>
                <a:off x="2815" y="2750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sz="1600" dirty="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sz="1600" dirty="0">
                    <a:solidFill>
                      <a:srgbClr val="FF00FF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dirty="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= 3</a:t>
                </a:r>
              </a:p>
            </p:txBody>
          </p:sp>
        </p:grpSp>
        <p:grpSp>
          <p:nvGrpSpPr>
            <p:cNvPr id="161" name="Group 140"/>
            <p:cNvGrpSpPr>
              <a:grpSpLocks/>
            </p:cNvGrpSpPr>
            <p:nvPr/>
          </p:nvGrpSpPr>
          <p:grpSpPr bwMode="auto">
            <a:xfrm>
              <a:off x="4413250" y="5011738"/>
              <a:ext cx="4479925" cy="1177925"/>
              <a:chOff x="2780" y="3157"/>
              <a:chExt cx="2822" cy="742"/>
            </a:xfrm>
          </p:grpSpPr>
          <p:sp>
            <p:nvSpPr>
              <p:cNvPr id="162" name="Freeform 141"/>
              <p:cNvSpPr>
                <a:spLocks/>
              </p:cNvSpPr>
              <p:nvPr/>
            </p:nvSpPr>
            <p:spPr bwMode="auto">
              <a:xfrm flipV="1">
                <a:off x="2780" y="3157"/>
                <a:ext cx="2822" cy="742"/>
              </a:xfrm>
              <a:custGeom>
                <a:avLst/>
                <a:gdLst>
                  <a:gd name="T0" fmla="*/ 1 w 4897"/>
                  <a:gd name="T1" fmla="*/ 1 h 1288"/>
                  <a:gd name="T2" fmla="*/ 1 w 4897"/>
                  <a:gd name="T3" fmla="*/ 1 h 1288"/>
                  <a:gd name="T4" fmla="*/ 1 w 4897"/>
                  <a:gd name="T5" fmla="*/ 1 h 1288"/>
                  <a:gd name="T6" fmla="*/ 1 w 4897"/>
                  <a:gd name="T7" fmla="*/ 1 h 1288"/>
                  <a:gd name="T8" fmla="*/ 1 w 4897"/>
                  <a:gd name="T9" fmla="*/ 1 h 1288"/>
                  <a:gd name="T10" fmla="*/ 1 w 4897"/>
                  <a:gd name="T11" fmla="*/ 2 h 1288"/>
                  <a:gd name="T12" fmla="*/ 1 w 4897"/>
                  <a:gd name="T13" fmla="*/ 2 h 1288"/>
                  <a:gd name="T14" fmla="*/ 1 w 4897"/>
                  <a:gd name="T15" fmla="*/ 2 h 1288"/>
                  <a:gd name="T16" fmla="*/ 2 w 4897"/>
                  <a:gd name="T17" fmla="*/ 2 h 1288"/>
                  <a:gd name="T18" fmla="*/ 2 w 4897"/>
                  <a:gd name="T19" fmla="*/ 2 h 1288"/>
                  <a:gd name="T20" fmla="*/ 2 w 4897"/>
                  <a:gd name="T21" fmla="*/ 2 h 1288"/>
                  <a:gd name="T22" fmla="*/ 2 w 4897"/>
                  <a:gd name="T23" fmla="*/ 2 h 1288"/>
                  <a:gd name="T24" fmla="*/ 2 w 4897"/>
                  <a:gd name="T25" fmla="*/ 2 h 1288"/>
                  <a:gd name="T26" fmla="*/ 2 w 4897"/>
                  <a:gd name="T27" fmla="*/ 3 h 1288"/>
                  <a:gd name="T28" fmla="*/ 3 w 4897"/>
                  <a:gd name="T29" fmla="*/ 3 h 1288"/>
                  <a:gd name="T30" fmla="*/ 3 w 4897"/>
                  <a:gd name="T31" fmla="*/ 3 h 1288"/>
                  <a:gd name="T32" fmla="*/ 3 w 4897"/>
                  <a:gd name="T33" fmla="*/ 3 h 1288"/>
                  <a:gd name="T34" fmla="*/ 3 w 4897"/>
                  <a:gd name="T35" fmla="*/ 3 h 1288"/>
                  <a:gd name="T36" fmla="*/ 3 w 4897"/>
                  <a:gd name="T37" fmla="*/ 3 h 1288"/>
                  <a:gd name="T38" fmla="*/ 3 w 4897"/>
                  <a:gd name="T39" fmla="*/ 3 h 1288"/>
                  <a:gd name="T40" fmla="*/ 4 w 4897"/>
                  <a:gd name="T41" fmla="*/ 3 h 1288"/>
                  <a:gd name="T42" fmla="*/ 4 w 4897"/>
                  <a:gd name="T43" fmla="*/ 3 h 1288"/>
                  <a:gd name="T44" fmla="*/ 4 w 4897"/>
                  <a:gd name="T45" fmla="*/ 3 h 1288"/>
                  <a:gd name="T46" fmla="*/ 4 w 4897"/>
                  <a:gd name="T47" fmla="*/ 3 h 1288"/>
                  <a:gd name="T48" fmla="*/ 5 w 4897"/>
                  <a:gd name="T49" fmla="*/ 3 h 1288"/>
                  <a:gd name="T50" fmla="*/ 5 w 4897"/>
                  <a:gd name="T51" fmla="*/ 3 h 1288"/>
                  <a:gd name="T52" fmla="*/ 5 w 4897"/>
                  <a:gd name="T53" fmla="*/ 3 h 1288"/>
                  <a:gd name="T54" fmla="*/ 5 w 4897"/>
                  <a:gd name="T55" fmla="*/ 3 h 1288"/>
                  <a:gd name="T56" fmla="*/ 5 w 4897"/>
                  <a:gd name="T57" fmla="*/ 3 h 1288"/>
                  <a:gd name="T58" fmla="*/ 6 w 4897"/>
                  <a:gd name="T59" fmla="*/ 3 h 1288"/>
                  <a:gd name="T60" fmla="*/ 6 w 4897"/>
                  <a:gd name="T61" fmla="*/ 3 h 1288"/>
                  <a:gd name="T62" fmla="*/ 6 w 4897"/>
                  <a:gd name="T63" fmla="*/ 3 h 1288"/>
                  <a:gd name="T64" fmla="*/ 6 w 4897"/>
                  <a:gd name="T65" fmla="*/ 3 h 1288"/>
                  <a:gd name="T66" fmla="*/ 6 w 4897"/>
                  <a:gd name="T67" fmla="*/ 3 h 1288"/>
                  <a:gd name="T68" fmla="*/ 6 w 4897"/>
                  <a:gd name="T69" fmla="*/ 3 h 1288"/>
                  <a:gd name="T70" fmla="*/ 7 w 4897"/>
                  <a:gd name="T71" fmla="*/ 3 h 1288"/>
                  <a:gd name="T72" fmla="*/ 7 w 4897"/>
                  <a:gd name="T73" fmla="*/ 3 h 1288"/>
                  <a:gd name="T74" fmla="*/ 7 w 4897"/>
                  <a:gd name="T75" fmla="*/ 3 h 1288"/>
                  <a:gd name="T76" fmla="*/ 7 w 4897"/>
                  <a:gd name="T77" fmla="*/ 3 h 1288"/>
                  <a:gd name="T78" fmla="*/ 7 w 4897"/>
                  <a:gd name="T79" fmla="*/ 3 h 1288"/>
                  <a:gd name="T80" fmla="*/ 7 w 4897"/>
                  <a:gd name="T81" fmla="*/ 3 h 1288"/>
                  <a:gd name="T82" fmla="*/ 7 w 4897"/>
                  <a:gd name="T83" fmla="*/ 2 h 1288"/>
                  <a:gd name="T84" fmla="*/ 8 w 4897"/>
                  <a:gd name="T85" fmla="*/ 2 h 1288"/>
                  <a:gd name="T86" fmla="*/ 8 w 4897"/>
                  <a:gd name="T87" fmla="*/ 2 h 1288"/>
                  <a:gd name="T88" fmla="*/ 8 w 4897"/>
                  <a:gd name="T89" fmla="*/ 2 h 1288"/>
                  <a:gd name="T90" fmla="*/ 8 w 4897"/>
                  <a:gd name="T91" fmla="*/ 2 h 1288"/>
                  <a:gd name="T92" fmla="*/ 9 w 4897"/>
                  <a:gd name="T93" fmla="*/ 2 h 1288"/>
                  <a:gd name="T94" fmla="*/ 9 w 4897"/>
                  <a:gd name="T95" fmla="*/ 2 h 1288"/>
                  <a:gd name="T96" fmla="*/ 9 w 4897"/>
                  <a:gd name="T97" fmla="*/ 2 h 1288"/>
                  <a:gd name="T98" fmla="*/ 9 w 4897"/>
                  <a:gd name="T99" fmla="*/ 2 h 1288"/>
                  <a:gd name="T100" fmla="*/ 9 w 4897"/>
                  <a:gd name="T101" fmla="*/ 2 h 1288"/>
                  <a:gd name="T102" fmla="*/ 10 w 4897"/>
                  <a:gd name="T103" fmla="*/ 2 h 1288"/>
                  <a:gd name="T104" fmla="*/ 10 w 4897"/>
                  <a:gd name="T105" fmla="*/ 2 h 1288"/>
                  <a:gd name="T106" fmla="*/ 10 w 4897"/>
                  <a:gd name="T107" fmla="*/ 2 h 1288"/>
                  <a:gd name="T108" fmla="*/ 10 w 4897"/>
                  <a:gd name="T109" fmla="*/ 2 h 1288"/>
                  <a:gd name="T110" fmla="*/ 10 w 4897"/>
                  <a:gd name="T111" fmla="*/ 2 h 1288"/>
                  <a:gd name="T112" fmla="*/ 10 w 4897"/>
                  <a:gd name="T113" fmla="*/ 2 h 1288"/>
                  <a:gd name="T114" fmla="*/ 10 w 4897"/>
                  <a:gd name="T115" fmla="*/ 2 h 1288"/>
                  <a:gd name="T116" fmla="*/ 10 w 4897"/>
                  <a:gd name="T117" fmla="*/ 2 h 1288"/>
                  <a:gd name="T118" fmla="*/ 11 w 4897"/>
                  <a:gd name="T119" fmla="*/ 2 h 1288"/>
                  <a:gd name="T120" fmla="*/ 11 w 4897"/>
                  <a:gd name="T121" fmla="*/ 2 h 1288"/>
                  <a:gd name="T122" fmla="*/ 12 w 4897"/>
                  <a:gd name="T123" fmla="*/ 2 h 12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897"/>
                  <a:gd name="T187" fmla="*/ 0 h 1288"/>
                  <a:gd name="T188" fmla="*/ 4897 w 4897"/>
                  <a:gd name="T189" fmla="*/ 1288 h 128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897" h="1288">
                    <a:moveTo>
                      <a:pt x="0" y="0"/>
                    </a:moveTo>
                    <a:lnTo>
                      <a:pt x="4" y="9"/>
                    </a:lnTo>
                    <a:lnTo>
                      <a:pt x="9" y="18"/>
                    </a:lnTo>
                    <a:lnTo>
                      <a:pt x="14" y="27"/>
                    </a:lnTo>
                    <a:lnTo>
                      <a:pt x="19" y="35"/>
                    </a:lnTo>
                    <a:lnTo>
                      <a:pt x="24" y="44"/>
                    </a:lnTo>
                    <a:lnTo>
                      <a:pt x="29" y="52"/>
                    </a:lnTo>
                    <a:lnTo>
                      <a:pt x="34" y="61"/>
                    </a:lnTo>
                    <a:lnTo>
                      <a:pt x="39" y="69"/>
                    </a:lnTo>
                    <a:lnTo>
                      <a:pt x="44" y="77"/>
                    </a:lnTo>
                    <a:lnTo>
                      <a:pt x="49" y="86"/>
                    </a:lnTo>
                    <a:lnTo>
                      <a:pt x="53" y="94"/>
                    </a:lnTo>
                    <a:lnTo>
                      <a:pt x="58" y="102"/>
                    </a:lnTo>
                    <a:lnTo>
                      <a:pt x="63" y="111"/>
                    </a:lnTo>
                    <a:lnTo>
                      <a:pt x="68" y="119"/>
                    </a:lnTo>
                    <a:lnTo>
                      <a:pt x="73" y="127"/>
                    </a:lnTo>
                    <a:lnTo>
                      <a:pt x="78" y="135"/>
                    </a:lnTo>
                    <a:lnTo>
                      <a:pt x="83" y="143"/>
                    </a:lnTo>
                    <a:lnTo>
                      <a:pt x="88" y="151"/>
                    </a:lnTo>
                    <a:lnTo>
                      <a:pt x="93" y="159"/>
                    </a:lnTo>
                    <a:lnTo>
                      <a:pt x="98" y="167"/>
                    </a:lnTo>
                    <a:lnTo>
                      <a:pt x="102" y="175"/>
                    </a:lnTo>
                    <a:lnTo>
                      <a:pt x="107" y="183"/>
                    </a:lnTo>
                    <a:lnTo>
                      <a:pt x="112" y="191"/>
                    </a:lnTo>
                    <a:lnTo>
                      <a:pt x="117" y="198"/>
                    </a:lnTo>
                    <a:lnTo>
                      <a:pt x="122" y="206"/>
                    </a:lnTo>
                    <a:lnTo>
                      <a:pt x="127" y="214"/>
                    </a:lnTo>
                    <a:lnTo>
                      <a:pt x="132" y="221"/>
                    </a:lnTo>
                    <a:lnTo>
                      <a:pt x="137" y="229"/>
                    </a:lnTo>
                    <a:lnTo>
                      <a:pt x="142" y="237"/>
                    </a:lnTo>
                    <a:lnTo>
                      <a:pt x="147" y="244"/>
                    </a:lnTo>
                    <a:lnTo>
                      <a:pt x="152" y="252"/>
                    </a:lnTo>
                    <a:lnTo>
                      <a:pt x="156" y="259"/>
                    </a:lnTo>
                    <a:lnTo>
                      <a:pt x="161" y="266"/>
                    </a:lnTo>
                    <a:lnTo>
                      <a:pt x="166" y="274"/>
                    </a:lnTo>
                    <a:lnTo>
                      <a:pt x="171" y="281"/>
                    </a:lnTo>
                    <a:lnTo>
                      <a:pt x="176" y="288"/>
                    </a:lnTo>
                    <a:lnTo>
                      <a:pt x="181" y="296"/>
                    </a:lnTo>
                    <a:lnTo>
                      <a:pt x="186" y="303"/>
                    </a:lnTo>
                    <a:lnTo>
                      <a:pt x="191" y="310"/>
                    </a:lnTo>
                    <a:lnTo>
                      <a:pt x="196" y="317"/>
                    </a:lnTo>
                    <a:lnTo>
                      <a:pt x="201" y="324"/>
                    </a:lnTo>
                    <a:lnTo>
                      <a:pt x="205" y="331"/>
                    </a:lnTo>
                    <a:lnTo>
                      <a:pt x="210" y="338"/>
                    </a:lnTo>
                    <a:lnTo>
                      <a:pt x="215" y="345"/>
                    </a:lnTo>
                    <a:lnTo>
                      <a:pt x="220" y="352"/>
                    </a:lnTo>
                    <a:lnTo>
                      <a:pt x="225" y="359"/>
                    </a:lnTo>
                    <a:lnTo>
                      <a:pt x="230" y="366"/>
                    </a:lnTo>
                    <a:lnTo>
                      <a:pt x="235" y="373"/>
                    </a:lnTo>
                    <a:lnTo>
                      <a:pt x="240" y="380"/>
                    </a:lnTo>
                    <a:lnTo>
                      <a:pt x="245" y="387"/>
                    </a:lnTo>
                    <a:lnTo>
                      <a:pt x="250" y="393"/>
                    </a:lnTo>
                    <a:lnTo>
                      <a:pt x="254" y="400"/>
                    </a:lnTo>
                    <a:lnTo>
                      <a:pt x="259" y="407"/>
                    </a:lnTo>
                    <a:lnTo>
                      <a:pt x="264" y="413"/>
                    </a:lnTo>
                    <a:lnTo>
                      <a:pt x="269" y="420"/>
                    </a:lnTo>
                    <a:lnTo>
                      <a:pt x="274" y="426"/>
                    </a:lnTo>
                    <a:lnTo>
                      <a:pt x="279" y="433"/>
                    </a:lnTo>
                    <a:lnTo>
                      <a:pt x="284" y="439"/>
                    </a:lnTo>
                    <a:lnTo>
                      <a:pt x="289" y="446"/>
                    </a:lnTo>
                    <a:lnTo>
                      <a:pt x="294" y="452"/>
                    </a:lnTo>
                    <a:lnTo>
                      <a:pt x="299" y="459"/>
                    </a:lnTo>
                    <a:lnTo>
                      <a:pt x="303" y="465"/>
                    </a:lnTo>
                    <a:lnTo>
                      <a:pt x="308" y="471"/>
                    </a:lnTo>
                    <a:lnTo>
                      <a:pt x="313" y="478"/>
                    </a:lnTo>
                    <a:lnTo>
                      <a:pt x="318" y="484"/>
                    </a:lnTo>
                    <a:lnTo>
                      <a:pt x="323" y="490"/>
                    </a:lnTo>
                    <a:lnTo>
                      <a:pt x="328" y="496"/>
                    </a:lnTo>
                    <a:lnTo>
                      <a:pt x="333" y="502"/>
                    </a:lnTo>
                    <a:lnTo>
                      <a:pt x="338" y="509"/>
                    </a:lnTo>
                    <a:lnTo>
                      <a:pt x="343" y="515"/>
                    </a:lnTo>
                    <a:lnTo>
                      <a:pt x="348" y="521"/>
                    </a:lnTo>
                    <a:lnTo>
                      <a:pt x="352" y="527"/>
                    </a:lnTo>
                    <a:lnTo>
                      <a:pt x="357" y="533"/>
                    </a:lnTo>
                    <a:lnTo>
                      <a:pt x="362" y="539"/>
                    </a:lnTo>
                    <a:lnTo>
                      <a:pt x="367" y="545"/>
                    </a:lnTo>
                    <a:lnTo>
                      <a:pt x="372" y="550"/>
                    </a:lnTo>
                    <a:lnTo>
                      <a:pt x="377" y="556"/>
                    </a:lnTo>
                    <a:lnTo>
                      <a:pt x="382" y="562"/>
                    </a:lnTo>
                    <a:lnTo>
                      <a:pt x="387" y="568"/>
                    </a:lnTo>
                    <a:lnTo>
                      <a:pt x="392" y="574"/>
                    </a:lnTo>
                    <a:lnTo>
                      <a:pt x="397" y="579"/>
                    </a:lnTo>
                    <a:lnTo>
                      <a:pt x="402" y="585"/>
                    </a:lnTo>
                    <a:lnTo>
                      <a:pt x="406" y="591"/>
                    </a:lnTo>
                    <a:lnTo>
                      <a:pt x="411" y="596"/>
                    </a:lnTo>
                    <a:lnTo>
                      <a:pt x="416" y="602"/>
                    </a:lnTo>
                    <a:lnTo>
                      <a:pt x="421" y="607"/>
                    </a:lnTo>
                    <a:lnTo>
                      <a:pt x="426" y="613"/>
                    </a:lnTo>
                    <a:lnTo>
                      <a:pt x="431" y="618"/>
                    </a:lnTo>
                    <a:lnTo>
                      <a:pt x="436" y="624"/>
                    </a:lnTo>
                    <a:lnTo>
                      <a:pt x="441" y="629"/>
                    </a:lnTo>
                    <a:lnTo>
                      <a:pt x="446" y="635"/>
                    </a:lnTo>
                    <a:lnTo>
                      <a:pt x="451" y="640"/>
                    </a:lnTo>
                    <a:lnTo>
                      <a:pt x="455" y="645"/>
                    </a:lnTo>
                    <a:lnTo>
                      <a:pt x="460" y="651"/>
                    </a:lnTo>
                    <a:lnTo>
                      <a:pt x="465" y="656"/>
                    </a:lnTo>
                    <a:lnTo>
                      <a:pt x="470" y="661"/>
                    </a:lnTo>
                    <a:lnTo>
                      <a:pt x="475" y="666"/>
                    </a:lnTo>
                    <a:lnTo>
                      <a:pt x="480" y="672"/>
                    </a:lnTo>
                    <a:lnTo>
                      <a:pt x="485" y="677"/>
                    </a:lnTo>
                    <a:lnTo>
                      <a:pt x="490" y="682"/>
                    </a:lnTo>
                    <a:lnTo>
                      <a:pt x="495" y="687"/>
                    </a:lnTo>
                    <a:lnTo>
                      <a:pt x="500" y="692"/>
                    </a:lnTo>
                    <a:lnTo>
                      <a:pt x="504" y="697"/>
                    </a:lnTo>
                    <a:lnTo>
                      <a:pt x="509" y="702"/>
                    </a:lnTo>
                    <a:lnTo>
                      <a:pt x="514" y="707"/>
                    </a:lnTo>
                    <a:lnTo>
                      <a:pt x="519" y="712"/>
                    </a:lnTo>
                    <a:lnTo>
                      <a:pt x="524" y="717"/>
                    </a:lnTo>
                    <a:lnTo>
                      <a:pt x="529" y="722"/>
                    </a:lnTo>
                    <a:lnTo>
                      <a:pt x="534" y="727"/>
                    </a:lnTo>
                    <a:lnTo>
                      <a:pt x="539" y="732"/>
                    </a:lnTo>
                    <a:lnTo>
                      <a:pt x="544" y="736"/>
                    </a:lnTo>
                    <a:lnTo>
                      <a:pt x="549" y="741"/>
                    </a:lnTo>
                    <a:lnTo>
                      <a:pt x="553" y="746"/>
                    </a:lnTo>
                    <a:lnTo>
                      <a:pt x="558" y="751"/>
                    </a:lnTo>
                    <a:lnTo>
                      <a:pt x="563" y="755"/>
                    </a:lnTo>
                    <a:lnTo>
                      <a:pt x="568" y="760"/>
                    </a:lnTo>
                    <a:lnTo>
                      <a:pt x="573" y="765"/>
                    </a:lnTo>
                    <a:lnTo>
                      <a:pt x="578" y="769"/>
                    </a:lnTo>
                    <a:lnTo>
                      <a:pt x="583" y="774"/>
                    </a:lnTo>
                    <a:lnTo>
                      <a:pt x="588" y="778"/>
                    </a:lnTo>
                    <a:lnTo>
                      <a:pt x="593" y="783"/>
                    </a:lnTo>
                    <a:lnTo>
                      <a:pt x="598" y="787"/>
                    </a:lnTo>
                    <a:lnTo>
                      <a:pt x="602" y="792"/>
                    </a:lnTo>
                    <a:lnTo>
                      <a:pt x="607" y="796"/>
                    </a:lnTo>
                    <a:lnTo>
                      <a:pt x="612" y="801"/>
                    </a:lnTo>
                    <a:lnTo>
                      <a:pt x="617" y="805"/>
                    </a:lnTo>
                    <a:lnTo>
                      <a:pt x="622" y="809"/>
                    </a:lnTo>
                    <a:lnTo>
                      <a:pt x="627" y="814"/>
                    </a:lnTo>
                    <a:lnTo>
                      <a:pt x="632" y="818"/>
                    </a:lnTo>
                    <a:lnTo>
                      <a:pt x="637" y="822"/>
                    </a:lnTo>
                    <a:lnTo>
                      <a:pt x="642" y="827"/>
                    </a:lnTo>
                    <a:lnTo>
                      <a:pt x="647" y="831"/>
                    </a:lnTo>
                    <a:lnTo>
                      <a:pt x="652" y="835"/>
                    </a:lnTo>
                    <a:lnTo>
                      <a:pt x="656" y="839"/>
                    </a:lnTo>
                    <a:lnTo>
                      <a:pt x="661" y="843"/>
                    </a:lnTo>
                    <a:lnTo>
                      <a:pt x="666" y="848"/>
                    </a:lnTo>
                    <a:lnTo>
                      <a:pt x="671" y="852"/>
                    </a:lnTo>
                    <a:lnTo>
                      <a:pt x="676" y="856"/>
                    </a:lnTo>
                    <a:lnTo>
                      <a:pt x="681" y="860"/>
                    </a:lnTo>
                    <a:lnTo>
                      <a:pt x="686" y="864"/>
                    </a:lnTo>
                    <a:lnTo>
                      <a:pt x="691" y="868"/>
                    </a:lnTo>
                    <a:lnTo>
                      <a:pt x="696" y="872"/>
                    </a:lnTo>
                    <a:lnTo>
                      <a:pt x="701" y="876"/>
                    </a:lnTo>
                    <a:lnTo>
                      <a:pt x="705" y="880"/>
                    </a:lnTo>
                    <a:lnTo>
                      <a:pt x="710" y="883"/>
                    </a:lnTo>
                    <a:lnTo>
                      <a:pt x="715" y="887"/>
                    </a:lnTo>
                    <a:lnTo>
                      <a:pt x="720" y="891"/>
                    </a:lnTo>
                    <a:lnTo>
                      <a:pt x="725" y="895"/>
                    </a:lnTo>
                    <a:lnTo>
                      <a:pt x="730" y="899"/>
                    </a:lnTo>
                    <a:lnTo>
                      <a:pt x="735" y="903"/>
                    </a:lnTo>
                    <a:lnTo>
                      <a:pt x="740" y="906"/>
                    </a:lnTo>
                    <a:lnTo>
                      <a:pt x="745" y="910"/>
                    </a:lnTo>
                    <a:lnTo>
                      <a:pt x="750" y="914"/>
                    </a:lnTo>
                    <a:lnTo>
                      <a:pt x="754" y="917"/>
                    </a:lnTo>
                    <a:lnTo>
                      <a:pt x="759" y="921"/>
                    </a:lnTo>
                    <a:lnTo>
                      <a:pt x="764" y="925"/>
                    </a:lnTo>
                    <a:lnTo>
                      <a:pt x="769" y="928"/>
                    </a:lnTo>
                    <a:lnTo>
                      <a:pt x="774" y="932"/>
                    </a:lnTo>
                    <a:lnTo>
                      <a:pt x="779" y="935"/>
                    </a:lnTo>
                    <a:lnTo>
                      <a:pt x="784" y="939"/>
                    </a:lnTo>
                    <a:lnTo>
                      <a:pt x="789" y="942"/>
                    </a:lnTo>
                    <a:lnTo>
                      <a:pt x="794" y="946"/>
                    </a:lnTo>
                    <a:lnTo>
                      <a:pt x="799" y="949"/>
                    </a:lnTo>
                    <a:lnTo>
                      <a:pt x="803" y="953"/>
                    </a:lnTo>
                    <a:lnTo>
                      <a:pt x="808" y="956"/>
                    </a:lnTo>
                    <a:lnTo>
                      <a:pt x="813" y="960"/>
                    </a:lnTo>
                    <a:lnTo>
                      <a:pt x="818" y="963"/>
                    </a:lnTo>
                    <a:lnTo>
                      <a:pt x="823" y="966"/>
                    </a:lnTo>
                    <a:lnTo>
                      <a:pt x="828" y="970"/>
                    </a:lnTo>
                    <a:lnTo>
                      <a:pt x="833" y="973"/>
                    </a:lnTo>
                    <a:lnTo>
                      <a:pt x="838" y="976"/>
                    </a:lnTo>
                    <a:lnTo>
                      <a:pt x="843" y="980"/>
                    </a:lnTo>
                    <a:lnTo>
                      <a:pt x="848" y="983"/>
                    </a:lnTo>
                    <a:lnTo>
                      <a:pt x="852" y="986"/>
                    </a:lnTo>
                    <a:lnTo>
                      <a:pt x="857" y="989"/>
                    </a:lnTo>
                    <a:lnTo>
                      <a:pt x="862" y="992"/>
                    </a:lnTo>
                    <a:lnTo>
                      <a:pt x="867" y="995"/>
                    </a:lnTo>
                    <a:lnTo>
                      <a:pt x="872" y="999"/>
                    </a:lnTo>
                    <a:lnTo>
                      <a:pt x="877" y="1002"/>
                    </a:lnTo>
                    <a:lnTo>
                      <a:pt x="882" y="1005"/>
                    </a:lnTo>
                    <a:lnTo>
                      <a:pt x="887" y="1008"/>
                    </a:lnTo>
                    <a:lnTo>
                      <a:pt x="892" y="1011"/>
                    </a:lnTo>
                    <a:lnTo>
                      <a:pt x="897" y="1014"/>
                    </a:lnTo>
                    <a:lnTo>
                      <a:pt x="902" y="1017"/>
                    </a:lnTo>
                    <a:lnTo>
                      <a:pt x="906" y="1020"/>
                    </a:lnTo>
                    <a:lnTo>
                      <a:pt x="911" y="1023"/>
                    </a:lnTo>
                    <a:lnTo>
                      <a:pt x="916" y="1026"/>
                    </a:lnTo>
                    <a:lnTo>
                      <a:pt x="921" y="1029"/>
                    </a:lnTo>
                    <a:lnTo>
                      <a:pt x="926" y="1032"/>
                    </a:lnTo>
                    <a:lnTo>
                      <a:pt x="931" y="1034"/>
                    </a:lnTo>
                    <a:lnTo>
                      <a:pt x="936" y="1037"/>
                    </a:lnTo>
                    <a:lnTo>
                      <a:pt x="941" y="1040"/>
                    </a:lnTo>
                    <a:lnTo>
                      <a:pt x="946" y="1043"/>
                    </a:lnTo>
                    <a:lnTo>
                      <a:pt x="951" y="1046"/>
                    </a:lnTo>
                    <a:lnTo>
                      <a:pt x="955" y="1048"/>
                    </a:lnTo>
                    <a:lnTo>
                      <a:pt x="960" y="1051"/>
                    </a:lnTo>
                    <a:lnTo>
                      <a:pt x="965" y="1054"/>
                    </a:lnTo>
                    <a:lnTo>
                      <a:pt x="970" y="1057"/>
                    </a:lnTo>
                    <a:lnTo>
                      <a:pt x="975" y="1059"/>
                    </a:lnTo>
                    <a:lnTo>
                      <a:pt x="980" y="1062"/>
                    </a:lnTo>
                    <a:lnTo>
                      <a:pt x="985" y="1065"/>
                    </a:lnTo>
                    <a:lnTo>
                      <a:pt x="990" y="1067"/>
                    </a:lnTo>
                    <a:lnTo>
                      <a:pt x="995" y="1070"/>
                    </a:lnTo>
                    <a:lnTo>
                      <a:pt x="1000" y="1072"/>
                    </a:lnTo>
                    <a:lnTo>
                      <a:pt x="1004" y="1075"/>
                    </a:lnTo>
                    <a:lnTo>
                      <a:pt x="1009" y="1077"/>
                    </a:lnTo>
                    <a:lnTo>
                      <a:pt x="1014" y="1080"/>
                    </a:lnTo>
                    <a:lnTo>
                      <a:pt x="1019" y="1083"/>
                    </a:lnTo>
                    <a:lnTo>
                      <a:pt x="1024" y="1085"/>
                    </a:lnTo>
                    <a:lnTo>
                      <a:pt x="1029" y="1087"/>
                    </a:lnTo>
                    <a:lnTo>
                      <a:pt x="1034" y="1090"/>
                    </a:lnTo>
                    <a:lnTo>
                      <a:pt x="1039" y="1092"/>
                    </a:lnTo>
                    <a:lnTo>
                      <a:pt x="1044" y="1095"/>
                    </a:lnTo>
                    <a:lnTo>
                      <a:pt x="1049" y="1097"/>
                    </a:lnTo>
                    <a:lnTo>
                      <a:pt x="1053" y="1100"/>
                    </a:lnTo>
                    <a:lnTo>
                      <a:pt x="1058" y="1102"/>
                    </a:lnTo>
                    <a:lnTo>
                      <a:pt x="1063" y="1104"/>
                    </a:lnTo>
                    <a:lnTo>
                      <a:pt x="1068" y="1107"/>
                    </a:lnTo>
                    <a:lnTo>
                      <a:pt x="1073" y="1109"/>
                    </a:lnTo>
                    <a:lnTo>
                      <a:pt x="1078" y="1111"/>
                    </a:lnTo>
                    <a:lnTo>
                      <a:pt x="1083" y="1113"/>
                    </a:lnTo>
                    <a:lnTo>
                      <a:pt x="1088" y="1116"/>
                    </a:lnTo>
                    <a:lnTo>
                      <a:pt x="1093" y="1118"/>
                    </a:lnTo>
                    <a:lnTo>
                      <a:pt x="1098" y="1120"/>
                    </a:lnTo>
                    <a:lnTo>
                      <a:pt x="1102" y="1122"/>
                    </a:lnTo>
                    <a:lnTo>
                      <a:pt x="1107" y="1124"/>
                    </a:lnTo>
                    <a:lnTo>
                      <a:pt x="1112" y="1127"/>
                    </a:lnTo>
                    <a:lnTo>
                      <a:pt x="1117" y="1129"/>
                    </a:lnTo>
                    <a:lnTo>
                      <a:pt x="1122" y="1131"/>
                    </a:lnTo>
                    <a:lnTo>
                      <a:pt x="1127" y="1133"/>
                    </a:lnTo>
                    <a:lnTo>
                      <a:pt x="1132" y="1135"/>
                    </a:lnTo>
                    <a:lnTo>
                      <a:pt x="1137" y="1137"/>
                    </a:lnTo>
                    <a:lnTo>
                      <a:pt x="1142" y="1139"/>
                    </a:lnTo>
                    <a:lnTo>
                      <a:pt x="1147" y="1141"/>
                    </a:lnTo>
                    <a:lnTo>
                      <a:pt x="1152" y="1143"/>
                    </a:lnTo>
                    <a:lnTo>
                      <a:pt x="1156" y="1145"/>
                    </a:lnTo>
                    <a:lnTo>
                      <a:pt x="1161" y="1147"/>
                    </a:lnTo>
                    <a:lnTo>
                      <a:pt x="1166" y="1149"/>
                    </a:lnTo>
                    <a:lnTo>
                      <a:pt x="1171" y="1151"/>
                    </a:lnTo>
                    <a:lnTo>
                      <a:pt x="1176" y="1153"/>
                    </a:lnTo>
                    <a:lnTo>
                      <a:pt x="1181" y="1155"/>
                    </a:lnTo>
                    <a:lnTo>
                      <a:pt x="1186" y="1157"/>
                    </a:lnTo>
                    <a:lnTo>
                      <a:pt x="1191" y="1159"/>
                    </a:lnTo>
                    <a:lnTo>
                      <a:pt x="1196" y="1161"/>
                    </a:lnTo>
                    <a:lnTo>
                      <a:pt x="1201" y="1162"/>
                    </a:lnTo>
                    <a:lnTo>
                      <a:pt x="1205" y="1164"/>
                    </a:lnTo>
                    <a:lnTo>
                      <a:pt x="1210" y="1166"/>
                    </a:lnTo>
                    <a:lnTo>
                      <a:pt x="1215" y="1168"/>
                    </a:lnTo>
                    <a:lnTo>
                      <a:pt x="1220" y="1170"/>
                    </a:lnTo>
                    <a:lnTo>
                      <a:pt x="1225" y="1171"/>
                    </a:lnTo>
                    <a:lnTo>
                      <a:pt x="1230" y="1173"/>
                    </a:lnTo>
                    <a:lnTo>
                      <a:pt x="1235" y="1175"/>
                    </a:lnTo>
                    <a:lnTo>
                      <a:pt x="1240" y="1177"/>
                    </a:lnTo>
                    <a:lnTo>
                      <a:pt x="1245" y="1178"/>
                    </a:lnTo>
                    <a:lnTo>
                      <a:pt x="1250" y="1180"/>
                    </a:lnTo>
                    <a:lnTo>
                      <a:pt x="1254" y="1182"/>
                    </a:lnTo>
                    <a:lnTo>
                      <a:pt x="1259" y="1183"/>
                    </a:lnTo>
                    <a:lnTo>
                      <a:pt x="1264" y="1185"/>
                    </a:lnTo>
                    <a:lnTo>
                      <a:pt x="1269" y="1187"/>
                    </a:lnTo>
                    <a:lnTo>
                      <a:pt x="1274" y="1188"/>
                    </a:lnTo>
                    <a:lnTo>
                      <a:pt x="1279" y="1190"/>
                    </a:lnTo>
                    <a:lnTo>
                      <a:pt x="1284" y="1191"/>
                    </a:lnTo>
                    <a:lnTo>
                      <a:pt x="1289" y="1193"/>
                    </a:lnTo>
                    <a:lnTo>
                      <a:pt x="1294" y="1194"/>
                    </a:lnTo>
                    <a:lnTo>
                      <a:pt x="1299" y="1196"/>
                    </a:lnTo>
                    <a:lnTo>
                      <a:pt x="1303" y="1197"/>
                    </a:lnTo>
                    <a:lnTo>
                      <a:pt x="1308" y="1199"/>
                    </a:lnTo>
                    <a:lnTo>
                      <a:pt x="1313" y="1200"/>
                    </a:lnTo>
                    <a:lnTo>
                      <a:pt x="1318" y="1202"/>
                    </a:lnTo>
                    <a:lnTo>
                      <a:pt x="1323" y="1203"/>
                    </a:lnTo>
                    <a:lnTo>
                      <a:pt x="1328" y="1205"/>
                    </a:lnTo>
                    <a:lnTo>
                      <a:pt x="1333" y="1206"/>
                    </a:lnTo>
                    <a:lnTo>
                      <a:pt x="1338" y="1208"/>
                    </a:lnTo>
                    <a:lnTo>
                      <a:pt x="1343" y="1209"/>
                    </a:lnTo>
                    <a:lnTo>
                      <a:pt x="1348" y="1210"/>
                    </a:lnTo>
                    <a:lnTo>
                      <a:pt x="1352" y="1212"/>
                    </a:lnTo>
                    <a:lnTo>
                      <a:pt x="1357" y="1213"/>
                    </a:lnTo>
                    <a:lnTo>
                      <a:pt x="1362" y="1214"/>
                    </a:lnTo>
                    <a:lnTo>
                      <a:pt x="1367" y="1216"/>
                    </a:lnTo>
                    <a:lnTo>
                      <a:pt x="1372" y="1217"/>
                    </a:lnTo>
                    <a:lnTo>
                      <a:pt x="1377" y="1218"/>
                    </a:lnTo>
                    <a:lnTo>
                      <a:pt x="1382" y="1220"/>
                    </a:lnTo>
                    <a:lnTo>
                      <a:pt x="1387" y="1221"/>
                    </a:lnTo>
                    <a:lnTo>
                      <a:pt x="1392" y="1222"/>
                    </a:lnTo>
                    <a:lnTo>
                      <a:pt x="1397" y="1223"/>
                    </a:lnTo>
                    <a:lnTo>
                      <a:pt x="1402" y="1225"/>
                    </a:lnTo>
                    <a:lnTo>
                      <a:pt x="1406" y="1226"/>
                    </a:lnTo>
                    <a:lnTo>
                      <a:pt x="1411" y="1227"/>
                    </a:lnTo>
                    <a:lnTo>
                      <a:pt x="1416" y="1228"/>
                    </a:lnTo>
                    <a:lnTo>
                      <a:pt x="1421" y="1229"/>
                    </a:lnTo>
                    <a:lnTo>
                      <a:pt x="1426" y="1231"/>
                    </a:lnTo>
                    <a:lnTo>
                      <a:pt x="1431" y="1232"/>
                    </a:lnTo>
                    <a:lnTo>
                      <a:pt x="1436" y="1233"/>
                    </a:lnTo>
                    <a:lnTo>
                      <a:pt x="1441" y="1234"/>
                    </a:lnTo>
                    <a:lnTo>
                      <a:pt x="1446" y="1235"/>
                    </a:lnTo>
                    <a:lnTo>
                      <a:pt x="1451" y="1236"/>
                    </a:lnTo>
                    <a:lnTo>
                      <a:pt x="1455" y="1237"/>
                    </a:lnTo>
                    <a:lnTo>
                      <a:pt x="1460" y="1238"/>
                    </a:lnTo>
                    <a:lnTo>
                      <a:pt x="1465" y="1239"/>
                    </a:lnTo>
                    <a:lnTo>
                      <a:pt x="1470" y="1240"/>
                    </a:lnTo>
                    <a:lnTo>
                      <a:pt x="1475" y="1241"/>
                    </a:lnTo>
                    <a:lnTo>
                      <a:pt x="1480" y="1243"/>
                    </a:lnTo>
                    <a:lnTo>
                      <a:pt x="1485" y="1244"/>
                    </a:lnTo>
                    <a:lnTo>
                      <a:pt x="1490" y="1244"/>
                    </a:lnTo>
                    <a:lnTo>
                      <a:pt x="1495" y="1245"/>
                    </a:lnTo>
                    <a:lnTo>
                      <a:pt x="1500" y="1246"/>
                    </a:lnTo>
                    <a:lnTo>
                      <a:pt x="1504" y="1247"/>
                    </a:lnTo>
                    <a:lnTo>
                      <a:pt x="1509" y="1248"/>
                    </a:lnTo>
                    <a:lnTo>
                      <a:pt x="1514" y="1249"/>
                    </a:lnTo>
                    <a:lnTo>
                      <a:pt x="1519" y="1250"/>
                    </a:lnTo>
                    <a:lnTo>
                      <a:pt x="1524" y="1251"/>
                    </a:lnTo>
                    <a:lnTo>
                      <a:pt x="1529" y="1252"/>
                    </a:lnTo>
                    <a:lnTo>
                      <a:pt x="1534" y="1253"/>
                    </a:lnTo>
                    <a:lnTo>
                      <a:pt x="1539" y="1254"/>
                    </a:lnTo>
                    <a:lnTo>
                      <a:pt x="1544" y="1255"/>
                    </a:lnTo>
                    <a:lnTo>
                      <a:pt x="1549" y="1255"/>
                    </a:lnTo>
                    <a:lnTo>
                      <a:pt x="1553" y="1256"/>
                    </a:lnTo>
                    <a:lnTo>
                      <a:pt x="1558" y="1257"/>
                    </a:lnTo>
                    <a:lnTo>
                      <a:pt x="1563" y="1258"/>
                    </a:lnTo>
                    <a:lnTo>
                      <a:pt x="1568" y="1259"/>
                    </a:lnTo>
                    <a:lnTo>
                      <a:pt x="1573" y="1259"/>
                    </a:lnTo>
                    <a:lnTo>
                      <a:pt x="1578" y="1260"/>
                    </a:lnTo>
                    <a:lnTo>
                      <a:pt x="1583" y="1261"/>
                    </a:lnTo>
                    <a:lnTo>
                      <a:pt x="1588" y="1262"/>
                    </a:lnTo>
                    <a:lnTo>
                      <a:pt x="1593" y="1262"/>
                    </a:lnTo>
                    <a:lnTo>
                      <a:pt x="1598" y="1263"/>
                    </a:lnTo>
                    <a:lnTo>
                      <a:pt x="1602" y="1264"/>
                    </a:lnTo>
                    <a:lnTo>
                      <a:pt x="1607" y="1265"/>
                    </a:lnTo>
                    <a:lnTo>
                      <a:pt x="1612" y="1265"/>
                    </a:lnTo>
                    <a:lnTo>
                      <a:pt x="1617" y="1266"/>
                    </a:lnTo>
                    <a:lnTo>
                      <a:pt x="1622" y="1267"/>
                    </a:lnTo>
                    <a:lnTo>
                      <a:pt x="1627" y="1267"/>
                    </a:lnTo>
                    <a:lnTo>
                      <a:pt x="1632" y="1268"/>
                    </a:lnTo>
                    <a:lnTo>
                      <a:pt x="1637" y="1268"/>
                    </a:lnTo>
                    <a:lnTo>
                      <a:pt x="1642" y="1269"/>
                    </a:lnTo>
                    <a:lnTo>
                      <a:pt x="1647" y="1270"/>
                    </a:lnTo>
                    <a:lnTo>
                      <a:pt x="1652" y="1270"/>
                    </a:lnTo>
                    <a:lnTo>
                      <a:pt x="1656" y="1271"/>
                    </a:lnTo>
                    <a:lnTo>
                      <a:pt x="1661" y="1271"/>
                    </a:lnTo>
                    <a:lnTo>
                      <a:pt x="1666" y="1272"/>
                    </a:lnTo>
                    <a:lnTo>
                      <a:pt x="1671" y="1273"/>
                    </a:lnTo>
                    <a:lnTo>
                      <a:pt x="1676" y="1273"/>
                    </a:lnTo>
                    <a:lnTo>
                      <a:pt x="1681" y="1274"/>
                    </a:lnTo>
                    <a:lnTo>
                      <a:pt x="1686" y="1274"/>
                    </a:lnTo>
                    <a:lnTo>
                      <a:pt x="1691" y="1275"/>
                    </a:lnTo>
                    <a:lnTo>
                      <a:pt x="1696" y="1275"/>
                    </a:lnTo>
                    <a:lnTo>
                      <a:pt x="1701" y="1276"/>
                    </a:lnTo>
                    <a:lnTo>
                      <a:pt x="1705" y="1276"/>
                    </a:lnTo>
                    <a:lnTo>
                      <a:pt x="1710" y="1277"/>
                    </a:lnTo>
                    <a:lnTo>
                      <a:pt x="1715" y="1277"/>
                    </a:lnTo>
                    <a:lnTo>
                      <a:pt x="1720" y="1278"/>
                    </a:lnTo>
                    <a:lnTo>
                      <a:pt x="1725" y="1278"/>
                    </a:lnTo>
                    <a:lnTo>
                      <a:pt x="1730" y="1278"/>
                    </a:lnTo>
                    <a:lnTo>
                      <a:pt x="1735" y="1279"/>
                    </a:lnTo>
                    <a:lnTo>
                      <a:pt x="1740" y="1279"/>
                    </a:lnTo>
                    <a:lnTo>
                      <a:pt x="1745" y="1280"/>
                    </a:lnTo>
                    <a:lnTo>
                      <a:pt x="1750" y="1280"/>
                    </a:lnTo>
                    <a:lnTo>
                      <a:pt x="1754" y="1280"/>
                    </a:lnTo>
                    <a:lnTo>
                      <a:pt x="1759" y="1281"/>
                    </a:lnTo>
                    <a:lnTo>
                      <a:pt x="1764" y="1281"/>
                    </a:lnTo>
                    <a:lnTo>
                      <a:pt x="1769" y="1282"/>
                    </a:lnTo>
                    <a:lnTo>
                      <a:pt x="1774" y="1282"/>
                    </a:lnTo>
                    <a:lnTo>
                      <a:pt x="1779" y="1282"/>
                    </a:lnTo>
                    <a:lnTo>
                      <a:pt x="1784" y="1283"/>
                    </a:lnTo>
                    <a:lnTo>
                      <a:pt x="1789" y="1283"/>
                    </a:lnTo>
                    <a:lnTo>
                      <a:pt x="1794" y="1283"/>
                    </a:lnTo>
                    <a:lnTo>
                      <a:pt x="1799" y="1283"/>
                    </a:lnTo>
                    <a:lnTo>
                      <a:pt x="1803" y="1284"/>
                    </a:lnTo>
                    <a:lnTo>
                      <a:pt x="1808" y="1284"/>
                    </a:lnTo>
                    <a:lnTo>
                      <a:pt x="1813" y="1284"/>
                    </a:lnTo>
                    <a:lnTo>
                      <a:pt x="1818" y="1285"/>
                    </a:lnTo>
                    <a:lnTo>
                      <a:pt x="1823" y="1285"/>
                    </a:lnTo>
                    <a:lnTo>
                      <a:pt x="1828" y="1285"/>
                    </a:lnTo>
                    <a:lnTo>
                      <a:pt x="1833" y="1285"/>
                    </a:lnTo>
                    <a:lnTo>
                      <a:pt x="1838" y="1285"/>
                    </a:lnTo>
                    <a:lnTo>
                      <a:pt x="1843" y="1286"/>
                    </a:lnTo>
                    <a:lnTo>
                      <a:pt x="1848" y="1286"/>
                    </a:lnTo>
                    <a:lnTo>
                      <a:pt x="1852" y="1286"/>
                    </a:lnTo>
                    <a:lnTo>
                      <a:pt x="1857" y="1286"/>
                    </a:lnTo>
                    <a:lnTo>
                      <a:pt x="1862" y="1286"/>
                    </a:lnTo>
                    <a:lnTo>
                      <a:pt x="1867" y="1287"/>
                    </a:lnTo>
                    <a:lnTo>
                      <a:pt x="1872" y="1287"/>
                    </a:lnTo>
                    <a:lnTo>
                      <a:pt x="1877" y="1287"/>
                    </a:lnTo>
                    <a:lnTo>
                      <a:pt x="1882" y="1287"/>
                    </a:lnTo>
                    <a:lnTo>
                      <a:pt x="1887" y="1287"/>
                    </a:lnTo>
                    <a:lnTo>
                      <a:pt x="1892" y="1287"/>
                    </a:lnTo>
                    <a:lnTo>
                      <a:pt x="1897" y="1287"/>
                    </a:lnTo>
                    <a:lnTo>
                      <a:pt x="1902" y="1287"/>
                    </a:lnTo>
                    <a:lnTo>
                      <a:pt x="1906" y="1288"/>
                    </a:lnTo>
                    <a:lnTo>
                      <a:pt x="1911" y="1288"/>
                    </a:lnTo>
                    <a:lnTo>
                      <a:pt x="1916" y="1288"/>
                    </a:lnTo>
                    <a:lnTo>
                      <a:pt x="1921" y="1288"/>
                    </a:lnTo>
                    <a:lnTo>
                      <a:pt x="1926" y="1288"/>
                    </a:lnTo>
                    <a:lnTo>
                      <a:pt x="1931" y="1288"/>
                    </a:lnTo>
                    <a:lnTo>
                      <a:pt x="1936" y="1288"/>
                    </a:lnTo>
                    <a:lnTo>
                      <a:pt x="1941" y="1288"/>
                    </a:lnTo>
                    <a:lnTo>
                      <a:pt x="1946" y="1288"/>
                    </a:lnTo>
                    <a:lnTo>
                      <a:pt x="1951" y="1288"/>
                    </a:lnTo>
                    <a:lnTo>
                      <a:pt x="1955" y="1288"/>
                    </a:lnTo>
                    <a:lnTo>
                      <a:pt x="1960" y="1288"/>
                    </a:lnTo>
                    <a:lnTo>
                      <a:pt x="1965" y="1288"/>
                    </a:lnTo>
                    <a:lnTo>
                      <a:pt x="1970" y="1288"/>
                    </a:lnTo>
                    <a:lnTo>
                      <a:pt x="1975" y="1288"/>
                    </a:lnTo>
                    <a:lnTo>
                      <a:pt x="1980" y="1288"/>
                    </a:lnTo>
                    <a:lnTo>
                      <a:pt x="1985" y="1288"/>
                    </a:lnTo>
                    <a:lnTo>
                      <a:pt x="1990" y="1288"/>
                    </a:lnTo>
                    <a:lnTo>
                      <a:pt x="1995" y="1288"/>
                    </a:lnTo>
                    <a:lnTo>
                      <a:pt x="2000" y="1288"/>
                    </a:lnTo>
                    <a:lnTo>
                      <a:pt x="2004" y="1288"/>
                    </a:lnTo>
                    <a:lnTo>
                      <a:pt x="2009" y="1288"/>
                    </a:lnTo>
                    <a:lnTo>
                      <a:pt x="2014" y="1288"/>
                    </a:lnTo>
                    <a:lnTo>
                      <a:pt x="2019" y="1288"/>
                    </a:lnTo>
                    <a:lnTo>
                      <a:pt x="2024" y="1287"/>
                    </a:lnTo>
                    <a:lnTo>
                      <a:pt x="2029" y="1287"/>
                    </a:lnTo>
                    <a:lnTo>
                      <a:pt x="2034" y="1287"/>
                    </a:lnTo>
                    <a:lnTo>
                      <a:pt x="2039" y="1287"/>
                    </a:lnTo>
                    <a:lnTo>
                      <a:pt x="2044" y="1287"/>
                    </a:lnTo>
                    <a:lnTo>
                      <a:pt x="2049" y="1287"/>
                    </a:lnTo>
                    <a:lnTo>
                      <a:pt x="2053" y="1287"/>
                    </a:lnTo>
                    <a:lnTo>
                      <a:pt x="2058" y="1287"/>
                    </a:lnTo>
                    <a:lnTo>
                      <a:pt x="2063" y="1286"/>
                    </a:lnTo>
                    <a:lnTo>
                      <a:pt x="2068" y="1286"/>
                    </a:lnTo>
                    <a:lnTo>
                      <a:pt x="2073" y="1286"/>
                    </a:lnTo>
                    <a:lnTo>
                      <a:pt x="2078" y="1286"/>
                    </a:lnTo>
                    <a:lnTo>
                      <a:pt x="2083" y="1286"/>
                    </a:lnTo>
                    <a:lnTo>
                      <a:pt x="2088" y="1285"/>
                    </a:lnTo>
                    <a:lnTo>
                      <a:pt x="2093" y="1285"/>
                    </a:lnTo>
                    <a:lnTo>
                      <a:pt x="2098" y="1285"/>
                    </a:lnTo>
                    <a:lnTo>
                      <a:pt x="2102" y="1285"/>
                    </a:lnTo>
                    <a:lnTo>
                      <a:pt x="2107" y="1285"/>
                    </a:lnTo>
                    <a:lnTo>
                      <a:pt x="2112" y="1284"/>
                    </a:lnTo>
                    <a:lnTo>
                      <a:pt x="2117" y="1284"/>
                    </a:lnTo>
                    <a:lnTo>
                      <a:pt x="2122" y="1284"/>
                    </a:lnTo>
                    <a:lnTo>
                      <a:pt x="2127" y="1284"/>
                    </a:lnTo>
                    <a:lnTo>
                      <a:pt x="2132" y="1283"/>
                    </a:lnTo>
                    <a:lnTo>
                      <a:pt x="2137" y="1283"/>
                    </a:lnTo>
                    <a:lnTo>
                      <a:pt x="2142" y="1283"/>
                    </a:lnTo>
                    <a:lnTo>
                      <a:pt x="2147" y="1283"/>
                    </a:lnTo>
                    <a:lnTo>
                      <a:pt x="2152" y="1282"/>
                    </a:lnTo>
                    <a:lnTo>
                      <a:pt x="2156" y="1282"/>
                    </a:lnTo>
                    <a:lnTo>
                      <a:pt x="2161" y="1282"/>
                    </a:lnTo>
                    <a:lnTo>
                      <a:pt x="2166" y="1281"/>
                    </a:lnTo>
                    <a:lnTo>
                      <a:pt x="2171" y="1281"/>
                    </a:lnTo>
                    <a:lnTo>
                      <a:pt x="2176" y="1281"/>
                    </a:lnTo>
                    <a:lnTo>
                      <a:pt x="2181" y="1281"/>
                    </a:lnTo>
                    <a:lnTo>
                      <a:pt x="2186" y="1280"/>
                    </a:lnTo>
                    <a:lnTo>
                      <a:pt x="2191" y="1280"/>
                    </a:lnTo>
                    <a:lnTo>
                      <a:pt x="2196" y="1280"/>
                    </a:lnTo>
                    <a:lnTo>
                      <a:pt x="2201" y="1279"/>
                    </a:lnTo>
                    <a:lnTo>
                      <a:pt x="2205" y="1279"/>
                    </a:lnTo>
                    <a:lnTo>
                      <a:pt x="2210" y="1278"/>
                    </a:lnTo>
                    <a:lnTo>
                      <a:pt x="2215" y="1278"/>
                    </a:lnTo>
                    <a:lnTo>
                      <a:pt x="2220" y="1278"/>
                    </a:lnTo>
                    <a:lnTo>
                      <a:pt x="2225" y="1277"/>
                    </a:lnTo>
                    <a:lnTo>
                      <a:pt x="2230" y="1277"/>
                    </a:lnTo>
                    <a:lnTo>
                      <a:pt x="2235" y="1277"/>
                    </a:lnTo>
                    <a:lnTo>
                      <a:pt x="2240" y="1276"/>
                    </a:lnTo>
                    <a:lnTo>
                      <a:pt x="2245" y="1276"/>
                    </a:lnTo>
                    <a:lnTo>
                      <a:pt x="2250" y="1275"/>
                    </a:lnTo>
                    <a:lnTo>
                      <a:pt x="2254" y="1275"/>
                    </a:lnTo>
                    <a:lnTo>
                      <a:pt x="2259" y="1275"/>
                    </a:lnTo>
                    <a:lnTo>
                      <a:pt x="2264" y="1274"/>
                    </a:lnTo>
                    <a:lnTo>
                      <a:pt x="2269" y="1274"/>
                    </a:lnTo>
                    <a:lnTo>
                      <a:pt x="2274" y="1273"/>
                    </a:lnTo>
                    <a:lnTo>
                      <a:pt x="2279" y="1273"/>
                    </a:lnTo>
                    <a:lnTo>
                      <a:pt x="2284" y="1272"/>
                    </a:lnTo>
                    <a:lnTo>
                      <a:pt x="2289" y="1272"/>
                    </a:lnTo>
                    <a:lnTo>
                      <a:pt x="2294" y="1271"/>
                    </a:lnTo>
                    <a:lnTo>
                      <a:pt x="2299" y="1271"/>
                    </a:lnTo>
                    <a:lnTo>
                      <a:pt x="2303" y="1271"/>
                    </a:lnTo>
                    <a:lnTo>
                      <a:pt x="2308" y="1270"/>
                    </a:lnTo>
                    <a:lnTo>
                      <a:pt x="2313" y="1270"/>
                    </a:lnTo>
                    <a:lnTo>
                      <a:pt x="2318" y="1269"/>
                    </a:lnTo>
                    <a:lnTo>
                      <a:pt x="2323" y="1269"/>
                    </a:lnTo>
                    <a:lnTo>
                      <a:pt x="2328" y="1268"/>
                    </a:lnTo>
                    <a:lnTo>
                      <a:pt x="2333" y="1268"/>
                    </a:lnTo>
                    <a:lnTo>
                      <a:pt x="2338" y="1267"/>
                    </a:lnTo>
                    <a:lnTo>
                      <a:pt x="2343" y="1267"/>
                    </a:lnTo>
                    <a:lnTo>
                      <a:pt x="2348" y="1266"/>
                    </a:lnTo>
                    <a:lnTo>
                      <a:pt x="2352" y="1266"/>
                    </a:lnTo>
                    <a:lnTo>
                      <a:pt x="2357" y="1265"/>
                    </a:lnTo>
                    <a:lnTo>
                      <a:pt x="2362" y="1264"/>
                    </a:lnTo>
                    <a:lnTo>
                      <a:pt x="2367" y="1264"/>
                    </a:lnTo>
                    <a:lnTo>
                      <a:pt x="2372" y="1263"/>
                    </a:lnTo>
                    <a:lnTo>
                      <a:pt x="2377" y="1263"/>
                    </a:lnTo>
                    <a:lnTo>
                      <a:pt x="2382" y="1262"/>
                    </a:lnTo>
                    <a:lnTo>
                      <a:pt x="2387" y="1262"/>
                    </a:lnTo>
                    <a:lnTo>
                      <a:pt x="2392" y="1261"/>
                    </a:lnTo>
                    <a:lnTo>
                      <a:pt x="2397" y="1261"/>
                    </a:lnTo>
                    <a:lnTo>
                      <a:pt x="2402" y="1260"/>
                    </a:lnTo>
                    <a:lnTo>
                      <a:pt x="2406" y="1259"/>
                    </a:lnTo>
                    <a:lnTo>
                      <a:pt x="2411" y="1259"/>
                    </a:lnTo>
                    <a:lnTo>
                      <a:pt x="2416" y="1258"/>
                    </a:lnTo>
                    <a:lnTo>
                      <a:pt x="2421" y="1258"/>
                    </a:lnTo>
                    <a:lnTo>
                      <a:pt x="2426" y="1257"/>
                    </a:lnTo>
                    <a:lnTo>
                      <a:pt x="2431" y="1256"/>
                    </a:lnTo>
                    <a:lnTo>
                      <a:pt x="2436" y="1256"/>
                    </a:lnTo>
                    <a:lnTo>
                      <a:pt x="2441" y="1255"/>
                    </a:lnTo>
                    <a:lnTo>
                      <a:pt x="2446" y="1255"/>
                    </a:lnTo>
                    <a:lnTo>
                      <a:pt x="2451" y="1254"/>
                    </a:lnTo>
                    <a:lnTo>
                      <a:pt x="2455" y="1253"/>
                    </a:lnTo>
                    <a:lnTo>
                      <a:pt x="2460" y="1253"/>
                    </a:lnTo>
                    <a:lnTo>
                      <a:pt x="2465" y="1252"/>
                    </a:lnTo>
                    <a:lnTo>
                      <a:pt x="2470" y="1251"/>
                    </a:lnTo>
                    <a:lnTo>
                      <a:pt x="2475" y="1251"/>
                    </a:lnTo>
                    <a:lnTo>
                      <a:pt x="2480" y="1250"/>
                    </a:lnTo>
                    <a:lnTo>
                      <a:pt x="2485" y="1249"/>
                    </a:lnTo>
                    <a:lnTo>
                      <a:pt x="2490" y="1249"/>
                    </a:lnTo>
                    <a:lnTo>
                      <a:pt x="2495" y="1248"/>
                    </a:lnTo>
                    <a:lnTo>
                      <a:pt x="2500" y="1247"/>
                    </a:lnTo>
                    <a:lnTo>
                      <a:pt x="2504" y="1247"/>
                    </a:lnTo>
                    <a:lnTo>
                      <a:pt x="2509" y="1246"/>
                    </a:lnTo>
                    <a:lnTo>
                      <a:pt x="2514" y="1245"/>
                    </a:lnTo>
                    <a:lnTo>
                      <a:pt x="2519" y="1245"/>
                    </a:lnTo>
                    <a:lnTo>
                      <a:pt x="2524" y="1244"/>
                    </a:lnTo>
                    <a:lnTo>
                      <a:pt x="2529" y="1243"/>
                    </a:lnTo>
                    <a:lnTo>
                      <a:pt x="2534" y="1243"/>
                    </a:lnTo>
                    <a:lnTo>
                      <a:pt x="2539" y="1242"/>
                    </a:lnTo>
                    <a:lnTo>
                      <a:pt x="2544" y="1241"/>
                    </a:lnTo>
                    <a:lnTo>
                      <a:pt x="2549" y="1241"/>
                    </a:lnTo>
                    <a:lnTo>
                      <a:pt x="2553" y="1240"/>
                    </a:lnTo>
                    <a:lnTo>
                      <a:pt x="2558" y="1239"/>
                    </a:lnTo>
                    <a:lnTo>
                      <a:pt x="2563" y="1238"/>
                    </a:lnTo>
                    <a:lnTo>
                      <a:pt x="2568" y="1238"/>
                    </a:lnTo>
                    <a:lnTo>
                      <a:pt x="2573" y="1237"/>
                    </a:lnTo>
                    <a:lnTo>
                      <a:pt x="2578" y="1236"/>
                    </a:lnTo>
                    <a:lnTo>
                      <a:pt x="2583" y="1235"/>
                    </a:lnTo>
                    <a:lnTo>
                      <a:pt x="2588" y="1235"/>
                    </a:lnTo>
                    <a:lnTo>
                      <a:pt x="2593" y="1234"/>
                    </a:lnTo>
                    <a:lnTo>
                      <a:pt x="2598" y="1233"/>
                    </a:lnTo>
                    <a:lnTo>
                      <a:pt x="2602" y="1232"/>
                    </a:lnTo>
                    <a:lnTo>
                      <a:pt x="2607" y="1232"/>
                    </a:lnTo>
                    <a:lnTo>
                      <a:pt x="2612" y="1231"/>
                    </a:lnTo>
                    <a:lnTo>
                      <a:pt x="2617" y="1230"/>
                    </a:lnTo>
                    <a:lnTo>
                      <a:pt x="2622" y="1229"/>
                    </a:lnTo>
                    <a:lnTo>
                      <a:pt x="2627" y="1229"/>
                    </a:lnTo>
                    <a:lnTo>
                      <a:pt x="2632" y="1228"/>
                    </a:lnTo>
                    <a:lnTo>
                      <a:pt x="2637" y="1227"/>
                    </a:lnTo>
                    <a:lnTo>
                      <a:pt x="2642" y="1226"/>
                    </a:lnTo>
                    <a:lnTo>
                      <a:pt x="2647" y="1225"/>
                    </a:lnTo>
                    <a:lnTo>
                      <a:pt x="2652" y="1225"/>
                    </a:lnTo>
                    <a:lnTo>
                      <a:pt x="2656" y="1224"/>
                    </a:lnTo>
                    <a:lnTo>
                      <a:pt x="2661" y="1223"/>
                    </a:lnTo>
                    <a:lnTo>
                      <a:pt x="2666" y="1222"/>
                    </a:lnTo>
                    <a:lnTo>
                      <a:pt x="2671" y="1221"/>
                    </a:lnTo>
                    <a:lnTo>
                      <a:pt x="2676" y="1221"/>
                    </a:lnTo>
                    <a:lnTo>
                      <a:pt x="2681" y="1220"/>
                    </a:lnTo>
                    <a:lnTo>
                      <a:pt x="2686" y="1219"/>
                    </a:lnTo>
                    <a:lnTo>
                      <a:pt x="2691" y="1218"/>
                    </a:lnTo>
                    <a:lnTo>
                      <a:pt x="2696" y="1217"/>
                    </a:lnTo>
                    <a:lnTo>
                      <a:pt x="2701" y="1216"/>
                    </a:lnTo>
                    <a:lnTo>
                      <a:pt x="2705" y="1216"/>
                    </a:lnTo>
                    <a:lnTo>
                      <a:pt x="2710" y="1215"/>
                    </a:lnTo>
                    <a:lnTo>
                      <a:pt x="2715" y="1214"/>
                    </a:lnTo>
                    <a:lnTo>
                      <a:pt x="2720" y="1213"/>
                    </a:lnTo>
                    <a:lnTo>
                      <a:pt x="2725" y="1212"/>
                    </a:lnTo>
                    <a:lnTo>
                      <a:pt x="2730" y="1211"/>
                    </a:lnTo>
                    <a:lnTo>
                      <a:pt x="2735" y="1211"/>
                    </a:lnTo>
                    <a:lnTo>
                      <a:pt x="2740" y="1210"/>
                    </a:lnTo>
                    <a:lnTo>
                      <a:pt x="2745" y="1209"/>
                    </a:lnTo>
                    <a:lnTo>
                      <a:pt x="2750" y="1208"/>
                    </a:lnTo>
                    <a:lnTo>
                      <a:pt x="2754" y="1207"/>
                    </a:lnTo>
                    <a:lnTo>
                      <a:pt x="2759" y="1206"/>
                    </a:lnTo>
                    <a:lnTo>
                      <a:pt x="2764" y="1205"/>
                    </a:lnTo>
                    <a:lnTo>
                      <a:pt x="2769" y="1204"/>
                    </a:lnTo>
                    <a:lnTo>
                      <a:pt x="2774" y="1204"/>
                    </a:lnTo>
                    <a:lnTo>
                      <a:pt x="2779" y="1203"/>
                    </a:lnTo>
                    <a:lnTo>
                      <a:pt x="2784" y="1202"/>
                    </a:lnTo>
                    <a:lnTo>
                      <a:pt x="2789" y="1201"/>
                    </a:lnTo>
                    <a:lnTo>
                      <a:pt x="2794" y="1200"/>
                    </a:lnTo>
                    <a:lnTo>
                      <a:pt x="2799" y="1199"/>
                    </a:lnTo>
                    <a:lnTo>
                      <a:pt x="2803" y="1198"/>
                    </a:lnTo>
                    <a:lnTo>
                      <a:pt x="2808" y="1197"/>
                    </a:lnTo>
                    <a:lnTo>
                      <a:pt x="2813" y="1196"/>
                    </a:lnTo>
                    <a:lnTo>
                      <a:pt x="2818" y="1196"/>
                    </a:lnTo>
                    <a:lnTo>
                      <a:pt x="2823" y="1195"/>
                    </a:lnTo>
                    <a:lnTo>
                      <a:pt x="2828" y="1194"/>
                    </a:lnTo>
                    <a:lnTo>
                      <a:pt x="2833" y="1193"/>
                    </a:lnTo>
                    <a:lnTo>
                      <a:pt x="2838" y="1192"/>
                    </a:lnTo>
                    <a:lnTo>
                      <a:pt x="2843" y="1191"/>
                    </a:lnTo>
                    <a:lnTo>
                      <a:pt x="2848" y="1190"/>
                    </a:lnTo>
                    <a:lnTo>
                      <a:pt x="2852" y="1189"/>
                    </a:lnTo>
                    <a:lnTo>
                      <a:pt x="2857" y="1188"/>
                    </a:lnTo>
                    <a:lnTo>
                      <a:pt x="2862" y="1187"/>
                    </a:lnTo>
                    <a:lnTo>
                      <a:pt x="2867" y="1186"/>
                    </a:lnTo>
                    <a:lnTo>
                      <a:pt x="2872" y="1185"/>
                    </a:lnTo>
                    <a:lnTo>
                      <a:pt x="2877" y="1184"/>
                    </a:lnTo>
                    <a:lnTo>
                      <a:pt x="2882" y="1183"/>
                    </a:lnTo>
                    <a:lnTo>
                      <a:pt x="2887" y="1183"/>
                    </a:lnTo>
                    <a:lnTo>
                      <a:pt x="2892" y="1182"/>
                    </a:lnTo>
                    <a:lnTo>
                      <a:pt x="2897" y="1181"/>
                    </a:lnTo>
                    <a:lnTo>
                      <a:pt x="2902" y="1180"/>
                    </a:lnTo>
                    <a:lnTo>
                      <a:pt x="2906" y="1179"/>
                    </a:lnTo>
                    <a:lnTo>
                      <a:pt x="2911" y="1178"/>
                    </a:lnTo>
                    <a:lnTo>
                      <a:pt x="2916" y="1177"/>
                    </a:lnTo>
                    <a:lnTo>
                      <a:pt x="2921" y="1176"/>
                    </a:lnTo>
                    <a:lnTo>
                      <a:pt x="2926" y="1175"/>
                    </a:lnTo>
                    <a:lnTo>
                      <a:pt x="2931" y="1174"/>
                    </a:lnTo>
                    <a:lnTo>
                      <a:pt x="2936" y="1173"/>
                    </a:lnTo>
                    <a:lnTo>
                      <a:pt x="2941" y="1172"/>
                    </a:lnTo>
                    <a:lnTo>
                      <a:pt x="2946" y="1171"/>
                    </a:lnTo>
                    <a:lnTo>
                      <a:pt x="2951" y="1170"/>
                    </a:lnTo>
                    <a:lnTo>
                      <a:pt x="2955" y="1169"/>
                    </a:lnTo>
                    <a:lnTo>
                      <a:pt x="2960" y="1168"/>
                    </a:lnTo>
                    <a:lnTo>
                      <a:pt x="2965" y="1167"/>
                    </a:lnTo>
                    <a:lnTo>
                      <a:pt x="2970" y="1166"/>
                    </a:lnTo>
                    <a:lnTo>
                      <a:pt x="2975" y="1165"/>
                    </a:lnTo>
                    <a:lnTo>
                      <a:pt x="2980" y="1164"/>
                    </a:lnTo>
                    <a:lnTo>
                      <a:pt x="2985" y="1163"/>
                    </a:lnTo>
                    <a:lnTo>
                      <a:pt x="2990" y="1162"/>
                    </a:lnTo>
                    <a:lnTo>
                      <a:pt x="2995" y="1161"/>
                    </a:lnTo>
                    <a:lnTo>
                      <a:pt x="3000" y="1160"/>
                    </a:lnTo>
                    <a:lnTo>
                      <a:pt x="3004" y="1159"/>
                    </a:lnTo>
                    <a:lnTo>
                      <a:pt x="3009" y="1158"/>
                    </a:lnTo>
                    <a:lnTo>
                      <a:pt x="3014" y="1157"/>
                    </a:lnTo>
                    <a:lnTo>
                      <a:pt x="3019" y="1156"/>
                    </a:lnTo>
                    <a:lnTo>
                      <a:pt x="3024" y="1155"/>
                    </a:lnTo>
                    <a:lnTo>
                      <a:pt x="3029" y="1154"/>
                    </a:lnTo>
                    <a:lnTo>
                      <a:pt x="3034" y="1153"/>
                    </a:lnTo>
                    <a:lnTo>
                      <a:pt x="3039" y="1152"/>
                    </a:lnTo>
                    <a:lnTo>
                      <a:pt x="3044" y="1151"/>
                    </a:lnTo>
                    <a:lnTo>
                      <a:pt x="3049" y="1150"/>
                    </a:lnTo>
                    <a:lnTo>
                      <a:pt x="3053" y="1149"/>
                    </a:lnTo>
                    <a:lnTo>
                      <a:pt x="3058" y="1148"/>
                    </a:lnTo>
                    <a:lnTo>
                      <a:pt x="3063" y="1147"/>
                    </a:lnTo>
                    <a:lnTo>
                      <a:pt x="3068" y="1146"/>
                    </a:lnTo>
                    <a:lnTo>
                      <a:pt x="3073" y="1145"/>
                    </a:lnTo>
                    <a:lnTo>
                      <a:pt x="3078" y="1144"/>
                    </a:lnTo>
                    <a:lnTo>
                      <a:pt x="3083" y="1143"/>
                    </a:lnTo>
                    <a:lnTo>
                      <a:pt x="3088" y="1142"/>
                    </a:lnTo>
                    <a:lnTo>
                      <a:pt x="3093" y="1141"/>
                    </a:lnTo>
                    <a:lnTo>
                      <a:pt x="3098" y="1140"/>
                    </a:lnTo>
                    <a:lnTo>
                      <a:pt x="3102" y="1138"/>
                    </a:lnTo>
                    <a:lnTo>
                      <a:pt x="3107" y="1137"/>
                    </a:lnTo>
                    <a:lnTo>
                      <a:pt x="3112" y="1136"/>
                    </a:lnTo>
                    <a:lnTo>
                      <a:pt x="3117" y="1135"/>
                    </a:lnTo>
                    <a:lnTo>
                      <a:pt x="3122" y="1134"/>
                    </a:lnTo>
                    <a:lnTo>
                      <a:pt x="3127" y="1133"/>
                    </a:lnTo>
                    <a:lnTo>
                      <a:pt x="3132" y="1132"/>
                    </a:lnTo>
                    <a:lnTo>
                      <a:pt x="3137" y="1131"/>
                    </a:lnTo>
                    <a:lnTo>
                      <a:pt x="3142" y="1130"/>
                    </a:lnTo>
                    <a:lnTo>
                      <a:pt x="3147" y="1129"/>
                    </a:lnTo>
                    <a:lnTo>
                      <a:pt x="3152" y="1128"/>
                    </a:lnTo>
                    <a:lnTo>
                      <a:pt x="3156" y="1127"/>
                    </a:lnTo>
                    <a:lnTo>
                      <a:pt x="3161" y="1126"/>
                    </a:lnTo>
                    <a:lnTo>
                      <a:pt x="3166" y="1125"/>
                    </a:lnTo>
                    <a:lnTo>
                      <a:pt x="3171" y="1124"/>
                    </a:lnTo>
                    <a:lnTo>
                      <a:pt x="3176" y="1123"/>
                    </a:lnTo>
                    <a:lnTo>
                      <a:pt x="3181" y="1122"/>
                    </a:lnTo>
                    <a:lnTo>
                      <a:pt x="3186" y="1120"/>
                    </a:lnTo>
                    <a:lnTo>
                      <a:pt x="3191" y="1119"/>
                    </a:lnTo>
                    <a:lnTo>
                      <a:pt x="3196" y="1118"/>
                    </a:lnTo>
                    <a:lnTo>
                      <a:pt x="3201" y="1117"/>
                    </a:lnTo>
                    <a:lnTo>
                      <a:pt x="3205" y="1116"/>
                    </a:lnTo>
                    <a:lnTo>
                      <a:pt x="3210" y="1115"/>
                    </a:lnTo>
                    <a:lnTo>
                      <a:pt x="3215" y="1114"/>
                    </a:lnTo>
                    <a:lnTo>
                      <a:pt x="3220" y="1113"/>
                    </a:lnTo>
                    <a:lnTo>
                      <a:pt x="3225" y="1112"/>
                    </a:lnTo>
                    <a:lnTo>
                      <a:pt x="3230" y="1111"/>
                    </a:lnTo>
                    <a:lnTo>
                      <a:pt x="3235" y="1110"/>
                    </a:lnTo>
                    <a:lnTo>
                      <a:pt x="3240" y="1108"/>
                    </a:lnTo>
                    <a:lnTo>
                      <a:pt x="3245" y="1107"/>
                    </a:lnTo>
                    <a:lnTo>
                      <a:pt x="3250" y="1106"/>
                    </a:lnTo>
                    <a:lnTo>
                      <a:pt x="3254" y="1105"/>
                    </a:lnTo>
                    <a:lnTo>
                      <a:pt x="3259" y="1104"/>
                    </a:lnTo>
                    <a:lnTo>
                      <a:pt x="3264" y="1103"/>
                    </a:lnTo>
                    <a:lnTo>
                      <a:pt x="3269" y="1102"/>
                    </a:lnTo>
                    <a:lnTo>
                      <a:pt x="3274" y="1101"/>
                    </a:lnTo>
                    <a:lnTo>
                      <a:pt x="3279" y="1100"/>
                    </a:lnTo>
                    <a:lnTo>
                      <a:pt x="3284" y="1099"/>
                    </a:lnTo>
                    <a:lnTo>
                      <a:pt x="3289" y="1097"/>
                    </a:lnTo>
                    <a:lnTo>
                      <a:pt x="3294" y="1096"/>
                    </a:lnTo>
                    <a:lnTo>
                      <a:pt x="3299" y="1095"/>
                    </a:lnTo>
                    <a:lnTo>
                      <a:pt x="3303" y="1094"/>
                    </a:lnTo>
                    <a:lnTo>
                      <a:pt x="3308" y="1093"/>
                    </a:lnTo>
                    <a:lnTo>
                      <a:pt x="3313" y="1092"/>
                    </a:lnTo>
                    <a:lnTo>
                      <a:pt x="3318" y="1091"/>
                    </a:lnTo>
                    <a:lnTo>
                      <a:pt x="3323" y="1090"/>
                    </a:lnTo>
                    <a:lnTo>
                      <a:pt x="3328" y="1089"/>
                    </a:lnTo>
                    <a:lnTo>
                      <a:pt x="3333" y="1087"/>
                    </a:lnTo>
                    <a:lnTo>
                      <a:pt x="3338" y="1086"/>
                    </a:lnTo>
                    <a:lnTo>
                      <a:pt x="3343" y="1085"/>
                    </a:lnTo>
                    <a:lnTo>
                      <a:pt x="3348" y="1084"/>
                    </a:lnTo>
                    <a:lnTo>
                      <a:pt x="3352" y="1083"/>
                    </a:lnTo>
                    <a:lnTo>
                      <a:pt x="3357" y="1082"/>
                    </a:lnTo>
                    <a:lnTo>
                      <a:pt x="3362" y="1081"/>
                    </a:lnTo>
                    <a:lnTo>
                      <a:pt x="3367" y="1080"/>
                    </a:lnTo>
                    <a:lnTo>
                      <a:pt x="3372" y="1078"/>
                    </a:lnTo>
                    <a:lnTo>
                      <a:pt x="3377" y="1077"/>
                    </a:lnTo>
                    <a:lnTo>
                      <a:pt x="3382" y="1076"/>
                    </a:lnTo>
                    <a:lnTo>
                      <a:pt x="3387" y="1075"/>
                    </a:lnTo>
                    <a:lnTo>
                      <a:pt x="3392" y="1074"/>
                    </a:lnTo>
                    <a:lnTo>
                      <a:pt x="3397" y="1073"/>
                    </a:lnTo>
                    <a:lnTo>
                      <a:pt x="3402" y="1072"/>
                    </a:lnTo>
                    <a:lnTo>
                      <a:pt x="3406" y="1071"/>
                    </a:lnTo>
                    <a:lnTo>
                      <a:pt x="3411" y="1069"/>
                    </a:lnTo>
                    <a:lnTo>
                      <a:pt x="3416" y="1068"/>
                    </a:lnTo>
                    <a:lnTo>
                      <a:pt x="3421" y="1067"/>
                    </a:lnTo>
                    <a:lnTo>
                      <a:pt x="3426" y="1066"/>
                    </a:lnTo>
                    <a:lnTo>
                      <a:pt x="3431" y="1065"/>
                    </a:lnTo>
                    <a:lnTo>
                      <a:pt x="3436" y="1064"/>
                    </a:lnTo>
                    <a:lnTo>
                      <a:pt x="3441" y="1063"/>
                    </a:lnTo>
                    <a:lnTo>
                      <a:pt x="3446" y="1061"/>
                    </a:lnTo>
                    <a:lnTo>
                      <a:pt x="3451" y="1060"/>
                    </a:lnTo>
                    <a:lnTo>
                      <a:pt x="3455" y="1059"/>
                    </a:lnTo>
                    <a:lnTo>
                      <a:pt x="3460" y="1058"/>
                    </a:lnTo>
                    <a:lnTo>
                      <a:pt x="3465" y="1057"/>
                    </a:lnTo>
                    <a:lnTo>
                      <a:pt x="3470" y="1056"/>
                    </a:lnTo>
                    <a:lnTo>
                      <a:pt x="3475" y="1055"/>
                    </a:lnTo>
                    <a:lnTo>
                      <a:pt x="3480" y="1053"/>
                    </a:lnTo>
                    <a:lnTo>
                      <a:pt x="3485" y="1052"/>
                    </a:lnTo>
                    <a:lnTo>
                      <a:pt x="3490" y="1051"/>
                    </a:lnTo>
                    <a:lnTo>
                      <a:pt x="3495" y="1050"/>
                    </a:lnTo>
                    <a:lnTo>
                      <a:pt x="3500" y="1049"/>
                    </a:lnTo>
                    <a:lnTo>
                      <a:pt x="3504" y="1048"/>
                    </a:lnTo>
                    <a:lnTo>
                      <a:pt x="3509" y="1047"/>
                    </a:lnTo>
                    <a:lnTo>
                      <a:pt x="3514" y="1045"/>
                    </a:lnTo>
                    <a:lnTo>
                      <a:pt x="3519" y="1044"/>
                    </a:lnTo>
                    <a:lnTo>
                      <a:pt x="3524" y="1043"/>
                    </a:lnTo>
                    <a:lnTo>
                      <a:pt x="3529" y="1042"/>
                    </a:lnTo>
                    <a:lnTo>
                      <a:pt x="3534" y="1041"/>
                    </a:lnTo>
                    <a:lnTo>
                      <a:pt x="3539" y="1040"/>
                    </a:lnTo>
                    <a:lnTo>
                      <a:pt x="3544" y="1038"/>
                    </a:lnTo>
                    <a:lnTo>
                      <a:pt x="3549" y="1037"/>
                    </a:lnTo>
                    <a:lnTo>
                      <a:pt x="3553" y="1036"/>
                    </a:lnTo>
                    <a:lnTo>
                      <a:pt x="3558" y="1035"/>
                    </a:lnTo>
                    <a:lnTo>
                      <a:pt x="3563" y="1034"/>
                    </a:lnTo>
                    <a:lnTo>
                      <a:pt x="3568" y="1033"/>
                    </a:lnTo>
                    <a:lnTo>
                      <a:pt x="3573" y="1031"/>
                    </a:lnTo>
                    <a:lnTo>
                      <a:pt x="3578" y="1030"/>
                    </a:lnTo>
                    <a:lnTo>
                      <a:pt x="3583" y="1029"/>
                    </a:lnTo>
                    <a:lnTo>
                      <a:pt x="3588" y="1028"/>
                    </a:lnTo>
                    <a:lnTo>
                      <a:pt x="3593" y="1027"/>
                    </a:lnTo>
                    <a:lnTo>
                      <a:pt x="3598" y="1026"/>
                    </a:lnTo>
                    <a:lnTo>
                      <a:pt x="3602" y="1024"/>
                    </a:lnTo>
                    <a:lnTo>
                      <a:pt x="3607" y="1023"/>
                    </a:lnTo>
                    <a:lnTo>
                      <a:pt x="3612" y="1022"/>
                    </a:lnTo>
                    <a:lnTo>
                      <a:pt x="3617" y="1021"/>
                    </a:lnTo>
                    <a:lnTo>
                      <a:pt x="3622" y="1020"/>
                    </a:lnTo>
                    <a:lnTo>
                      <a:pt x="3627" y="1019"/>
                    </a:lnTo>
                    <a:lnTo>
                      <a:pt x="3632" y="1017"/>
                    </a:lnTo>
                    <a:lnTo>
                      <a:pt x="3637" y="1016"/>
                    </a:lnTo>
                    <a:lnTo>
                      <a:pt x="3642" y="1015"/>
                    </a:lnTo>
                    <a:lnTo>
                      <a:pt x="3647" y="1014"/>
                    </a:lnTo>
                    <a:lnTo>
                      <a:pt x="3652" y="1013"/>
                    </a:lnTo>
                    <a:lnTo>
                      <a:pt x="3656" y="1012"/>
                    </a:lnTo>
                    <a:lnTo>
                      <a:pt x="3661" y="1010"/>
                    </a:lnTo>
                    <a:lnTo>
                      <a:pt x="3666" y="1009"/>
                    </a:lnTo>
                    <a:lnTo>
                      <a:pt x="3671" y="1008"/>
                    </a:lnTo>
                    <a:lnTo>
                      <a:pt x="3676" y="1007"/>
                    </a:lnTo>
                    <a:lnTo>
                      <a:pt x="3681" y="1006"/>
                    </a:lnTo>
                    <a:lnTo>
                      <a:pt x="3686" y="1005"/>
                    </a:lnTo>
                    <a:lnTo>
                      <a:pt x="3691" y="1003"/>
                    </a:lnTo>
                    <a:lnTo>
                      <a:pt x="3696" y="1002"/>
                    </a:lnTo>
                    <a:lnTo>
                      <a:pt x="3701" y="1001"/>
                    </a:lnTo>
                    <a:lnTo>
                      <a:pt x="3705" y="1000"/>
                    </a:lnTo>
                    <a:lnTo>
                      <a:pt x="3710" y="999"/>
                    </a:lnTo>
                    <a:lnTo>
                      <a:pt x="3715" y="997"/>
                    </a:lnTo>
                    <a:lnTo>
                      <a:pt x="3720" y="996"/>
                    </a:lnTo>
                    <a:lnTo>
                      <a:pt x="3725" y="995"/>
                    </a:lnTo>
                    <a:lnTo>
                      <a:pt x="3730" y="994"/>
                    </a:lnTo>
                    <a:lnTo>
                      <a:pt x="3735" y="993"/>
                    </a:lnTo>
                    <a:lnTo>
                      <a:pt x="3740" y="992"/>
                    </a:lnTo>
                    <a:lnTo>
                      <a:pt x="3745" y="990"/>
                    </a:lnTo>
                    <a:lnTo>
                      <a:pt x="3750" y="989"/>
                    </a:lnTo>
                    <a:lnTo>
                      <a:pt x="3754" y="988"/>
                    </a:lnTo>
                    <a:lnTo>
                      <a:pt x="3759" y="987"/>
                    </a:lnTo>
                    <a:lnTo>
                      <a:pt x="3764" y="986"/>
                    </a:lnTo>
                    <a:lnTo>
                      <a:pt x="3769" y="985"/>
                    </a:lnTo>
                    <a:lnTo>
                      <a:pt x="3774" y="983"/>
                    </a:lnTo>
                    <a:lnTo>
                      <a:pt x="3779" y="982"/>
                    </a:lnTo>
                    <a:lnTo>
                      <a:pt x="3784" y="981"/>
                    </a:lnTo>
                    <a:lnTo>
                      <a:pt x="3789" y="980"/>
                    </a:lnTo>
                    <a:lnTo>
                      <a:pt x="3794" y="979"/>
                    </a:lnTo>
                    <a:lnTo>
                      <a:pt x="3799" y="977"/>
                    </a:lnTo>
                    <a:lnTo>
                      <a:pt x="3803" y="976"/>
                    </a:lnTo>
                    <a:lnTo>
                      <a:pt x="3808" y="975"/>
                    </a:lnTo>
                    <a:lnTo>
                      <a:pt x="3813" y="974"/>
                    </a:lnTo>
                    <a:lnTo>
                      <a:pt x="3818" y="973"/>
                    </a:lnTo>
                    <a:lnTo>
                      <a:pt x="3823" y="972"/>
                    </a:lnTo>
                    <a:lnTo>
                      <a:pt x="3828" y="970"/>
                    </a:lnTo>
                    <a:lnTo>
                      <a:pt x="3833" y="969"/>
                    </a:lnTo>
                    <a:lnTo>
                      <a:pt x="3838" y="968"/>
                    </a:lnTo>
                    <a:lnTo>
                      <a:pt x="3843" y="967"/>
                    </a:lnTo>
                    <a:lnTo>
                      <a:pt x="3848" y="966"/>
                    </a:lnTo>
                    <a:lnTo>
                      <a:pt x="3852" y="964"/>
                    </a:lnTo>
                    <a:lnTo>
                      <a:pt x="3857" y="963"/>
                    </a:lnTo>
                    <a:lnTo>
                      <a:pt x="3862" y="962"/>
                    </a:lnTo>
                    <a:lnTo>
                      <a:pt x="3867" y="961"/>
                    </a:lnTo>
                    <a:lnTo>
                      <a:pt x="3872" y="960"/>
                    </a:lnTo>
                    <a:lnTo>
                      <a:pt x="3877" y="959"/>
                    </a:lnTo>
                    <a:lnTo>
                      <a:pt x="3882" y="957"/>
                    </a:lnTo>
                    <a:lnTo>
                      <a:pt x="3887" y="956"/>
                    </a:lnTo>
                    <a:lnTo>
                      <a:pt x="3892" y="955"/>
                    </a:lnTo>
                    <a:lnTo>
                      <a:pt x="3897" y="954"/>
                    </a:lnTo>
                    <a:lnTo>
                      <a:pt x="3902" y="953"/>
                    </a:lnTo>
                    <a:lnTo>
                      <a:pt x="3906" y="951"/>
                    </a:lnTo>
                    <a:lnTo>
                      <a:pt x="3911" y="950"/>
                    </a:lnTo>
                    <a:lnTo>
                      <a:pt x="3916" y="949"/>
                    </a:lnTo>
                    <a:lnTo>
                      <a:pt x="3921" y="948"/>
                    </a:lnTo>
                    <a:lnTo>
                      <a:pt x="3926" y="947"/>
                    </a:lnTo>
                    <a:lnTo>
                      <a:pt x="3931" y="945"/>
                    </a:lnTo>
                    <a:lnTo>
                      <a:pt x="3936" y="944"/>
                    </a:lnTo>
                    <a:lnTo>
                      <a:pt x="3941" y="943"/>
                    </a:lnTo>
                    <a:lnTo>
                      <a:pt x="3946" y="942"/>
                    </a:lnTo>
                    <a:lnTo>
                      <a:pt x="3951" y="941"/>
                    </a:lnTo>
                    <a:lnTo>
                      <a:pt x="3955" y="940"/>
                    </a:lnTo>
                    <a:lnTo>
                      <a:pt x="3960" y="938"/>
                    </a:lnTo>
                    <a:lnTo>
                      <a:pt x="3965" y="937"/>
                    </a:lnTo>
                    <a:lnTo>
                      <a:pt x="3970" y="936"/>
                    </a:lnTo>
                    <a:lnTo>
                      <a:pt x="3975" y="935"/>
                    </a:lnTo>
                    <a:lnTo>
                      <a:pt x="3980" y="934"/>
                    </a:lnTo>
                    <a:lnTo>
                      <a:pt x="3985" y="932"/>
                    </a:lnTo>
                    <a:lnTo>
                      <a:pt x="3990" y="931"/>
                    </a:lnTo>
                    <a:lnTo>
                      <a:pt x="3995" y="930"/>
                    </a:lnTo>
                    <a:lnTo>
                      <a:pt x="4000" y="929"/>
                    </a:lnTo>
                    <a:lnTo>
                      <a:pt x="4004" y="928"/>
                    </a:lnTo>
                    <a:lnTo>
                      <a:pt x="4009" y="927"/>
                    </a:lnTo>
                    <a:lnTo>
                      <a:pt x="4014" y="925"/>
                    </a:lnTo>
                    <a:lnTo>
                      <a:pt x="4019" y="924"/>
                    </a:lnTo>
                    <a:lnTo>
                      <a:pt x="4024" y="923"/>
                    </a:lnTo>
                    <a:lnTo>
                      <a:pt x="4029" y="922"/>
                    </a:lnTo>
                    <a:lnTo>
                      <a:pt x="4034" y="921"/>
                    </a:lnTo>
                    <a:lnTo>
                      <a:pt x="4039" y="919"/>
                    </a:lnTo>
                    <a:lnTo>
                      <a:pt x="4044" y="918"/>
                    </a:lnTo>
                    <a:lnTo>
                      <a:pt x="4049" y="917"/>
                    </a:lnTo>
                    <a:lnTo>
                      <a:pt x="4053" y="916"/>
                    </a:lnTo>
                    <a:lnTo>
                      <a:pt x="4058" y="915"/>
                    </a:lnTo>
                    <a:lnTo>
                      <a:pt x="4063" y="914"/>
                    </a:lnTo>
                    <a:lnTo>
                      <a:pt x="4068" y="912"/>
                    </a:lnTo>
                    <a:lnTo>
                      <a:pt x="4073" y="911"/>
                    </a:lnTo>
                    <a:lnTo>
                      <a:pt x="4078" y="910"/>
                    </a:lnTo>
                    <a:lnTo>
                      <a:pt x="4083" y="909"/>
                    </a:lnTo>
                    <a:lnTo>
                      <a:pt x="4088" y="908"/>
                    </a:lnTo>
                    <a:lnTo>
                      <a:pt x="4093" y="906"/>
                    </a:lnTo>
                    <a:lnTo>
                      <a:pt x="4098" y="905"/>
                    </a:lnTo>
                    <a:lnTo>
                      <a:pt x="4102" y="904"/>
                    </a:lnTo>
                    <a:lnTo>
                      <a:pt x="4107" y="903"/>
                    </a:lnTo>
                    <a:lnTo>
                      <a:pt x="4112" y="902"/>
                    </a:lnTo>
                    <a:lnTo>
                      <a:pt x="4117" y="901"/>
                    </a:lnTo>
                    <a:lnTo>
                      <a:pt x="4122" y="899"/>
                    </a:lnTo>
                    <a:lnTo>
                      <a:pt x="4127" y="898"/>
                    </a:lnTo>
                    <a:lnTo>
                      <a:pt x="4132" y="897"/>
                    </a:lnTo>
                    <a:lnTo>
                      <a:pt x="4137" y="896"/>
                    </a:lnTo>
                    <a:lnTo>
                      <a:pt x="4142" y="895"/>
                    </a:lnTo>
                    <a:lnTo>
                      <a:pt x="4147" y="893"/>
                    </a:lnTo>
                    <a:lnTo>
                      <a:pt x="4152" y="892"/>
                    </a:lnTo>
                    <a:lnTo>
                      <a:pt x="4156" y="891"/>
                    </a:lnTo>
                    <a:lnTo>
                      <a:pt x="4161" y="890"/>
                    </a:lnTo>
                    <a:lnTo>
                      <a:pt x="4166" y="889"/>
                    </a:lnTo>
                    <a:lnTo>
                      <a:pt x="4171" y="888"/>
                    </a:lnTo>
                    <a:lnTo>
                      <a:pt x="4176" y="886"/>
                    </a:lnTo>
                    <a:lnTo>
                      <a:pt x="4181" y="885"/>
                    </a:lnTo>
                    <a:lnTo>
                      <a:pt x="4186" y="884"/>
                    </a:lnTo>
                    <a:lnTo>
                      <a:pt x="4191" y="883"/>
                    </a:lnTo>
                    <a:lnTo>
                      <a:pt x="4196" y="882"/>
                    </a:lnTo>
                    <a:lnTo>
                      <a:pt x="4201" y="881"/>
                    </a:lnTo>
                    <a:lnTo>
                      <a:pt x="4205" y="879"/>
                    </a:lnTo>
                    <a:lnTo>
                      <a:pt x="4210" y="878"/>
                    </a:lnTo>
                    <a:lnTo>
                      <a:pt x="4215" y="877"/>
                    </a:lnTo>
                    <a:lnTo>
                      <a:pt x="4220" y="876"/>
                    </a:lnTo>
                    <a:lnTo>
                      <a:pt x="4225" y="875"/>
                    </a:lnTo>
                    <a:lnTo>
                      <a:pt x="4230" y="874"/>
                    </a:lnTo>
                    <a:lnTo>
                      <a:pt x="4235" y="872"/>
                    </a:lnTo>
                    <a:lnTo>
                      <a:pt x="4240" y="871"/>
                    </a:lnTo>
                    <a:lnTo>
                      <a:pt x="4245" y="870"/>
                    </a:lnTo>
                    <a:lnTo>
                      <a:pt x="4250" y="869"/>
                    </a:lnTo>
                    <a:lnTo>
                      <a:pt x="4254" y="868"/>
                    </a:lnTo>
                    <a:lnTo>
                      <a:pt x="4259" y="867"/>
                    </a:lnTo>
                    <a:lnTo>
                      <a:pt x="4264" y="865"/>
                    </a:lnTo>
                    <a:lnTo>
                      <a:pt x="4269" y="864"/>
                    </a:lnTo>
                    <a:lnTo>
                      <a:pt x="4274" y="863"/>
                    </a:lnTo>
                    <a:lnTo>
                      <a:pt x="4279" y="862"/>
                    </a:lnTo>
                    <a:lnTo>
                      <a:pt x="4284" y="861"/>
                    </a:lnTo>
                    <a:lnTo>
                      <a:pt x="4289" y="860"/>
                    </a:lnTo>
                    <a:lnTo>
                      <a:pt x="4294" y="858"/>
                    </a:lnTo>
                    <a:lnTo>
                      <a:pt x="4299" y="857"/>
                    </a:lnTo>
                    <a:lnTo>
                      <a:pt x="4303" y="856"/>
                    </a:lnTo>
                    <a:lnTo>
                      <a:pt x="4308" y="855"/>
                    </a:lnTo>
                    <a:lnTo>
                      <a:pt x="4313" y="854"/>
                    </a:lnTo>
                    <a:lnTo>
                      <a:pt x="4318" y="853"/>
                    </a:lnTo>
                    <a:lnTo>
                      <a:pt x="4323" y="851"/>
                    </a:lnTo>
                    <a:lnTo>
                      <a:pt x="4328" y="850"/>
                    </a:lnTo>
                    <a:lnTo>
                      <a:pt x="4333" y="849"/>
                    </a:lnTo>
                    <a:lnTo>
                      <a:pt x="4338" y="848"/>
                    </a:lnTo>
                    <a:lnTo>
                      <a:pt x="4343" y="847"/>
                    </a:lnTo>
                    <a:lnTo>
                      <a:pt x="4348" y="846"/>
                    </a:lnTo>
                    <a:lnTo>
                      <a:pt x="4352" y="844"/>
                    </a:lnTo>
                    <a:lnTo>
                      <a:pt x="4357" y="843"/>
                    </a:lnTo>
                    <a:lnTo>
                      <a:pt x="4362" y="842"/>
                    </a:lnTo>
                    <a:lnTo>
                      <a:pt x="4367" y="841"/>
                    </a:lnTo>
                    <a:lnTo>
                      <a:pt x="4372" y="840"/>
                    </a:lnTo>
                    <a:lnTo>
                      <a:pt x="4377" y="839"/>
                    </a:lnTo>
                    <a:lnTo>
                      <a:pt x="4382" y="837"/>
                    </a:lnTo>
                    <a:lnTo>
                      <a:pt x="4387" y="836"/>
                    </a:lnTo>
                    <a:lnTo>
                      <a:pt x="4392" y="835"/>
                    </a:lnTo>
                    <a:lnTo>
                      <a:pt x="4397" y="834"/>
                    </a:lnTo>
                    <a:lnTo>
                      <a:pt x="4402" y="833"/>
                    </a:lnTo>
                    <a:lnTo>
                      <a:pt x="4406" y="832"/>
                    </a:lnTo>
                    <a:lnTo>
                      <a:pt x="4411" y="831"/>
                    </a:lnTo>
                    <a:lnTo>
                      <a:pt x="4416" y="829"/>
                    </a:lnTo>
                    <a:lnTo>
                      <a:pt x="4421" y="828"/>
                    </a:lnTo>
                    <a:lnTo>
                      <a:pt x="4426" y="827"/>
                    </a:lnTo>
                    <a:lnTo>
                      <a:pt x="4431" y="826"/>
                    </a:lnTo>
                    <a:lnTo>
                      <a:pt x="4436" y="825"/>
                    </a:lnTo>
                    <a:lnTo>
                      <a:pt x="4441" y="824"/>
                    </a:lnTo>
                    <a:lnTo>
                      <a:pt x="4446" y="822"/>
                    </a:lnTo>
                    <a:lnTo>
                      <a:pt x="4451" y="821"/>
                    </a:lnTo>
                    <a:lnTo>
                      <a:pt x="4455" y="820"/>
                    </a:lnTo>
                    <a:lnTo>
                      <a:pt x="4460" y="819"/>
                    </a:lnTo>
                    <a:lnTo>
                      <a:pt x="4465" y="818"/>
                    </a:lnTo>
                    <a:lnTo>
                      <a:pt x="4470" y="817"/>
                    </a:lnTo>
                    <a:lnTo>
                      <a:pt x="4475" y="816"/>
                    </a:lnTo>
                    <a:lnTo>
                      <a:pt x="4480" y="814"/>
                    </a:lnTo>
                    <a:lnTo>
                      <a:pt x="4485" y="813"/>
                    </a:lnTo>
                    <a:lnTo>
                      <a:pt x="4490" y="812"/>
                    </a:lnTo>
                    <a:lnTo>
                      <a:pt x="4495" y="811"/>
                    </a:lnTo>
                    <a:lnTo>
                      <a:pt x="4500" y="810"/>
                    </a:lnTo>
                    <a:lnTo>
                      <a:pt x="4504" y="809"/>
                    </a:lnTo>
                    <a:lnTo>
                      <a:pt x="4509" y="808"/>
                    </a:lnTo>
                    <a:lnTo>
                      <a:pt x="4514" y="806"/>
                    </a:lnTo>
                    <a:lnTo>
                      <a:pt x="4519" y="805"/>
                    </a:lnTo>
                    <a:lnTo>
                      <a:pt x="4524" y="804"/>
                    </a:lnTo>
                    <a:lnTo>
                      <a:pt x="4529" y="803"/>
                    </a:lnTo>
                    <a:lnTo>
                      <a:pt x="4534" y="802"/>
                    </a:lnTo>
                    <a:lnTo>
                      <a:pt x="4539" y="801"/>
                    </a:lnTo>
                    <a:lnTo>
                      <a:pt x="4544" y="800"/>
                    </a:lnTo>
                    <a:lnTo>
                      <a:pt x="4549" y="798"/>
                    </a:lnTo>
                    <a:lnTo>
                      <a:pt x="4553" y="797"/>
                    </a:lnTo>
                    <a:lnTo>
                      <a:pt x="4558" y="796"/>
                    </a:lnTo>
                    <a:lnTo>
                      <a:pt x="4563" y="795"/>
                    </a:lnTo>
                    <a:lnTo>
                      <a:pt x="4568" y="794"/>
                    </a:lnTo>
                    <a:lnTo>
                      <a:pt x="4573" y="793"/>
                    </a:lnTo>
                    <a:lnTo>
                      <a:pt x="4578" y="792"/>
                    </a:lnTo>
                    <a:lnTo>
                      <a:pt x="4583" y="791"/>
                    </a:lnTo>
                    <a:lnTo>
                      <a:pt x="4588" y="789"/>
                    </a:lnTo>
                    <a:lnTo>
                      <a:pt x="4593" y="788"/>
                    </a:lnTo>
                    <a:lnTo>
                      <a:pt x="4598" y="787"/>
                    </a:lnTo>
                    <a:lnTo>
                      <a:pt x="4602" y="786"/>
                    </a:lnTo>
                    <a:lnTo>
                      <a:pt x="4607" y="785"/>
                    </a:lnTo>
                    <a:lnTo>
                      <a:pt x="4612" y="784"/>
                    </a:lnTo>
                    <a:lnTo>
                      <a:pt x="4617" y="783"/>
                    </a:lnTo>
                    <a:lnTo>
                      <a:pt x="4622" y="782"/>
                    </a:lnTo>
                    <a:lnTo>
                      <a:pt x="4627" y="780"/>
                    </a:lnTo>
                    <a:lnTo>
                      <a:pt x="4632" y="779"/>
                    </a:lnTo>
                    <a:lnTo>
                      <a:pt x="4637" y="778"/>
                    </a:lnTo>
                    <a:lnTo>
                      <a:pt x="4642" y="777"/>
                    </a:lnTo>
                    <a:lnTo>
                      <a:pt x="4647" y="776"/>
                    </a:lnTo>
                    <a:lnTo>
                      <a:pt x="4652" y="775"/>
                    </a:lnTo>
                    <a:lnTo>
                      <a:pt x="4656" y="774"/>
                    </a:lnTo>
                    <a:lnTo>
                      <a:pt x="4661" y="773"/>
                    </a:lnTo>
                    <a:lnTo>
                      <a:pt x="4666" y="771"/>
                    </a:lnTo>
                    <a:lnTo>
                      <a:pt x="4671" y="770"/>
                    </a:lnTo>
                    <a:lnTo>
                      <a:pt x="4676" y="769"/>
                    </a:lnTo>
                    <a:lnTo>
                      <a:pt x="4681" y="768"/>
                    </a:lnTo>
                    <a:lnTo>
                      <a:pt x="4686" y="767"/>
                    </a:lnTo>
                    <a:lnTo>
                      <a:pt x="4691" y="766"/>
                    </a:lnTo>
                    <a:lnTo>
                      <a:pt x="4696" y="765"/>
                    </a:lnTo>
                    <a:lnTo>
                      <a:pt x="4701" y="764"/>
                    </a:lnTo>
                    <a:lnTo>
                      <a:pt x="4705" y="763"/>
                    </a:lnTo>
                    <a:lnTo>
                      <a:pt x="4710" y="761"/>
                    </a:lnTo>
                    <a:lnTo>
                      <a:pt x="4715" y="760"/>
                    </a:lnTo>
                    <a:lnTo>
                      <a:pt x="4720" y="759"/>
                    </a:lnTo>
                    <a:lnTo>
                      <a:pt x="4725" y="758"/>
                    </a:lnTo>
                    <a:lnTo>
                      <a:pt x="4730" y="757"/>
                    </a:lnTo>
                    <a:lnTo>
                      <a:pt x="4735" y="756"/>
                    </a:lnTo>
                    <a:lnTo>
                      <a:pt x="4740" y="755"/>
                    </a:lnTo>
                    <a:lnTo>
                      <a:pt x="4745" y="754"/>
                    </a:lnTo>
                    <a:lnTo>
                      <a:pt x="4750" y="753"/>
                    </a:lnTo>
                    <a:lnTo>
                      <a:pt x="4754" y="751"/>
                    </a:lnTo>
                    <a:lnTo>
                      <a:pt x="4759" y="750"/>
                    </a:lnTo>
                    <a:lnTo>
                      <a:pt x="4764" y="749"/>
                    </a:lnTo>
                    <a:lnTo>
                      <a:pt x="4769" y="748"/>
                    </a:lnTo>
                    <a:lnTo>
                      <a:pt x="4774" y="747"/>
                    </a:lnTo>
                    <a:lnTo>
                      <a:pt x="4779" y="746"/>
                    </a:lnTo>
                    <a:lnTo>
                      <a:pt x="4784" y="745"/>
                    </a:lnTo>
                    <a:lnTo>
                      <a:pt x="4789" y="744"/>
                    </a:lnTo>
                    <a:lnTo>
                      <a:pt x="4794" y="743"/>
                    </a:lnTo>
                    <a:lnTo>
                      <a:pt x="4799" y="742"/>
                    </a:lnTo>
                    <a:lnTo>
                      <a:pt x="4803" y="740"/>
                    </a:lnTo>
                    <a:lnTo>
                      <a:pt x="4808" y="739"/>
                    </a:lnTo>
                    <a:lnTo>
                      <a:pt x="4813" y="738"/>
                    </a:lnTo>
                    <a:lnTo>
                      <a:pt x="4818" y="737"/>
                    </a:lnTo>
                    <a:lnTo>
                      <a:pt x="4823" y="736"/>
                    </a:lnTo>
                    <a:lnTo>
                      <a:pt x="4828" y="735"/>
                    </a:lnTo>
                    <a:lnTo>
                      <a:pt x="4833" y="734"/>
                    </a:lnTo>
                    <a:lnTo>
                      <a:pt x="4838" y="733"/>
                    </a:lnTo>
                    <a:lnTo>
                      <a:pt x="4843" y="732"/>
                    </a:lnTo>
                    <a:lnTo>
                      <a:pt x="4848" y="731"/>
                    </a:lnTo>
                    <a:lnTo>
                      <a:pt x="4852" y="730"/>
                    </a:lnTo>
                    <a:lnTo>
                      <a:pt x="4857" y="728"/>
                    </a:lnTo>
                    <a:lnTo>
                      <a:pt x="4862" y="727"/>
                    </a:lnTo>
                    <a:lnTo>
                      <a:pt x="4867" y="726"/>
                    </a:lnTo>
                    <a:lnTo>
                      <a:pt x="4872" y="725"/>
                    </a:lnTo>
                    <a:lnTo>
                      <a:pt x="4877" y="724"/>
                    </a:lnTo>
                    <a:lnTo>
                      <a:pt x="4882" y="723"/>
                    </a:lnTo>
                    <a:lnTo>
                      <a:pt x="4887" y="722"/>
                    </a:lnTo>
                    <a:lnTo>
                      <a:pt x="4892" y="721"/>
                    </a:lnTo>
                    <a:lnTo>
                      <a:pt x="4897" y="72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3" name="Text Box 142"/>
              <p:cNvSpPr txBox="1">
                <a:spLocks noChangeArrowheads="1"/>
              </p:cNvSpPr>
              <p:nvPr/>
            </p:nvSpPr>
            <p:spPr bwMode="auto">
              <a:xfrm>
                <a:off x="3120" y="3408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cs-CZ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sz="16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= 4</a:t>
                </a:r>
              </a:p>
            </p:txBody>
          </p:sp>
        </p:grpSp>
      </p:grpSp>
      <p:sp>
        <p:nvSpPr>
          <p:cNvPr id="164" name="TextovéPole 163"/>
          <p:cNvSpPr txBox="1"/>
          <p:nvPr/>
        </p:nvSpPr>
        <p:spPr bwMode="auto">
          <a:xfrm>
            <a:off x="5400000" y="5040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momenty      rozdělení</a:t>
            </a:r>
          </a:p>
        </p:txBody>
      </p:sp>
      <p:pic>
        <p:nvPicPr>
          <p:cNvPr id="165" name="Obrázek 164"/>
          <p:cNvPicPr>
            <a:picLocks noChangeAspect="1"/>
          </p:cNvPicPr>
          <p:nvPr/>
        </p:nvPicPr>
        <p:blipFill rotWithShape="1">
          <a:blip r:embed="rId10"/>
          <a:srcRect r="8467" b="-148"/>
          <a:stretch/>
        </p:blipFill>
        <p:spPr>
          <a:xfrm>
            <a:off x="6776687" y="5038978"/>
            <a:ext cx="291625" cy="319406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5019" y="5521031"/>
            <a:ext cx="1115100" cy="4385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1595" y="6218609"/>
            <a:ext cx="1115100" cy="4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rozdělení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počet stupňů volnosti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na počet stupňů volnosti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nulová hypotéza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naměřené hodnoty	           navzájem nezávislé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modelová funkce             správně vystihuje závislost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pokud je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P-hodnota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, zamítneme nulovou hypotézu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hladina signifikance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(typicky 0.05 nebo 0.01)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5940000" y="2340000"/>
            <a:ext cx="4312833" cy="2936737"/>
            <a:chOff x="5767167" y="3498619"/>
            <a:chExt cx="4312833" cy="2936737"/>
          </a:xfrm>
        </p:grpSpPr>
        <p:grpSp>
          <p:nvGrpSpPr>
            <p:cNvPr id="2" name="Skupina 1"/>
            <p:cNvGrpSpPr>
              <a:grpSpLocks noChangeAspect="1"/>
            </p:cNvGrpSpPr>
            <p:nvPr/>
          </p:nvGrpSpPr>
          <p:grpSpPr>
            <a:xfrm>
              <a:off x="5767167" y="3498619"/>
              <a:ext cx="4312833" cy="2936737"/>
              <a:chOff x="4651375" y="1436687"/>
              <a:chExt cx="3821113" cy="2601913"/>
            </a:xfrm>
          </p:grpSpPr>
          <p:sp>
            <p:nvSpPr>
              <p:cNvPr id="16" name="Rectangle 30" descr="Široký šikmo nahoru"/>
              <p:cNvSpPr>
                <a:spLocks noChangeArrowheads="1"/>
              </p:cNvSpPr>
              <p:nvPr/>
            </p:nvSpPr>
            <p:spPr bwMode="auto">
              <a:xfrm>
                <a:off x="6480111" y="1436687"/>
                <a:ext cx="1955863" cy="2251826"/>
              </a:xfrm>
              <a:prstGeom prst="rect">
                <a:avLst/>
              </a:prstGeom>
              <a:pattFill prst="wdUpDiag">
                <a:fgClr>
                  <a:srgbClr val="C0C0C0"/>
                </a:fgClr>
                <a:bgClr>
                  <a:srgbClr val="FFFFFF"/>
                </a:bgClr>
              </a:pattFill>
              <a:ln w="9525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cs-CZ"/>
              </a:p>
            </p:txBody>
          </p:sp>
          <p:grpSp>
            <p:nvGrpSpPr>
              <p:cNvPr id="18" name="Group 38"/>
              <p:cNvGrpSpPr>
                <a:grpSpLocks/>
              </p:cNvGrpSpPr>
              <p:nvPr/>
            </p:nvGrpSpPr>
            <p:grpSpPr bwMode="auto">
              <a:xfrm>
                <a:off x="4651375" y="1438275"/>
                <a:ext cx="3821113" cy="2600325"/>
                <a:chOff x="2612" y="883"/>
                <a:chExt cx="2407" cy="1638"/>
              </a:xfrm>
            </p:grpSpPr>
            <p:sp>
              <p:nvSpPr>
                <p:cNvPr id="19" name="Freeform 39"/>
                <p:cNvSpPr>
                  <a:spLocks/>
                </p:cNvSpPr>
                <p:nvPr/>
              </p:nvSpPr>
              <p:spPr bwMode="auto">
                <a:xfrm flipV="1">
                  <a:off x="2962" y="1042"/>
                  <a:ext cx="2006" cy="1258"/>
                </a:xfrm>
                <a:custGeom>
                  <a:avLst/>
                  <a:gdLst>
                    <a:gd name="T0" fmla="*/ 0 w 4950"/>
                    <a:gd name="T1" fmla="*/ 0 h 3105"/>
                    <a:gd name="T2" fmla="*/ 0 w 4950"/>
                    <a:gd name="T3" fmla="*/ 0 h 3105"/>
                    <a:gd name="T4" fmla="*/ 0 w 4950"/>
                    <a:gd name="T5" fmla="*/ 0 h 3105"/>
                    <a:gd name="T6" fmla="*/ 0 w 4950"/>
                    <a:gd name="T7" fmla="*/ 0 h 3105"/>
                    <a:gd name="T8" fmla="*/ 0 w 4950"/>
                    <a:gd name="T9" fmla="*/ 0 h 3105"/>
                    <a:gd name="T10" fmla="*/ 0 w 4950"/>
                    <a:gd name="T11" fmla="*/ 0 h 3105"/>
                    <a:gd name="T12" fmla="*/ 0 w 4950"/>
                    <a:gd name="T13" fmla="*/ 0 h 3105"/>
                    <a:gd name="T14" fmla="*/ 0 w 4950"/>
                    <a:gd name="T15" fmla="*/ 0 h 3105"/>
                    <a:gd name="T16" fmla="*/ 0 w 4950"/>
                    <a:gd name="T17" fmla="*/ 0 h 3105"/>
                    <a:gd name="T18" fmla="*/ 0 w 4950"/>
                    <a:gd name="T19" fmla="*/ 0 h 3105"/>
                    <a:gd name="T20" fmla="*/ 0 w 4950"/>
                    <a:gd name="T21" fmla="*/ 0 h 3105"/>
                    <a:gd name="T22" fmla="*/ 0 w 4950"/>
                    <a:gd name="T23" fmla="*/ 0 h 3105"/>
                    <a:gd name="T24" fmla="*/ 0 w 4950"/>
                    <a:gd name="T25" fmla="*/ 0 h 3105"/>
                    <a:gd name="T26" fmla="*/ 0 w 4950"/>
                    <a:gd name="T27" fmla="*/ 0 h 3105"/>
                    <a:gd name="T28" fmla="*/ 0 w 4950"/>
                    <a:gd name="T29" fmla="*/ 0 h 3105"/>
                    <a:gd name="T30" fmla="*/ 0 w 4950"/>
                    <a:gd name="T31" fmla="*/ 0 h 3105"/>
                    <a:gd name="T32" fmla="*/ 0 w 4950"/>
                    <a:gd name="T33" fmla="*/ 0 h 3105"/>
                    <a:gd name="T34" fmla="*/ 0 w 4950"/>
                    <a:gd name="T35" fmla="*/ 0 h 3105"/>
                    <a:gd name="T36" fmla="*/ 0 w 4950"/>
                    <a:gd name="T37" fmla="*/ 0 h 3105"/>
                    <a:gd name="T38" fmla="*/ 0 w 4950"/>
                    <a:gd name="T39" fmla="*/ 0 h 3105"/>
                    <a:gd name="T40" fmla="*/ 0 w 4950"/>
                    <a:gd name="T41" fmla="*/ 0 h 3105"/>
                    <a:gd name="T42" fmla="*/ 0 w 4950"/>
                    <a:gd name="T43" fmla="*/ 0 h 3105"/>
                    <a:gd name="T44" fmla="*/ 0 w 4950"/>
                    <a:gd name="T45" fmla="*/ 0 h 3105"/>
                    <a:gd name="T46" fmla="*/ 0 w 4950"/>
                    <a:gd name="T47" fmla="*/ 0 h 3105"/>
                    <a:gd name="T48" fmla="*/ 0 w 4950"/>
                    <a:gd name="T49" fmla="*/ 0 h 3105"/>
                    <a:gd name="T50" fmla="*/ 0 w 4950"/>
                    <a:gd name="T51" fmla="*/ 0 h 3105"/>
                    <a:gd name="T52" fmla="*/ 0 w 4950"/>
                    <a:gd name="T53" fmla="*/ 0 h 3105"/>
                    <a:gd name="T54" fmla="*/ 0 w 4950"/>
                    <a:gd name="T55" fmla="*/ 0 h 3105"/>
                    <a:gd name="T56" fmla="*/ 0 w 4950"/>
                    <a:gd name="T57" fmla="*/ 0 h 3105"/>
                    <a:gd name="T58" fmla="*/ 0 w 4950"/>
                    <a:gd name="T59" fmla="*/ 0 h 3105"/>
                    <a:gd name="T60" fmla="*/ 0 w 4950"/>
                    <a:gd name="T61" fmla="*/ 0 h 3105"/>
                    <a:gd name="T62" fmla="*/ 0 w 4950"/>
                    <a:gd name="T63" fmla="*/ 0 h 3105"/>
                    <a:gd name="T64" fmla="*/ 0 w 4950"/>
                    <a:gd name="T65" fmla="*/ 0 h 3105"/>
                    <a:gd name="T66" fmla="*/ 0 w 4950"/>
                    <a:gd name="T67" fmla="*/ 0 h 3105"/>
                    <a:gd name="T68" fmla="*/ 0 w 4950"/>
                    <a:gd name="T69" fmla="*/ 0 h 3105"/>
                    <a:gd name="T70" fmla="*/ 0 w 4950"/>
                    <a:gd name="T71" fmla="*/ 0 h 3105"/>
                    <a:gd name="T72" fmla="*/ 0 w 4950"/>
                    <a:gd name="T73" fmla="*/ 0 h 3105"/>
                    <a:gd name="T74" fmla="*/ 0 w 4950"/>
                    <a:gd name="T75" fmla="*/ 0 h 3105"/>
                    <a:gd name="T76" fmla="*/ 0 w 4950"/>
                    <a:gd name="T77" fmla="*/ 0 h 3105"/>
                    <a:gd name="T78" fmla="*/ 0 w 4950"/>
                    <a:gd name="T79" fmla="*/ 0 h 3105"/>
                    <a:gd name="T80" fmla="*/ 0 w 4950"/>
                    <a:gd name="T81" fmla="*/ 0 h 3105"/>
                    <a:gd name="T82" fmla="*/ 0 w 4950"/>
                    <a:gd name="T83" fmla="*/ 0 h 3105"/>
                    <a:gd name="T84" fmla="*/ 0 w 4950"/>
                    <a:gd name="T85" fmla="*/ 0 h 3105"/>
                    <a:gd name="T86" fmla="*/ 0 w 4950"/>
                    <a:gd name="T87" fmla="*/ 0 h 3105"/>
                    <a:gd name="T88" fmla="*/ 0 w 4950"/>
                    <a:gd name="T89" fmla="*/ 0 h 3105"/>
                    <a:gd name="T90" fmla="*/ 0 w 4950"/>
                    <a:gd name="T91" fmla="*/ 0 h 3105"/>
                    <a:gd name="T92" fmla="*/ 0 w 4950"/>
                    <a:gd name="T93" fmla="*/ 0 h 3105"/>
                    <a:gd name="T94" fmla="*/ 0 w 4950"/>
                    <a:gd name="T95" fmla="*/ 0 h 3105"/>
                    <a:gd name="T96" fmla="*/ 0 w 4950"/>
                    <a:gd name="T97" fmla="*/ 0 h 3105"/>
                    <a:gd name="T98" fmla="*/ 0 w 4950"/>
                    <a:gd name="T99" fmla="*/ 0 h 310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4950"/>
                    <a:gd name="T151" fmla="*/ 0 h 3105"/>
                    <a:gd name="T152" fmla="*/ 4950 w 4950"/>
                    <a:gd name="T153" fmla="*/ 3105 h 310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4950" h="3105">
                      <a:moveTo>
                        <a:pt x="0" y="0"/>
                      </a:moveTo>
                      <a:lnTo>
                        <a:pt x="50" y="4"/>
                      </a:lnTo>
                      <a:lnTo>
                        <a:pt x="100" y="26"/>
                      </a:lnTo>
                      <a:lnTo>
                        <a:pt x="150" y="83"/>
                      </a:lnTo>
                      <a:lnTo>
                        <a:pt x="200" y="177"/>
                      </a:lnTo>
                      <a:lnTo>
                        <a:pt x="250" y="332"/>
                      </a:lnTo>
                      <a:lnTo>
                        <a:pt x="300" y="516"/>
                      </a:lnTo>
                      <a:lnTo>
                        <a:pt x="350" y="747"/>
                      </a:lnTo>
                      <a:lnTo>
                        <a:pt x="400" y="1007"/>
                      </a:lnTo>
                      <a:lnTo>
                        <a:pt x="450" y="1287"/>
                      </a:lnTo>
                      <a:lnTo>
                        <a:pt x="500" y="1571"/>
                      </a:lnTo>
                      <a:lnTo>
                        <a:pt x="550" y="1851"/>
                      </a:lnTo>
                      <a:lnTo>
                        <a:pt x="600" y="2132"/>
                      </a:lnTo>
                      <a:lnTo>
                        <a:pt x="650" y="2390"/>
                      </a:lnTo>
                      <a:lnTo>
                        <a:pt x="700" y="2590"/>
                      </a:lnTo>
                      <a:lnTo>
                        <a:pt x="750" y="2765"/>
                      </a:lnTo>
                      <a:lnTo>
                        <a:pt x="800" y="2886"/>
                      </a:lnTo>
                      <a:lnTo>
                        <a:pt x="850" y="2998"/>
                      </a:lnTo>
                      <a:lnTo>
                        <a:pt x="900" y="3050"/>
                      </a:lnTo>
                      <a:lnTo>
                        <a:pt x="950" y="3101"/>
                      </a:lnTo>
                      <a:lnTo>
                        <a:pt x="1000" y="3105"/>
                      </a:lnTo>
                      <a:lnTo>
                        <a:pt x="1050" y="3070"/>
                      </a:lnTo>
                      <a:lnTo>
                        <a:pt x="1100" y="3026"/>
                      </a:lnTo>
                      <a:lnTo>
                        <a:pt x="1150" y="2925"/>
                      </a:lnTo>
                      <a:lnTo>
                        <a:pt x="1200" y="2831"/>
                      </a:lnTo>
                      <a:lnTo>
                        <a:pt x="1250" y="2729"/>
                      </a:lnTo>
                      <a:lnTo>
                        <a:pt x="1300" y="2640"/>
                      </a:lnTo>
                      <a:lnTo>
                        <a:pt x="1350" y="2491"/>
                      </a:lnTo>
                      <a:lnTo>
                        <a:pt x="1400" y="2334"/>
                      </a:lnTo>
                      <a:lnTo>
                        <a:pt x="1450" y="2214"/>
                      </a:lnTo>
                      <a:lnTo>
                        <a:pt x="1500" y="2065"/>
                      </a:lnTo>
                      <a:lnTo>
                        <a:pt x="1550" y="1904"/>
                      </a:lnTo>
                      <a:lnTo>
                        <a:pt x="1600" y="1775"/>
                      </a:lnTo>
                      <a:lnTo>
                        <a:pt x="1650" y="1661"/>
                      </a:lnTo>
                      <a:lnTo>
                        <a:pt x="1700" y="1522"/>
                      </a:lnTo>
                      <a:lnTo>
                        <a:pt x="1750" y="1363"/>
                      </a:lnTo>
                      <a:lnTo>
                        <a:pt x="1800" y="1281"/>
                      </a:lnTo>
                      <a:lnTo>
                        <a:pt x="1850" y="1146"/>
                      </a:lnTo>
                      <a:lnTo>
                        <a:pt x="1900" y="1045"/>
                      </a:lnTo>
                      <a:lnTo>
                        <a:pt x="1950" y="958"/>
                      </a:lnTo>
                      <a:lnTo>
                        <a:pt x="2000" y="861"/>
                      </a:lnTo>
                      <a:lnTo>
                        <a:pt x="2050" y="786"/>
                      </a:lnTo>
                      <a:lnTo>
                        <a:pt x="2100" y="704"/>
                      </a:lnTo>
                      <a:lnTo>
                        <a:pt x="2150" y="622"/>
                      </a:lnTo>
                      <a:lnTo>
                        <a:pt x="2200" y="552"/>
                      </a:lnTo>
                      <a:lnTo>
                        <a:pt x="2250" y="515"/>
                      </a:lnTo>
                      <a:lnTo>
                        <a:pt x="2300" y="465"/>
                      </a:lnTo>
                      <a:lnTo>
                        <a:pt x="2350" y="397"/>
                      </a:lnTo>
                      <a:lnTo>
                        <a:pt x="2400" y="355"/>
                      </a:lnTo>
                      <a:lnTo>
                        <a:pt x="2450" y="309"/>
                      </a:lnTo>
                      <a:lnTo>
                        <a:pt x="2500" y="289"/>
                      </a:lnTo>
                      <a:lnTo>
                        <a:pt x="2550" y="255"/>
                      </a:lnTo>
                      <a:lnTo>
                        <a:pt x="2600" y="224"/>
                      </a:lnTo>
                      <a:lnTo>
                        <a:pt x="2650" y="202"/>
                      </a:lnTo>
                      <a:lnTo>
                        <a:pt x="2700" y="175"/>
                      </a:lnTo>
                      <a:lnTo>
                        <a:pt x="2750" y="152"/>
                      </a:lnTo>
                      <a:lnTo>
                        <a:pt x="2799" y="137"/>
                      </a:lnTo>
                      <a:lnTo>
                        <a:pt x="2850" y="117"/>
                      </a:lnTo>
                      <a:lnTo>
                        <a:pt x="2900" y="105"/>
                      </a:lnTo>
                      <a:lnTo>
                        <a:pt x="2950" y="91"/>
                      </a:lnTo>
                      <a:lnTo>
                        <a:pt x="3000" y="77"/>
                      </a:lnTo>
                      <a:lnTo>
                        <a:pt x="3050" y="69"/>
                      </a:lnTo>
                      <a:lnTo>
                        <a:pt x="3100" y="64"/>
                      </a:lnTo>
                      <a:lnTo>
                        <a:pt x="3150" y="53"/>
                      </a:lnTo>
                      <a:lnTo>
                        <a:pt x="3200" y="48"/>
                      </a:lnTo>
                      <a:lnTo>
                        <a:pt x="3250" y="40"/>
                      </a:lnTo>
                      <a:lnTo>
                        <a:pt x="3299" y="35"/>
                      </a:lnTo>
                      <a:lnTo>
                        <a:pt x="3350" y="29"/>
                      </a:lnTo>
                      <a:lnTo>
                        <a:pt x="3399" y="25"/>
                      </a:lnTo>
                      <a:lnTo>
                        <a:pt x="3450" y="20"/>
                      </a:lnTo>
                      <a:lnTo>
                        <a:pt x="3500" y="17"/>
                      </a:lnTo>
                      <a:lnTo>
                        <a:pt x="3550" y="16"/>
                      </a:lnTo>
                      <a:lnTo>
                        <a:pt x="3600" y="12"/>
                      </a:lnTo>
                      <a:lnTo>
                        <a:pt x="3650" y="12"/>
                      </a:lnTo>
                      <a:lnTo>
                        <a:pt x="3700" y="10"/>
                      </a:lnTo>
                      <a:lnTo>
                        <a:pt x="3750" y="10"/>
                      </a:lnTo>
                      <a:lnTo>
                        <a:pt x="3800" y="7"/>
                      </a:lnTo>
                      <a:lnTo>
                        <a:pt x="3850" y="7"/>
                      </a:lnTo>
                      <a:lnTo>
                        <a:pt x="3900" y="6"/>
                      </a:lnTo>
                      <a:lnTo>
                        <a:pt x="3950" y="4"/>
                      </a:lnTo>
                      <a:lnTo>
                        <a:pt x="4000" y="3"/>
                      </a:lnTo>
                      <a:lnTo>
                        <a:pt x="4050" y="4"/>
                      </a:lnTo>
                      <a:lnTo>
                        <a:pt x="4100" y="3"/>
                      </a:lnTo>
                      <a:lnTo>
                        <a:pt x="4150" y="2"/>
                      </a:lnTo>
                      <a:lnTo>
                        <a:pt x="4200" y="2"/>
                      </a:lnTo>
                      <a:lnTo>
                        <a:pt x="4250" y="1"/>
                      </a:lnTo>
                      <a:lnTo>
                        <a:pt x="4300" y="2"/>
                      </a:lnTo>
                      <a:lnTo>
                        <a:pt x="4349" y="1"/>
                      </a:lnTo>
                      <a:lnTo>
                        <a:pt x="4400" y="1"/>
                      </a:lnTo>
                      <a:lnTo>
                        <a:pt x="4450" y="1"/>
                      </a:lnTo>
                      <a:lnTo>
                        <a:pt x="4500" y="0"/>
                      </a:lnTo>
                      <a:lnTo>
                        <a:pt x="4550" y="1"/>
                      </a:lnTo>
                      <a:lnTo>
                        <a:pt x="4600" y="0"/>
                      </a:lnTo>
                      <a:lnTo>
                        <a:pt x="4650" y="1"/>
                      </a:lnTo>
                      <a:lnTo>
                        <a:pt x="4700" y="0"/>
                      </a:lnTo>
                      <a:lnTo>
                        <a:pt x="4750" y="0"/>
                      </a:lnTo>
                      <a:lnTo>
                        <a:pt x="4800" y="0"/>
                      </a:lnTo>
                      <a:lnTo>
                        <a:pt x="4850" y="0"/>
                      </a:lnTo>
                      <a:lnTo>
                        <a:pt x="4900" y="0"/>
                      </a:lnTo>
                      <a:lnTo>
                        <a:pt x="4950" y="0"/>
                      </a:lnTo>
                    </a:path>
                  </a:pathLst>
                </a:custGeom>
                <a:noFill/>
                <a:ln w="63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grpSp>
              <p:nvGrpSpPr>
                <p:cNvPr id="20" name="Group 40"/>
                <p:cNvGrpSpPr>
                  <a:grpSpLocks/>
                </p:cNvGrpSpPr>
                <p:nvPr/>
              </p:nvGrpSpPr>
              <p:grpSpPr bwMode="auto">
                <a:xfrm>
                  <a:off x="2612" y="883"/>
                  <a:ext cx="2407" cy="1638"/>
                  <a:chOff x="2612" y="883"/>
                  <a:chExt cx="2407" cy="1638"/>
                </a:xfrm>
              </p:grpSpPr>
              <p:sp>
                <p:nvSpPr>
                  <p:cNvPr id="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959" y="2444"/>
                    <a:ext cx="32" cy="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sz="900" dirty="0" smtClean="0">
                        <a:solidFill>
                          <a:srgbClr val="000000"/>
                        </a:solidFill>
                      </a:rPr>
                      <a:t>y</a:t>
                    </a:r>
                    <a:endParaRPr lang="cs-CZ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301"/>
                    <a:ext cx="2027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68" y="2280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5" y="2280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5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82" y="2280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6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63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4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8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6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7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1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0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2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1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3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72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4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4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5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76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8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7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9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8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80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39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83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0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84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6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2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87" y="2289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946" y="2329"/>
                    <a:ext cx="31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2329"/>
                    <a:ext cx="62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10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944" y="2329"/>
                    <a:ext cx="62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20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2329"/>
                    <a:ext cx="62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30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957" y="2329"/>
                    <a:ext cx="62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40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883"/>
                    <a:ext cx="2027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468" y="883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975" y="883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482" y="883"/>
                    <a:ext cx="1" cy="2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063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3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164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266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367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570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671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772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874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076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1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178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279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3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380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583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4684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786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887" y="883"/>
                    <a:ext cx="1" cy="1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68" name="Rectangle 8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604" y="1586"/>
                    <a:ext cx="93" cy="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sz="900" dirty="0" smtClean="0">
                        <a:solidFill>
                          <a:srgbClr val="000000"/>
                        </a:solidFill>
                      </a:rPr>
                      <a:t>f(</a:t>
                    </a:r>
                    <a:r>
                      <a:rPr lang="cs-CZ" sz="900" dirty="0" smtClean="0">
                        <a:solidFill>
                          <a:srgbClr val="000000"/>
                        </a:solidFill>
                      </a:rPr>
                      <a:t>y</a:t>
                    </a:r>
                    <a:r>
                      <a:rPr lang="en-US" sz="900" dirty="0" smtClean="0">
                        <a:solidFill>
                          <a:srgbClr val="000000"/>
                        </a:solidFill>
                      </a:rPr>
                      <a:t>)</a:t>
                    </a:r>
                    <a:endParaRPr lang="cs-CZ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62" y="883"/>
                    <a:ext cx="1" cy="14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43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785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527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3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26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4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012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5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249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6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197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146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94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7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991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0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940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888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2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836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733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4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682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630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6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579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475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424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8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373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321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1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218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2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166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114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1063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5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960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6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908"/>
                    <a:ext cx="12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2269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0.00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2011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0.02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753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0.04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495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0.06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238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0.08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980"/>
                    <a:ext cx="109" cy="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cs-CZ" sz="700">
                        <a:solidFill>
                          <a:srgbClr val="000000"/>
                        </a:solidFill>
                      </a:rPr>
                      <a:t>0.10</a:t>
                    </a:r>
                    <a:endParaRPr lang="cs-CZ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89" y="883"/>
                    <a:ext cx="1" cy="141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4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8" y="2043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5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8" y="1785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6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8" y="1527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7" name="Line 1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8" y="1269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8" name="Line 1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68" y="1012"/>
                    <a:ext cx="20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9" name="Line 1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2249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2197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1" name="Line 1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2146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2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2094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991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4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940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5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888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6" name="Line 1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836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7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733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8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682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9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630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0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579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1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475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2" name="Line 1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424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3" name="Line 1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373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4" name="Line 1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321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5" name="Line 1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218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6" name="Line 1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166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114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8" name="Line 1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1063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29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960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30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76" y="908"/>
                    <a:ext cx="13" cy="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</p:grpSp>
        <p:cxnSp>
          <p:nvCxnSpPr>
            <p:cNvPr id="6" name="Přímá spojnice 5"/>
            <p:cNvCxnSpPr/>
            <p:nvPr/>
          </p:nvCxnSpPr>
          <p:spPr>
            <a:xfrm>
              <a:off x="7830000" y="3498619"/>
              <a:ext cx="0" cy="2541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Obrázek 133"/>
          <p:cNvPicPr>
            <a:picLocks noChangeAspect="1"/>
          </p:cNvPicPr>
          <p:nvPr/>
        </p:nvPicPr>
        <p:blipFill rotWithShape="1">
          <a:blip r:embed="rId2"/>
          <a:srcRect r="8467" b="-148"/>
          <a:stretch/>
        </p:blipFill>
        <p:spPr>
          <a:xfrm>
            <a:off x="1034255" y="3656277"/>
            <a:ext cx="291625" cy="319406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65" y="3626179"/>
            <a:ext cx="1274400" cy="378733"/>
          </a:xfrm>
          <a:prstGeom prst="rect">
            <a:avLst/>
          </a:prstGeom>
        </p:spPr>
      </p:pic>
      <p:pic>
        <p:nvPicPr>
          <p:cNvPr id="137" name="Obrázek 136"/>
          <p:cNvPicPr>
            <a:picLocks noChangeAspect="1"/>
          </p:cNvPicPr>
          <p:nvPr/>
        </p:nvPicPr>
        <p:blipFill rotWithShape="1">
          <a:blip r:embed="rId2"/>
          <a:srcRect r="8467" b="-148"/>
          <a:stretch/>
        </p:blipFill>
        <p:spPr>
          <a:xfrm>
            <a:off x="1034255" y="1461061"/>
            <a:ext cx="291625" cy="319406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51" y="1357543"/>
            <a:ext cx="3942675" cy="7176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633" y="2385764"/>
            <a:ext cx="637200" cy="1794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067" y="2661859"/>
            <a:ext cx="1553175" cy="388700"/>
          </a:xfrm>
          <a:prstGeom prst="rect">
            <a:avLst/>
          </a:prstGeom>
        </p:spPr>
      </p:pic>
      <p:pic>
        <p:nvPicPr>
          <p:cNvPr id="131" name="Obrázek 1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635" y="3122498"/>
            <a:ext cx="1831950" cy="478400"/>
          </a:xfrm>
          <a:prstGeom prst="rect">
            <a:avLst/>
          </a:prstGeom>
        </p:spPr>
      </p:pic>
      <p:pic>
        <p:nvPicPr>
          <p:cNvPr id="132" name="Obrázek 1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067" y="4098476"/>
            <a:ext cx="2070900" cy="428567"/>
          </a:xfrm>
          <a:prstGeom prst="rect">
            <a:avLst/>
          </a:prstGeom>
        </p:spPr>
      </p:pic>
      <p:pic>
        <p:nvPicPr>
          <p:cNvPr id="146" name="Obrázek 1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404" y="5282122"/>
            <a:ext cx="1462425" cy="414400"/>
          </a:xfrm>
          <a:prstGeom prst="rect">
            <a:avLst/>
          </a:prstGeom>
        </p:spPr>
      </p:pic>
      <p:pic>
        <p:nvPicPr>
          <p:cNvPr id="147" name="Obrázek 1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1829" y="5611986"/>
            <a:ext cx="790500" cy="325600"/>
          </a:xfrm>
          <a:prstGeom prst="rect">
            <a:avLst/>
          </a:prstGeom>
        </p:spPr>
      </p:pic>
      <p:pic>
        <p:nvPicPr>
          <p:cNvPr id="148" name="Obrázek 1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3944" y="5625619"/>
            <a:ext cx="513825" cy="305867"/>
          </a:xfrm>
          <a:prstGeom prst="rect">
            <a:avLst/>
          </a:prstGeom>
        </p:spPr>
      </p:pic>
      <p:pic>
        <p:nvPicPr>
          <p:cNvPr id="135" name="Obrázek 1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8849" y="1339551"/>
            <a:ext cx="3265650" cy="697667"/>
          </a:xfrm>
          <a:prstGeom prst="rect">
            <a:avLst/>
          </a:prstGeom>
        </p:spPr>
      </p:pic>
      <p:sp>
        <p:nvSpPr>
          <p:cNvPr id="150" name="Obdélník 149"/>
          <p:cNvSpPr/>
          <p:nvPr/>
        </p:nvSpPr>
        <p:spPr bwMode="auto">
          <a:xfrm>
            <a:off x="6967829" y="1297787"/>
            <a:ext cx="3346669" cy="73943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1200" y="4913355"/>
            <a:ext cx="438075" cy="368767"/>
          </a:xfrm>
          <a:prstGeom prst="rect">
            <a:avLst/>
          </a:prstGeom>
        </p:spPr>
      </p:pic>
      <p:pic>
        <p:nvPicPr>
          <p:cNvPr id="136" name="Obrázek 1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0967" y="6106158"/>
            <a:ext cx="1632825" cy="418600"/>
          </a:xfrm>
          <a:prstGeom prst="rect">
            <a:avLst/>
          </a:prstGeom>
        </p:spPr>
      </p:pic>
      <p:pic>
        <p:nvPicPr>
          <p:cNvPr id="138" name="Obrázek 1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105" y="6741433"/>
            <a:ext cx="278775" cy="249167"/>
          </a:xfrm>
          <a:prstGeom prst="rect">
            <a:avLst/>
          </a:prstGeom>
        </p:spPr>
      </p:pic>
      <p:pic>
        <p:nvPicPr>
          <p:cNvPr id="139" name="Obrázek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1288" y="4544839"/>
            <a:ext cx="2913750" cy="486000"/>
          </a:xfrm>
          <a:prstGeom prst="rect">
            <a:avLst/>
          </a:prstGeom>
        </p:spPr>
      </p:pic>
      <p:sp>
        <p:nvSpPr>
          <p:cNvPr id="145" name="Obdélník 144"/>
          <p:cNvSpPr/>
          <p:nvPr/>
        </p:nvSpPr>
        <p:spPr bwMode="auto">
          <a:xfrm>
            <a:off x="720000" y="2226594"/>
            <a:ext cx="4441394" cy="28087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Symbol" panose="05050102010706020507" pitchFamily="18" charset="2"/>
              </a:rPr>
              <a:t>c</a:t>
            </a:r>
            <a:r>
              <a:rPr lang="cs-CZ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test kvality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ovéPole 369"/>
          <p:cNvSpPr txBox="1"/>
          <p:nvPr/>
        </p:nvSpPr>
        <p:spPr bwMode="auto">
          <a:xfrm>
            <a:off x="720000" y="1464584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tabulka hodnot                   pro počet stupňů volnosti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pro počet stupňů volnosti             rozdělení           konverguje k normálnímu rozdělení 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07" y="1423730"/>
            <a:ext cx="1115100" cy="43853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89" y="1465016"/>
            <a:ext cx="1154925" cy="338867"/>
          </a:xfrm>
          <a:prstGeom prst="rect">
            <a:avLst/>
          </a:prstGeom>
        </p:spPr>
      </p:pic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07822"/>
              </p:ext>
            </p:extLst>
          </p:nvPr>
        </p:nvGraphicFramePr>
        <p:xfrm>
          <a:off x="1800002" y="1980000"/>
          <a:ext cx="7200000" cy="3960002"/>
        </p:xfrm>
        <a:graphic>
          <a:graphicData uri="http://schemas.openxmlformats.org/drawingml/2006/table">
            <a:tbl>
              <a:tblPr/>
              <a:tblGrid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  <a:gridCol w="600000"/>
              </a:tblGrid>
              <a:tr h="974287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Počet stupňů volnosti</a:t>
                      </a:r>
                      <a:endParaRPr lang="cs-CZ" sz="1200" dirty="0"/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cs-CZ" sz="1400" b="0" i="1" dirty="0" smtClean="0">
                          <a:latin typeface="Symbol" pitchFamily="18" charset="2"/>
                        </a:rPr>
                        <a:t>c </a:t>
                      </a:r>
                      <a:r>
                        <a:rPr lang="cs-CZ" sz="1400" b="0" i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l-GR" sz="1100" b="0" dirty="0"/>
                        <a:t> </a:t>
                      </a:r>
                      <a:endParaRPr lang="cs-CZ" sz="1100" b="0" dirty="0"/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0.004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0.02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0.06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0.15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0.46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1.07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1.64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2.71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3.84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6.64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10.83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0.10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0.21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0.45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0.71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1.39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2.41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3.22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4.60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5.99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9.21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13.82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0.35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0.58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1.01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1.42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2.37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3.66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4.64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6.25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7.82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11.34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16.27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0.71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1.06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1.65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2.20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3.36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4.88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5.99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7.78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9.49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13.28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18.47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1.14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1.61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2.34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3.00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4.35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6.06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7.29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9.24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11.07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15.09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20.52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1.63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2.20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3.07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3.83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5.35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7.23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8.56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10.64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12.59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16.81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22.46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2.17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2.83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3.82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4.67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6.35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8.38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9.80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12.02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14.07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18.48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24.32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2.73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3.49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4.59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5.53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7.34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9.52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11.03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13.36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15.51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20.09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26.12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3.32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4.17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5.38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6.39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8.34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10.66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12.24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14.68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16.92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21.67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27.88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10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3.94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4.87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6.18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7.27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9.34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11.78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13.44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15.99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18.31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23.21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29.59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85715">
                <a:tc>
                  <a:txBody>
                    <a:bodyPr/>
                    <a:lstStyle/>
                    <a:p>
                      <a:pPr algn="ctr"/>
                      <a:r>
                        <a:rPr lang="cs-CZ" sz="1100" dirty="0" smtClean="0"/>
                        <a:t>P</a:t>
                      </a:r>
                      <a:r>
                        <a:rPr lang="en-US" sz="1100" dirty="0" smtClean="0"/>
                        <a:t>[</a:t>
                      </a:r>
                      <a:r>
                        <a:rPr lang="cs-CZ" sz="1100" i="1" dirty="0" smtClean="0"/>
                        <a:t>y </a:t>
                      </a:r>
                      <a:r>
                        <a:rPr lang="cs-CZ" sz="1100" dirty="0" smtClean="0"/>
                        <a:t>≥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i="1" baseline="0" dirty="0" smtClean="0">
                          <a:latin typeface="Symbol" pitchFamily="18" charset="2"/>
                        </a:rPr>
                        <a:t>c</a:t>
                      </a:r>
                      <a:r>
                        <a:rPr lang="en-US" sz="1100" i="1" baseline="30000" dirty="0" smtClean="0"/>
                        <a:t>2</a:t>
                      </a:r>
                      <a:r>
                        <a:rPr lang="en-US" sz="1100" baseline="0" dirty="0" smtClean="0"/>
                        <a:t>]</a:t>
                      </a:r>
                      <a:endParaRPr lang="cs-CZ" sz="1100" dirty="0"/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0.95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2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0.90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A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0.80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2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0.70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A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0.50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2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0.30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A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/>
                        <a:t>0.20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2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0.10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A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0.05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2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0.01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A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dirty="0"/>
                        <a:t>0.001</a:t>
                      </a:r>
                    </a:p>
                  </a:txBody>
                  <a:tcPr marL="32254" marR="32254" marT="16125" marB="161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FAAA"/>
                    </a:solidFill>
                  </a:tcPr>
                </a:tc>
              </a:tr>
            </a:tbl>
          </a:graphicData>
        </a:graphic>
      </p:graphicFrame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06" y="6144224"/>
            <a:ext cx="756675" cy="3289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658" y="6144224"/>
            <a:ext cx="637200" cy="33886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695" y="6132837"/>
            <a:ext cx="1075275" cy="3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rtlCol="0" anchor="ctr">
        <a:spAutoFit/>
      </a:bodyPr>
      <a:lstStyle>
        <a:defPPr algn="ctr"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</TotalTime>
  <Words>495</Words>
  <Application>Microsoft Office PowerPoint</Application>
  <PresentationFormat>Vlastní</PresentationFormat>
  <Paragraphs>352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Motiv Office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209</cp:revision>
  <dcterms:created xsi:type="dcterms:W3CDTF">2019-10-02T09:36:21Z</dcterms:created>
  <dcterms:modified xsi:type="dcterms:W3CDTF">2019-12-19T12:29:11Z</dcterms:modified>
</cp:coreProperties>
</file>