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86" r:id="rId2"/>
    <p:sldId id="266" r:id="rId3"/>
    <p:sldId id="287" r:id="rId4"/>
    <p:sldId id="288" r:id="rId5"/>
    <p:sldId id="285" r:id="rId6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2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410A-D600-45D7-BBBB-715BF3E6F202}" type="datetimeFigureOut">
              <a:rPr lang="cs-CZ" smtClean="0"/>
              <a:t>24.10.2019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9763-09CA-4508-BD53-83503CD339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268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538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69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49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499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906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24.10.2019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12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24.10.2019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7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24.10.2019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744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24.10.2019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09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24.10.2019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22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24.10.2019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41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8620-858C-488A-87C0-1E81A4353C07}" type="datetimeFigureOut">
              <a:rPr lang="cs-CZ" smtClean="0"/>
              <a:t>24.10.2019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84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10" Type="http://schemas.openxmlformats.org/officeDocument/2006/relationships/image" Target="../media/image7.emf"/><Relationship Id="rId4" Type="http://schemas.openxmlformats.org/officeDocument/2006/relationships/image" Target="../media/image1.wmf"/><Relationship Id="rId9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2.emf"/><Relationship Id="rId4" Type="http://schemas.openxmlformats.org/officeDocument/2006/relationships/image" Target="../media/image8.emf"/><Relationship Id="rId9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12" Type="http://schemas.openxmlformats.org/officeDocument/2006/relationships/image" Target="../media/image25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11" Type="http://schemas.openxmlformats.org/officeDocument/2006/relationships/image" Target="../media/image24.emf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ovéPole 1"/>
          <p:cNvSpPr txBox="1"/>
          <p:nvPr/>
        </p:nvSpPr>
        <p:spPr bwMode="auto">
          <a:xfrm>
            <a:off x="719998" y="1440000"/>
            <a:ext cx="9720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– způsob, jak zjistit hustotu pravděpodobnosti z experimentálních dat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		plocha histogramu:</a:t>
            </a: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	normalizovaný histogram: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cs-CZ" i="1" dirty="0" err="1" smtClean="0">
                <a:latin typeface="Symbol" panose="05050102010706020507" pitchFamily="18" charset="2"/>
                <a:cs typeface="Arial" panose="020B0604020202020204" pitchFamily="34" charset="0"/>
              </a:rPr>
              <a:t>x</a:t>
            </a:r>
            <a:r>
              <a:rPr lang="cs-CZ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		plocha normalizovaného histogramu:</a:t>
            </a: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	hustota pravděpodobnosti: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šířka 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binu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015877"/>
              </p:ext>
            </p:extLst>
          </p:nvPr>
        </p:nvGraphicFramePr>
        <p:xfrm>
          <a:off x="540000" y="1980000"/>
          <a:ext cx="5400000" cy="3844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SPW 8.0 Graph" r:id="rId3" imgW="5424840" imgH="4267440" progId="SigmaPlotGraphicObject.7">
                  <p:embed/>
                </p:oleObj>
              </mc:Choice>
              <mc:Fallback>
                <p:oleObj name="SPW 8.0 Graph" r:id="rId3" imgW="5424840" imgH="4267440" progId="SigmaPlotGraphicObjec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9486"/>
                      <a:stretch>
                        <a:fillRect/>
                      </a:stretch>
                    </p:blipFill>
                    <p:spPr bwMode="auto">
                      <a:xfrm>
                        <a:off x="540000" y="1980000"/>
                        <a:ext cx="5400000" cy="3844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Obráze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9160" y="4362667"/>
            <a:ext cx="1320900" cy="758160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6257" y="1830683"/>
            <a:ext cx="1048950" cy="719280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9072" y="3242137"/>
            <a:ext cx="1048950" cy="554040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9868" y="5734956"/>
            <a:ext cx="3457650" cy="826200"/>
          </a:xfrm>
          <a:prstGeom prst="rect">
            <a:avLst/>
          </a:prstGeom>
        </p:spPr>
      </p:pic>
      <p:sp>
        <p:nvSpPr>
          <p:cNvPr id="12" name="Obdélník 11"/>
          <p:cNvSpPr/>
          <p:nvPr/>
        </p:nvSpPr>
        <p:spPr bwMode="auto">
          <a:xfrm>
            <a:off x="6409112" y="5692951"/>
            <a:ext cx="3699163" cy="854546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Obrázek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6837" y="6165452"/>
            <a:ext cx="1554000" cy="320760"/>
          </a:xfrm>
          <a:prstGeom prst="rect">
            <a:avLst/>
          </a:prstGeom>
        </p:spPr>
      </p:pic>
      <p:cxnSp>
        <p:nvCxnSpPr>
          <p:cNvPr id="17" name="Přímá spojnice se šipkou 16"/>
          <p:cNvCxnSpPr/>
          <p:nvPr/>
        </p:nvCxnSpPr>
        <p:spPr>
          <a:xfrm>
            <a:off x="3604844" y="5294668"/>
            <a:ext cx="198993" cy="85338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se šipkou 19"/>
          <p:cNvCxnSpPr/>
          <p:nvPr/>
        </p:nvCxnSpPr>
        <p:spPr>
          <a:xfrm>
            <a:off x="3300514" y="5279963"/>
            <a:ext cx="1063668" cy="88548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rázek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8693" y="3159023"/>
            <a:ext cx="1304325" cy="7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8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147882"/>
              </p:ext>
            </p:extLst>
          </p:nvPr>
        </p:nvGraphicFramePr>
        <p:xfrm>
          <a:off x="3959999" y="3960000"/>
          <a:ext cx="3566801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r:id="rId3" imgW="5457600" imgH="4407120" progId="">
                  <p:embed/>
                </p:oleObj>
              </mc:Choice>
              <mc:Fallback>
                <p:oleObj r:id="rId3" imgW="5457600" imgH="4407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9999" y="3960000"/>
                        <a:ext cx="3566801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665131"/>
              </p:ext>
            </p:extLst>
          </p:nvPr>
        </p:nvGraphicFramePr>
        <p:xfrm>
          <a:off x="360000" y="1080000"/>
          <a:ext cx="3678847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r:id="rId5" imgW="5629320" imgH="4407120" progId="">
                  <p:embed/>
                </p:oleObj>
              </mc:Choice>
              <mc:Fallback>
                <p:oleObj r:id="rId5" imgW="5629320" imgH="4407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0000" y="1080000"/>
                        <a:ext cx="3678847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en-U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  <a:r>
              <a:rPr lang="cs-CZ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– šířka </a:t>
            </a:r>
            <a:r>
              <a:rPr lang="cs-CZ" sz="2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binu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880000" y="1440000"/>
            <a:ext cx="72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cs-CZ" altLang="cs-CZ" sz="1200" b="0" dirty="0">
                <a:latin typeface="Arial" panose="020B0604020202020204" pitchFamily="34" charset="0"/>
              </a:rPr>
              <a:t>m = 80</a:t>
            </a:r>
            <a:endParaRPr lang="en-US" altLang="cs-CZ" sz="1200" b="0" dirty="0">
              <a:latin typeface="Arial" panose="020B0604020202020204" pitchFamily="34" charset="0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6480000" y="4320000"/>
            <a:ext cx="72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cs-CZ" altLang="cs-CZ" sz="1200" b="0" dirty="0">
                <a:latin typeface="Arial" panose="020B0604020202020204" pitchFamily="34" charset="0"/>
              </a:rPr>
              <a:t>m = 5</a:t>
            </a:r>
            <a:endParaRPr lang="en-US" altLang="cs-CZ" sz="1200" b="0" dirty="0">
              <a:latin typeface="Arial" panose="020B0604020202020204" pitchFamily="34" charset="0"/>
            </a:endParaRPr>
          </a:p>
        </p:txBody>
      </p:sp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2792"/>
              </p:ext>
            </p:extLst>
          </p:nvPr>
        </p:nvGraphicFramePr>
        <p:xfrm>
          <a:off x="3960000" y="1080000"/>
          <a:ext cx="3566801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r:id="rId7" imgW="5457600" imgH="4407120" progId="">
                  <p:embed/>
                </p:oleObj>
              </mc:Choice>
              <mc:Fallback>
                <p:oleObj r:id="rId7" imgW="5457600" imgH="4407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60000" y="1080000"/>
                        <a:ext cx="3566801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480000" y="1440000"/>
            <a:ext cx="72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cs-CZ" altLang="cs-CZ" sz="1200" b="0" dirty="0">
                <a:latin typeface="Arial" panose="020B0604020202020204" pitchFamily="34" charset="0"/>
              </a:rPr>
              <a:t>m = 20</a:t>
            </a:r>
            <a:endParaRPr lang="en-US" altLang="cs-CZ" sz="1200" b="0" dirty="0">
              <a:latin typeface="Arial" panose="020B0604020202020204" pitchFamily="34" charset="0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9719937" y="1079999"/>
            <a:ext cx="773032" cy="59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r"/>
            <a:r>
              <a:rPr lang="en-US" altLang="cs-CZ" sz="1100" b="0" dirty="0" smtClean="0">
                <a:latin typeface="Arial" panose="020B0604020202020204" pitchFamily="34" charset="0"/>
              </a:rPr>
              <a:t>2.10586</a:t>
            </a:r>
            <a:endParaRPr lang="cs-CZ" altLang="cs-CZ" sz="1100" b="0" dirty="0" smtClean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8.60201</a:t>
            </a:r>
            <a:endParaRPr lang="cs-CZ" altLang="cs-CZ" sz="1100" b="0" dirty="0" smtClean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3.18462</a:t>
            </a:r>
            <a:endParaRPr lang="cs-CZ" altLang="cs-CZ" sz="1100" b="0" dirty="0" smtClean="0">
              <a:latin typeface="Arial" panose="020B0604020202020204" pitchFamily="34" charset="0"/>
            </a:endParaRPr>
          </a:p>
          <a:p>
            <a:pPr algn="r" eaLnBrk="1" hangingPunct="1"/>
            <a:r>
              <a:rPr lang="cs-CZ" altLang="cs-CZ" sz="1100" b="0" dirty="0" smtClean="0">
                <a:latin typeface="Arial" panose="020B0604020202020204" pitchFamily="34" charset="0"/>
              </a:rPr>
              <a:t>1</a:t>
            </a:r>
            <a:r>
              <a:rPr lang="en-US" altLang="cs-CZ" sz="1100" b="0" dirty="0" smtClean="0">
                <a:latin typeface="Arial" panose="020B0604020202020204" pitchFamily="34" charset="0"/>
              </a:rPr>
              <a:t>5.66299</a:t>
            </a:r>
            <a:endParaRPr lang="cs-CZ" altLang="cs-CZ" sz="1100" b="0" dirty="0" smtClean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21.10663</a:t>
            </a:r>
            <a:endParaRPr lang="en-US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2.28124</a:t>
            </a:r>
            <a:endParaRPr lang="en-US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16.14332</a:t>
            </a:r>
            <a:endParaRPr lang="en-US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35.88762</a:t>
            </a:r>
            <a:endParaRPr lang="en-US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28.72841</a:t>
            </a:r>
            <a:endParaRPr lang="en-US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0.17358</a:t>
            </a:r>
            <a:endParaRPr lang="en-US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31.91945</a:t>
            </a:r>
            <a:endParaRPr lang="en-US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70.80681</a:t>
            </a:r>
            <a:endParaRPr lang="en-US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9.47664</a:t>
            </a:r>
            <a:endParaRPr lang="en-US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23.20253</a:t>
            </a:r>
            <a:endParaRPr lang="en-US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6.16414</a:t>
            </a:r>
            <a:endParaRPr lang="en-US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15.65710</a:t>
            </a:r>
            <a:endParaRPr lang="en-US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7.47195</a:t>
            </a:r>
            <a:endParaRPr lang="en-US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20.18533</a:t>
            </a:r>
            <a:endParaRPr lang="en-US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1.98676</a:t>
            </a:r>
            <a:endParaRPr lang="en-US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17.71942</a:t>
            </a:r>
            <a:endParaRPr lang="en-US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21.70207</a:t>
            </a:r>
            <a:endParaRPr lang="en-US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21.28737</a:t>
            </a:r>
            <a:endParaRPr lang="en-US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16.99344</a:t>
            </a:r>
            <a:endParaRPr lang="en-US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18.19663</a:t>
            </a:r>
            <a:endParaRPr lang="en-US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19.87326</a:t>
            </a:r>
            <a:endParaRPr lang="en-US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5.84716</a:t>
            </a:r>
            <a:endParaRPr lang="en-US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71.01371</a:t>
            </a:r>
            <a:endParaRPr lang="en-US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18.09185</a:t>
            </a:r>
            <a:endParaRPr lang="en-US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21.75327</a:t>
            </a:r>
            <a:endParaRPr lang="en-US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17.09857</a:t>
            </a:r>
            <a:endParaRPr lang="en-US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15.19833</a:t>
            </a:r>
            <a:endParaRPr lang="en-US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19.0422</a:t>
            </a:r>
            <a:r>
              <a:rPr lang="cs-CZ" altLang="cs-CZ" sz="1100" b="0" dirty="0" smtClean="0">
                <a:latin typeface="Arial" panose="020B0604020202020204" pitchFamily="34" charset="0"/>
              </a:rPr>
              <a:t>6</a:t>
            </a: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22.89348</a:t>
            </a:r>
            <a:endParaRPr lang="en-US" altLang="cs-CZ" sz="1100" b="0" dirty="0">
              <a:latin typeface="Arial" panose="020B06040202020202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7920000" y="1079999"/>
            <a:ext cx="772969" cy="59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16.17759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22.36831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cs-CZ" altLang="cs-CZ" sz="1100" b="0" dirty="0" smtClean="0">
                <a:latin typeface="Arial" panose="020B0604020202020204" pitchFamily="34" charset="0"/>
              </a:rPr>
              <a:t>3</a:t>
            </a:r>
            <a:r>
              <a:rPr lang="en-US" altLang="cs-CZ" sz="1100" b="0" dirty="0" smtClean="0">
                <a:latin typeface="Arial" panose="020B0604020202020204" pitchFamily="34" charset="0"/>
              </a:rPr>
              <a:t>.29369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17.96900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18.52658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17.63568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17.79473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39.80907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18.25682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20.63264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25.89910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17.57289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18.74632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8.46536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21.63599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31.43157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2.71104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9.89574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18.16503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20.18927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11.27086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2.49163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11.77613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0.25810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4.53349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21.22557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20.04356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18.79175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20.86614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17.80408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18.29748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18.08830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4.65786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21.52645</a:t>
            </a:r>
            <a:endParaRPr lang="en-US" altLang="cs-CZ" sz="1100" b="0" dirty="0">
              <a:latin typeface="Arial" panose="020B0604020202020204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8820000" y="1079999"/>
            <a:ext cx="772969" cy="59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18.75516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41.95208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19.23135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8.88075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32.60371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4.27135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18.43469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23.99716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18.94920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8.22661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17.88642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17.96704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20.07927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7.04639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12.39286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18.06331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17.36080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17.95492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7.71726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20.49528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21.00411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25.37069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21.77872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24.99534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21.43774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10.56477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4.50194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23.01736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20.48741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20.42592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20.22713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21.35032</a:t>
            </a:r>
            <a:endParaRPr lang="cs-CZ" altLang="cs-CZ" sz="1100" b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cs-CZ" sz="1100" b="0" dirty="0" smtClean="0">
                <a:latin typeface="Arial" panose="020B0604020202020204" pitchFamily="34" charset="0"/>
              </a:rPr>
              <a:t>26.23743</a:t>
            </a:r>
            <a:endParaRPr lang="cs-CZ" altLang="cs-CZ" sz="1100" b="0" dirty="0">
              <a:latin typeface="Arial" panose="020B0604020202020204" pitchFamily="34" charset="0"/>
            </a:endParaRPr>
          </a:p>
        </p:txBody>
      </p:sp>
      <p:sp>
        <p:nvSpPr>
          <p:cNvPr id="26" name="TextovéPole 25"/>
          <p:cNvSpPr txBox="1"/>
          <p:nvPr/>
        </p:nvSpPr>
        <p:spPr bwMode="auto">
          <a:xfrm>
            <a:off x="719998" y="4140000"/>
            <a:ext cx="3240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šířka 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binu</a:t>
            </a:r>
            <a:endParaRPr lang="cs-CZ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cs-CZ" dirty="0"/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H. A.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Sturges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J. American Statistical Association, 65–66 (1926). </a:t>
            </a:r>
            <a:endParaRPr lang="cs-C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Obrázek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7232" y="3945066"/>
            <a:ext cx="1976250" cy="749867"/>
          </a:xfrm>
          <a:prstGeom prst="rect">
            <a:avLst/>
          </a:prstGeom>
        </p:spPr>
      </p:pic>
      <p:pic>
        <p:nvPicPr>
          <p:cNvPr id="28" name="Obrázek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3750" y="5951216"/>
            <a:ext cx="1976250" cy="67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3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Hustota pravděpodobnosti – měření tloušťky vzorku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Skupina 3"/>
          <p:cNvGrpSpPr/>
          <p:nvPr/>
        </p:nvGrpSpPr>
        <p:grpSpPr>
          <a:xfrm>
            <a:off x="900000" y="2592000"/>
            <a:ext cx="2654300" cy="2219325"/>
            <a:chOff x="609600" y="2133600"/>
            <a:chExt cx="2654300" cy="2219325"/>
          </a:xfrm>
        </p:grpSpPr>
        <p:grpSp>
          <p:nvGrpSpPr>
            <p:cNvPr id="1797" name="Group 91"/>
            <p:cNvGrpSpPr>
              <a:grpSpLocks/>
            </p:cNvGrpSpPr>
            <p:nvPr/>
          </p:nvGrpSpPr>
          <p:grpSpPr bwMode="auto">
            <a:xfrm>
              <a:off x="609600" y="2133600"/>
              <a:ext cx="2654300" cy="2219325"/>
              <a:chOff x="492" y="771"/>
              <a:chExt cx="1672" cy="1398"/>
            </a:xfrm>
          </p:grpSpPr>
          <p:sp>
            <p:nvSpPr>
              <p:cNvPr id="1798" name="Rectangle 92"/>
              <p:cNvSpPr>
                <a:spLocks noChangeArrowheads="1"/>
              </p:cNvSpPr>
              <p:nvPr/>
            </p:nvSpPr>
            <p:spPr bwMode="auto">
              <a:xfrm>
                <a:off x="540" y="795"/>
                <a:ext cx="1587" cy="114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799" name="Rectangle 93"/>
              <p:cNvSpPr>
                <a:spLocks noChangeArrowheads="1"/>
              </p:cNvSpPr>
              <p:nvPr/>
            </p:nvSpPr>
            <p:spPr bwMode="auto">
              <a:xfrm>
                <a:off x="540" y="795"/>
                <a:ext cx="1587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000" rIns="0" bIns="3600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cs-CZ" altLang="cs-CZ" sz="1000" b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N</a:t>
                </a:r>
                <a:r>
                  <a:rPr lang="en-US" altLang="cs-CZ" sz="1000" b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= 10</a:t>
                </a:r>
                <a:r>
                  <a:rPr lang="en-US" altLang="cs-CZ" sz="1000" b="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</a:t>
                </a:r>
                <a:r>
                  <a:rPr lang="cs-CZ" altLang="cs-CZ" sz="1000" b="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cs-CZ" altLang="cs-CZ" sz="1000" b="0" dirty="0" smtClean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cs-CZ" altLang="cs-CZ" sz="1000" b="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= 0.2 mm</a:t>
                </a:r>
                <a:r>
                  <a:rPr lang="en-US" altLang="cs-CZ" sz="1000" b="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cs-CZ" sz="3200" b="0" dirty="0"/>
              </a:p>
            </p:txBody>
          </p:sp>
          <p:sp>
            <p:nvSpPr>
              <p:cNvPr id="1802" name="Rectangle 96"/>
              <p:cNvSpPr>
                <a:spLocks noChangeArrowheads="1"/>
              </p:cNvSpPr>
              <p:nvPr/>
            </p:nvSpPr>
            <p:spPr bwMode="auto">
              <a:xfrm>
                <a:off x="1155" y="2102"/>
                <a:ext cx="381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700" b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thickness (mm)</a:t>
                </a:r>
                <a:endParaRPr lang="en-US" altLang="cs-CZ" b="0" dirty="0"/>
              </a:p>
            </p:txBody>
          </p:sp>
          <p:sp>
            <p:nvSpPr>
              <p:cNvPr id="1803" name="Line 97"/>
              <p:cNvSpPr>
                <a:spLocks noChangeShapeType="1"/>
              </p:cNvSpPr>
              <p:nvPr/>
            </p:nvSpPr>
            <p:spPr bwMode="auto">
              <a:xfrm>
                <a:off x="540" y="1937"/>
                <a:ext cx="158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04" name="Line 98"/>
              <p:cNvSpPr>
                <a:spLocks noChangeShapeType="1"/>
              </p:cNvSpPr>
              <p:nvPr/>
            </p:nvSpPr>
            <p:spPr bwMode="auto">
              <a:xfrm flipV="1">
                <a:off x="540" y="1937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05" name="Line 99"/>
              <p:cNvSpPr>
                <a:spLocks noChangeShapeType="1"/>
              </p:cNvSpPr>
              <p:nvPr/>
            </p:nvSpPr>
            <p:spPr bwMode="auto">
              <a:xfrm flipV="1">
                <a:off x="857" y="1937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06" name="Line 100"/>
              <p:cNvSpPr>
                <a:spLocks noChangeShapeType="1"/>
              </p:cNvSpPr>
              <p:nvPr/>
            </p:nvSpPr>
            <p:spPr bwMode="auto">
              <a:xfrm flipV="1">
                <a:off x="1174" y="1937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07" name="Line 101"/>
              <p:cNvSpPr>
                <a:spLocks noChangeShapeType="1"/>
              </p:cNvSpPr>
              <p:nvPr/>
            </p:nvSpPr>
            <p:spPr bwMode="auto">
              <a:xfrm flipV="1">
                <a:off x="1492" y="1937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08" name="Line 102"/>
              <p:cNvSpPr>
                <a:spLocks noChangeShapeType="1"/>
              </p:cNvSpPr>
              <p:nvPr/>
            </p:nvSpPr>
            <p:spPr bwMode="auto">
              <a:xfrm flipV="1">
                <a:off x="1809" y="1937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09" name="Line 103"/>
              <p:cNvSpPr>
                <a:spLocks noChangeShapeType="1"/>
              </p:cNvSpPr>
              <p:nvPr/>
            </p:nvSpPr>
            <p:spPr bwMode="auto">
              <a:xfrm flipV="1">
                <a:off x="2127" y="1937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10" name="Rectangle 104"/>
              <p:cNvSpPr>
                <a:spLocks noChangeArrowheads="1"/>
              </p:cNvSpPr>
              <p:nvPr/>
            </p:nvSpPr>
            <p:spPr bwMode="auto">
              <a:xfrm>
                <a:off x="509" y="1977"/>
                <a:ext cx="68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1.0</a:t>
                </a:r>
                <a:endParaRPr lang="en-US" altLang="cs-CZ" b="0" dirty="0"/>
              </a:p>
            </p:txBody>
          </p:sp>
          <p:sp>
            <p:nvSpPr>
              <p:cNvPr id="1811" name="Rectangle 105"/>
              <p:cNvSpPr>
                <a:spLocks noChangeArrowheads="1"/>
              </p:cNvSpPr>
              <p:nvPr/>
            </p:nvSpPr>
            <p:spPr bwMode="auto">
              <a:xfrm>
                <a:off x="826" y="1977"/>
                <a:ext cx="68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1.2</a:t>
                </a:r>
                <a:endParaRPr lang="en-US" altLang="cs-CZ" b="0"/>
              </a:p>
            </p:txBody>
          </p:sp>
          <p:sp>
            <p:nvSpPr>
              <p:cNvPr id="1812" name="Rectangle 106"/>
              <p:cNvSpPr>
                <a:spLocks noChangeArrowheads="1"/>
              </p:cNvSpPr>
              <p:nvPr/>
            </p:nvSpPr>
            <p:spPr bwMode="auto">
              <a:xfrm>
                <a:off x="1144" y="1977"/>
                <a:ext cx="68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1.4</a:t>
                </a:r>
                <a:endParaRPr lang="en-US" altLang="cs-CZ" b="0" dirty="0"/>
              </a:p>
            </p:txBody>
          </p:sp>
          <p:sp>
            <p:nvSpPr>
              <p:cNvPr id="1813" name="Rectangle 107"/>
              <p:cNvSpPr>
                <a:spLocks noChangeArrowheads="1"/>
              </p:cNvSpPr>
              <p:nvPr/>
            </p:nvSpPr>
            <p:spPr bwMode="auto">
              <a:xfrm>
                <a:off x="1461" y="1977"/>
                <a:ext cx="68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1.6</a:t>
                </a:r>
                <a:endParaRPr lang="en-US" altLang="cs-CZ" b="0"/>
              </a:p>
            </p:txBody>
          </p:sp>
          <p:sp>
            <p:nvSpPr>
              <p:cNvPr id="1814" name="Rectangle 108"/>
              <p:cNvSpPr>
                <a:spLocks noChangeArrowheads="1"/>
              </p:cNvSpPr>
              <p:nvPr/>
            </p:nvSpPr>
            <p:spPr bwMode="auto">
              <a:xfrm>
                <a:off x="1779" y="1977"/>
                <a:ext cx="68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1.8</a:t>
                </a:r>
                <a:endParaRPr lang="en-US" altLang="cs-CZ" b="0"/>
              </a:p>
            </p:txBody>
          </p:sp>
          <p:sp>
            <p:nvSpPr>
              <p:cNvPr id="1815" name="Rectangle 109"/>
              <p:cNvSpPr>
                <a:spLocks noChangeArrowheads="1"/>
              </p:cNvSpPr>
              <p:nvPr/>
            </p:nvSpPr>
            <p:spPr bwMode="auto">
              <a:xfrm>
                <a:off x="2096" y="1977"/>
                <a:ext cx="68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2.0</a:t>
                </a:r>
                <a:endParaRPr lang="en-US" altLang="cs-CZ" b="0"/>
              </a:p>
            </p:txBody>
          </p:sp>
          <p:sp>
            <p:nvSpPr>
              <p:cNvPr id="1816" name="Line 110"/>
              <p:cNvSpPr>
                <a:spLocks noChangeShapeType="1"/>
              </p:cNvSpPr>
              <p:nvPr/>
            </p:nvSpPr>
            <p:spPr bwMode="auto">
              <a:xfrm>
                <a:off x="540" y="795"/>
                <a:ext cx="158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18" name="Line 112"/>
              <p:cNvSpPr>
                <a:spLocks noChangeShapeType="1"/>
              </p:cNvSpPr>
              <p:nvPr/>
            </p:nvSpPr>
            <p:spPr bwMode="auto">
              <a:xfrm>
                <a:off x="540" y="1709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19" name="Line 113"/>
              <p:cNvSpPr>
                <a:spLocks noChangeShapeType="1"/>
              </p:cNvSpPr>
              <p:nvPr/>
            </p:nvSpPr>
            <p:spPr bwMode="auto">
              <a:xfrm>
                <a:off x="540" y="1480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20" name="Line 114"/>
              <p:cNvSpPr>
                <a:spLocks noChangeShapeType="1"/>
              </p:cNvSpPr>
              <p:nvPr/>
            </p:nvSpPr>
            <p:spPr bwMode="auto">
              <a:xfrm>
                <a:off x="540" y="1251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21" name="Line 115"/>
              <p:cNvSpPr>
                <a:spLocks noChangeShapeType="1"/>
              </p:cNvSpPr>
              <p:nvPr/>
            </p:nvSpPr>
            <p:spPr bwMode="auto">
              <a:xfrm>
                <a:off x="540" y="1023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22" name="Rectangle 116"/>
              <p:cNvSpPr>
                <a:spLocks noChangeArrowheads="1"/>
              </p:cNvSpPr>
              <p:nvPr/>
            </p:nvSpPr>
            <p:spPr bwMode="auto">
              <a:xfrm>
                <a:off x="492" y="1913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n-US" altLang="cs-CZ" b="0"/>
              </a:p>
            </p:txBody>
          </p:sp>
          <p:sp>
            <p:nvSpPr>
              <p:cNvPr id="1823" name="Rectangle 117"/>
              <p:cNvSpPr>
                <a:spLocks noChangeArrowheads="1"/>
              </p:cNvSpPr>
              <p:nvPr/>
            </p:nvSpPr>
            <p:spPr bwMode="auto">
              <a:xfrm>
                <a:off x="492" y="1685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  <a:endParaRPr lang="en-US" altLang="cs-CZ" b="0"/>
              </a:p>
            </p:txBody>
          </p:sp>
          <p:sp>
            <p:nvSpPr>
              <p:cNvPr id="1824" name="Rectangle 118"/>
              <p:cNvSpPr>
                <a:spLocks noChangeArrowheads="1"/>
              </p:cNvSpPr>
              <p:nvPr/>
            </p:nvSpPr>
            <p:spPr bwMode="auto">
              <a:xfrm>
                <a:off x="492" y="1456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</a:t>
                </a:r>
                <a:endParaRPr lang="en-US" altLang="cs-CZ" b="0" dirty="0"/>
              </a:p>
            </p:txBody>
          </p:sp>
          <p:sp>
            <p:nvSpPr>
              <p:cNvPr id="1825" name="Rectangle 119"/>
              <p:cNvSpPr>
                <a:spLocks noChangeArrowheads="1"/>
              </p:cNvSpPr>
              <p:nvPr/>
            </p:nvSpPr>
            <p:spPr bwMode="auto">
              <a:xfrm>
                <a:off x="492" y="1227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3</a:t>
                </a:r>
                <a:endParaRPr lang="en-US" altLang="cs-CZ" b="0"/>
              </a:p>
            </p:txBody>
          </p:sp>
          <p:sp>
            <p:nvSpPr>
              <p:cNvPr id="1826" name="Rectangle 120"/>
              <p:cNvSpPr>
                <a:spLocks noChangeArrowheads="1"/>
              </p:cNvSpPr>
              <p:nvPr/>
            </p:nvSpPr>
            <p:spPr bwMode="auto">
              <a:xfrm>
                <a:off x="492" y="999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4</a:t>
                </a:r>
                <a:endParaRPr lang="en-US" altLang="cs-CZ" b="0"/>
              </a:p>
            </p:txBody>
          </p:sp>
          <p:sp>
            <p:nvSpPr>
              <p:cNvPr id="1827" name="Rectangle 121"/>
              <p:cNvSpPr>
                <a:spLocks noChangeArrowheads="1"/>
              </p:cNvSpPr>
              <p:nvPr/>
            </p:nvSpPr>
            <p:spPr bwMode="auto">
              <a:xfrm>
                <a:off x="492" y="771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  <a:endParaRPr lang="en-US" altLang="cs-CZ" b="0"/>
              </a:p>
            </p:txBody>
          </p:sp>
          <p:sp>
            <p:nvSpPr>
              <p:cNvPr id="1828" name="Line 122"/>
              <p:cNvSpPr>
                <a:spLocks noChangeShapeType="1"/>
              </p:cNvSpPr>
              <p:nvPr/>
            </p:nvSpPr>
            <p:spPr bwMode="auto">
              <a:xfrm flipV="1">
                <a:off x="2127" y="795"/>
                <a:ext cx="1" cy="11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29" name="Line 123"/>
              <p:cNvSpPr>
                <a:spLocks noChangeShapeType="1"/>
              </p:cNvSpPr>
              <p:nvPr/>
            </p:nvSpPr>
            <p:spPr bwMode="auto">
              <a:xfrm flipH="1">
                <a:off x="2111" y="1709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30" name="Line 124"/>
              <p:cNvSpPr>
                <a:spLocks noChangeShapeType="1"/>
              </p:cNvSpPr>
              <p:nvPr/>
            </p:nvSpPr>
            <p:spPr bwMode="auto">
              <a:xfrm flipH="1">
                <a:off x="2111" y="1480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31" name="Line 125"/>
              <p:cNvSpPr>
                <a:spLocks noChangeShapeType="1"/>
              </p:cNvSpPr>
              <p:nvPr/>
            </p:nvSpPr>
            <p:spPr bwMode="auto">
              <a:xfrm flipH="1">
                <a:off x="2111" y="1251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32" name="Line 126"/>
              <p:cNvSpPr>
                <a:spLocks noChangeShapeType="1"/>
              </p:cNvSpPr>
              <p:nvPr/>
            </p:nvSpPr>
            <p:spPr bwMode="auto">
              <a:xfrm flipH="1">
                <a:off x="2111" y="1023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33" name="Rectangle 127"/>
              <p:cNvSpPr>
                <a:spLocks noChangeArrowheads="1"/>
              </p:cNvSpPr>
              <p:nvPr/>
            </p:nvSpPr>
            <p:spPr bwMode="auto">
              <a:xfrm>
                <a:off x="543" y="1823"/>
                <a:ext cx="314" cy="112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834" name="Freeform 128"/>
              <p:cNvSpPr>
                <a:spLocks/>
              </p:cNvSpPr>
              <p:nvPr/>
            </p:nvSpPr>
            <p:spPr bwMode="auto">
              <a:xfrm flipV="1">
                <a:off x="541" y="1823"/>
                <a:ext cx="316" cy="112"/>
              </a:xfrm>
              <a:custGeom>
                <a:avLst/>
                <a:gdLst>
                  <a:gd name="T0" fmla="*/ 182 w 548"/>
                  <a:gd name="T1" fmla="*/ 0 h 196"/>
                  <a:gd name="T2" fmla="*/ 182 w 548"/>
                  <a:gd name="T3" fmla="*/ 64 h 196"/>
                  <a:gd name="T4" fmla="*/ 0 w 548"/>
                  <a:gd name="T5" fmla="*/ 64 h 196"/>
                  <a:gd name="T6" fmla="*/ 0 60000 65536"/>
                  <a:gd name="T7" fmla="*/ 0 60000 65536"/>
                  <a:gd name="T8" fmla="*/ 0 60000 65536"/>
                  <a:gd name="T9" fmla="*/ 0 w 548"/>
                  <a:gd name="T10" fmla="*/ 0 h 196"/>
                  <a:gd name="T11" fmla="*/ 548 w 548"/>
                  <a:gd name="T12" fmla="*/ 196 h 1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48" h="196">
                    <a:moveTo>
                      <a:pt x="548" y="0"/>
                    </a:moveTo>
                    <a:lnTo>
                      <a:pt x="548" y="196"/>
                    </a:lnTo>
                    <a:lnTo>
                      <a:pt x="0" y="19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35" name="Rectangle 129"/>
              <p:cNvSpPr>
                <a:spLocks noChangeArrowheads="1"/>
              </p:cNvSpPr>
              <p:nvPr/>
            </p:nvSpPr>
            <p:spPr bwMode="auto">
              <a:xfrm>
                <a:off x="857" y="1709"/>
                <a:ext cx="317" cy="22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836" name="Rectangle 130"/>
              <p:cNvSpPr>
                <a:spLocks noChangeArrowheads="1"/>
              </p:cNvSpPr>
              <p:nvPr/>
            </p:nvSpPr>
            <p:spPr bwMode="auto">
              <a:xfrm>
                <a:off x="857" y="1709"/>
                <a:ext cx="317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837" name="Rectangle 131"/>
              <p:cNvSpPr>
                <a:spLocks noChangeArrowheads="1"/>
              </p:cNvSpPr>
              <p:nvPr/>
            </p:nvSpPr>
            <p:spPr bwMode="auto">
              <a:xfrm>
                <a:off x="1174" y="1251"/>
                <a:ext cx="318" cy="68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838" name="Rectangle 132"/>
              <p:cNvSpPr>
                <a:spLocks noChangeArrowheads="1"/>
              </p:cNvSpPr>
              <p:nvPr/>
            </p:nvSpPr>
            <p:spPr bwMode="auto">
              <a:xfrm>
                <a:off x="1174" y="1251"/>
                <a:ext cx="318" cy="6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839" name="Rectangle 133"/>
              <p:cNvSpPr>
                <a:spLocks noChangeArrowheads="1"/>
              </p:cNvSpPr>
              <p:nvPr/>
            </p:nvSpPr>
            <p:spPr bwMode="auto">
              <a:xfrm>
                <a:off x="1492" y="1823"/>
                <a:ext cx="317" cy="112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840" name="Rectangle 134"/>
              <p:cNvSpPr>
                <a:spLocks noChangeArrowheads="1"/>
              </p:cNvSpPr>
              <p:nvPr/>
            </p:nvSpPr>
            <p:spPr bwMode="auto">
              <a:xfrm>
                <a:off x="1492" y="1823"/>
                <a:ext cx="317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817" name="Line 111"/>
              <p:cNvSpPr>
                <a:spLocks noChangeShapeType="1"/>
              </p:cNvSpPr>
              <p:nvPr/>
            </p:nvSpPr>
            <p:spPr bwMode="auto">
              <a:xfrm flipV="1">
                <a:off x="540" y="795"/>
                <a:ext cx="1" cy="11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41" name="Line 135"/>
              <p:cNvSpPr>
                <a:spLocks noChangeShapeType="1"/>
              </p:cNvSpPr>
              <p:nvPr/>
            </p:nvSpPr>
            <p:spPr bwMode="auto">
              <a:xfrm>
                <a:off x="540" y="1937"/>
                <a:ext cx="158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</p:grpSp>
        <p:sp>
          <p:nvSpPr>
            <p:cNvPr id="1842" name="Freeform 138"/>
            <p:cNvSpPr>
              <a:spLocks/>
            </p:cNvSpPr>
            <p:nvPr/>
          </p:nvSpPr>
          <p:spPr bwMode="auto">
            <a:xfrm flipV="1">
              <a:off x="685800" y="2536825"/>
              <a:ext cx="2519363" cy="1447800"/>
            </a:xfrm>
            <a:custGeom>
              <a:avLst/>
              <a:gdLst>
                <a:gd name="T0" fmla="*/ 22562741 w 2756"/>
                <a:gd name="T1" fmla="*/ 0 h 1583"/>
                <a:gd name="T2" fmla="*/ 68522839 w 2756"/>
                <a:gd name="T3" fmla="*/ 0 h 1583"/>
                <a:gd name="T4" fmla="*/ 114483828 w 2756"/>
                <a:gd name="T5" fmla="*/ 0 h 1583"/>
                <a:gd name="T6" fmla="*/ 160443933 w 2756"/>
                <a:gd name="T7" fmla="*/ 0 h 1583"/>
                <a:gd name="T8" fmla="*/ 207240444 w 2756"/>
                <a:gd name="T9" fmla="*/ 0 h 1583"/>
                <a:gd name="T10" fmla="*/ 253201491 w 2756"/>
                <a:gd name="T11" fmla="*/ 0 h 1583"/>
                <a:gd name="T12" fmla="*/ 299161567 w 2756"/>
                <a:gd name="T13" fmla="*/ 836852 h 1583"/>
                <a:gd name="T14" fmla="*/ 345122556 w 2756"/>
                <a:gd name="T15" fmla="*/ 2509642 h 1583"/>
                <a:gd name="T16" fmla="*/ 391082632 w 2756"/>
                <a:gd name="T17" fmla="*/ 5019284 h 1583"/>
                <a:gd name="T18" fmla="*/ 437043622 w 2756"/>
                <a:gd name="T19" fmla="*/ 10037654 h 1583"/>
                <a:gd name="T20" fmla="*/ 483004726 w 2756"/>
                <a:gd name="T21" fmla="*/ 19239370 h 1583"/>
                <a:gd name="T22" fmla="*/ 528964802 w 2756"/>
                <a:gd name="T23" fmla="*/ 34295395 h 1583"/>
                <a:gd name="T24" fmla="*/ 575761313 w 2756"/>
                <a:gd name="T25" fmla="*/ 57717188 h 1583"/>
                <a:gd name="T26" fmla="*/ 621721389 w 2756"/>
                <a:gd name="T27" fmla="*/ 93685373 h 1583"/>
                <a:gd name="T28" fmla="*/ 667682379 w 2756"/>
                <a:gd name="T29" fmla="*/ 145547355 h 1583"/>
                <a:gd name="T30" fmla="*/ 713642454 w 2756"/>
                <a:gd name="T31" fmla="*/ 217484610 h 1583"/>
                <a:gd name="T32" fmla="*/ 759603444 w 2756"/>
                <a:gd name="T33" fmla="*/ 312006863 h 1583"/>
                <a:gd name="T34" fmla="*/ 805563520 w 2756"/>
                <a:gd name="T35" fmla="*/ 429114000 h 1583"/>
                <a:gd name="T36" fmla="*/ 851524510 w 2756"/>
                <a:gd name="T37" fmla="*/ 567969341 h 1583"/>
                <a:gd name="T38" fmla="*/ 897485500 w 2756"/>
                <a:gd name="T39" fmla="*/ 722718352 h 1583"/>
                <a:gd name="T40" fmla="*/ 943445575 w 2756"/>
                <a:gd name="T41" fmla="*/ 882485731 h 1583"/>
                <a:gd name="T42" fmla="*/ 990242315 w 2756"/>
                <a:gd name="T43" fmla="*/ 1036398119 h 1583"/>
                <a:gd name="T44" fmla="*/ 1036203305 w 2756"/>
                <a:gd name="T45" fmla="*/ 1167725336 h 1583"/>
                <a:gd name="T46" fmla="*/ 1082163381 w 2756"/>
                <a:gd name="T47" fmla="*/ 1265594025 h 1583"/>
                <a:gd name="T48" fmla="*/ 1128124371 w 2756"/>
                <a:gd name="T49" fmla="*/ 1317455065 h 1583"/>
                <a:gd name="T50" fmla="*/ 1174084446 w 2756"/>
                <a:gd name="T51" fmla="*/ 1317455065 h 1583"/>
                <a:gd name="T52" fmla="*/ 1220045436 w 2756"/>
                <a:gd name="T53" fmla="*/ 1265594025 h 1583"/>
                <a:gd name="T54" fmla="*/ 1266005512 w 2756"/>
                <a:gd name="T55" fmla="*/ 1167725336 h 1583"/>
                <a:gd name="T56" fmla="*/ 1311966502 w 2756"/>
                <a:gd name="T57" fmla="*/ 1036398119 h 1583"/>
                <a:gd name="T58" fmla="*/ 1358763013 w 2756"/>
                <a:gd name="T59" fmla="*/ 882485731 h 1583"/>
                <a:gd name="T60" fmla="*/ 1404723089 w 2756"/>
                <a:gd name="T61" fmla="*/ 722718352 h 1583"/>
                <a:gd name="T62" fmla="*/ 1450684078 w 2756"/>
                <a:gd name="T63" fmla="*/ 567969341 h 1583"/>
                <a:gd name="T64" fmla="*/ 1496644154 w 2756"/>
                <a:gd name="T65" fmla="*/ 429114000 h 1583"/>
                <a:gd name="T66" fmla="*/ 1542605144 w 2756"/>
                <a:gd name="T67" fmla="*/ 312006863 h 1583"/>
                <a:gd name="T68" fmla="*/ 1588565220 w 2756"/>
                <a:gd name="T69" fmla="*/ 217484610 h 1583"/>
                <a:gd name="T70" fmla="*/ 1634526210 w 2756"/>
                <a:gd name="T71" fmla="*/ 145547355 h 1583"/>
                <a:gd name="T72" fmla="*/ 1680486285 w 2756"/>
                <a:gd name="T73" fmla="*/ 93685373 h 1583"/>
                <a:gd name="T74" fmla="*/ 1727282797 w 2756"/>
                <a:gd name="T75" fmla="*/ 57717188 h 1583"/>
                <a:gd name="T76" fmla="*/ 1773243786 w 2756"/>
                <a:gd name="T77" fmla="*/ 34295395 h 1583"/>
                <a:gd name="T78" fmla="*/ 1819204776 w 2756"/>
                <a:gd name="T79" fmla="*/ 19239370 h 1583"/>
                <a:gd name="T80" fmla="*/ 1865164852 w 2756"/>
                <a:gd name="T81" fmla="*/ 10037654 h 1583"/>
                <a:gd name="T82" fmla="*/ 1911125842 w 2756"/>
                <a:gd name="T83" fmla="*/ 5019284 h 1583"/>
                <a:gd name="T84" fmla="*/ 1957086375 w 2756"/>
                <a:gd name="T85" fmla="*/ 2509642 h 1583"/>
                <a:gd name="T86" fmla="*/ 2003047364 w 2756"/>
                <a:gd name="T87" fmla="*/ 836852 h 1583"/>
                <a:gd name="T88" fmla="*/ 2049006526 w 2756"/>
                <a:gd name="T89" fmla="*/ 0 h 1583"/>
                <a:gd name="T90" fmla="*/ 2094967516 w 2756"/>
                <a:gd name="T91" fmla="*/ 0 h 1583"/>
                <a:gd name="T92" fmla="*/ 2141764027 w 2756"/>
                <a:gd name="T93" fmla="*/ 0 h 1583"/>
                <a:gd name="T94" fmla="*/ 2147483647 w 2756"/>
                <a:gd name="T95" fmla="*/ 0 h 1583"/>
                <a:gd name="T96" fmla="*/ 2147483647 w 2756"/>
                <a:gd name="T97" fmla="*/ 0 h 1583"/>
                <a:gd name="T98" fmla="*/ 2147483647 w 2756"/>
                <a:gd name="T99" fmla="*/ 0 h 158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56"/>
                <a:gd name="T151" fmla="*/ 0 h 1583"/>
                <a:gd name="T152" fmla="*/ 2756 w 2756"/>
                <a:gd name="T153" fmla="*/ 1583 h 158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56" h="1583">
                  <a:moveTo>
                    <a:pt x="0" y="0"/>
                  </a:moveTo>
                  <a:lnTo>
                    <a:pt x="27" y="0"/>
                  </a:lnTo>
                  <a:lnTo>
                    <a:pt x="55" y="0"/>
                  </a:lnTo>
                  <a:lnTo>
                    <a:pt x="82" y="0"/>
                  </a:lnTo>
                  <a:lnTo>
                    <a:pt x="110" y="0"/>
                  </a:lnTo>
                  <a:lnTo>
                    <a:pt x="137" y="0"/>
                  </a:lnTo>
                  <a:lnTo>
                    <a:pt x="165" y="0"/>
                  </a:lnTo>
                  <a:lnTo>
                    <a:pt x="192" y="0"/>
                  </a:lnTo>
                  <a:lnTo>
                    <a:pt x="220" y="0"/>
                  </a:lnTo>
                  <a:lnTo>
                    <a:pt x="248" y="0"/>
                  </a:lnTo>
                  <a:lnTo>
                    <a:pt x="275" y="0"/>
                  </a:lnTo>
                  <a:lnTo>
                    <a:pt x="303" y="0"/>
                  </a:lnTo>
                  <a:lnTo>
                    <a:pt x="330" y="1"/>
                  </a:lnTo>
                  <a:lnTo>
                    <a:pt x="358" y="1"/>
                  </a:lnTo>
                  <a:lnTo>
                    <a:pt x="385" y="2"/>
                  </a:lnTo>
                  <a:lnTo>
                    <a:pt x="413" y="3"/>
                  </a:lnTo>
                  <a:lnTo>
                    <a:pt x="440" y="4"/>
                  </a:lnTo>
                  <a:lnTo>
                    <a:pt x="468" y="6"/>
                  </a:lnTo>
                  <a:lnTo>
                    <a:pt x="496" y="9"/>
                  </a:lnTo>
                  <a:lnTo>
                    <a:pt x="523" y="12"/>
                  </a:lnTo>
                  <a:lnTo>
                    <a:pt x="551" y="17"/>
                  </a:lnTo>
                  <a:lnTo>
                    <a:pt x="578" y="23"/>
                  </a:lnTo>
                  <a:lnTo>
                    <a:pt x="606" y="31"/>
                  </a:lnTo>
                  <a:lnTo>
                    <a:pt x="633" y="41"/>
                  </a:lnTo>
                  <a:lnTo>
                    <a:pt x="661" y="53"/>
                  </a:lnTo>
                  <a:lnTo>
                    <a:pt x="689" y="69"/>
                  </a:lnTo>
                  <a:lnTo>
                    <a:pt x="716" y="88"/>
                  </a:lnTo>
                  <a:lnTo>
                    <a:pt x="744" y="112"/>
                  </a:lnTo>
                  <a:lnTo>
                    <a:pt x="771" y="140"/>
                  </a:lnTo>
                  <a:lnTo>
                    <a:pt x="799" y="174"/>
                  </a:lnTo>
                  <a:lnTo>
                    <a:pt x="826" y="214"/>
                  </a:lnTo>
                  <a:lnTo>
                    <a:pt x="854" y="260"/>
                  </a:lnTo>
                  <a:lnTo>
                    <a:pt x="881" y="313"/>
                  </a:lnTo>
                  <a:lnTo>
                    <a:pt x="909" y="373"/>
                  </a:lnTo>
                  <a:lnTo>
                    <a:pt x="937" y="440"/>
                  </a:lnTo>
                  <a:lnTo>
                    <a:pt x="964" y="513"/>
                  </a:lnTo>
                  <a:lnTo>
                    <a:pt x="992" y="594"/>
                  </a:lnTo>
                  <a:lnTo>
                    <a:pt x="1019" y="679"/>
                  </a:lnTo>
                  <a:lnTo>
                    <a:pt x="1047" y="770"/>
                  </a:lnTo>
                  <a:lnTo>
                    <a:pt x="1074" y="864"/>
                  </a:lnTo>
                  <a:lnTo>
                    <a:pt x="1102" y="960"/>
                  </a:lnTo>
                  <a:lnTo>
                    <a:pt x="1129" y="1055"/>
                  </a:lnTo>
                  <a:lnTo>
                    <a:pt x="1157" y="1149"/>
                  </a:lnTo>
                  <a:lnTo>
                    <a:pt x="1185" y="1239"/>
                  </a:lnTo>
                  <a:lnTo>
                    <a:pt x="1212" y="1322"/>
                  </a:lnTo>
                  <a:lnTo>
                    <a:pt x="1240" y="1396"/>
                  </a:lnTo>
                  <a:lnTo>
                    <a:pt x="1267" y="1461"/>
                  </a:lnTo>
                  <a:lnTo>
                    <a:pt x="1295" y="1513"/>
                  </a:lnTo>
                  <a:lnTo>
                    <a:pt x="1322" y="1551"/>
                  </a:lnTo>
                  <a:lnTo>
                    <a:pt x="1350" y="1575"/>
                  </a:lnTo>
                  <a:lnTo>
                    <a:pt x="1378" y="1583"/>
                  </a:lnTo>
                  <a:lnTo>
                    <a:pt x="1405" y="1575"/>
                  </a:lnTo>
                  <a:lnTo>
                    <a:pt x="1433" y="1551"/>
                  </a:lnTo>
                  <a:lnTo>
                    <a:pt x="1460" y="1513"/>
                  </a:lnTo>
                  <a:lnTo>
                    <a:pt x="1488" y="1461"/>
                  </a:lnTo>
                  <a:lnTo>
                    <a:pt x="1515" y="1396"/>
                  </a:lnTo>
                  <a:lnTo>
                    <a:pt x="1543" y="1322"/>
                  </a:lnTo>
                  <a:lnTo>
                    <a:pt x="1570" y="1239"/>
                  </a:lnTo>
                  <a:lnTo>
                    <a:pt x="1598" y="1149"/>
                  </a:lnTo>
                  <a:lnTo>
                    <a:pt x="1626" y="1055"/>
                  </a:lnTo>
                  <a:lnTo>
                    <a:pt x="1653" y="960"/>
                  </a:lnTo>
                  <a:lnTo>
                    <a:pt x="1681" y="864"/>
                  </a:lnTo>
                  <a:lnTo>
                    <a:pt x="1708" y="770"/>
                  </a:lnTo>
                  <a:lnTo>
                    <a:pt x="1736" y="679"/>
                  </a:lnTo>
                  <a:lnTo>
                    <a:pt x="1763" y="594"/>
                  </a:lnTo>
                  <a:lnTo>
                    <a:pt x="1791" y="513"/>
                  </a:lnTo>
                  <a:lnTo>
                    <a:pt x="1818" y="440"/>
                  </a:lnTo>
                  <a:lnTo>
                    <a:pt x="1846" y="373"/>
                  </a:lnTo>
                  <a:lnTo>
                    <a:pt x="1874" y="313"/>
                  </a:lnTo>
                  <a:lnTo>
                    <a:pt x="1901" y="260"/>
                  </a:lnTo>
                  <a:lnTo>
                    <a:pt x="1929" y="214"/>
                  </a:lnTo>
                  <a:lnTo>
                    <a:pt x="1956" y="174"/>
                  </a:lnTo>
                  <a:lnTo>
                    <a:pt x="1984" y="140"/>
                  </a:lnTo>
                  <a:lnTo>
                    <a:pt x="2011" y="112"/>
                  </a:lnTo>
                  <a:lnTo>
                    <a:pt x="2039" y="88"/>
                  </a:lnTo>
                  <a:lnTo>
                    <a:pt x="2067" y="69"/>
                  </a:lnTo>
                  <a:lnTo>
                    <a:pt x="2094" y="53"/>
                  </a:lnTo>
                  <a:lnTo>
                    <a:pt x="2122" y="41"/>
                  </a:lnTo>
                  <a:lnTo>
                    <a:pt x="2149" y="31"/>
                  </a:lnTo>
                  <a:lnTo>
                    <a:pt x="2177" y="23"/>
                  </a:lnTo>
                  <a:lnTo>
                    <a:pt x="2204" y="17"/>
                  </a:lnTo>
                  <a:lnTo>
                    <a:pt x="2232" y="12"/>
                  </a:lnTo>
                  <a:lnTo>
                    <a:pt x="2259" y="9"/>
                  </a:lnTo>
                  <a:lnTo>
                    <a:pt x="2287" y="6"/>
                  </a:lnTo>
                  <a:lnTo>
                    <a:pt x="2315" y="4"/>
                  </a:lnTo>
                  <a:lnTo>
                    <a:pt x="2342" y="3"/>
                  </a:lnTo>
                  <a:lnTo>
                    <a:pt x="2370" y="2"/>
                  </a:lnTo>
                  <a:lnTo>
                    <a:pt x="2397" y="1"/>
                  </a:lnTo>
                  <a:lnTo>
                    <a:pt x="2425" y="1"/>
                  </a:lnTo>
                  <a:lnTo>
                    <a:pt x="2452" y="0"/>
                  </a:lnTo>
                  <a:lnTo>
                    <a:pt x="2480" y="0"/>
                  </a:lnTo>
                  <a:lnTo>
                    <a:pt x="2507" y="0"/>
                  </a:lnTo>
                  <a:lnTo>
                    <a:pt x="2535" y="0"/>
                  </a:lnTo>
                  <a:lnTo>
                    <a:pt x="2563" y="0"/>
                  </a:lnTo>
                  <a:lnTo>
                    <a:pt x="2590" y="0"/>
                  </a:lnTo>
                  <a:lnTo>
                    <a:pt x="2618" y="0"/>
                  </a:lnTo>
                  <a:lnTo>
                    <a:pt x="2645" y="0"/>
                  </a:lnTo>
                  <a:lnTo>
                    <a:pt x="2673" y="0"/>
                  </a:lnTo>
                  <a:lnTo>
                    <a:pt x="2700" y="0"/>
                  </a:lnTo>
                  <a:lnTo>
                    <a:pt x="2728" y="0"/>
                  </a:lnTo>
                  <a:lnTo>
                    <a:pt x="2756" y="0"/>
                  </a:lnTo>
                </a:path>
              </a:pathLst>
            </a:custGeom>
            <a:noFill/>
            <a:ln w="47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grpSp>
        <p:nvGrpSpPr>
          <p:cNvPr id="6" name="Skupina 5"/>
          <p:cNvGrpSpPr/>
          <p:nvPr/>
        </p:nvGrpSpPr>
        <p:grpSpPr>
          <a:xfrm>
            <a:off x="900000" y="4860000"/>
            <a:ext cx="2652713" cy="2219325"/>
            <a:chOff x="540000" y="4860000"/>
            <a:chExt cx="2652713" cy="2219325"/>
          </a:xfrm>
        </p:grpSpPr>
        <p:grpSp>
          <p:nvGrpSpPr>
            <p:cNvPr id="1843" name="Group 141"/>
            <p:cNvGrpSpPr>
              <a:grpSpLocks/>
            </p:cNvGrpSpPr>
            <p:nvPr/>
          </p:nvGrpSpPr>
          <p:grpSpPr bwMode="auto">
            <a:xfrm>
              <a:off x="540000" y="4860000"/>
              <a:ext cx="2652713" cy="2219325"/>
              <a:chOff x="492" y="2451"/>
              <a:chExt cx="1671" cy="1398"/>
            </a:xfrm>
          </p:grpSpPr>
          <p:sp>
            <p:nvSpPr>
              <p:cNvPr id="1844" name="Rectangle 142"/>
              <p:cNvSpPr>
                <a:spLocks noChangeArrowheads="1"/>
              </p:cNvSpPr>
              <p:nvPr/>
            </p:nvSpPr>
            <p:spPr bwMode="auto">
              <a:xfrm>
                <a:off x="540" y="2475"/>
                <a:ext cx="1587" cy="114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845" name="Rectangle 143"/>
              <p:cNvSpPr>
                <a:spLocks noChangeArrowheads="1"/>
              </p:cNvSpPr>
              <p:nvPr/>
            </p:nvSpPr>
            <p:spPr bwMode="auto">
              <a:xfrm>
                <a:off x="540" y="2476"/>
                <a:ext cx="1583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000" rIns="0" bIns="3600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cs-CZ" altLang="cs-CZ" sz="1000" b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N</a:t>
                </a:r>
                <a:r>
                  <a:rPr lang="en-US" altLang="cs-CZ" sz="1000" b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= </a:t>
                </a:r>
                <a:r>
                  <a:rPr lang="en-US" altLang="cs-CZ" sz="1000" b="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  <a:r>
                  <a:rPr lang="cs-CZ" altLang="cs-CZ" sz="1000" b="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r>
                  <a:rPr lang="en-US" altLang="cs-CZ" sz="1000" b="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r>
                  <a:rPr lang="en-US" altLang="cs-CZ" sz="1000" b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</a:t>
                </a:r>
                <a:r>
                  <a:rPr lang="cs-CZ" altLang="cs-CZ" sz="1000" b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cs-CZ" altLang="cs-CZ" sz="1000" b="0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cs-CZ" altLang="cs-CZ" sz="1000" b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= </a:t>
                </a:r>
                <a:r>
                  <a:rPr lang="cs-CZ" altLang="cs-CZ" sz="1000" b="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0.05 </a:t>
                </a:r>
                <a:r>
                  <a:rPr lang="cs-CZ" altLang="cs-CZ" sz="1000" b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mm</a:t>
                </a:r>
                <a:r>
                  <a:rPr lang="en-US" altLang="cs-CZ" sz="1000" b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cs-CZ" sz="1000" b="0" dirty="0"/>
              </a:p>
            </p:txBody>
          </p:sp>
          <p:sp>
            <p:nvSpPr>
              <p:cNvPr id="1848" name="Rectangle 146"/>
              <p:cNvSpPr>
                <a:spLocks noChangeArrowheads="1"/>
              </p:cNvSpPr>
              <p:nvPr/>
            </p:nvSpPr>
            <p:spPr bwMode="auto">
              <a:xfrm>
                <a:off x="1155" y="3782"/>
                <a:ext cx="381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7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thickness (mm)</a:t>
                </a:r>
                <a:endParaRPr lang="en-US" altLang="cs-CZ" b="0"/>
              </a:p>
            </p:txBody>
          </p:sp>
          <p:sp>
            <p:nvSpPr>
              <p:cNvPr id="1849" name="Line 147"/>
              <p:cNvSpPr>
                <a:spLocks noChangeShapeType="1"/>
              </p:cNvSpPr>
              <p:nvPr/>
            </p:nvSpPr>
            <p:spPr bwMode="auto">
              <a:xfrm>
                <a:off x="540" y="3617"/>
                <a:ext cx="158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50" name="Line 148"/>
              <p:cNvSpPr>
                <a:spLocks noChangeShapeType="1"/>
              </p:cNvSpPr>
              <p:nvPr/>
            </p:nvSpPr>
            <p:spPr bwMode="auto">
              <a:xfrm flipV="1">
                <a:off x="540" y="3617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51" name="Line 149"/>
              <p:cNvSpPr>
                <a:spLocks noChangeShapeType="1"/>
              </p:cNvSpPr>
              <p:nvPr/>
            </p:nvSpPr>
            <p:spPr bwMode="auto">
              <a:xfrm flipV="1">
                <a:off x="857" y="3617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52" name="Line 150"/>
              <p:cNvSpPr>
                <a:spLocks noChangeShapeType="1"/>
              </p:cNvSpPr>
              <p:nvPr/>
            </p:nvSpPr>
            <p:spPr bwMode="auto">
              <a:xfrm flipV="1">
                <a:off x="1174" y="3617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53" name="Line 151"/>
              <p:cNvSpPr>
                <a:spLocks noChangeShapeType="1"/>
              </p:cNvSpPr>
              <p:nvPr/>
            </p:nvSpPr>
            <p:spPr bwMode="auto">
              <a:xfrm flipV="1">
                <a:off x="1492" y="3617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54" name="Line 152"/>
              <p:cNvSpPr>
                <a:spLocks noChangeShapeType="1"/>
              </p:cNvSpPr>
              <p:nvPr/>
            </p:nvSpPr>
            <p:spPr bwMode="auto">
              <a:xfrm flipV="1">
                <a:off x="1809" y="3617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55" name="Line 153"/>
              <p:cNvSpPr>
                <a:spLocks noChangeShapeType="1"/>
              </p:cNvSpPr>
              <p:nvPr/>
            </p:nvSpPr>
            <p:spPr bwMode="auto">
              <a:xfrm flipV="1">
                <a:off x="2127" y="3617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56" name="Rectangle 154"/>
              <p:cNvSpPr>
                <a:spLocks noChangeArrowheads="1"/>
              </p:cNvSpPr>
              <p:nvPr/>
            </p:nvSpPr>
            <p:spPr bwMode="auto">
              <a:xfrm>
                <a:off x="509" y="3657"/>
                <a:ext cx="6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1.0</a:t>
                </a:r>
                <a:endParaRPr lang="en-US" altLang="cs-CZ" b="0"/>
              </a:p>
            </p:txBody>
          </p:sp>
          <p:sp>
            <p:nvSpPr>
              <p:cNvPr id="1857" name="Rectangle 155"/>
              <p:cNvSpPr>
                <a:spLocks noChangeArrowheads="1"/>
              </p:cNvSpPr>
              <p:nvPr/>
            </p:nvSpPr>
            <p:spPr bwMode="auto">
              <a:xfrm>
                <a:off x="826" y="3657"/>
                <a:ext cx="6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1.2</a:t>
                </a:r>
                <a:endParaRPr lang="en-US" altLang="cs-CZ" b="0"/>
              </a:p>
            </p:txBody>
          </p:sp>
          <p:sp>
            <p:nvSpPr>
              <p:cNvPr id="1858" name="Rectangle 156"/>
              <p:cNvSpPr>
                <a:spLocks noChangeArrowheads="1"/>
              </p:cNvSpPr>
              <p:nvPr/>
            </p:nvSpPr>
            <p:spPr bwMode="auto">
              <a:xfrm>
                <a:off x="1144" y="3657"/>
                <a:ext cx="6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1.4</a:t>
                </a:r>
                <a:endParaRPr lang="en-US" altLang="cs-CZ" b="0"/>
              </a:p>
            </p:txBody>
          </p:sp>
          <p:sp>
            <p:nvSpPr>
              <p:cNvPr id="1859" name="Rectangle 157"/>
              <p:cNvSpPr>
                <a:spLocks noChangeArrowheads="1"/>
              </p:cNvSpPr>
              <p:nvPr/>
            </p:nvSpPr>
            <p:spPr bwMode="auto">
              <a:xfrm>
                <a:off x="1461" y="3657"/>
                <a:ext cx="6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1.6</a:t>
                </a:r>
                <a:endParaRPr lang="en-US" altLang="cs-CZ" b="0"/>
              </a:p>
            </p:txBody>
          </p:sp>
          <p:sp>
            <p:nvSpPr>
              <p:cNvPr id="1860" name="Rectangle 158"/>
              <p:cNvSpPr>
                <a:spLocks noChangeArrowheads="1"/>
              </p:cNvSpPr>
              <p:nvPr/>
            </p:nvSpPr>
            <p:spPr bwMode="auto">
              <a:xfrm>
                <a:off x="1779" y="3657"/>
                <a:ext cx="6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1.8</a:t>
                </a:r>
                <a:endParaRPr lang="en-US" altLang="cs-CZ" b="0"/>
              </a:p>
            </p:txBody>
          </p:sp>
          <p:sp>
            <p:nvSpPr>
              <p:cNvPr id="1861" name="Rectangle 159"/>
              <p:cNvSpPr>
                <a:spLocks noChangeArrowheads="1"/>
              </p:cNvSpPr>
              <p:nvPr/>
            </p:nvSpPr>
            <p:spPr bwMode="auto">
              <a:xfrm>
                <a:off x="2096" y="3657"/>
                <a:ext cx="6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2.0</a:t>
                </a:r>
                <a:endParaRPr lang="en-US" altLang="cs-CZ" b="0"/>
              </a:p>
            </p:txBody>
          </p:sp>
          <p:sp>
            <p:nvSpPr>
              <p:cNvPr id="1862" name="Line 160"/>
              <p:cNvSpPr>
                <a:spLocks noChangeShapeType="1"/>
              </p:cNvSpPr>
              <p:nvPr/>
            </p:nvSpPr>
            <p:spPr bwMode="auto">
              <a:xfrm>
                <a:off x="540" y="2475"/>
                <a:ext cx="158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63" name="Line 161"/>
              <p:cNvSpPr>
                <a:spLocks noChangeShapeType="1"/>
              </p:cNvSpPr>
              <p:nvPr/>
            </p:nvSpPr>
            <p:spPr bwMode="auto">
              <a:xfrm flipV="1">
                <a:off x="540" y="2475"/>
                <a:ext cx="1" cy="11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64" name="Line 162"/>
              <p:cNvSpPr>
                <a:spLocks noChangeShapeType="1"/>
              </p:cNvSpPr>
              <p:nvPr/>
            </p:nvSpPr>
            <p:spPr bwMode="auto">
              <a:xfrm>
                <a:off x="540" y="3427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65" name="Line 163"/>
              <p:cNvSpPr>
                <a:spLocks noChangeShapeType="1"/>
              </p:cNvSpPr>
              <p:nvPr/>
            </p:nvSpPr>
            <p:spPr bwMode="auto">
              <a:xfrm>
                <a:off x="540" y="3236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66" name="Line 164"/>
              <p:cNvSpPr>
                <a:spLocks noChangeShapeType="1"/>
              </p:cNvSpPr>
              <p:nvPr/>
            </p:nvSpPr>
            <p:spPr bwMode="auto">
              <a:xfrm>
                <a:off x="540" y="3046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67" name="Line 165"/>
              <p:cNvSpPr>
                <a:spLocks noChangeShapeType="1"/>
              </p:cNvSpPr>
              <p:nvPr/>
            </p:nvSpPr>
            <p:spPr bwMode="auto">
              <a:xfrm>
                <a:off x="540" y="2855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68" name="Line 166"/>
              <p:cNvSpPr>
                <a:spLocks noChangeShapeType="1"/>
              </p:cNvSpPr>
              <p:nvPr/>
            </p:nvSpPr>
            <p:spPr bwMode="auto">
              <a:xfrm>
                <a:off x="540" y="2665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69" name="Rectangle 167"/>
              <p:cNvSpPr>
                <a:spLocks noChangeArrowheads="1"/>
              </p:cNvSpPr>
              <p:nvPr/>
            </p:nvSpPr>
            <p:spPr bwMode="auto">
              <a:xfrm>
                <a:off x="492" y="3593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n-US" altLang="cs-CZ" b="0"/>
              </a:p>
            </p:txBody>
          </p:sp>
          <p:sp>
            <p:nvSpPr>
              <p:cNvPr id="1870" name="Rectangle 168"/>
              <p:cNvSpPr>
                <a:spLocks noChangeArrowheads="1"/>
              </p:cNvSpPr>
              <p:nvPr/>
            </p:nvSpPr>
            <p:spPr bwMode="auto">
              <a:xfrm>
                <a:off x="492" y="3403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  <a:endParaRPr lang="en-US" altLang="cs-CZ" b="0"/>
              </a:p>
            </p:txBody>
          </p:sp>
          <p:sp>
            <p:nvSpPr>
              <p:cNvPr id="1871" name="Rectangle 169"/>
              <p:cNvSpPr>
                <a:spLocks noChangeArrowheads="1"/>
              </p:cNvSpPr>
              <p:nvPr/>
            </p:nvSpPr>
            <p:spPr bwMode="auto">
              <a:xfrm>
                <a:off x="492" y="3212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</a:t>
                </a:r>
                <a:endParaRPr lang="en-US" altLang="cs-CZ" b="0"/>
              </a:p>
            </p:txBody>
          </p:sp>
          <p:sp>
            <p:nvSpPr>
              <p:cNvPr id="1872" name="Rectangle 170"/>
              <p:cNvSpPr>
                <a:spLocks noChangeArrowheads="1"/>
              </p:cNvSpPr>
              <p:nvPr/>
            </p:nvSpPr>
            <p:spPr bwMode="auto">
              <a:xfrm>
                <a:off x="492" y="3022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3</a:t>
                </a:r>
                <a:endParaRPr lang="en-US" altLang="cs-CZ" b="0"/>
              </a:p>
            </p:txBody>
          </p:sp>
          <p:sp>
            <p:nvSpPr>
              <p:cNvPr id="1873" name="Rectangle 171"/>
              <p:cNvSpPr>
                <a:spLocks noChangeArrowheads="1"/>
              </p:cNvSpPr>
              <p:nvPr/>
            </p:nvSpPr>
            <p:spPr bwMode="auto">
              <a:xfrm>
                <a:off x="492" y="2831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4</a:t>
                </a:r>
                <a:endParaRPr lang="en-US" altLang="cs-CZ" b="0"/>
              </a:p>
            </p:txBody>
          </p:sp>
          <p:sp>
            <p:nvSpPr>
              <p:cNvPr id="1874" name="Rectangle 172"/>
              <p:cNvSpPr>
                <a:spLocks noChangeArrowheads="1"/>
              </p:cNvSpPr>
              <p:nvPr/>
            </p:nvSpPr>
            <p:spPr bwMode="auto">
              <a:xfrm>
                <a:off x="492" y="2641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  <a:endParaRPr lang="en-US" altLang="cs-CZ" b="0"/>
              </a:p>
            </p:txBody>
          </p:sp>
          <p:sp>
            <p:nvSpPr>
              <p:cNvPr id="1875" name="Rectangle 173"/>
              <p:cNvSpPr>
                <a:spLocks noChangeArrowheads="1"/>
              </p:cNvSpPr>
              <p:nvPr/>
            </p:nvSpPr>
            <p:spPr bwMode="auto">
              <a:xfrm>
                <a:off x="492" y="2451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6</a:t>
                </a:r>
                <a:endParaRPr lang="en-US" altLang="cs-CZ" b="0"/>
              </a:p>
            </p:txBody>
          </p:sp>
          <p:sp>
            <p:nvSpPr>
              <p:cNvPr id="1876" name="Line 174"/>
              <p:cNvSpPr>
                <a:spLocks noChangeShapeType="1"/>
              </p:cNvSpPr>
              <p:nvPr/>
            </p:nvSpPr>
            <p:spPr bwMode="auto">
              <a:xfrm flipV="1">
                <a:off x="2127" y="2475"/>
                <a:ext cx="1" cy="11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77" name="Line 175"/>
              <p:cNvSpPr>
                <a:spLocks noChangeShapeType="1"/>
              </p:cNvSpPr>
              <p:nvPr/>
            </p:nvSpPr>
            <p:spPr bwMode="auto">
              <a:xfrm flipH="1">
                <a:off x="2111" y="3427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78" name="Line 176"/>
              <p:cNvSpPr>
                <a:spLocks noChangeShapeType="1"/>
              </p:cNvSpPr>
              <p:nvPr/>
            </p:nvSpPr>
            <p:spPr bwMode="auto">
              <a:xfrm flipH="1">
                <a:off x="2111" y="3236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79" name="Line 177"/>
              <p:cNvSpPr>
                <a:spLocks noChangeShapeType="1"/>
              </p:cNvSpPr>
              <p:nvPr/>
            </p:nvSpPr>
            <p:spPr bwMode="auto">
              <a:xfrm flipH="1">
                <a:off x="2111" y="3046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80" name="Line 178"/>
              <p:cNvSpPr>
                <a:spLocks noChangeShapeType="1"/>
              </p:cNvSpPr>
              <p:nvPr/>
            </p:nvSpPr>
            <p:spPr bwMode="auto">
              <a:xfrm flipH="1">
                <a:off x="2111" y="2855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81" name="Line 179"/>
              <p:cNvSpPr>
                <a:spLocks noChangeShapeType="1"/>
              </p:cNvSpPr>
              <p:nvPr/>
            </p:nvSpPr>
            <p:spPr bwMode="auto">
              <a:xfrm flipH="1">
                <a:off x="2111" y="2665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82" name="Rectangle 180"/>
              <p:cNvSpPr>
                <a:spLocks noChangeArrowheads="1"/>
              </p:cNvSpPr>
              <p:nvPr/>
            </p:nvSpPr>
            <p:spPr bwMode="auto">
              <a:xfrm>
                <a:off x="936" y="3503"/>
                <a:ext cx="79" cy="112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883" name="Rectangle 181"/>
              <p:cNvSpPr>
                <a:spLocks noChangeArrowheads="1"/>
              </p:cNvSpPr>
              <p:nvPr/>
            </p:nvSpPr>
            <p:spPr bwMode="auto">
              <a:xfrm>
                <a:off x="936" y="3503"/>
                <a:ext cx="79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884" name="Rectangle 182"/>
              <p:cNvSpPr>
                <a:spLocks noChangeArrowheads="1"/>
              </p:cNvSpPr>
              <p:nvPr/>
            </p:nvSpPr>
            <p:spPr bwMode="auto">
              <a:xfrm>
                <a:off x="1015" y="3579"/>
                <a:ext cx="80" cy="3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885" name="Rectangle 183"/>
              <p:cNvSpPr>
                <a:spLocks noChangeArrowheads="1"/>
              </p:cNvSpPr>
              <p:nvPr/>
            </p:nvSpPr>
            <p:spPr bwMode="auto">
              <a:xfrm>
                <a:off x="1015" y="3579"/>
                <a:ext cx="80" cy="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886" name="Rectangle 184"/>
              <p:cNvSpPr>
                <a:spLocks noChangeArrowheads="1"/>
              </p:cNvSpPr>
              <p:nvPr/>
            </p:nvSpPr>
            <p:spPr bwMode="auto">
              <a:xfrm>
                <a:off x="1095" y="3274"/>
                <a:ext cx="79" cy="34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887" name="Rectangle 185"/>
              <p:cNvSpPr>
                <a:spLocks noChangeArrowheads="1"/>
              </p:cNvSpPr>
              <p:nvPr/>
            </p:nvSpPr>
            <p:spPr bwMode="auto">
              <a:xfrm>
                <a:off x="1095" y="3274"/>
                <a:ext cx="79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888" name="Rectangle 186"/>
              <p:cNvSpPr>
                <a:spLocks noChangeArrowheads="1"/>
              </p:cNvSpPr>
              <p:nvPr/>
            </p:nvSpPr>
            <p:spPr bwMode="auto">
              <a:xfrm>
                <a:off x="1174" y="3046"/>
                <a:ext cx="80" cy="56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889" name="Rectangle 187"/>
              <p:cNvSpPr>
                <a:spLocks noChangeArrowheads="1"/>
              </p:cNvSpPr>
              <p:nvPr/>
            </p:nvSpPr>
            <p:spPr bwMode="auto">
              <a:xfrm>
                <a:off x="1174" y="3046"/>
                <a:ext cx="8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890" name="Rectangle 188"/>
              <p:cNvSpPr>
                <a:spLocks noChangeArrowheads="1"/>
              </p:cNvSpPr>
              <p:nvPr/>
            </p:nvSpPr>
            <p:spPr bwMode="auto">
              <a:xfrm>
                <a:off x="1254" y="2665"/>
                <a:ext cx="79" cy="95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891" name="Rectangle 189"/>
              <p:cNvSpPr>
                <a:spLocks noChangeArrowheads="1"/>
              </p:cNvSpPr>
              <p:nvPr/>
            </p:nvSpPr>
            <p:spPr bwMode="auto">
              <a:xfrm>
                <a:off x="1254" y="2665"/>
                <a:ext cx="79" cy="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892" name="Rectangle 190"/>
              <p:cNvSpPr>
                <a:spLocks noChangeArrowheads="1"/>
              </p:cNvSpPr>
              <p:nvPr/>
            </p:nvSpPr>
            <p:spPr bwMode="auto">
              <a:xfrm>
                <a:off x="1333" y="3122"/>
                <a:ext cx="79" cy="49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893" name="Rectangle 191"/>
              <p:cNvSpPr>
                <a:spLocks noChangeArrowheads="1"/>
              </p:cNvSpPr>
              <p:nvPr/>
            </p:nvSpPr>
            <p:spPr bwMode="auto">
              <a:xfrm>
                <a:off x="1333" y="3122"/>
                <a:ext cx="79" cy="4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894" name="Rectangle 192"/>
              <p:cNvSpPr>
                <a:spLocks noChangeArrowheads="1"/>
              </p:cNvSpPr>
              <p:nvPr/>
            </p:nvSpPr>
            <p:spPr bwMode="auto">
              <a:xfrm>
                <a:off x="1412" y="2969"/>
                <a:ext cx="80" cy="64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895" name="Rectangle 193"/>
              <p:cNvSpPr>
                <a:spLocks noChangeArrowheads="1"/>
              </p:cNvSpPr>
              <p:nvPr/>
            </p:nvSpPr>
            <p:spPr bwMode="auto">
              <a:xfrm>
                <a:off x="1412" y="2969"/>
                <a:ext cx="80" cy="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896" name="Rectangle 194"/>
              <p:cNvSpPr>
                <a:spLocks noChangeArrowheads="1"/>
              </p:cNvSpPr>
              <p:nvPr/>
            </p:nvSpPr>
            <p:spPr bwMode="auto">
              <a:xfrm>
                <a:off x="1492" y="3198"/>
                <a:ext cx="79" cy="417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897" name="Rectangle 195"/>
              <p:cNvSpPr>
                <a:spLocks noChangeArrowheads="1"/>
              </p:cNvSpPr>
              <p:nvPr/>
            </p:nvSpPr>
            <p:spPr bwMode="auto">
              <a:xfrm>
                <a:off x="1492" y="3198"/>
                <a:ext cx="79" cy="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898" name="Rectangle 196"/>
              <p:cNvSpPr>
                <a:spLocks noChangeArrowheads="1"/>
              </p:cNvSpPr>
              <p:nvPr/>
            </p:nvSpPr>
            <p:spPr bwMode="auto">
              <a:xfrm>
                <a:off x="1571" y="3427"/>
                <a:ext cx="80" cy="18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899" name="Rectangle 197"/>
              <p:cNvSpPr>
                <a:spLocks noChangeArrowheads="1"/>
              </p:cNvSpPr>
              <p:nvPr/>
            </p:nvSpPr>
            <p:spPr bwMode="auto">
              <a:xfrm>
                <a:off x="1571" y="3427"/>
                <a:ext cx="80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900" name="Rectangle 198"/>
              <p:cNvSpPr>
                <a:spLocks noChangeArrowheads="1"/>
              </p:cNvSpPr>
              <p:nvPr/>
            </p:nvSpPr>
            <p:spPr bwMode="auto">
              <a:xfrm>
                <a:off x="1730" y="3579"/>
                <a:ext cx="79" cy="3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901" name="Rectangle 199"/>
              <p:cNvSpPr>
                <a:spLocks noChangeArrowheads="1"/>
              </p:cNvSpPr>
              <p:nvPr/>
            </p:nvSpPr>
            <p:spPr bwMode="auto">
              <a:xfrm>
                <a:off x="1730" y="3579"/>
                <a:ext cx="79" cy="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902" name="Line 200"/>
              <p:cNvSpPr>
                <a:spLocks noChangeShapeType="1"/>
              </p:cNvSpPr>
              <p:nvPr/>
            </p:nvSpPr>
            <p:spPr bwMode="auto">
              <a:xfrm>
                <a:off x="540" y="3617"/>
                <a:ext cx="158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</p:grpSp>
        <p:sp>
          <p:nvSpPr>
            <p:cNvPr id="1903" name="Freeform 201"/>
            <p:cNvSpPr>
              <a:spLocks/>
            </p:cNvSpPr>
            <p:nvPr/>
          </p:nvSpPr>
          <p:spPr bwMode="auto">
            <a:xfrm flipV="1">
              <a:off x="619625" y="5504500"/>
              <a:ext cx="2519363" cy="1206500"/>
            </a:xfrm>
            <a:custGeom>
              <a:avLst/>
              <a:gdLst>
                <a:gd name="T0" fmla="*/ 22562741 w 2756"/>
                <a:gd name="T1" fmla="*/ 0 h 1319"/>
                <a:gd name="T2" fmla="*/ 68522839 w 2756"/>
                <a:gd name="T3" fmla="*/ 0 h 1319"/>
                <a:gd name="T4" fmla="*/ 114483828 w 2756"/>
                <a:gd name="T5" fmla="*/ 0 h 1319"/>
                <a:gd name="T6" fmla="*/ 160443933 w 2756"/>
                <a:gd name="T7" fmla="*/ 0 h 1319"/>
                <a:gd name="T8" fmla="*/ 207240444 w 2756"/>
                <a:gd name="T9" fmla="*/ 0 h 1319"/>
                <a:gd name="T10" fmla="*/ 253201491 w 2756"/>
                <a:gd name="T11" fmla="*/ 0 h 1319"/>
                <a:gd name="T12" fmla="*/ 299161567 w 2756"/>
                <a:gd name="T13" fmla="*/ 836958 h 1319"/>
                <a:gd name="T14" fmla="*/ 345122556 w 2756"/>
                <a:gd name="T15" fmla="*/ 1673001 h 1319"/>
                <a:gd name="T16" fmla="*/ 391082632 w 2756"/>
                <a:gd name="T17" fmla="*/ 4183875 h 1319"/>
                <a:gd name="T18" fmla="*/ 437043622 w 2756"/>
                <a:gd name="T19" fmla="*/ 8366836 h 1319"/>
                <a:gd name="T20" fmla="*/ 483004726 w 2756"/>
                <a:gd name="T21" fmla="*/ 15896714 h 1319"/>
                <a:gd name="T22" fmla="*/ 528964802 w 2756"/>
                <a:gd name="T23" fmla="*/ 28447419 h 1319"/>
                <a:gd name="T24" fmla="*/ 575761313 w 2756"/>
                <a:gd name="T25" fmla="*/ 47691048 h 1319"/>
                <a:gd name="T26" fmla="*/ 621721389 w 2756"/>
                <a:gd name="T27" fmla="*/ 77812389 h 1319"/>
                <a:gd name="T28" fmla="*/ 667682379 w 2756"/>
                <a:gd name="T29" fmla="*/ 121320493 h 1319"/>
                <a:gd name="T30" fmla="*/ 713642454 w 2756"/>
                <a:gd name="T31" fmla="*/ 180725275 h 1319"/>
                <a:gd name="T32" fmla="*/ 759603444 w 2756"/>
                <a:gd name="T33" fmla="*/ 259374651 h 1319"/>
                <a:gd name="T34" fmla="*/ 805563520 w 2756"/>
                <a:gd name="T35" fmla="*/ 358103634 h 1319"/>
                <a:gd name="T36" fmla="*/ 851524510 w 2756"/>
                <a:gd name="T37" fmla="*/ 473567196 h 1319"/>
                <a:gd name="T38" fmla="*/ 897485500 w 2756"/>
                <a:gd name="T39" fmla="*/ 602417621 h 1319"/>
                <a:gd name="T40" fmla="*/ 943445575 w 2756"/>
                <a:gd name="T41" fmla="*/ 735450890 h 1319"/>
                <a:gd name="T42" fmla="*/ 990242315 w 2756"/>
                <a:gd name="T43" fmla="*/ 863465158 h 1319"/>
                <a:gd name="T44" fmla="*/ 1036203305 w 2756"/>
                <a:gd name="T45" fmla="*/ 973908118 h 1319"/>
                <a:gd name="T46" fmla="*/ 1082163381 w 2756"/>
                <a:gd name="T47" fmla="*/ 1055067395 h 1319"/>
                <a:gd name="T48" fmla="*/ 1128124371 w 2756"/>
                <a:gd name="T49" fmla="*/ 1097738512 h 1319"/>
                <a:gd name="T50" fmla="*/ 1174084446 w 2756"/>
                <a:gd name="T51" fmla="*/ 1097738512 h 1319"/>
                <a:gd name="T52" fmla="*/ 1220045436 w 2756"/>
                <a:gd name="T53" fmla="*/ 1055067395 h 1319"/>
                <a:gd name="T54" fmla="*/ 1266005512 w 2756"/>
                <a:gd name="T55" fmla="*/ 973908118 h 1319"/>
                <a:gd name="T56" fmla="*/ 1311966502 w 2756"/>
                <a:gd name="T57" fmla="*/ 863465158 h 1319"/>
                <a:gd name="T58" fmla="*/ 1358763013 w 2756"/>
                <a:gd name="T59" fmla="*/ 735450890 h 1319"/>
                <a:gd name="T60" fmla="*/ 1404723089 w 2756"/>
                <a:gd name="T61" fmla="*/ 602417621 h 1319"/>
                <a:gd name="T62" fmla="*/ 1450684078 w 2756"/>
                <a:gd name="T63" fmla="*/ 473567196 h 1319"/>
                <a:gd name="T64" fmla="*/ 1496644154 w 2756"/>
                <a:gd name="T65" fmla="*/ 358103634 h 1319"/>
                <a:gd name="T66" fmla="*/ 1542605144 w 2756"/>
                <a:gd name="T67" fmla="*/ 259374651 h 1319"/>
                <a:gd name="T68" fmla="*/ 1588565220 w 2756"/>
                <a:gd name="T69" fmla="*/ 180725275 h 1319"/>
                <a:gd name="T70" fmla="*/ 1634526210 w 2756"/>
                <a:gd name="T71" fmla="*/ 121320493 h 1319"/>
                <a:gd name="T72" fmla="*/ 1680486285 w 2756"/>
                <a:gd name="T73" fmla="*/ 77812389 h 1319"/>
                <a:gd name="T74" fmla="*/ 1727282797 w 2756"/>
                <a:gd name="T75" fmla="*/ 47691048 h 1319"/>
                <a:gd name="T76" fmla="*/ 1773243786 w 2756"/>
                <a:gd name="T77" fmla="*/ 28447419 h 1319"/>
                <a:gd name="T78" fmla="*/ 1819204776 w 2756"/>
                <a:gd name="T79" fmla="*/ 15896714 h 1319"/>
                <a:gd name="T80" fmla="*/ 1865164852 w 2756"/>
                <a:gd name="T81" fmla="*/ 8366836 h 1319"/>
                <a:gd name="T82" fmla="*/ 1911125842 w 2756"/>
                <a:gd name="T83" fmla="*/ 4183875 h 1319"/>
                <a:gd name="T84" fmla="*/ 1957086375 w 2756"/>
                <a:gd name="T85" fmla="*/ 1673001 h 1319"/>
                <a:gd name="T86" fmla="*/ 2003047364 w 2756"/>
                <a:gd name="T87" fmla="*/ 836958 h 1319"/>
                <a:gd name="T88" fmla="*/ 2049006526 w 2756"/>
                <a:gd name="T89" fmla="*/ 0 h 1319"/>
                <a:gd name="T90" fmla="*/ 2094967516 w 2756"/>
                <a:gd name="T91" fmla="*/ 0 h 1319"/>
                <a:gd name="T92" fmla="*/ 2141764027 w 2756"/>
                <a:gd name="T93" fmla="*/ 0 h 1319"/>
                <a:gd name="T94" fmla="*/ 2147483647 w 2756"/>
                <a:gd name="T95" fmla="*/ 0 h 1319"/>
                <a:gd name="T96" fmla="*/ 2147483647 w 2756"/>
                <a:gd name="T97" fmla="*/ 0 h 1319"/>
                <a:gd name="T98" fmla="*/ 2147483647 w 2756"/>
                <a:gd name="T99" fmla="*/ 0 h 131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56"/>
                <a:gd name="T151" fmla="*/ 0 h 1319"/>
                <a:gd name="T152" fmla="*/ 2756 w 2756"/>
                <a:gd name="T153" fmla="*/ 1319 h 131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56" h="1319">
                  <a:moveTo>
                    <a:pt x="0" y="0"/>
                  </a:moveTo>
                  <a:lnTo>
                    <a:pt x="27" y="0"/>
                  </a:lnTo>
                  <a:lnTo>
                    <a:pt x="55" y="0"/>
                  </a:lnTo>
                  <a:lnTo>
                    <a:pt x="82" y="0"/>
                  </a:lnTo>
                  <a:lnTo>
                    <a:pt x="110" y="0"/>
                  </a:lnTo>
                  <a:lnTo>
                    <a:pt x="137" y="0"/>
                  </a:lnTo>
                  <a:lnTo>
                    <a:pt x="165" y="0"/>
                  </a:lnTo>
                  <a:lnTo>
                    <a:pt x="192" y="0"/>
                  </a:lnTo>
                  <a:lnTo>
                    <a:pt x="220" y="0"/>
                  </a:lnTo>
                  <a:lnTo>
                    <a:pt x="248" y="0"/>
                  </a:lnTo>
                  <a:lnTo>
                    <a:pt x="275" y="0"/>
                  </a:lnTo>
                  <a:lnTo>
                    <a:pt x="303" y="0"/>
                  </a:lnTo>
                  <a:lnTo>
                    <a:pt x="330" y="0"/>
                  </a:lnTo>
                  <a:lnTo>
                    <a:pt x="358" y="1"/>
                  </a:lnTo>
                  <a:lnTo>
                    <a:pt x="385" y="2"/>
                  </a:lnTo>
                  <a:lnTo>
                    <a:pt x="413" y="2"/>
                  </a:lnTo>
                  <a:lnTo>
                    <a:pt x="440" y="4"/>
                  </a:lnTo>
                  <a:lnTo>
                    <a:pt x="468" y="5"/>
                  </a:lnTo>
                  <a:lnTo>
                    <a:pt x="496" y="7"/>
                  </a:lnTo>
                  <a:lnTo>
                    <a:pt x="523" y="10"/>
                  </a:lnTo>
                  <a:lnTo>
                    <a:pt x="551" y="14"/>
                  </a:lnTo>
                  <a:lnTo>
                    <a:pt x="578" y="19"/>
                  </a:lnTo>
                  <a:lnTo>
                    <a:pt x="606" y="26"/>
                  </a:lnTo>
                  <a:lnTo>
                    <a:pt x="633" y="34"/>
                  </a:lnTo>
                  <a:lnTo>
                    <a:pt x="661" y="44"/>
                  </a:lnTo>
                  <a:lnTo>
                    <a:pt x="689" y="57"/>
                  </a:lnTo>
                  <a:lnTo>
                    <a:pt x="716" y="74"/>
                  </a:lnTo>
                  <a:lnTo>
                    <a:pt x="744" y="93"/>
                  </a:lnTo>
                  <a:lnTo>
                    <a:pt x="771" y="117"/>
                  </a:lnTo>
                  <a:lnTo>
                    <a:pt x="799" y="145"/>
                  </a:lnTo>
                  <a:lnTo>
                    <a:pt x="826" y="178"/>
                  </a:lnTo>
                  <a:lnTo>
                    <a:pt x="854" y="216"/>
                  </a:lnTo>
                  <a:lnTo>
                    <a:pt x="881" y="261"/>
                  </a:lnTo>
                  <a:lnTo>
                    <a:pt x="909" y="310"/>
                  </a:lnTo>
                  <a:lnTo>
                    <a:pt x="937" y="366"/>
                  </a:lnTo>
                  <a:lnTo>
                    <a:pt x="964" y="428"/>
                  </a:lnTo>
                  <a:lnTo>
                    <a:pt x="992" y="495"/>
                  </a:lnTo>
                  <a:lnTo>
                    <a:pt x="1019" y="566"/>
                  </a:lnTo>
                  <a:lnTo>
                    <a:pt x="1047" y="642"/>
                  </a:lnTo>
                  <a:lnTo>
                    <a:pt x="1074" y="720"/>
                  </a:lnTo>
                  <a:lnTo>
                    <a:pt x="1102" y="800"/>
                  </a:lnTo>
                  <a:lnTo>
                    <a:pt x="1129" y="879"/>
                  </a:lnTo>
                  <a:lnTo>
                    <a:pt x="1157" y="957"/>
                  </a:lnTo>
                  <a:lnTo>
                    <a:pt x="1185" y="1032"/>
                  </a:lnTo>
                  <a:lnTo>
                    <a:pt x="1212" y="1101"/>
                  </a:lnTo>
                  <a:lnTo>
                    <a:pt x="1240" y="1164"/>
                  </a:lnTo>
                  <a:lnTo>
                    <a:pt x="1267" y="1217"/>
                  </a:lnTo>
                  <a:lnTo>
                    <a:pt x="1295" y="1261"/>
                  </a:lnTo>
                  <a:lnTo>
                    <a:pt x="1322" y="1293"/>
                  </a:lnTo>
                  <a:lnTo>
                    <a:pt x="1350" y="1312"/>
                  </a:lnTo>
                  <a:lnTo>
                    <a:pt x="1378" y="1319"/>
                  </a:lnTo>
                  <a:lnTo>
                    <a:pt x="1405" y="1312"/>
                  </a:lnTo>
                  <a:lnTo>
                    <a:pt x="1433" y="1293"/>
                  </a:lnTo>
                  <a:lnTo>
                    <a:pt x="1460" y="1261"/>
                  </a:lnTo>
                  <a:lnTo>
                    <a:pt x="1488" y="1217"/>
                  </a:lnTo>
                  <a:lnTo>
                    <a:pt x="1515" y="1164"/>
                  </a:lnTo>
                  <a:lnTo>
                    <a:pt x="1543" y="1101"/>
                  </a:lnTo>
                  <a:lnTo>
                    <a:pt x="1570" y="1032"/>
                  </a:lnTo>
                  <a:lnTo>
                    <a:pt x="1598" y="957"/>
                  </a:lnTo>
                  <a:lnTo>
                    <a:pt x="1626" y="879"/>
                  </a:lnTo>
                  <a:lnTo>
                    <a:pt x="1653" y="800"/>
                  </a:lnTo>
                  <a:lnTo>
                    <a:pt x="1681" y="720"/>
                  </a:lnTo>
                  <a:lnTo>
                    <a:pt x="1708" y="642"/>
                  </a:lnTo>
                  <a:lnTo>
                    <a:pt x="1736" y="566"/>
                  </a:lnTo>
                  <a:lnTo>
                    <a:pt x="1763" y="495"/>
                  </a:lnTo>
                  <a:lnTo>
                    <a:pt x="1791" y="428"/>
                  </a:lnTo>
                  <a:lnTo>
                    <a:pt x="1818" y="366"/>
                  </a:lnTo>
                  <a:lnTo>
                    <a:pt x="1846" y="310"/>
                  </a:lnTo>
                  <a:lnTo>
                    <a:pt x="1874" y="261"/>
                  </a:lnTo>
                  <a:lnTo>
                    <a:pt x="1901" y="216"/>
                  </a:lnTo>
                  <a:lnTo>
                    <a:pt x="1929" y="178"/>
                  </a:lnTo>
                  <a:lnTo>
                    <a:pt x="1956" y="145"/>
                  </a:lnTo>
                  <a:lnTo>
                    <a:pt x="1984" y="117"/>
                  </a:lnTo>
                  <a:lnTo>
                    <a:pt x="2011" y="93"/>
                  </a:lnTo>
                  <a:lnTo>
                    <a:pt x="2039" y="74"/>
                  </a:lnTo>
                  <a:lnTo>
                    <a:pt x="2067" y="57"/>
                  </a:lnTo>
                  <a:lnTo>
                    <a:pt x="2094" y="44"/>
                  </a:lnTo>
                  <a:lnTo>
                    <a:pt x="2122" y="34"/>
                  </a:lnTo>
                  <a:lnTo>
                    <a:pt x="2149" y="26"/>
                  </a:lnTo>
                  <a:lnTo>
                    <a:pt x="2177" y="19"/>
                  </a:lnTo>
                  <a:lnTo>
                    <a:pt x="2204" y="14"/>
                  </a:lnTo>
                  <a:lnTo>
                    <a:pt x="2232" y="10"/>
                  </a:lnTo>
                  <a:lnTo>
                    <a:pt x="2259" y="7"/>
                  </a:lnTo>
                  <a:lnTo>
                    <a:pt x="2287" y="5"/>
                  </a:lnTo>
                  <a:lnTo>
                    <a:pt x="2315" y="4"/>
                  </a:lnTo>
                  <a:lnTo>
                    <a:pt x="2342" y="2"/>
                  </a:lnTo>
                  <a:lnTo>
                    <a:pt x="2370" y="2"/>
                  </a:lnTo>
                  <a:lnTo>
                    <a:pt x="2397" y="1"/>
                  </a:lnTo>
                  <a:lnTo>
                    <a:pt x="2425" y="0"/>
                  </a:lnTo>
                  <a:lnTo>
                    <a:pt x="2452" y="0"/>
                  </a:lnTo>
                  <a:lnTo>
                    <a:pt x="2480" y="0"/>
                  </a:lnTo>
                  <a:lnTo>
                    <a:pt x="2507" y="0"/>
                  </a:lnTo>
                  <a:lnTo>
                    <a:pt x="2535" y="0"/>
                  </a:lnTo>
                  <a:lnTo>
                    <a:pt x="2563" y="0"/>
                  </a:lnTo>
                  <a:lnTo>
                    <a:pt x="2590" y="0"/>
                  </a:lnTo>
                  <a:lnTo>
                    <a:pt x="2618" y="0"/>
                  </a:lnTo>
                  <a:lnTo>
                    <a:pt x="2645" y="0"/>
                  </a:lnTo>
                  <a:lnTo>
                    <a:pt x="2673" y="0"/>
                  </a:lnTo>
                  <a:lnTo>
                    <a:pt x="2700" y="0"/>
                  </a:lnTo>
                  <a:lnTo>
                    <a:pt x="2728" y="0"/>
                  </a:lnTo>
                  <a:lnTo>
                    <a:pt x="2756" y="0"/>
                  </a:lnTo>
                </a:path>
              </a:pathLst>
            </a:custGeom>
            <a:noFill/>
            <a:ln w="47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grpSp>
        <p:nvGrpSpPr>
          <p:cNvPr id="1949" name="Skupina 1948"/>
          <p:cNvGrpSpPr/>
          <p:nvPr/>
        </p:nvGrpSpPr>
        <p:grpSpPr>
          <a:xfrm>
            <a:off x="4140000" y="2592000"/>
            <a:ext cx="2652713" cy="2219325"/>
            <a:chOff x="3581400" y="2133600"/>
            <a:chExt cx="2652713" cy="2219325"/>
          </a:xfrm>
        </p:grpSpPr>
        <p:grpSp>
          <p:nvGrpSpPr>
            <p:cNvPr id="1950" name="Group 48"/>
            <p:cNvGrpSpPr>
              <a:grpSpLocks/>
            </p:cNvGrpSpPr>
            <p:nvPr/>
          </p:nvGrpSpPr>
          <p:grpSpPr bwMode="auto">
            <a:xfrm>
              <a:off x="3581400" y="2133600"/>
              <a:ext cx="2652713" cy="2219325"/>
              <a:chOff x="2364" y="771"/>
              <a:chExt cx="1671" cy="1398"/>
            </a:xfrm>
          </p:grpSpPr>
          <p:sp>
            <p:nvSpPr>
              <p:cNvPr id="1952" name="Rectangle 49"/>
              <p:cNvSpPr>
                <a:spLocks noChangeArrowheads="1"/>
              </p:cNvSpPr>
              <p:nvPr/>
            </p:nvSpPr>
            <p:spPr bwMode="auto">
              <a:xfrm>
                <a:off x="2412" y="795"/>
                <a:ext cx="1587" cy="114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953" name="Rectangle 50"/>
              <p:cNvSpPr>
                <a:spLocks noChangeArrowheads="1"/>
              </p:cNvSpPr>
              <p:nvPr/>
            </p:nvSpPr>
            <p:spPr bwMode="auto">
              <a:xfrm>
                <a:off x="2411" y="796"/>
                <a:ext cx="1588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000" rIns="0" bIns="3600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cs-CZ" altLang="cs-CZ" sz="1000" b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N</a:t>
                </a:r>
                <a:r>
                  <a:rPr lang="en-US" altLang="cs-CZ" sz="1000" b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= </a:t>
                </a:r>
                <a:r>
                  <a:rPr lang="cs-CZ" altLang="cs-CZ" sz="1000" b="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</a:t>
                </a:r>
                <a:r>
                  <a:rPr lang="en-US" altLang="cs-CZ" sz="1000" b="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r>
                  <a:rPr lang="en-US" altLang="cs-CZ" sz="1000" b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</a:t>
                </a:r>
                <a:r>
                  <a:rPr lang="cs-CZ" altLang="cs-CZ" sz="1000" b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cs-CZ" altLang="cs-CZ" sz="1000" b="0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cs-CZ" altLang="cs-CZ" sz="1000" b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= 0.2 mm</a:t>
                </a:r>
                <a:r>
                  <a:rPr lang="en-US" altLang="cs-CZ" sz="1000" b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cs-CZ" sz="1000" b="0" dirty="0"/>
              </a:p>
            </p:txBody>
          </p:sp>
          <p:sp>
            <p:nvSpPr>
              <p:cNvPr id="1956" name="Rectangle 53"/>
              <p:cNvSpPr>
                <a:spLocks noChangeArrowheads="1"/>
              </p:cNvSpPr>
              <p:nvPr/>
            </p:nvSpPr>
            <p:spPr bwMode="auto">
              <a:xfrm>
                <a:off x="3027" y="2102"/>
                <a:ext cx="381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7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thickness (mm)</a:t>
                </a:r>
                <a:endParaRPr lang="en-US" altLang="cs-CZ" b="0"/>
              </a:p>
            </p:txBody>
          </p:sp>
          <p:sp>
            <p:nvSpPr>
              <p:cNvPr id="1957" name="Line 54"/>
              <p:cNvSpPr>
                <a:spLocks noChangeShapeType="1"/>
              </p:cNvSpPr>
              <p:nvPr/>
            </p:nvSpPr>
            <p:spPr bwMode="auto">
              <a:xfrm>
                <a:off x="2412" y="1937"/>
                <a:ext cx="158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958" name="Line 55"/>
              <p:cNvSpPr>
                <a:spLocks noChangeShapeType="1"/>
              </p:cNvSpPr>
              <p:nvPr/>
            </p:nvSpPr>
            <p:spPr bwMode="auto">
              <a:xfrm flipV="1">
                <a:off x="2412" y="1937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959" name="Line 56"/>
              <p:cNvSpPr>
                <a:spLocks noChangeShapeType="1"/>
              </p:cNvSpPr>
              <p:nvPr/>
            </p:nvSpPr>
            <p:spPr bwMode="auto">
              <a:xfrm flipV="1">
                <a:off x="2729" y="1937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960" name="Line 57"/>
              <p:cNvSpPr>
                <a:spLocks noChangeShapeType="1"/>
              </p:cNvSpPr>
              <p:nvPr/>
            </p:nvSpPr>
            <p:spPr bwMode="auto">
              <a:xfrm flipV="1">
                <a:off x="3046" y="1937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961" name="Line 58"/>
              <p:cNvSpPr>
                <a:spLocks noChangeShapeType="1"/>
              </p:cNvSpPr>
              <p:nvPr/>
            </p:nvSpPr>
            <p:spPr bwMode="auto">
              <a:xfrm flipV="1">
                <a:off x="3364" y="1937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962" name="Line 59"/>
              <p:cNvSpPr>
                <a:spLocks noChangeShapeType="1"/>
              </p:cNvSpPr>
              <p:nvPr/>
            </p:nvSpPr>
            <p:spPr bwMode="auto">
              <a:xfrm flipV="1">
                <a:off x="3681" y="1937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963" name="Line 60"/>
              <p:cNvSpPr>
                <a:spLocks noChangeShapeType="1"/>
              </p:cNvSpPr>
              <p:nvPr/>
            </p:nvSpPr>
            <p:spPr bwMode="auto">
              <a:xfrm flipV="1">
                <a:off x="3999" y="1937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964" name="Rectangle 61"/>
              <p:cNvSpPr>
                <a:spLocks noChangeArrowheads="1"/>
              </p:cNvSpPr>
              <p:nvPr/>
            </p:nvSpPr>
            <p:spPr bwMode="auto">
              <a:xfrm>
                <a:off x="2381" y="1977"/>
                <a:ext cx="6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1.0</a:t>
                </a:r>
                <a:endParaRPr lang="en-US" altLang="cs-CZ" b="0"/>
              </a:p>
            </p:txBody>
          </p:sp>
          <p:sp>
            <p:nvSpPr>
              <p:cNvPr id="1965" name="Rectangle 62"/>
              <p:cNvSpPr>
                <a:spLocks noChangeArrowheads="1"/>
              </p:cNvSpPr>
              <p:nvPr/>
            </p:nvSpPr>
            <p:spPr bwMode="auto">
              <a:xfrm>
                <a:off x="2698" y="1977"/>
                <a:ext cx="6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1.2</a:t>
                </a:r>
                <a:endParaRPr lang="en-US" altLang="cs-CZ" b="0"/>
              </a:p>
            </p:txBody>
          </p:sp>
          <p:sp>
            <p:nvSpPr>
              <p:cNvPr id="1966" name="Rectangle 63"/>
              <p:cNvSpPr>
                <a:spLocks noChangeArrowheads="1"/>
              </p:cNvSpPr>
              <p:nvPr/>
            </p:nvSpPr>
            <p:spPr bwMode="auto">
              <a:xfrm>
                <a:off x="3016" y="1977"/>
                <a:ext cx="6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1.4</a:t>
                </a:r>
                <a:endParaRPr lang="en-US" altLang="cs-CZ" b="0"/>
              </a:p>
            </p:txBody>
          </p:sp>
          <p:sp>
            <p:nvSpPr>
              <p:cNvPr id="1967" name="Rectangle 64"/>
              <p:cNvSpPr>
                <a:spLocks noChangeArrowheads="1"/>
              </p:cNvSpPr>
              <p:nvPr/>
            </p:nvSpPr>
            <p:spPr bwMode="auto">
              <a:xfrm>
                <a:off x="3333" y="1977"/>
                <a:ext cx="6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1.6</a:t>
                </a:r>
                <a:endParaRPr lang="en-US" altLang="cs-CZ" b="0"/>
              </a:p>
            </p:txBody>
          </p:sp>
          <p:sp>
            <p:nvSpPr>
              <p:cNvPr id="1968" name="Rectangle 65"/>
              <p:cNvSpPr>
                <a:spLocks noChangeArrowheads="1"/>
              </p:cNvSpPr>
              <p:nvPr/>
            </p:nvSpPr>
            <p:spPr bwMode="auto">
              <a:xfrm>
                <a:off x="3651" y="1977"/>
                <a:ext cx="6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1.8</a:t>
                </a:r>
                <a:endParaRPr lang="en-US" altLang="cs-CZ" b="0"/>
              </a:p>
            </p:txBody>
          </p:sp>
          <p:sp>
            <p:nvSpPr>
              <p:cNvPr id="1969" name="Rectangle 66"/>
              <p:cNvSpPr>
                <a:spLocks noChangeArrowheads="1"/>
              </p:cNvSpPr>
              <p:nvPr/>
            </p:nvSpPr>
            <p:spPr bwMode="auto">
              <a:xfrm>
                <a:off x="3968" y="1977"/>
                <a:ext cx="6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2.0</a:t>
                </a:r>
                <a:endParaRPr lang="en-US" altLang="cs-CZ" b="0"/>
              </a:p>
            </p:txBody>
          </p:sp>
          <p:sp>
            <p:nvSpPr>
              <p:cNvPr id="1970" name="Line 67"/>
              <p:cNvSpPr>
                <a:spLocks noChangeShapeType="1"/>
              </p:cNvSpPr>
              <p:nvPr/>
            </p:nvSpPr>
            <p:spPr bwMode="auto">
              <a:xfrm>
                <a:off x="2412" y="795"/>
                <a:ext cx="158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971" name="Line 68"/>
              <p:cNvSpPr>
                <a:spLocks noChangeShapeType="1"/>
              </p:cNvSpPr>
              <p:nvPr/>
            </p:nvSpPr>
            <p:spPr bwMode="auto">
              <a:xfrm flipV="1">
                <a:off x="2412" y="795"/>
                <a:ext cx="1" cy="11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972" name="Line 69"/>
              <p:cNvSpPr>
                <a:spLocks noChangeShapeType="1"/>
              </p:cNvSpPr>
              <p:nvPr/>
            </p:nvSpPr>
            <p:spPr bwMode="auto">
              <a:xfrm>
                <a:off x="2412" y="1709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973" name="Line 70"/>
              <p:cNvSpPr>
                <a:spLocks noChangeShapeType="1"/>
              </p:cNvSpPr>
              <p:nvPr/>
            </p:nvSpPr>
            <p:spPr bwMode="auto">
              <a:xfrm>
                <a:off x="2412" y="1480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974" name="Line 71"/>
              <p:cNvSpPr>
                <a:spLocks noChangeShapeType="1"/>
              </p:cNvSpPr>
              <p:nvPr/>
            </p:nvSpPr>
            <p:spPr bwMode="auto">
              <a:xfrm>
                <a:off x="2412" y="1251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975" name="Line 72"/>
              <p:cNvSpPr>
                <a:spLocks noChangeShapeType="1"/>
              </p:cNvSpPr>
              <p:nvPr/>
            </p:nvSpPr>
            <p:spPr bwMode="auto">
              <a:xfrm>
                <a:off x="2412" y="1023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976" name="Rectangle 73"/>
              <p:cNvSpPr>
                <a:spLocks noChangeArrowheads="1"/>
              </p:cNvSpPr>
              <p:nvPr/>
            </p:nvSpPr>
            <p:spPr bwMode="auto">
              <a:xfrm>
                <a:off x="2364" y="1913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n-US" altLang="cs-CZ" b="0"/>
              </a:p>
            </p:txBody>
          </p:sp>
          <p:sp>
            <p:nvSpPr>
              <p:cNvPr id="1977" name="Rectangle 74"/>
              <p:cNvSpPr>
                <a:spLocks noChangeArrowheads="1"/>
              </p:cNvSpPr>
              <p:nvPr/>
            </p:nvSpPr>
            <p:spPr bwMode="auto">
              <a:xfrm>
                <a:off x="2364" y="1685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  <a:endParaRPr lang="en-US" altLang="cs-CZ" b="0"/>
              </a:p>
            </p:txBody>
          </p:sp>
          <p:sp>
            <p:nvSpPr>
              <p:cNvPr id="1978" name="Rectangle 75"/>
              <p:cNvSpPr>
                <a:spLocks noChangeArrowheads="1"/>
              </p:cNvSpPr>
              <p:nvPr/>
            </p:nvSpPr>
            <p:spPr bwMode="auto">
              <a:xfrm>
                <a:off x="2364" y="1456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</a:t>
                </a:r>
                <a:endParaRPr lang="en-US" altLang="cs-CZ" b="0"/>
              </a:p>
            </p:txBody>
          </p:sp>
          <p:sp>
            <p:nvSpPr>
              <p:cNvPr id="1979" name="Rectangle 76"/>
              <p:cNvSpPr>
                <a:spLocks noChangeArrowheads="1"/>
              </p:cNvSpPr>
              <p:nvPr/>
            </p:nvSpPr>
            <p:spPr bwMode="auto">
              <a:xfrm>
                <a:off x="2364" y="1227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3</a:t>
                </a:r>
                <a:endParaRPr lang="en-US" altLang="cs-CZ" b="0"/>
              </a:p>
            </p:txBody>
          </p:sp>
          <p:sp>
            <p:nvSpPr>
              <p:cNvPr id="1980" name="Rectangle 77"/>
              <p:cNvSpPr>
                <a:spLocks noChangeArrowheads="1"/>
              </p:cNvSpPr>
              <p:nvPr/>
            </p:nvSpPr>
            <p:spPr bwMode="auto">
              <a:xfrm>
                <a:off x="2364" y="999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4</a:t>
                </a:r>
                <a:endParaRPr lang="en-US" altLang="cs-CZ" b="0"/>
              </a:p>
            </p:txBody>
          </p:sp>
          <p:sp>
            <p:nvSpPr>
              <p:cNvPr id="1981" name="Rectangle 78"/>
              <p:cNvSpPr>
                <a:spLocks noChangeArrowheads="1"/>
              </p:cNvSpPr>
              <p:nvPr/>
            </p:nvSpPr>
            <p:spPr bwMode="auto">
              <a:xfrm>
                <a:off x="2364" y="771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  <a:endParaRPr lang="en-US" altLang="cs-CZ" b="0"/>
              </a:p>
            </p:txBody>
          </p:sp>
          <p:sp>
            <p:nvSpPr>
              <p:cNvPr id="1982" name="Line 79"/>
              <p:cNvSpPr>
                <a:spLocks noChangeShapeType="1"/>
              </p:cNvSpPr>
              <p:nvPr/>
            </p:nvSpPr>
            <p:spPr bwMode="auto">
              <a:xfrm flipV="1">
                <a:off x="3999" y="795"/>
                <a:ext cx="1" cy="11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983" name="Line 80"/>
              <p:cNvSpPr>
                <a:spLocks noChangeShapeType="1"/>
              </p:cNvSpPr>
              <p:nvPr/>
            </p:nvSpPr>
            <p:spPr bwMode="auto">
              <a:xfrm flipH="1">
                <a:off x="3983" y="1709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984" name="Line 81"/>
              <p:cNvSpPr>
                <a:spLocks noChangeShapeType="1"/>
              </p:cNvSpPr>
              <p:nvPr/>
            </p:nvSpPr>
            <p:spPr bwMode="auto">
              <a:xfrm flipH="1">
                <a:off x="3983" y="1480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985" name="Line 82"/>
              <p:cNvSpPr>
                <a:spLocks noChangeShapeType="1"/>
              </p:cNvSpPr>
              <p:nvPr/>
            </p:nvSpPr>
            <p:spPr bwMode="auto">
              <a:xfrm flipH="1">
                <a:off x="3983" y="1251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986" name="Line 83"/>
              <p:cNvSpPr>
                <a:spLocks noChangeShapeType="1"/>
              </p:cNvSpPr>
              <p:nvPr/>
            </p:nvSpPr>
            <p:spPr bwMode="auto">
              <a:xfrm flipH="1">
                <a:off x="3983" y="1023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987" name="Rectangle 84"/>
              <p:cNvSpPr>
                <a:spLocks noChangeArrowheads="1"/>
              </p:cNvSpPr>
              <p:nvPr/>
            </p:nvSpPr>
            <p:spPr bwMode="auto">
              <a:xfrm>
                <a:off x="2729" y="1766"/>
                <a:ext cx="317" cy="16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988" name="Rectangle 85"/>
              <p:cNvSpPr>
                <a:spLocks noChangeArrowheads="1"/>
              </p:cNvSpPr>
              <p:nvPr/>
            </p:nvSpPr>
            <p:spPr bwMode="auto">
              <a:xfrm>
                <a:off x="2729" y="1766"/>
                <a:ext cx="317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989" name="Rectangle 86"/>
              <p:cNvSpPr>
                <a:spLocks noChangeArrowheads="1"/>
              </p:cNvSpPr>
              <p:nvPr/>
            </p:nvSpPr>
            <p:spPr bwMode="auto">
              <a:xfrm>
                <a:off x="3046" y="1137"/>
                <a:ext cx="318" cy="79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990" name="Rectangle 87"/>
              <p:cNvSpPr>
                <a:spLocks noChangeArrowheads="1"/>
              </p:cNvSpPr>
              <p:nvPr/>
            </p:nvSpPr>
            <p:spPr bwMode="auto">
              <a:xfrm>
                <a:off x="3046" y="1137"/>
                <a:ext cx="318" cy="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991" name="Rectangle 88"/>
              <p:cNvSpPr>
                <a:spLocks noChangeArrowheads="1"/>
              </p:cNvSpPr>
              <p:nvPr/>
            </p:nvSpPr>
            <p:spPr bwMode="auto">
              <a:xfrm>
                <a:off x="3364" y="1766"/>
                <a:ext cx="317" cy="16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992" name="Rectangle 89"/>
              <p:cNvSpPr>
                <a:spLocks noChangeArrowheads="1"/>
              </p:cNvSpPr>
              <p:nvPr/>
            </p:nvSpPr>
            <p:spPr bwMode="auto">
              <a:xfrm>
                <a:off x="3364" y="1766"/>
                <a:ext cx="317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993" name="Line 90"/>
              <p:cNvSpPr>
                <a:spLocks noChangeShapeType="1"/>
              </p:cNvSpPr>
              <p:nvPr/>
            </p:nvSpPr>
            <p:spPr bwMode="auto">
              <a:xfrm>
                <a:off x="2412" y="1937"/>
                <a:ext cx="158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</p:grpSp>
        <p:sp>
          <p:nvSpPr>
            <p:cNvPr id="1951" name="Freeform 136"/>
            <p:cNvSpPr>
              <a:spLocks/>
            </p:cNvSpPr>
            <p:nvPr/>
          </p:nvSpPr>
          <p:spPr bwMode="auto">
            <a:xfrm flipV="1">
              <a:off x="3657600" y="2536825"/>
              <a:ext cx="2519363" cy="1447800"/>
            </a:xfrm>
            <a:custGeom>
              <a:avLst/>
              <a:gdLst>
                <a:gd name="T0" fmla="*/ 22562741 w 2756"/>
                <a:gd name="T1" fmla="*/ 0 h 1583"/>
                <a:gd name="T2" fmla="*/ 68522839 w 2756"/>
                <a:gd name="T3" fmla="*/ 0 h 1583"/>
                <a:gd name="T4" fmla="*/ 114483828 w 2756"/>
                <a:gd name="T5" fmla="*/ 0 h 1583"/>
                <a:gd name="T6" fmla="*/ 160443933 w 2756"/>
                <a:gd name="T7" fmla="*/ 0 h 1583"/>
                <a:gd name="T8" fmla="*/ 207240444 w 2756"/>
                <a:gd name="T9" fmla="*/ 0 h 1583"/>
                <a:gd name="T10" fmla="*/ 253201491 w 2756"/>
                <a:gd name="T11" fmla="*/ 0 h 1583"/>
                <a:gd name="T12" fmla="*/ 299161567 w 2756"/>
                <a:gd name="T13" fmla="*/ 836852 h 1583"/>
                <a:gd name="T14" fmla="*/ 345122556 w 2756"/>
                <a:gd name="T15" fmla="*/ 2509642 h 1583"/>
                <a:gd name="T16" fmla="*/ 391082632 w 2756"/>
                <a:gd name="T17" fmla="*/ 5019284 h 1583"/>
                <a:gd name="T18" fmla="*/ 437043622 w 2756"/>
                <a:gd name="T19" fmla="*/ 10037654 h 1583"/>
                <a:gd name="T20" fmla="*/ 483004726 w 2756"/>
                <a:gd name="T21" fmla="*/ 19239370 h 1583"/>
                <a:gd name="T22" fmla="*/ 528964802 w 2756"/>
                <a:gd name="T23" fmla="*/ 34295395 h 1583"/>
                <a:gd name="T24" fmla="*/ 575761313 w 2756"/>
                <a:gd name="T25" fmla="*/ 57717188 h 1583"/>
                <a:gd name="T26" fmla="*/ 621721389 w 2756"/>
                <a:gd name="T27" fmla="*/ 93685373 h 1583"/>
                <a:gd name="T28" fmla="*/ 667682379 w 2756"/>
                <a:gd name="T29" fmla="*/ 145547355 h 1583"/>
                <a:gd name="T30" fmla="*/ 713642454 w 2756"/>
                <a:gd name="T31" fmla="*/ 217484610 h 1583"/>
                <a:gd name="T32" fmla="*/ 759603444 w 2756"/>
                <a:gd name="T33" fmla="*/ 312006863 h 1583"/>
                <a:gd name="T34" fmla="*/ 805563520 w 2756"/>
                <a:gd name="T35" fmla="*/ 429114000 h 1583"/>
                <a:gd name="T36" fmla="*/ 851524510 w 2756"/>
                <a:gd name="T37" fmla="*/ 567969341 h 1583"/>
                <a:gd name="T38" fmla="*/ 897485500 w 2756"/>
                <a:gd name="T39" fmla="*/ 722718352 h 1583"/>
                <a:gd name="T40" fmla="*/ 943445575 w 2756"/>
                <a:gd name="T41" fmla="*/ 882485731 h 1583"/>
                <a:gd name="T42" fmla="*/ 990242315 w 2756"/>
                <a:gd name="T43" fmla="*/ 1036398119 h 1583"/>
                <a:gd name="T44" fmla="*/ 1036203305 w 2756"/>
                <a:gd name="T45" fmla="*/ 1167725336 h 1583"/>
                <a:gd name="T46" fmla="*/ 1082163381 w 2756"/>
                <a:gd name="T47" fmla="*/ 1265594025 h 1583"/>
                <a:gd name="T48" fmla="*/ 1128124371 w 2756"/>
                <a:gd name="T49" fmla="*/ 1317455065 h 1583"/>
                <a:gd name="T50" fmla="*/ 1174084446 w 2756"/>
                <a:gd name="T51" fmla="*/ 1317455065 h 1583"/>
                <a:gd name="T52" fmla="*/ 1220045436 w 2756"/>
                <a:gd name="T53" fmla="*/ 1265594025 h 1583"/>
                <a:gd name="T54" fmla="*/ 1266005512 w 2756"/>
                <a:gd name="T55" fmla="*/ 1167725336 h 1583"/>
                <a:gd name="T56" fmla="*/ 1311966502 w 2756"/>
                <a:gd name="T57" fmla="*/ 1036398119 h 1583"/>
                <a:gd name="T58" fmla="*/ 1358763013 w 2756"/>
                <a:gd name="T59" fmla="*/ 882485731 h 1583"/>
                <a:gd name="T60" fmla="*/ 1404723089 w 2756"/>
                <a:gd name="T61" fmla="*/ 722718352 h 1583"/>
                <a:gd name="T62" fmla="*/ 1450684078 w 2756"/>
                <a:gd name="T63" fmla="*/ 567969341 h 1583"/>
                <a:gd name="T64" fmla="*/ 1496644154 w 2756"/>
                <a:gd name="T65" fmla="*/ 429114000 h 1583"/>
                <a:gd name="T66" fmla="*/ 1542605144 w 2756"/>
                <a:gd name="T67" fmla="*/ 312006863 h 1583"/>
                <a:gd name="T68" fmla="*/ 1588565220 w 2756"/>
                <a:gd name="T69" fmla="*/ 217484610 h 1583"/>
                <a:gd name="T70" fmla="*/ 1634526210 w 2756"/>
                <a:gd name="T71" fmla="*/ 145547355 h 1583"/>
                <a:gd name="T72" fmla="*/ 1680486285 w 2756"/>
                <a:gd name="T73" fmla="*/ 93685373 h 1583"/>
                <a:gd name="T74" fmla="*/ 1727282797 w 2756"/>
                <a:gd name="T75" fmla="*/ 57717188 h 1583"/>
                <a:gd name="T76" fmla="*/ 1773243786 w 2756"/>
                <a:gd name="T77" fmla="*/ 34295395 h 1583"/>
                <a:gd name="T78" fmla="*/ 1819204776 w 2756"/>
                <a:gd name="T79" fmla="*/ 19239370 h 1583"/>
                <a:gd name="T80" fmla="*/ 1865164852 w 2756"/>
                <a:gd name="T81" fmla="*/ 10037654 h 1583"/>
                <a:gd name="T82" fmla="*/ 1911125842 w 2756"/>
                <a:gd name="T83" fmla="*/ 5019284 h 1583"/>
                <a:gd name="T84" fmla="*/ 1957086375 w 2756"/>
                <a:gd name="T85" fmla="*/ 2509642 h 1583"/>
                <a:gd name="T86" fmla="*/ 2003047364 w 2756"/>
                <a:gd name="T87" fmla="*/ 836852 h 1583"/>
                <a:gd name="T88" fmla="*/ 2049006526 w 2756"/>
                <a:gd name="T89" fmla="*/ 0 h 1583"/>
                <a:gd name="T90" fmla="*/ 2094967516 w 2756"/>
                <a:gd name="T91" fmla="*/ 0 h 1583"/>
                <a:gd name="T92" fmla="*/ 2141764027 w 2756"/>
                <a:gd name="T93" fmla="*/ 0 h 1583"/>
                <a:gd name="T94" fmla="*/ 2147483647 w 2756"/>
                <a:gd name="T95" fmla="*/ 0 h 1583"/>
                <a:gd name="T96" fmla="*/ 2147483647 w 2756"/>
                <a:gd name="T97" fmla="*/ 0 h 1583"/>
                <a:gd name="T98" fmla="*/ 2147483647 w 2756"/>
                <a:gd name="T99" fmla="*/ 0 h 158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56"/>
                <a:gd name="T151" fmla="*/ 0 h 1583"/>
                <a:gd name="T152" fmla="*/ 2756 w 2756"/>
                <a:gd name="T153" fmla="*/ 1583 h 158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56" h="1583">
                  <a:moveTo>
                    <a:pt x="0" y="0"/>
                  </a:moveTo>
                  <a:lnTo>
                    <a:pt x="27" y="0"/>
                  </a:lnTo>
                  <a:lnTo>
                    <a:pt x="55" y="0"/>
                  </a:lnTo>
                  <a:lnTo>
                    <a:pt x="82" y="0"/>
                  </a:lnTo>
                  <a:lnTo>
                    <a:pt x="110" y="0"/>
                  </a:lnTo>
                  <a:lnTo>
                    <a:pt x="137" y="0"/>
                  </a:lnTo>
                  <a:lnTo>
                    <a:pt x="165" y="0"/>
                  </a:lnTo>
                  <a:lnTo>
                    <a:pt x="192" y="0"/>
                  </a:lnTo>
                  <a:lnTo>
                    <a:pt x="220" y="0"/>
                  </a:lnTo>
                  <a:lnTo>
                    <a:pt x="248" y="0"/>
                  </a:lnTo>
                  <a:lnTo>
                    <a:pt x="275" y="0"/>
                  </a:lnTo>
                  <a:lnTo>
                    <a:pt x="303" y="0"/>
                  </a:lnTo>
                  <a:lnTo>
                    <a:pt x="330" y="1"/>
                  </a:lnTo>
                  <a:lnTo>
                    <a:pt x="358" y="1"/>
                  </a:lnTo>
                  <a:lnTo>
                    <a:pt x="385" y="2"/>
                  </a:lnTo>
                  <a:lnTo>
                    <a:pt x="413" y="3"/>
                  </a:lnTo>
                  <a:lnTo>
                    <a:pt x="440" y="4"/>
                  </a:lnTo>
                  <a:lnTo>
                    <a:pt x="468" y="6"/>
                  </a:lnTo>
                  <a:lnTo>
                    <a:pt x="496" y="9"/>
                  </a:lnTo>
                  <a:lnTo>
                    <a:pt x="523" y="12"/>
                  </a:lnTo>
                  <a:lnTo>
                    <a:pt x="551" y="17"/>
                  </a:lnTo>
                  <a:lnTo>
                    <a:pt x="578" y="23"/>
                  </a:lnTo>
                  <a:lnTo>
                    <a:pt x="606" y="31"/>
                  </a:lnTo>
                  <a:lnTo>
                    <a:pt x="633" y="41"/>
                  </a:lnTo>
                  <a:lnTo>
                    <a:pt x="661" y="53"/>
                  </a:lnTo>
                  <a:lnTo>
                    <a:pt x="689" y="69"/>
                  </a:lnTo>
                  <a:lnTo>
                    <a:pt x="716" y="88"/>
                  </a:lnTo>
                  <a:lnTo>
                    <a:pt x="744" y="112"/>
                  </a:lnTo>
                  <a:lnTo>
                    <a:pt x="771" y="140"/>
                  </a:lnTo>
                  <a:lnTo>
                    <a:pt x="799" y="174"/>
                  </a:lnTo>
                  <a:lnTo>
                    <a:pt x="826" y="214"/>
                  </a:lnTo>
                  <a:lnTo>
                    <a:pt x="854" y="260"/>
                  </a:lnTo>
                  <a:lnTo>
                    <a:pt x="881" y="313"/>
                  </a:lnTo>
                  <a:lnTo>
                    <a:pt x="909" y="373"/>
                  </a:lnTo>
                  <a:lnTo>
                    <a:pt x="937" y="440"/>
                  </a:lnTo>
                  <a:lnTo>
                    <a:pt x="964" y="513"/>
                  </a:lnTo>
                  <a:lnTo>
                    <a:pt x="992" y="594"/>
                  </a:lnTo>
                  <a:lnTo>
                    <a:pt x="1019" y="679"/>
                  </a:lnTo>
                  <a:lnTo>
                    <a:pt x="1047" y="770"/>
                  </a:lnTo>
                  <a:lnTo>
                    <a:pt x="1074" y="864"/>
                  </a:lnTo>
                  <a:lnTo>
                    <a:pt x="1102" y="960"/>
                  </a:lnTo>
                  <a:lnTo>
                    <a:pt x="1129" y="1055"/>
                  </a:lnTo>
                  <a:lnTo>
                    <a:pt x="1157" y="1149"/>
                  </a:lnTo>
                  <a:lnTo>
                    <a:pt x="1185" y="1239"/>
                  </a:lnTo>
                  <a:lnTo>
                    <a:pt x="1212" y="1322"/>
                  </a:lnTo>
                  <a:lnTo>
                    <a:pt x="1240" y="1396"/>
                  </a:lnTo>
                  <a:lnTo>
                    <a:pt x="1267" y="1461"/>
                  </a:lnTo>
                  <a:lnTo>
                    <a:pt x="1295" y="1513"/>
                  </a:lnTo>
                  <a:lnTo>
                    <a:pt x="1322" y="1551"/>
                  </a:lnTo>
                  <a:lnTo>
                    <a:pt x="1350" y="1575"/>
                  </a:lnTo>
                  <a:lnTo>
                    <a:pt x="1378" y="1583"/>
                  </a:lnTo>
                  <a:lnTo>
                    <a:pt x="1405" y="1575"/>
                  </a:lnTo>
                  <a:lnTo>
                    <a:pt x="1433" y="1551"/>
                  </a:lnTo>
                  <a:lnTo>
                    <a:pt x="1460" y="1513"/>
                  </a:lnTo>
                  <a:lnTo>
                    <a:pt x="1488" y="1461"/>
                  </a:lnTo>
                  <a:lnTo>
                    <a:pt x="1515" y="1396"/>
                  </a:lnTo>
                  <a:lnTo>
                    <a:pt x="1543" y="1322"/>
                  </a:lnTo>
                  <a:lnTo>
                    <a:pt x="1570" y="1239"/>
                  </a:lnTo>
                  <a:lnTo>
                    <a:pt x="1598" y="1149"/>
                  </a:lnTo>
                  <a:lnTo>
                    <a:pt x="1626" y="1055"/>
                  </a:lnTo>
                  <a:lnTo>
                    <a:pt x="1653" y="960"/>
                  </a:lnTo>
                  <a:lnTo>
                    <a:pt x="1681" y="864"/>
                  </a:lnTo>
                  <a:lnTo>
                    <a:pt x="1708" y="770"/>
                  </a:lnTo>
                  <a:lnTo>
                    <a:pt x="1736" y="679"/>
                  </a:lnTo>
                  <a:lnTo>
                    <a:pt x="1763" y="594"/>
                  </a:lnTo>
                  <a:lnTo>
                    <a:pt x="1791" y="513"/>
                  </a:lnTo>
                  <a:lnTo>
                    <a:pt x="1818" y="440"/>
                  </a:lnTo>
                  <a:lnTo>
                    <a:pt x="1846" y="373"/>
                  </a:lnTo>
                  <a:lnTo>
                    <a:pt x="1874" y="313"/>
                  </a:lnTo>
                  <a:lnTo>
                    <a:pt x="1901" y="260"/>
                  </a:lnTo>
                  <a:lnTo>
                    <a:pt x="1929" y="214"/>
                  </a:lnTo>
                  <a:lnTo>
                    <a:pt x="1956" y="174"/>
                  </a:lnTo>
                  <a:lnTo>
                    <a:pt x="1984" y="140"/>
                  </a:lnTo>
                  <a:lnTo>
                    <a:pt x="2011" y="112"/>
                  </a:lnTo>
                  <a:lnTo>
                    <a:pt x="2039" y="88"/>
                  </a:lnTo>
                  <a:lnTo>
                    <a:pt x="2067" y="69"/>
                  </a:lnTo>
                  <a:lnTo>
                    <a:pt x="2094" y="53"/>
                  </a:lnTo>
                  <a:lnTo>
                    <a:pt x="2122" y="41"/>
                  </a:lnTo>
                  <a:lnTo>
                    <a:pt x="2149" y="31"/>
                  </a:lnTo>
                  <a:lnTo>
                    <a:pt x="2177" y="23"/>
                  </a:lnTo>
                  <a:lnTo>
                    <a:pt x="2204" y="17"/>
                  </a:lnTo>
                  <a:lnTo>
                    <a:pt x="2232" y="12"/>
                  </a:lnTo>
                  <a:lnTo>
                    <a:pt x="2259" y="9"/>
                  </a:lnTo>
                  <a:lnTo>
                    <a:pt x="2287" y="6"/>
                  </a:lnTo>
                  <a:lnTo>
                    <a:pt x="2315" y="4"/>
                  </a:lnTo>
                  <a:lnTo>
                    <a:pt x="2342" y="3"/>
                  </a:lnTo>
                  <a:lnTo>
                    <a:pt x="2370" y="2"/>
                  </a:lnTo>
                  <a:lnTo>
                    <a:pt x="2397" y="1"/>
                  </a:lnTo>
                  <a:lnTo>
                    <a:pt x="2425" y="1"/>
                  </a:lnTo>
                  <a:lnTo>
                    <a:pt x="2452" y="0"/>
                  </a:lnTo>
                  <a:lnTo>
                    <a:pt x="2480" y="0"/>
                  </a:lnTo>
                  <a:lnTo>
                    <a:pt x="2507" y="0"/>
                  </a:lnTo>
                  <a:lnTo>
                    <a:pt x="2535" y="0"/>
                  </a:lnTo>
                  <a:lnTo>
                    <a:pt x="2563" y="0"/>
                  </a:lnTo>
                  <a:lnTo>
                    <a:pt x="2590" y="0"/>
                  </a:lnTo>
                  <a:lnTo>
                    <a:pt x="2618" y="0"/>
                  </a:lnTo>
                  <a:lnTo>
                    <a:pt x="2645" y="0"/>
                  </a:lnTo>
                  <a:lnTo>
                    <a:pt x="2673" y="0"/>
                  </a:lnTo>
                  <a:lnTo>
                    <a:pt x="2700" y="0"/>
                  </a:lnTo>
                  <a:lnTo>
                    <a:pt x="2728" y="0"/>
                  </a:lnTo>
                  <a:lnTo>
                    <a:pt x="2756" y="0"/>
                  </a:lnTo>
                </a:path>
              </a:pathLst>
            </a:custGeom>
            <a:noFill/>
            <a:ln w="47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grpSp>
        <p:nvGrpSpPr>
          <p:cNvPr id="8" name="Skupina 7"/>
          <p:cNvGrpSpPr/>
          <p:nvPr/>
        </p:nvGrpSpPr>
        <p:grpSpPr>
          <a:xfrm>
            <a:off x="7380000" y="2592000"/>
            <a:ext cx="2652713" cy="2219325"/>
            <a:chOff x="6553202" y="2133600"/>
            <a:chExt cx="2652713" cy="2219325"/>
          </a:xfrm>
        </p:grpSpPr>
        <p:grpSp>
          <p:nvGrpSpPr>
            <p:cNvPr id="2041" name="Group 2"/>
            <p:cNvGrpSpPr>
              <a:grpSpLocks/>
            </p:cNvGrpSpPr>
            <p:nvPr/>
          </p:nvGrpSpPr>
          <p:grpSpPr bwMode="auto">
            <a:xfrm>
              <a:off x="6553202" y="2133600"/>
              <a:ext cx="2652713" cy="2219325"/>
              <a:chOff x="4236" y="771"/>
              <a:chExt cx="1671" cy="1398"/>
            </a:xfrm>
          </p:grpSpPr>
          <p:sp>
            <p:nvSpPr>
              <p:cNvPr id="2042" name="Rectangle 4"/>
              <p:cNvSpPr>
                <a:spLocks noChangeArrowheads="1"/>
              </p:cNvSpPr>
              <p:nvPr/>
            </p:nvSpPr>
            <p:spPr bwMode="auto">
              <a:xfrm>
                <a:off x="4284" y="795"/>
                <a:ext cx="1587" cy="114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2043" name="Rectangle 5"/>
              <p:cNvSpPr>
                <a:spLocks noChangeArrowheads="1"/>
              </p:cNvSpPr>
              <p:nvPr/>
            </p:nvSpPr>
            <p:spPr bwMode="auto">
              <a:xfrm>
                <a:off x="4284" y="796"/>
                <a:ext cx="1589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000" rIns="0" bIns="3600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cs-CZ" altLang="cs-CZ" sz="1000" b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N</a:t>
                </a:r>
                <a:r>
                  <a:rPr lang="en-US" altLang="cs-CZ" sz="1000" b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= </a:t>
                </a:r>
                <a:r>
                  <a:rPr lang="cs-CZ" altLang="cs-CZ" sz="1000" b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</a:t>
                </a:r>
                <a:r>
                  <a:rPr lang="en-US" altLang="cs-CZ" sz="1000" b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0,</a:t>
                </a:r>
                <a:r>
                  <a:rPr lang="cs-CZ" altLang="cs-CZ" sz="1000" b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cs-CZ" altLang="cs-CZ" sz="1000" b="0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cs-CZ" altLang="cs-CZ" sz="1000" b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= </a:t>
                </a:r>
                <a:r>
                  <a:rPr lang="cs-CZ" altLang="cs-CZ" sz="1000" b="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0.1 </a:t>
                </a:r>
                <a:r>
                  <a:rPr lang="cs-CZ" altLang="cs-CZ" sz="1000" b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mm</a:t>
                </a:r>
                <a:r>
                  <a:rPr lang="en-US" altLang="cs-CZ" sz="1000" b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cs-CZ" sz="1000" b="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cs-CZ" sz="3200" b="0" dirty="0"/>
              </a:p>
            </p:txBody>
          </p:sp>
          <p:sp>
            <p:nvSpPr>
              <p:cNvPr id="2046" name="Rectangle 8"/>
              <p:cNvSpPr>
                <a:spLocks noChangeArrowheads="1"/>
              </p:cNvSpPr>
              <p:nvPr/>
            </p:nvSpPr>
            <p:spPr bwMode="auto">
              <a:xfrm>
                <a:off x="4899" y="2102"/>
                <a:ext cx="381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7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thickness (mm)</a:t>
                </a:r>
                <a:endParaRPr lang="en-US" altLang="cs-CZ" b="0"/>
              </a:p>
            </p:txBody>
          </p:sp>
          <p:sp>
            <p:nvSpPr>
              <p:cNvPr id="2047" name="Line 9"/>
              <p:cNvSpPr>
                <a:spLocks noChangeShapeType="1"/>
              </p:cNvSpPr>
              <p:nvPr/>
            </p:nvSpPr>
            <p:spPr bwMode="auto">
              <a:xfrm>
                <a:off x="4284" y="1937"/>
                <a:ext cx="158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48" name="Line 10"/>
              <p:cNvSpPr>
                <a:spLocks noChangeShapeType="1"/>
              </p:cNvSpPr>
              <p:nvPr/>
            </p:nvSpPr>
            <p:spPr bwMode="auto">
              <a:xfrm flipV="1">
                <a:off x="4284" y="1937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49" name="Line 11"/>
              <p:cNvSpPr>
                <a:spLocks noChangeShapeType="1"/>
              </p:cNvSpPr>
              <p:nvPr/>
            </p:nvSpPr>
            <p:spPr bwMode="auto">
              <a:xfrm flipV="1">
                <a:off x="4601" y="1937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0" name="Line 12"/>
              <p:cNvSpPr>
                <a:spLocks noChangeShapeType="1"/>
              </p:cNvSpPr>
              <p:nvPr/>
            </p:nvSpPr>
            <p:spPr bwMode="auto">
              <a:xfrm flipV="1">
                <a:off x="4918" y="1937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1" name="Line 13"/>
              <p:cNvSpPr>
                <a:spLocks noChangeShapeType="1"/>
              </p:cNvSpPr>
              <p:nvPr/>
            </p:nvSpPr>
            <p:spPr bwMode="auto">
              <a:xfrm flipV="1">
                <a:off x="5236" y="1937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2" name="Line 14"/>
              <p:cNvSpPr>
                <a:spLocks noChangeShapeType="1"/>
              </p:cNvSpPr>
              <p:nvPr/>
            </p:nvSpPr>
            <p:spPr bwMode="auto">
              <a:xfrm flipV="1">
                <a:off x="5553" y="1937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3" name="Line 15"/>
              <p:cNvSpPr>
                <a:spLocks noChangeShapeType="1"/>
              </p:cNvSpPr>
              <p:nvPr/>
            </p:nvSpPr>
            <p:spPr bwMode="auto">
              <a:xfrm flipV="1">
                <a:off x="5871" y="1937"/>
                <a:ext cx="1" cy="1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4" name="Rectangle 16"/>
              <p:cNvSpPr>
                <a:spLocks noChangeArrowheads="1"/>
              </p:cNvSpPr>
              <p:nvPr/>
            </p:nvSpPr>
            <p:spPr bwMode="auto">
              <a:xfrm>
                <a:off x="4253" y="1977"/>
                <a:ext cx="6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1.0</a:t>
                </a:r>
                <a:endParaRPr lang="en-US" altLang="cs-CZ" b="0"/>
              </a:p>
            </p:txBody>
          </p:sp>
          <p:sp>
            <p:nvSpPr>
              <p:cNvPr id="2055" name="Rectangle 17"/>
              <p:cNvSpPr>
                <a:spLocks noChangeArrowheads="1"/>
              </p:cNvSpPr>
              <p:nvPr/>
            </p:nvSpPr>
            <p:spPr bwMode="auto">
              <a:xfrm>
                <a:off x="4570" y="1977"/>
                <a:ext cx="6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1.2</a:t>
                </a:r>
                <a:endParaRPr lang="en-US" altLang="cs-CZ" b="0"/>
              </a:p>
            </p:txBody>
          </p:sp>
          <p:sp>
            <p:nvSpPr>
              <p:cNvPr id="2056" name="Rectangle 18"/>
              <p:cNvSpPr>
                <a:spLocks noChangeArrowheads="1"/>
              </p:cNvSpPr>
              <p:nvPr/>
            </p:nvSpPr>
            <p:spPr bwMode="auto">
              <a:xfrm>
                <a:off x="4888" y="1977"/>
                <a:ext cx="6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1.4</a:t>
                </a:r>
                <a:endParaRPr lang="en-US" altLang="cs-CZ" b="0"/>
              </a:p>
            </p:txBody>
          </p:sp>
          <p:sp>
            <p:nvSpPr>
              <p:cNvPr id="2057" name="Rectangle 19"/>
              <p:cNvSpPr>
                <a:spLocks noChangeArrowheads="1"/>
              </p:cNvSpPr>
              <p:nvPr/>
            </p:nvSpPr>
            <p:spPr bwMode="auto">
              <a:xfrm>
                <a:off x="5205" y="1977"/>
                <a:ext cx="6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1.6</a:t>
                </a:r>
                <a:endParaRPr lang="en-US" altLang="cs-CZ" b="0"/>
              </a:p>
            </p:txBody>
          </p:sp>
          <p:sp>
            <p:nvSpPr>
              <p:cNvPr id="2058" name="Rectangle 20"/>
              <p:cNvSpPr>
                <a:spLocks noChangeArrowheads="1"/>
              </p:cNvSpPr>
              <p:nvPr/>
            </p:nvSpPr>
            <p:spPr bwMode="auto">
              <a:xfrm>
                <a:off x="5523" y="1977"/>
                <a:ext cx="6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1.8</a:t>
                </a:r>
                <a:endParaRPr lang="en-US" altLang="cs-CZ" b="0"/>
              </a:p>
            </p:txBody>
          </p:sp>
          <p:sp>
            <p:nvSpPr>
              <p:cNvPr id="2059" name="Rectangle 21"/>
              <p:cNvSpPr>
                <a:spLocks noChangeArrowheads="1"/>
              </p:cNvSpPr>
              <p:nvPr/>
            </p:nvSpPr>
            <p:spPr bwMode="auto">
              <a:xfrm>
                <a:off x="5840" y="1977"/>
                <a:ext cx="6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2.0</a:t>
                </a:r>
                <a:endParaRPr lang="en-US" altLang="cs-CZ" b="0"/>
              </a:p>
            </p:txBody>
          </p:sp>
          <p:sp>
            <p:nvSpPr>
              <p:cNvPr id="2060" name="Line 22"/>
              <p:cNvSpPr>
                <a:spLocks noChangeShapeType="1"/>
              </p:cNvSpPr>
              <p:nvPr/>
            </p:nvSpPr>
            <p:spPr bwMode="auto">
              <a:xfrm>
                <a:off x="4284" y="796"/>
                <a:ext cx="158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61" name="Line 23"/>
              <p:cNvSpPr>
                <a:spLocks noChangeShapeType="1"/>
              </p:cNvSpPr>
              <p:nvPr/>
            </p:nvSpPr>
            <p:spPr bwMode="auto">
              <a:xfrm flipV="1">
                <a:off x="4284" y="795"/>
                <a:ext cx="1" cy="11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62" name="Line 24"/>
              <p:cNvSpPr>
                <a:spLocks noChangeShapeType="1"/>
              </p:cNvSpPr>
              <p:nvPr/>
            </p:nvSpPr>
            <p:spPr bwMode="auto">
              <a:xfrm>
                <a:off x="4284" y="1709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63" name="Line 25"/>
              <p:cNvSpPr>
                <a:spLocks noChangeShapeType="1"/>
              </p:cNvSpPr>
              <p:nvPr/>
            </p:nvSpPr>
            <p:spPr bwMode="auto">
              <a:xfrm>
                <a:off x="4284" y="1480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64" name="Line 26"/>
              <p:cNvSpPr>
                <a:spLocks noChangeShapeType="1"/>
              </p:cNvSpPr>
              <p:nvPr/>
            </p:nvSpPr>
            <p:spPr bwMode="auto">
              <a:xfrm>
                <a:off x="4284" y="1251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65" name="Line 27"/>
              <p:cNvSpPr>
                <a:spLocks noChangeShapeType="1"/>
              </p:cNvSpPr>
              <p:nvPr/>
            </p:nvSpPr>
            <p:spPr bwMode="auto">
              <a:xfrm>
                <a:off x="4284" y="1023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66" name="Rectangle 28"/>
              <p:cNvSpPr>
                <a:spLocks noChangeArrowheads="1"/>
              </p:cNvSpPr>
              <p:nvPr/>
            </p:nvSpPr>
            <p:spPr bwMode="auto">
              <a:xfrm>
                <a:off x="4236" y="1913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n-US" altLang="cs-CZ" b="0"/>
              </a:p>
            </p:txBody>
          </p:sp>
          <p:sp>
            <p:nvSpPr>
              <p:cNvPr id="2067" name="Rectangle 29"/>
              <p:cNvSpPr>
                <a:spLocks noChangeArrowheads="1"/>
              </p:cNvSpPr>
              <p:nvPr/>
            </p:nvSpPr>
            <p:spPr bwMode="auto">
              <a:xfrm>
                <a:off x="4236" y="1685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  <a:endParaRPr lang="en-US" altLang="cs-CZ" b="0"/>
              </a:p>
            </p:txBody>
          </p:sp>
          <p:sp>
            <p:nvSpPr>
              <p:cNvPr id="2068" name="Rectangle 30"/>
              <p:cNvSpPr>
                <a:spLocks noChangeArrowheads="1"/>
              </p:cNvSpPr>
              <p:nvPr/>
            </p:nvSpPr>
            <p:spPr bwMode="auto">
              <a:xfrm>
                <a:off x="4236" y="1456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</a:t>
                </a:r>
                <a:endParaRPr lang="en-US" altLang="cs-CZ" b="0"/>
              </a:p>
            </p:txBody>
          </p:sp>
          <p:sp>
            <p:nvSpPr>
              <p:cNvPr id="2069" name="Rectangle 31"/>
              <p:cNvSpPr>
                <a:spLocks noChangeArrowheads="1"/>
              </p:cNvSpPr>
              <p:nvPr/>
            </p:nvSpPr>
            <p:spPr bwMode="auto">
              <a:xfrm>
                <a:off x="4236" y="1227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3</a:t>
                </a:r>
                <a:endParaRPr lang="en-US" altLang="cs-CZ" b="0"/>
              </a:p>
            </p:txBody>
          </p:sp>
          <p:sp>
            <p:nvSpPr>
              <p:cNvPr id="2070" name="Rectangle 32"/>
              <p:cNvSpPr>
                <a:spLocks noChangeArrowheads="1"/>
              </p:cNvSpPr>
              <p:nvPr/>
            </p:nvSpPr>
            <p:spPr bwMode="auto">
              <a:xfrm>
                <a:off x="4236" y="999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4</a:t>
                </a:r>
                <a:endParaRPr lang="en-US" altLang="cs-CZ" b="0"/>
              </a:p>
            </p:txBody>
          </p:sp>
          <p:sp>
            <p:nvSpPr>
              <p:cNvPr id="2071" name="Rectangle 33"/>
              <p:cNvSpPr>
                <a:spLocks noChangeArrowheads="1"/>
              </p:cNvSpPr>
              <p:nvPr/>
            </p:nvSpPr>
            <p:spPr bwMode="auto">
              <a:xfrm>
                <a:off x="4236" y="771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cs-CZ" sz="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  <a:endParaRPr lang="en-US" altLang="cs-CZ" b="0"/>
              </a:p>
            </p:txBody>
          </p:sp>
          <p:sp>
            <p:nvSpPr>
              <p:cNvPr id="2072" name="Line 34"/>
              <p:cNvSpPr>
                <a:spLocks noChangeShapeType="1"/>
              </p:cNvSpPr>
              <p:nvPr/>
            </p:nvSpPr>
            <p:spPr bwMode="auto">
              <a:xfrm flipV="1">
                <a:off x="5871" y="795"/>
                <a:ext cx="1" cy="11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73" name="Line 35"/>
              <p:cNvSpPr>
                <a:spLocks noChangeShapeType="1"/>
              </p:cNvSpPr>
              <p:nvPr/>
            </p:nvSpPr>
            <p:spPr bwMode="auto">
              <a:xfrm flipH="1">
                <a:off x="5855" y="1709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74" name="Line 36"/>
              <p:cNvSpPr>
                <a:spLocks noChangeShapeType="1"/>
              </p:cNvSpPr>
              <p:nvPr/>
            </p:nvSpPr>
            <p:spPr bwMode="auto">
              <a:xfrm flipH="1">
                <a:off x="5855" y="1480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75" name="Line 37"/>
              <p:cNvSpPr>
                <a:spLocks noChangeShapeType="1"/>
              </p:cNvSpPr>
              <p:nvPr/>
            </p:nvSpPr>
            <p:spPr bwMode="auto">
              <a:xfrm flipH="1">
                <a:off x="5855" y="1251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76" name="Line 38"/>
              <p:cNvSpPr>
                <a:spLocks noChangeShapeType="1"/>
              </p:cNvSpPr>
              <p:nvPr/>
            </p:nvSpPr>
            <p:spPr bwMode="auto">
              <a:xfrm flipH="1">
                <a:off x="5855" y="1023"/>
                <a:ext cx="1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77" name="Rectangle 39"/>
              <p:cNvSpPr>
                <a:spLocks noChangeArrowheads="1"/>
              </p:cNvSpPr>
              <p:nvPr/>
            </p:nvSpPr>
            <p:spPr bwMode="auto">
              <a:xfrm>
                <a:off x="4759" y="1709"/>
                <a:ext cx="159" cy="22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2078" name="Rectangle 40"/>
              <p:cNvSpPr>
                <a:spLocks noChangeArrowheads="1"/>
              </p:cNvSpPr>
              <p:nvPr/>
            </p:nvSpPr>
            <p:spPr bwMode="auto">
              <a:xfrm>
                <a:off x="4759" y="1709"/>
                <a:ext cx="159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2079" name="Rectangle 41"/>
              <p:cNvSpPr>
                <a:spLocks noChangeArrowheads="1"/>
              </p:cNvSpPr>
              <p:nvPr/>
            </p:nvSpPr>
            <p:spPr bwMode="auto">
              <a:xfrm>
                <a:off x="4918" y="1251"/>
                <a:ext cx="159" cy="68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2080" name="Rectangle 42"/>
              <p:cNvSpPr>
                <a:spLocks noChangeArrowheads="1"/>
              </p:cNvSpPr>
              <p:nvPr/>
            </p:nvSpPr>
            <p:spPr bwMode="auto">
              <a:xfrm>
                <a:off x="4918" y="1251"/>
                <a:ext cx="159" cy="6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2081" name="Rectangle 43"/>
              <p:cNvSpPr>
                <a:spLocks noChangeArrowheads="1"/>
              </p:cNvSpPr>
              <p:nvPr/>
            </p:nvSpPr>
            <p:spPr bwMode="auto">
              <a:xfrm>
                <a:off x="5077" y="1023"/>
                <a:ext cx="159" cy="912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2082" name="Rectangle 44"/>
              <p:cNvSpPr>
                <a:spLocks noChangeArrowheads="1"/>
              </p:cNvSpPr>
              <p:nvPr/>
            </p:nvSpPr>
            <p:spPr bwMode="auto">
              <a:xfrm>
                <a:off x="5077" y="1023"/>
                <a:ext cx="159" cy="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2083" name="Rectangle 45"/>
              <p:cNvSpPr>
                <a:spLocks noChangeArrowheads="1"/>
              </p:cNvSpPr>
              <p:nvPr/>
            </p:nvSpPr>
            <p:spPr bwMode="auto">
              <a:xfrm>
                <a:off x="5236" y="1480"/>
                <a:ext cx="159" cy="455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2084" name="Rectangle 46"/>
              <p:cNvSpPr>
                <a:spLocks noChangeArrowheads="1"/>
              </p:cNvSpPr>
              <p:nvPr/>
            </p:nvSpPr>
            <p:spPr bwMode="auto">
              <a:xfrm>
                <a:off x="5236" y="1480"/>
                <a:ext cx="159" cy="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2085" name="Line 47"/>
              <p:cNvSpPr>
                <a:spLocks noChangeShapeType="1"/>
              </p:cNvSpPr>
              <p:nvPr/>
            </p:nvSpPr>
            <p:spPr bwMode="auto">
              <a:xfrm>
                <a:off x="4284" y="1937"/>
                <a:ext cx="158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</p:grpSp>
        <p:sp>
          <p:nvSpPr>
            <p:cNvPr id="2086" name="Freeform 139"/>
            <p:cNvSpPr>
              <a:spLocks/>
            </p:cNvSpPr>
            <p:nvPr/>
          </p:nvSpPr>
          <p:spPr bwMode="auto">
            <a:xfrm flipV="1">
              <a:off x="6629400" y="2536825"/>
              <a:ext cx="2519363" cy="1447800"/>
            </a:xfrm>
            <a:custGeom>
              <a:avLst/>
              <a:gdLst>
                <a:gd name="T0" fmla="*/ 22562741 w 2756"/>
                <a:gd name="T1" fmla="*/ 0 h 1583"/>
                <a:gd name="T2" fmla="*/ 68522839 w 2756"/>
                <a:gd name="T3" fmla="*/ 0 h 1583"/>
                <a:gd name="T4" fmla="*/ 114483828 w 2756"/>
                <a:gd name="T5" fmla="*/ 0 h 1583"/>
                <a:gd name="T6" fmla="*/ 160443933 w 2756"/>
                <a:gd name="T7" fmla="*/ 0 h 1583"/>
                <a:gd name="T8" fmla="*/ 207240444 w 2756"/>
                <a:gd name="T9" fmla="*/ 0 h 1583"/>
                <a:gd name="T10" fmla="*/ 253201491 w 2756"/>
                <a:gd name="T11" fmla="*/ 0 h 1583"/>
                <a:gd name="T12" fmla="*/ 299161567 w 2756"/>
                <a:gd name="T13" fmla="*/ 836852 h 1583"/>
                <a:gd name="T14" fmla="*/ 345122556 w 2756"/>
                <a:gd name="T15" fmla="*/ 2509642 h 1583"/>
                <a:gd name="T16" fmla="*/ 391082632 w 2756"/>
                <a:gd name="T17" fmla="*/ 5019284 h 1583"/>
                <a:gd name="T18" fmla="*/ 437043622 w 2756"/>
                <a:gd name="T19" fmla="*/ 10037654 h 1583"/>
                <a:gd name="T20" fmla="*/ 483004726 w 2756"/>
                <a:gd name="T21" fmla="*/ 19239370 h 1583"/>
                <a:gd name="T22" fmla="*/ 528964802 w 2756"/>
                <a:gd name="T23" fmla="*/ 34295395 h 1583"/>
                <a:gd name="T24" fmla="*/ 575761313 w 2756"/>
                <a:gd name="T25" fmla="*/ 57717188 h 1583"/>
                <a:gd name="T26" fmla="*/ 621721389 w 2756"/>
                <a:gd name="T27" fmla="*/ 93685373 h 1583"/>
                <a:gd name="T28" fmla="*/ 667682379 w 2756"/>
                <a:gd name="T29" fmla="*/ 145547355 h 1583"/>
                <a:gd name="T30" fmla="*/ 713642454 w 2756"/>
                <a:gd name="T31" fmla="*/ 217484610 h 1583"/>
                <a:gd name="T32" fmla="*/ 759603444 w 2756"/>
                <a:gd name="T33" fmla="*/ 312006863 h 1583"/>
                <a:gd name="T34" fmla="*/ 805563520 w 2756"/>
                <a:gd name="T35" fmla="*/ 429114000 h 1583"/>
                <a:gd name="T36" fmla="*/ 851524510 w 2756"/>
                <a:gd name="T37" fmla="*/ 567969341 h 1583"/>
                <a:gd name="T38" fmla="*/ 897485500 w 2756"/>
                <a:gd name="T39" fmla="*/ 722718352 h 1583"/>
                <a:gd name="T40" fmla="*/ 943445575 w 2756"/>
                <a:gd name="T41" fmla="*/ 882485731 h 1583"/>
                <a:gd name="T42" fmla="*/ 990242315 w 2756"/>
                <a:gd name="T43" fmla="*/ 1036398119 h 1583"/>
                <a:gd name="T44" fmla="*/ 1036203305 w 2756"/>
                <a:gd name="T45" fmla="*/ 1167725336 h 1583"/>
                <a:gd name="T46" fmla="*/ 1082163381 w 2756"/>
                <a:gd name="T47" fmla="*/ 1265594025 h 1583"/>
                <a:gd name="T48" fmla="*/ 1128124371 w 2756"/>
                <a:gd name="T49" fmla="*/ 1317455065 h 1583"/>
                <a:gd name="T50" fmla="*/ 1174084446 w 2756"/>
                <a:gd name="T51" fmla="*/ 1317455065 h 1583"/>
                <a:gd name="T52" fmla="*/ 1220045436 w 2756"/>
                <a:gd name="T53" fmla="*/ 1265594025 h 1583"/>
                <a:gd name="T54" fmla="*/ 1266005512 w 2756"/>
                <a:gd name="T55" fmla="*/ 1167725336 h 1583"/>
                <a:gd name="T56" fmla="*/ 1311966502 w 2756"/>
                <a:gd name="T57" fmla="*/ 1036398119 h 1583"/>
                <a:gd name="T58" fmla="*/ 1358763013 w 2756"/>
                <a:gd name="T59" fmla="*/ 882485731 h 1583"/>
                <a:gd name="T60" fmla="*/ 1404723089 w 2756"/>
                <a:gd name="T61" fmla="*/ 722718352 h 1583"/>
                <a:gd name="T62" fmla="*/ 1450684078 w 2756"/>
                <a:gd name="T63" fmla="*/ 567969341 h 1583"/>
                <a:gd name="T64" fmla="*/ 1496644154 w 2756"/>
                <a:gd name="T65" fmla="*/ 429114000 h 1583"/>
                <a:gd name="T66" fmla="*/ 1542605144 w 2756"/>
                <a:gd name="T67" fmla="*/ 312006863 h 1583"/>
                <a:gd name="T68" fmla="*/ 1588565220 w 2756"/>
                <a:gd name="T69" fmla="*/ 217484610 h 1583"/>
                <a:gd name="T70" fmla="*/ 1634526210 w 2756"/>
                <a:gd name="T71" fmla="*/ 145547355 h 1583"/>
                <a:gd name="T72" fmla="*/ 1680486285 w 2756"/>
                <a:gd name="T73" fmla="*/ 93685373 h 1583"/>
                <a:gd name="T74" fmla="*/ 1727282797 w 2756"/>
                <a:gd name="T75" fmla="*/ 57717188 h 1583"/>
                <a:gd name="T76" fmla="*/ 1773243786 w 2756"/>
                <a:gd name="T77" fmla="*/ 34295395 h 1583"/>
                <a:gd name="T78" fmla="*/ 1819204776 w 2756"/>
                <a:gd name="T79" fmla="*/ 19239370 h 1583"/>
                <a:gd name="T80" fmla="*/ 1865164852 w 2756"/>
                <a:gd name="T81" fmla="*/ 10037654 h 1583"/>
                <a:gd name="T82" fmla="*/ 1911125842 w 2756"/>
                <a:gd name="T83" fmla="*/ 5019284 h 1583"/>
                <a:gd name="T84" fmla="*/ 1957086375 w 2756"/>
                <a:gd name="T85" fmla="*/ 2509642 h 1583"/>
                <a:gd name="T86" fmla="*/ 2003047364 w 2756"/>
                <a:gd name="T87" fmla="*/ 836852 h 1583"/>
                <a:gd name="T88" fmla="*/ 2049006526 w 2756"/>
                <a:gd name="T89" fmla="*/ 0 h 1583"/>
                <a:gd name="T90" fmla="*/ 2094967516 w 2756"/>
                <a:gd name="T91" fmla="*/ 0 h 1583"/>
                <a:gd name="T92" fmla="*/ 2141764027 w 2756"/>
                <a:gd name="T93" fmla="*/ 0 h 1583"/>
                <a:gd name="T94" fmla="*/ 2147483647 w 2756"/>
                <a:gd name="T95" fmla="*/ 0 h 1583"/>
                <a:gd name="T96" fmla="*/ 2147483647 w 2756"/>
                <a:gd name="T97" fmla="*/ 0 h 1583"/>
                <a:gd name="T98" fmla="*/ 2147483647 w 2756"/>
                <a:gd name="T99" fmla="*/ 0 h 158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56"/>
                <a:gd name="T151" fmla="*/ 0 h 1583"/>
                <a:gd name="T152" fmla="*/ 2756 w 2756"/>
                <a:gd name="T153" fmla="*/ 1583 h 158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56" h="1583">
                  <a:moveTo>
                    <a:pt x="0" y="0"/>
                  </a:moveTo>
                  <a:lnTo>
                    <a:pt x="27" y="0"/>
                  </a:lnTo>
                  <a:lnTo>
                    <a:pt x="55" y="0"/>
                  </a:lnTo>
                  <a:lnTo>
                    <a:pt x="82" y="0"/>
                  </a:lnTo>
                  <a:lnTo>
                    <a:pt x="110" y="0"/>
                  </a:lnTo>
                  <a:lnTo>
                    <a:pt x="137" y="0"/>
                  </a:lnTo>
                  <a:lnTo>
                    <a:pt x="165" y="0"/>
                  </a:lnTo>
                  <a:lnTo>
                    <a:pt x="192" y="0"/>
                  </a:lnTo>
                  <a:lnTo>
                    <a:pt x="220" y="0"/>
                  </a:lnTo>
                  <a:lnTo>
                    <a:pt x="248" y="0"/>
                  </a:lnTo>
                  <a:lnTo>
                    <a:pt x="275" y="0"/>
                  </a:lnTo>
                  <a:lnTo>
                    <a:pt x="303" y="0"/>
                  </a:lnTo>
                  <a:lnTo>
                    <a:pt x="330" y="1"/>
                  </a:lnTo>
                  <a:lnTo>
                    <a:pt x="358" y="1"/>
                  </a:lnTo>
                  <a:lnTo>
                    <a:pt x="385" y="2"/>
                  </a:lnTo>
                  <a:lnTo>
                    <a:pt x="413" y="3"/>
                  </a:lnTo>
                  <a:lnTo>
                    <a:pt x="440" y="4"/>
                  </a:lnTo>
                  <a:lnTo>
                    <a:pt x="468" y="6"/>
                  </a:lnTo>
                  <a:lnTo>
                    <a:pt x="496" y="9"/>
                  </a:lnTo>
                  <a:lnTo>
                    <a:pt x="523" y="12"/>
                  </a:lnTo>
                  <a:lnTo>
                    <a:pt x="551" y="17"/>
                  </a:lnTo>
                  <a:lnTo>
                    <a:pt x="578" y="23"/>
                  </a:lnTo>
                  <a:lnTo>
                    <a:pt x="606" y="31"/>
                  </a:lnTo>
                  <a:lnTo>
                    <a:pt x="633" y="41"/>
                  </a:lnTo>
                  <a:lnTo>
                    <a:pt x="661" y="53"/>
                  </a:lnTo>
                  <a:lnTo>
                    <a:pt x="689" y="69"/>
                  </a:lnTo>
                  <a:lnTo>
                    <a:pt x="716" y="88"/>
                  </a:lnTo>
                  <a:lnTo>
                    <a:pt x="744" y="112"/>
                  </a:lnTo>
                  <a:lnTo>
                    <a:pt x="771" y="140"/>
                  </a:lnTo>
                  <a:lnTo>
                    <a:pt x="799" y="174"/>
                  </a:lnTo>
                  <a:lnTo>
                    <a:pt x="826" y="214"/>
                  </a:lnTo>
                  <a:lnTo>
                    <a:pt x="854" y="260"/>
                  </a:lnTo>
                  <a:lnTo>
                    <a:pt x="881" y="313"/>
                  </a:lnTo>
                  <a:lnTo>
                    <a:pt x="909" y="373"/>
                  </a:lnTo>
                  <a:lnTo>
                    <a:pt x="937" y="440"/>
                  </a:lnTo>
                  <a:lnTo>
                    <a:pt x="964" y="513"/>
                  </a:lnTo>
                  <a:lnTo>
                    <a:pt x="992" y="594"/>
                  </a:lnTo>
                  <a:lnTo>
                    <a:pt x="1019" y="679"/>
                  </a:lnTo>
                  <a:lnTo>
                    <a:pt x="1047" y="770"/>
                  </a:lnTo>
                  <a:lnTo>
                    <a:pt x="1074" y="864"/>
                  </a:lnTo>
                  <a:lnTo>
                    <a:pt x="1102" y="960"/>
                  </a:lnTo>
                  <a:lnTo>
                    <a:pt x="1129" y="1055"/>
                  </a:lnTo>
                  <a:lnTo>
                    <a:pt x="1157" y="1149"/>
                  </a:lnTo>
                  <a:lnTo>
                    <a:pt x="1185" y="1239"/>
                  </a:lnTo>
                  <a:lnTo>
                    <a:pt x="1212" y="1322"/>
                  </a:lnTo>
                  <a:lnTo>
                    <a:pt x="1240" y="1396"/>
                  </a:lnTo>
                  <a:lnTo>
                    <a:pt x="1267" y="1461"/>
                  </a:lnTo>
                  <a:lnTo>
                    <a:pt x="1295" y="1513"/>
                  </a:lnTo>
                  <a:lnTo>
                    <a:pt x="1322" y="1551"/>
                  </a:lnTo>
                  <a:lnTo>
                    <a:pt x="1350" y="1575"/>
                  </a:lnTo>
                  <a:lnTo>
                    <a:pt x="1378" y="1583"/>
                  </a:lnTo>
                  <a:lnTo>
                    <a:pt x="1405" y="1575"/>
                  </a:lnTo>
                  <a:lnTo>
                    <a:pt x="1433" y="1551"/>
                  </a:lnTo>
                  <a:lnTo>
                    <a:pt x="1460" y="1513"/>
                  </a:lnTo>
                  <a:lnTo>
                    <a:pt x="1488" y="1461"/>
                  </a:lnTo>
                  <a:lnTo>
                    <a:pt x="1515" y="1396"/>
                  </a:lnTo>
                  <a:lnTo>
                    <a:pt x="1543" y="1322"/>
                  </a:lnTo>
                  <a:lnTo>
                    <a:pt x="1570" y="1239"/>
                  </a:lnTo>
                  <a:lnTo>
                    <a:pt x="1598" y="1149"/>
                  </a:lnTo>
                  <a:lnTo>
                    <a:pt x="1626" y="1055"/>
                  </a:lnTo>
                  <a:lnTo>
                    <a:pt x="1653" y="960"/>
                  </a:lnTo>
                  <a:lnTo>
                    <a:pt x="1681" y="864"/>
                  </a:lnTo>
                  <a:lnTo>
                    <a:pt x="1708" y="770"/>
                  </a:lnTo>
                  <a:lnTo>
                    <a:pt x="1736" y="679"/>
                  </a:lnTo>
                  <a:lnTo>
                    <a:pt x="1763" y="594"/>
                  </a:lnTo>
                  <a:lnTo>
                    <a:pt x="1791" y="513"/>
                  </a:lnTo>
                  <a:lnTo>
                    <a:pt x="1818" y="440"/>
                  </a:lnTo>
                  <a:lnTo>
                    <a:pt x="1846" y="373"/>
                  </a:lnTo>
                  <a:lnTo>
                    <a:pt x="1874" y="313"/>
                  </a:lnTo>
                  <a:lnTo>
                    <a:pt x="1901" y="260"/>
                  </a:lnTo>
                  <a:lnTo>
                    <a:pt x="1929" y="214"/>
                  </a:lnTo>
                  <a:lnTo>
                    <a:pt x="1956" y="174"/>
                  </a:lnTo>
                  <a:lnTo>
                    <a:pt x="1984" y="140"/>
                  </a:lnTo>
                  <a:lnTo>
                    <a:pt x="2011" y="112"/>
                  </a:lnTo>
                  <a:lnTo>
                    <a:pt x="2039" y="88"/>
                  </a:lnTo>
                  <a:lnTo>
                    <a:pt x="2067" y="69"/>
                  </a:lnTo>
                  <a:lnTo>
                    <a:pt x="2094" y="53"/>
                  </a:lnTo>
                  <a:lnTo>
                    <a:pt x="2122" y="41"/>
                  </a:lnTo>
                  <a:lnTo>
                    <a:pt x="2149" y="31"/>
                  </a:lnTo>
                  <a:lnTo>
                    <a:pt x="2177" y="23"/>
                  </a:lnTo>
                  <a:lnTo>
                    <a:pt x="2204" y="17"/>
                  </a:lnTo>
                  <a:lnTo>
                    <a:pt x="2232" y="12"/>
                  </a:lnTo>
                  <a:lnTo>
                    <a:pt x="2259" y="9"/>
                  </a:lnTo>
                  <a:lnTo>
                    <a:pt x="2287" y="6"/>
                  </a:lnTo>
                  <a:lnTo>
                    <a:pt x="2315" y="4"/>
                  </a:lnTo>
                  <a:lnTo>
                    <a:pt x="2342" y="3"/>
                  </a:lnTo>
                  <a:lnTo>
                    <a:pt x="2370" y="2"/>
                  </a:lnTo>
                  <a:lnTo>
                    <a:pt x="2397" y="1"/>
                  </a:lnTo>
                  <a:lnTo>
                    <a:pt x="2425" y="1"/>
                  </a:lnTo>
                  <a:lnTo>
                    <a:pt x="2452" y="0"/>
                  </a:lnTo>
                  <a:lnTo>
                    <a:pt x="2480" y="0"/>
                  </a:lnTo>
                  <a:lnTo>
                    <a:pt x="2507" y="0"/>
                  </a:lnTo>
                  <a:lnTo>
                    <a:pt x="2535" y="0"/>
                  </a:lnTo>
                  <a:lnTo>
                    <a:pt x="2563" y="0"/>
                  </a:lnTo>
                  <a:lnTo>
                    <a:pt x="2590" y="0"/>
                  </a:lnTo>
                  <a:lnTo>
                    <a:pt x="2618" y="0"/>
                  </a:lnTo>
                  <a:lnTo>
                    <a:pt x="2645" y="0"/>
                  </a:lnTo>
                  <a:lnTo>
                    <a:pt x="2673" y="0"/>
                  </a:lnTo>
                  <a:lnTo>
                    <a:pt x="2700" y="0"/>
                  </a:lnTo>
                  <a:lnTo>
                    <a:pt x="2728" y="0"/>
                  </a:lnTo>
                  <a:lnTo>
                    <a:pt x="2756" y="0"/>
                  </a:lnTo>
                </a:path>
              </a:pathLst>
            </a:custGeom>
            <a:noFill/>
            <a:ln w="47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grpSp>
        <p:nvGrpSpPr>
          <p:cNvPr id="9" name="Skupina 8"/>
          <p:cNvGrpSpPr/>
          <p:nvPr/>
        </p:nvGrpSpPr>
        <p:grpSpPr>
          <a:xfrm>
            <a:off x="7380000" y="4860000"/>
            <a:ext cx="2652715" cy="2219325"/>
            <a:chOff x="6240104" y="5237490"/>
            <a:chExt cx="2652715" cy="2219325"/>
          </a:xfrm>
        </p:grpSpPr>
        <p:sp>
          <p:nvSpPr>
            <p:cNvPr id="4810" name="Rectangle 270"/>
            <p:cNvSpPr>
              <a:spLocks noChangeArrowheads="1"/>
            </p:cNvSpPr>
            <p:nvPr/>
          </p:nvSpPr>
          <p:spPr bwMode="auto">
            <a:xfrm>
              <a:off x="6316304" y="5275590"/>
              <a:ext cx="2519364" cy="1812925"/>
            </a:xfrm>
            <a:prstGeom prst="rect">
              <a:avLst/>
            </a:prstGeom>
            <a:solidFill>
              <a:srgbClr val="FFFFFF"/>
            </a:solidFill>
            <a:ln w="158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11" name="Rectangle 271"/>
            <p:cNvSpPr>
              <a:spLocks noChangeArrowheads="1"/>
            </p:cNvSpPr>
            <p:nvPr/>
          </p:nvSpPr>
          <p:spPr bwMode="auto">
            <a:xfrm>
              <a:off x="6315703" y="5277090"/>
              <a:ext cx="2520000" cy="226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000" rIns="0" bIns="360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cs-CZ" altLang="cs-CZ" sz="10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  <a:r>
                <a:rPr lang="en-US" altLang="cs-CZ" sz="10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 = </a:t>
              </a:r>
              <a:r>
                <a:rPr lang="cs-CZ" altLang="cs-CZ" sz="1000" b="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1 000 00</a:t>
              </a:r>
              <a:r>
                <a:rPr lang="en-US" altLang="cs-CZ" sz="1000" b="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cs-CZ" sz="10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,</a:t>
              </a:r>
              <a:r>
                <a:rPr lang="cs-CZ" altLang="cs-CZ" sz="10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cs-CZ" altLang="cs-CZ" sz="10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D</a:t>
              </a:r>
              <a:r>
                <a:rPr lang="cs-CZ" altLang="cs-CZ" sz="10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 = </a:t>
              </a:r>
              <a:r>
                <a:rPr lang="cs-CZ" altLang="cs-CZ" sz="1000" b="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0.001 </a:t>
              </a:r>
              <a:r>
                <a:rPr lang="cs-CZ" altLang="cs-CZ" sz="10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mm</a:t>
              </a:r>
              <a:r>
                <a:rPr lang="en-US" altLang="cs-CZ" sz="10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  </a:t>
              </a:r>
              <a:endParaRPr lang="en-US" altLang="cs-CZ" sz="1000" b="0" dirty="0"/>
            </a:p>
          </p:txBody>
        </p:sp>
        <p:sp>
          <p:nvSpPr>
            <p:cNvPr id="4814" name="Rectangle 274"/>
            <p:cNvSpPr>
              <a:spLocks noChangeArrowheads="1"/>
            </p:cNvSpPr>
            <p:nvPr/>
          </p:nvSpPr>
          <p:spPr bwMode="auto">
            <a:xfrm>
              <a:off x="7292617" y="7350452"/>
              <a:ext cx="604838" cy="106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700" b="0">
                  <a:solidFill>
                    <a:srgbClr val="000000"/>
                  </a:solidFill>
                  <a:latin typeface="Arial" panose="020B0604020202020204" pitchFamily="34" charset="0"/>
                </a:rPr>
                <a:t>thickness (mm)</a:t>
              </a:r>
              <a:endParaRPr lang="en-US" altLang="cs-CZ" b="0"/>
            </a:p>
          </p:txBody>
        </p:sp>
        <p:sp>
          <p:nvSpPr>
            <p:cNvPr id="4815" name="Line 275"/>
            <p:cNvSpPr>
              <a:spLocks noChangeShapeType="1"/>
            </p:cNvSpPr>
            <p:nvPr/>
          </p:nvSpPr>
          <p:spPr bwMode="auto">
            <a:xfrm>
              <a:off x="6316304" y="7088515"/>
              <a:ext cx="2519364" cy="15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816" name="Line 276"/>
            <p:cNvSpPr>
              <a:spLocks noChangeShapeType="1"/>
            </p:cNvSpPr>
            <p:nvPr/>
          </p:nvSpPr>
          <p:spPr bwMode="auto">
            <a:xfrm flipV="1">
              <a:off x="6316304" y="7088515"/>
              <a:ext cx="1588" cy="2540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817" name="Line 277"/>
            <p:cNvSpPr>
              <a:spLocks noChangeShapeType="1"/>
            </p:cNvSpPr>
            <p:nvPr/>
          </p:nvSpPr>
          <p:spPr bwMode="auto">
            <a:xfrm flipV="1">
              <a:off x="6819542" y="7088515"/>
              <a:ext cx="1588" cy="2540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818" name="Line 278"/>
            <p:cNvSpPr>
              <a:spLocks noChangeShapeType="1"/>
            </p:cNvSpPr>
            <p:nvPr/>
          </p:nvSpPr>
          <p:spPr bwMode="auto">
            <a:xfrm flipV="1">
              <a:off x="7322780" y="7088515"/>
              <a:ext cx="1588" cy="2540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819" name="Line 279"/>
            <p:cNvSpPr>
              <a:spLocks noChangeShapeType="1"/>
            </p:cNvSpPr>
            <p:nvPr/>
          </p:nvSpPr>
          <p:spPr bwMode="auto">
            <a:xfrm flipV="1">
              <a:off x="7827605" y="7088515"/>
              <a:ext cx="1588" cy="2540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820" name="Line 280"/>
            <p:cNvSpPr>
              <a:spLocks noChangeShapeType="1"/>
            </p:cNvSpPr>
            <p:nvPr/>
          </p:nvSpPr>
          <p:spPr bwMode="auto">
            <a:xfrm flipV="1">
              <a:off x="8330843" y="7088515"/>
              <a:ext cx="1588" cy="2540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821" name="Line 281"/>
            <p:cNvSpPr>
              <a:spLocks noChangeShapeType="1"/>
            </p:cNvSpPr>
            <p:nvPr/>
          </p:nvSpPr>
          <p:spPr bwMode="auto">
            <a:xfrm flipV="1">
              <a:off x="8835668" y="7088515"/>
              <a:ext cx="1588" cy="2540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822" name="Rectangle 282"/>
            <p:cNvSpPr>
              <a:spLocks noChangeArrowheads="1"/>
            </p:cNvSpPr>
            <p:nvPr/>
          </p:nvSpPr>
          <p:spPr bwMode="auto">
            <a:xfrm>
              <a:off x="6267092" y="7152015"/>
              <a:ext cx="106363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600" b="0">
                  <a:solidFill>
                    <a:srgbClr val="000000"/>
                  </a:solidFill>
                  <a:latin typeface="Arial" panose="020B0604020202020204" pitchFamily="34" charset="0"/>
                </a:rPr>
                <a:t>1.0</a:t>
              </a:r>
              <a:endParaRPr lang="en-US" altLang="cs-CZ" b="0"/>
            </a:p>
          </p:txBody>
        </p:sp>
        <p:sp>
          <p:nvSpPr>
            <p:cNvPr id="4823" name="Rectangle 283"/>
            <p:cNvSpPr>
              <a:spLocks noChangeArrowheads="1"/>
            </p:cNvSpPr>
            <p:nvPr/>
          </p:nvSpPr>
          <p:spPr bwMode="auto">
            <a:xfrm>
              <a:off x="6770329" y="7152015"/>
              <a:ext cx="106363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600" b="0">
                  <a:solidFill>
                    <a:srgbClr val="000000"/>
                  </a:solidFill>
                  <a:latin typeface="Arial" panose="020B0604020202020204" pitchFamily="34" charset="0"/>
                </a:rPr>
                <a:t>1.2</a:t>
              </a:r>
              <a:endParaRPr lang="en-US" altLang="cs-CZ" b="0"/>
            </a:p>
          </p:txBody>
        </p:sp>
        <p:sp>
          <p:nvSpPr>
            <p:cNvPr id="4824" name="Rectangle 284"/>
            <p:cNvSpPr>
              <a:spLocks noChangeArrowheads="1"/>
            </p:cNvSpPr>
            <p:nvPr/>
          </p:nvSpPr>
          <p:spPr bwMode="auto">
            <a:xfrm>
              <a:off x="7275155" y="7152015"/>
              <a:ext cx="106363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600" b="0">
                  <a:solidFill>
                    <a:srgbClr val="000000"/>
                  </a:solidFill>
                  <a:latin typeface="Arial" panose="020B0604020202020204" pitchFamily="34" charset="0"/>
                </a:rPr>
                <a:t>1.4</a:t>
              </a:r>
              <a:endParaRPr lang="en-US" altLang="cs-CZ" b="0"/>
            </a:p>
          </p:txBody>
        </p:sp>
        <p:sp>
          <p:nvSpPr>
            <p:cNvPr id="4825" name="Rectangle 285"/>
            <p:cNvSpPr>
              <a:spLocks noChangeArrowheads="1"/>
            </p:cNvSpPr>
            <p:nvPr/>
          </p:nvSpPr>
          <p:spPr bwMode="auto">
            <a:xfrm>
              <a:off x="7778393" y="7152015"/>
              <a:ext cx="106363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600" b="0">
                  <a:solidFill>
                    <a:srgbClr val="000000"/>
                  </a:solidFill>
                  <a:latin typeface="Arial" panose="020B0604020202020204" pitchFamily="34" charset="0"/>
                </a:rPr>
                <a:t>1.6</a:t>
              </a:r>
              <a:endParaRPr lang="en-US" altLang="cs-CZ" b="0"/>
            </a:p>
          </p:txBody>
        </p:sp>
        <p:sp>
          <p:nvSpPr>
            <p:cNvPr id="4826" name="Rectangle 286"/>
            <p:cNvSpPr>
              <a:spLocks noChangeArrowheads="1"/>
            </p:cNvSpPr>
            <p:nvPr/>
          </p:nvSpPr>
          <p:spPr bwMode="auto">
            <a:xfrm>
              <a:off x="8283218" y="7152015"/>
              <a:ext cx="106363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600" b="0">
                  <a:solidFill>
                    <a:srgbClr val="000000"/>
                  </a:solidFill>
                  <a:latin typeface="Arial" panose="020B0604020202020204" pitchFamily="34" charset="0"/>
                </a:rPr>
                <a:t>1.8</a:t>
              </a:r>
              <a:endParaRPr lang="en-US" altLang="cs-CZ" b="0"/>
            </a:p>
          </p:txBody>
        </p:sp>
        <p:sp>
          <p:nvSpPr>
            <p:cNvPr id="4827" name="Rectangle 287"/>
            <p:cNvSpPr>
              <a:spLocks noChangeArrowheads="1"/>
            </p:cNvSpPr>
            <p:nvPr/>
          </p:nvSpPr>
          <p:spPr bwMode="auto">
            <a:xfrm>
              <a:off x="8786456" y="7152015"/>
              <a:ext cx="106363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600" b="0">
                  <a:solidFill>
                    <a:srgbClr val="000000"/>
                  </a:solidFill>
                  <a:latin typeface="Arial" panose="020B0604020202020204" pitchFamily="34" charset="0"/>
                </a:rPr>
                <a:t>2.0</a:t>
              </a:r>
              <a:endParaRPr lang="en-US" altLang="cs-CZ" b="0"/>
            </a:p>
          </p:txBody>
        </p:sp>
        <p:sp>
          <p:nvSpPr>
            <p:cNvPr id="4828" name="Line 288"/>
            <p:cNvSpPr>
              <a:spLocks noChangeShapeType="1"/>
            </p:cNvSpPr>
            <p:nvPr/>
          </p:nvSpPr>
          <p:spPr bwMode="auto">
            <a:xfrm>
              <a:off x="6316304" y="5275590"/>
              <a:ext cx="2519364" cy="15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829" name="Line 289"/>
            <p:cNvSpPr>
              <a:spLocks noChangeShapeType="1"/>
            </p:cNvSpPr>
            <p:nvPr/>
          </p:nvSpPr>
          <p:spPr bwMode="auto">
            <a:xfrm flipV="1">
              <a:off x="6316304" y="5275590"/>
              <a:ext cx="1588" cy="181292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830" name="Line 290"/>
            <p:cNvSpPr>
              <a:spLocks noChangeShapeType="1"/>
            </p:cNvSpPr>
            <p:nvPr/>
          </p:nvSpPr>
          <p:spPr bwMode="auto">
            <a:xfrm>
              <a:off x="6316304" y="6726565"/>
              <a:ext cx="25400" cy="15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831" name="Line 291"/>
            <p:cNvSpPr>
              <a:spLocks noChangeShapeType="1"/>
            </p:cNvSpPr>
            <p:nvPr/>
          </p:nvSpPr>
          <p:spPr bwMode="auto">
            <a:xfrm>
              <a:off x="6316304" y="6363027"/>
              <a:ext cx="25400" cy="15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832" name="Line 292"/>
            <p:cNvSpPr>
              <a:spLocks noChangeShapeType="1"/>
            </p:cNvSpPr>
            <p:nvPr/>
          </p:nvSpPr>
          <p:spPr bwMode="auto">
            <a:xfrm>
              <a:off x="6316304" y="5999490"/>
              <a:ext cx="25400" cy="15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833" name="Line 293"/>
            <p:cNvSpPr>
              <a:spLocks noChangeShapeType="1"/>
            </p:cNvSpPr>
            <p:nvPr/>
          </p:nvSpPr>
          <p:spPr bwMode="auto">
            <a:xfrm>
              <a:off x="6316304" y="5637540"/>
              <a:ext cx="25400" cy="15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834" name="Rectangle 294"/>
            <p:cNvSpPr>
              <a:spLocks noChangeArrowheads="1"/>
            </p:cNvSpPr>
            <p:nvPr/>
          </p:nvSpPr>
          <p:spPr bwMode="auto">
            <a:xfrm>
              <a:off x="6240104" y="7050415"/>
              <a:ext cx="42863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600" b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cs-CZ" b="0"/>
            </a:p>
          </p:txBody>
        </p:sp>
        <p:sp>
          <p:nvSpPr>
            <p:cNvPr id="4835" name="Rectangle 295"/>
            <p:cNvSpPr>
              <a:spLocks noChangeArrowheads="1"/>
            </p:cNvSpPr>
            <p:nvPr/>
          </p:nvSpPr>
          <p:spPr bwMode="auto">
            <a:xfrm>
              <a:off x="6240104" y="6688465"/>
              <a:ext cx="42863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600" b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cs-CZ" b="0"/>
            </a:p>
          </p:txBody>
        </p:sp>
        <p:sp>
          <p:nvSpPr>
            <p:cNvPr id="4836" name="Rectangle 296"/>
            <p:cNvSpPr>
              <a:spLocks noChangeArrowheads="1"/>
            </p:cNvSpPr>
            <p:nvPr/>
          </p:nvSpPr>
          <p:spPr bwMode="auto">
            <a:xfrm>
              <a:off x="6240104" y="6324927"/>
              <a:ext cx="42863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600" b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cs-CZ" b="0"/>
            </a:p>
          </p:txBody>
        </p:sp>
        <p:sp>
          <p:nvSpPr>
            <p:cNvPr id="4837" name="Rectangle 297"/>
            <p:cNvSpPr>
              <a:spLocks noChangeArrowheads="1"/>
            </p:cNvSpPr>
            <p:nvPr/>
          </p:nvSpPr>
          <p:spPr bwMode="auto">
            <a:xfrm>
              <a:off x="6240104" y="5961390"/>
              <a:ext cx="42863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600" b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cs-CZ" b="0"/>
            </a:p>
          </p:txBody>
        </p:sp>
        <p:sp>
          <p:nvSpPr>
            <p:cNvPr id="4838" name="Rectangle 298"/>
            <p:cNvSpPr>
              <a:spLocks noChangeArrowheads="1"/>
            </p:cNvSpPr>
            <p:nvPr/>
          </p:nvSpPr>
          <p:spPr bwMode="auto">
            <a:xfrm>
              <a:off x="6240104" y="5599440"/>
              <a:ext cx="42863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600" b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cs-CZ" b="0"/>
            </a:p>
          </p:txBody>
        </p:sp>
        <p:sp>
          <p:nvSpPr>
            <p:cNvPr id="4839" name="Rectangle 299"/>
            <p:cNvSpPr>
              <a:spLocks noChangeArrowheads="1"/>
            </p:cNvSpPr>
            <p:nvPr/>
          </p:nvSpPr>
          <p:spPr bwMode="auto">
            <a:xfrm>
              <a:off x="6240104" y="5237490"/>
              <a:ext cx="42863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600" b="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US" altLang="cs-CZ" b="0"/>
            </a:p>
          </p:txBody>
        </p:sp>
        <p:sp>
          <p:nvSpPr>
            <p:cNvPr id="4840" name="Line 300"/>
            <p:cNvSpPr>
              <a:spLocks noChangeShapeType="1"/>
            </p:cNvSpPr>
            <p:nvPr/>
          </p:nvSpPr>
          <p:spPr bwMode="auto">
            <a:xfrm flipV="1">
              <a:off x="8835668" y="5275590"/>
              <a:ext cx="1588" cy="181292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841" name="Line 301"/>
            <p:cNvSpPr>
              <a:spLocks noChangeShapeType="1"/>
            </p:cNvSpPr>
            <p:nvPr/>
          </p:nvSpPr>
          <p:spPr bwMode="auto">
            <a:xfrm flipH="1">
              <a:off x="8810268" y="6726565"/>
              <a:ext cx="25400" cy="15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842" name="Line 302"/>
            <p:cNvSpPr>
              <a:spLocks noChangeShapeType="1"/>
            </p:cNvSpPr>
            <p:nvPr/>
          </p:nvSpPr>
          <p:spPr bwMode="auto">
            <a:xfrm flipH="1">
              <a:off x="8810268" y="6363027"/>
              <a:ext cx="25400" cy="15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843" name="Line 303"/>
            <p:cNvSpPr>
              <a:spLocks noChangeShapeType="1"/>
            </p:cNvSpPr>
            <p:nvPr/>
          </p:nvSpPr>
          <p:spPr bwMode="auto">
            <a:xfrm flipH="1">
              <a:off x="8810268" y="5999490"/>
              <a:ext cx="25400" cy="15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844" name="Line 304"/>
            <p:cNvSpPr>
              <a:spLocks noChangeShapeType="1"/>
            </p:cNvSpPr>
            <p:nvPr/>
          </p:nvSpPr>
          <p:spPr bwMode="auto">
            <a:xfrm flipH="1">
              <a:off x="8810268" y="5637540"/>
              <a:ext cx="25400" cy="15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845" name="Rectangle 305"/>
            <p:cNvSpPr>
              <a:spLocks noChangeArrowheads="1"/>
            </p:cNvSpPr>
            <p:nvPr/>
          </p:nvSpPr>
          <p:spPr bwMode="auto">
            <a:xfrm>
              <a:off x="6667142" y="7085340"/>
              <a:ext cx="31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46" name="Rectangle 306"/>
            <p:cNvSpPr>
              <a:spLocks noChangeArrowheads="1"/>
            </p:cNvSpPr>
            <p:nvPr/>
          </p:nvSpPr>
          <p:spPr bwMode="auto">
            <a:xfrm>
              <a:off x="6667142" y="7085340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47" name="Rectangle 307"/>
            <p:cNvSpPr>
              <a:spLocks noChangeArrowheads="1"/>
            </p:cNvSpPr>
            <p:nvPr/>
          </p:nvSpPr>
          <p:spPr bwMode="auto">
            <a:xfrm>
              <a:off x="6670317" y="7085340"/>
              <a:ext cx="31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48" name="Rectangle 308"/>
            <p:cNvSpPr>
              <a:spLocks noChangeArrowheads="1"/>
            </p:cNvSpPr>
            <p:nvPr/>
          </p:nvSpPr>
          <p:spPr bwMode="auto">
            <a:xfrm>
              <a:off x="6670317" y="7085340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49" name="Rectangle 309"/>
            <p:cNvSpPr>
              <a:spLocks noChangeArrowheads="1"/>
            </p:cNvSpPr>
            <p:nvPr/>
          </p:nvSpPr>
          <p:spPr bwMode="auto">
            <a:xfrm>
              <a:off x="6675079" y="7085340"/>
              <a:ext cx="31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50" name="Rectangle 310"/>
            <p:cNvSpPr>
              <a:spLocks noChangeArrowheads="1"/>
            </p:cNvSpPr>
            <p:nvPr/>
          </p:nvSpPr>
          <p:spPr bwMode="auto">
            <a:xfrm>
              <a:off x="6675079" y="7085340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51" name="Rectangle 311"/>
            <p:cNvSpPr>
              <a:spLocks noChangeArrowheads="1"/>
            </p:cNvSpPr>
            <p:nvPr/>
          </p:nvSpPr>
          <p:spPr bwMode="auto">
            <a:xfrm>
              <a:off x="6679842" y="7085340"/>
              <a:ext cx="31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52" name="Rectangle 312"/>
            <p:cNvSpPr>
              <a:spLocks noChangeArrowheads="1"/>
            </p:cNvSpPr>
            <p:nvPr/>
          </p:nvSpPr>
          <p:spPr bwMode="auto">
            <a:xfrm>
              <a:off x="6679842" y="7085340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53" name="Rectangle 313"/>
            <p:cNvSpPr>
              <a:spLocks noChangeArrowheads="1"/>
            </p:cNvSpPr>
            <p:nvPr/>
          </p:nvSpPr>
          <p:spPr bwMode="auto">
            <a:xfrm>
              <a:off x="6683017" y="7085340"/>
              <a:ext cx="31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54" name="Rectangle 314"/>
            <p:cNvSpPr>
              <a:spLocks noChangeArrowheads="1"/>
            </p:cNvSpPr>
            <p:nvPr/>
          </p:nvSpPr>
          <p:spPr bwMode="auto">
            <a:xfrm>
              <a:off x="6683017" y="7085340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55" name="Rectangle 315"/>
            <p:cNvSpPr>
              <a:spLocks noChangeArrowheads="1"/>
            </p:cNvSpPr>
            <p:nvPr/>
          </p:nvSpPr>
          <p:spPr bwMode="auto">
            <a:xfrm>
              <a:off x="6692542" y="7083752"/>
              <a:ext cx="31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56" name="Rectangle 316"/>
            <p:cNvSpPr>
              <a:spLocks noChangeArrowheads="1"/>
            </p:cNvSpPr>
            <p:nvPr/>
          </p:nvSpPr>
          <p:spPr bwMode="auto">
            <a:xfrm>
              <a:off x="6692542" y="7083752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57" name="Rectangle 317"/>
            <p:cNvSpPr>
              <a:spLocks noChangeArrowheads="1"/>
            </p:cNvSpPr>
            <p:nvPr/>
          </p:nvSpPr>
          <p:spPr bwMode="auto">
            <a:xfrm>
              <a:off x="6697304" y="7083752"/>
              <a:ext cx="31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58" name="Rectangle 318"/>
            <p:cNvSpPr>
              <a:spLocks noChangeArrowheads="1"/>
            </p:cNvSpPr>
            <p:nvPr/>
          </p:nvSpPr>
          <p:spPr bwMode="auto">
            <a:xfrm>
              <a:off x="6697304" y="7083752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59" name="Rectangle 319"/>
            <p:cNvSpPr>
              <a:spLocks noChangeArrowheads="1"/>
            </p:cNvSpPr>
            <p:nvPr/>
          </p:nvSpPr>
          <p:spPr bwMode="auto">
            <a:xfrm>
              <a:off x="6700479" y="7085340"/>
              <a:ext cx="31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60" name="Rectangle 320"/>
            <p:cNvSpPr>
              <a:spLocks noChangeArrowheads="1"/>
            </p:cNvSpPr>
            <p:nvPr/>
          </p:nvSpPr>
          <p:spPr bwMode="auto">
            <a:xfrm>
              <a:off x="6700479" y="7085340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61" name="Rectangle 321"/>
            <p:cNvSpPr>
              <a:spLocks noChangeArrowheads="1"/>
            </p:cNvSpPr>
            <p:nvPr/>
          </p:nvSpPr>
          <p:spPr bwMode="auto">
            <a:xfrm>
              <a:off x="6703654" y="7085340"/>
              <a:ext cx="31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62" name="Rectangle 322"/>
            <p:cNvSpPr>
              <a:spLocks noChangeArrowheads="1"/>
            </p:cNvSpPr>
            <p:nvPr/>
          </p:nvSpPr>
          <p:spPr bwMode="auto">
            <a:xfrm>
              <a:off x="6703654" y="7085340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63" name="Rectangle 323"/>
            <p:cNvSpPr>
              <a:spLocks noChangeArrowheads="1"/>
            </p:cNvSpPr>
            <p:nvPr/>
          </p:nvSpPr>
          <p:spPr bwMode="auto">
            <a:xfrm>
              <a:off x="6706829" y="7085340"/>
              <a:ext cx="1588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64" name="Rectangle 324"/>
            <p:cNvSpPr>
              <a:spLocks noChangeArrowheads="1"/>
            </p:cNvSpPr>
            <p:nvPr/>
          </p:nvSpPr>
          <p:spPr bwMode="auto">
            <a:xfrm>
              <a:off x="6706829" y="7085340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65" name="Rectangle 325"/>
            <p:cNvSpPr>
              <a:spLocks noChangeArrowheads="1"/>
            </p:cNvSpPr>
            <p:nvPr/>
          </p:nvSpPr>
          <p:spPr bwMode="auto">
            <a:xfrm>
              <a:off x="6708417" y="7083752"/>
              <a:ext cx="1588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66" name="Rectangle 326"/>
            <p:cNvSpPr>
              <a:spLocks noChangeArrowheads="1"/>
            </p:cNvSpPr>
            <p:nvPr/>
          </p:nvSpPr>
          <p:spPr bwMode="auto">
            <a:xfrm>
              <a:off x="6708417" y="7083752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67" name="Rectangle 327"/>
            <p:cNvSpPr>
              <a:spLocks noChangeArrowheads="1"/>
            </p:cNvSpPr>
            <p:nvPr/>
          </p:nvSpPr>
          <p:spPr bwMode="auto">
            <a:xfrm>
              <a:off x="6710004" y="7083752"/>
              <a:ext cx="31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68" name="Rectangle 328"/>
            <p:cNvSpPr>
              <a:spLocks noChangeArrowheads="1"/>
            </p:cNvSpPr>
            <p:nvPr/>
          </p:nvSpPr>
          <p:spPr bwMode="auto">
            <a:xfrm>
              <a:off x="6710004" y="7083752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69" name="Rectangle 329"/>
            <p:cNvSpPr>
              <a:spLocks noChangeArrowheads="1"/>
            </p:cNvSpPr>
            <p:nvPr/>
          </p:nvSpPr>
          <p:spPr bwMode="auto">
            <a:xfrm>
              <a:off x="6713179" y="7083752"/>
              <a:ext cx="31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70" name="Rectangle 330"/>
            <p:cNvSpPr>
              <a:spLocks noChangeArrowheads="1"/>
            </p:cNvSpPr>
            <p:nvPr/>
          </p:nvSpPr>
          <p:spPr bwMode="auto">
            <a:xfrm>
              <a:off x="6713179" y="7083752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71" name="Rectangle 331"/>
            <p:cNvSpPr>
              <a:spLocks noChangeArrowheads="1"/>
            </p:cNvSpPr>
            <p:nvPr/>
          </p:nvSpPr>
          <p:spPr bwMode="auto">
            <a:xfrm>
              <a:off x="6716354" y="7083752"/>
              <a:ext cx="1588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72" name="Rectangle 332"/>
            <p:cNvSpPr>
              <a:spLocks noChangeArrowheads="1"/>
            </p:cNvSpPr>
            <p:nvPr/>
          </p:nvSpPr>
          <p:spPr bwMode="auto">
            <a:xfrm>
              <a:off x="6716354" y="7083752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73" name="Rectangle 333"/>
            <p:cNvSpPr>
              <a:spLocks noChangeArrowheads="1"/>
            </p:cNvSpPr>
            <p:nvPr/>
          </p:nvSpPr>
          <p:spPr bwMode="auto">
            <a:xfrm>
              <a:off x="6717942" y="7083752"/>
              <a:ext cx="31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74" name="Rectangle 334"/>
            <p:cNvSpPr>
              <a:spLocks noChangeArrowheads="1"/>
            </p:cNvSpPr>
            <p:nvPr/>
          </p:nvSpPr>
          <p:spPr bwMode="auto">
            <a:xfrm>
              <a:off x="6717942" y="7083752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75" name="Rectangle 335"/>
            <p:cNvSpPr>
              <a:spLocks noChangeArrowheads="1"/>
            </p:cNvSpPr>
            <p:nvPr/>
          </p:nvSpPr>
          <p:spPr bwMode="auto">
            <a:xfrm>
              <a:off x="6721117" y="7082165"/>
              <a:ext cx="1588" cy="31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76" name="Rectangle 336"/>
            <p:cNvSpPr>
              <a:spLocks noChangeArrowheads="1"/>
            </p:cNvSpPr>
            <p:nvPr/>
          </p:nvSpPr>
          <p:spPr bwMode="auto">
            <a:xfrm>
              <a:off x="6721117" y="7082165"/>
              <a:ext cx="1588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77" name="Rectangle 337"/>
            <p:cNvSpPr>
              <a:spLocks noChangeArrowheads="1"/>
            </p:cNvSpPr>
            <p:nvPr/>
          </p:nvSpPr>
          <p:spPr bwMode="auto">
            <a:xfrm>
              <a:off x="6722704" y="7082165"/>
              <a:ext cx="3175" cy="31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78" name="Rectangle 338"/>
            <p:cNvSpPr>
              <a:spLocks noChangeArrowheads="1"/>
            </p:cNvSpPr>
            <p:nvPr/>
          </p:nvSpPr>
          <p:spPr bwMode="auto">
            <a:xfrm>
              <a:off x="6722704" y="7082165"/>
              <a:ext cx="3175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79" name="Rectangle 339"/>
            <p:cNvSpPr>
              <a:spLocks noChangeArrowheads="1"/>
            </p:cNvSpPr>
            <p:nvPr/>
          </p:nvSpPr>
          <p:spPr bwMode="auto">
            <a:xfrm>
              <a:off x="6725879" y="7078990"/>
              <a:ext cx="1588" cy="63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80" name="Rectangle 340"/>
            <p:cNvSpPr>
              <a:spLocks noChangeArrowheads="1"/>
            </p:cNvSpPr>
            <p:nvPr/>
          </p:nvSpPr>
          <p:spPr bwMode="auto">
            <a:xfrm>
              <a:off x="6725879" y="7078990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81" name="Rectangle 341"/>
            <p:cNvSpPr>
              <a:spLocks noChangeArrowheads="1"/>
            </p:cNvSpPr>
            <p:nvPr/>
          </p:nvSpPr>
          <p:spPr bwMode="auto">
            <a:xfrm>
              <a:off x="6727467" y="7083752"/>
              <a:ext cx="31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82" name="Rectangle 342"/>
            <p:cNvSpPr>
              <a:spLocks noChangeArrowheads="1"/>
            </p:cNvSpPr>
            <p:nvPr/>
          </p:nvSpPr>
          <p:spPr bwMode="auto">
            <a:xfrm>
              <a:off x="6727467" y="7083752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83" name="Rectangle 343"/>
            <p:cNvSpPr>
              <a:spLocks noChangeArrowheads="1"/>
            </p:cNvSpPr>
            <p:nvPr/>
          </p:nvSpPr>
          <p:spPr bwMode="auto">
            <a:xfrm>
              <a:off x="6733817" y="7083752"/>
              <a:ext cx="31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84" name="Rectangle 344"/>
            <p:cNvSpPr>
              <a:spLocks noChangeArrowheads="1"/>
            </p:cNvSpPr>
            <p:nvPr/>
          </p:nvSpPr>
          <p:spPr bwMode="auto">
            <a:xfrm>
              <a:off x="6733817" y="7083752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85" name="Rectangle 345"/>
            <p:cNvSpPr>
              <a:spLocks noChangeArrowheads="1"/>
            </p:cNvSpPr>
            <p:nvPr/>
          </p:nvSpPr>
          <p:spPr bwMode="auto">
            <a:xfrm>
              <a:off x="6736992" y="7080577"/>
              <a:ext cx="1588" cy="47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86" name="Rectangle 346"/>
            <p:cNvSpPr>
              <a:spLocks noChangeArrowheads="1"/>
            </p:cNvSpPr>
            <p:nvPr/>
          </p:nvSpPr>
          <p:spPr bwMode="auto">
            <a:xfrm>
              <a:off x="6736992" y="7080577"/>
              <a:ext cx="1588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87" name="Rectangle 347"/>
            <p:cNvSpPr>
              <a:spLocks noChangeArrowheads="1"/>
            </p:cNvSpPr>
            <p:nvPr/>
          </p:nvSpPr>
          <p:spPr bwMode="auto">
            <a:xfrm>
              <a:off x="6738579" y="7082165"/>
              <a:ext cx="1588" cy="31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88" name="Rectangle 348"/>
            <p:cNvSpPr>
              <a:spLocks noChangeArrowheads="1"/>
            </p:cNvSpPr>
            <p:nvPr/>
          </p:nvSpPr>
          <p:spPr bwMode="auto">
            <a:xfrm>
              <a:off x="6738579" y="7082165"/>
              <a:ext cx="1588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89" name="Rectangle 349"/>
            <p:cNvSpPr>
              <a:spLocks noChangeArrowheads="1"/>
            </p:cNvSpPr>
            <p:nvPr/>
          </p:nvSpPr>
          <p:spPr bwMode="auto">
            <a:xfrm>
              <a:off x="6740167" y="7080577"/>
              <a:ext cx="3175" cy="47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90" name="Rectangle 350"/>
            <p:cNvSpPr>
              <a:spLocks noChangeArrowheads="1"/>
            </p:cNvSpPr>
            <p:nvPr/>
          </p:nvSpPr>
          <p:spPr bwMode="auto">
            <a:xfrm>
              <a:off x="6740167" y="7080577"/>
              <a:ext cx="3175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91" name="Rectangle 351"/>
            <p:cNvSpPr>
              <a:spLocks noChangeArrowheads="1"/>
            </p:cNvSpPr>
            <p:nvPr/>
          </p:nvSpPr>
          <p:spPr bwMode="auto">
            <a:xfrm>
              <a:off x="6743342" y="7082165"/>
              <a:ext cx="3175" cy="31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92" name="Rectangle 352"/>
            <p:cNvSpPr>
              <a:spLocks noChangeArrowheads="1"/>
            </p:cNvSpPr>
            <p:nvPr/>
          </p:nvSpPr>
          <p:spPr bwMode="auto">
            <a:xfrm>
              <a:off x="6743342" y="7082165"/>
              <a:ext cx="3175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93" name="Rectangle 353"/>
            <p:cNvSpPr>
              <a:spLocks noChangeArrowheads="1"/>
            </p:cNvSpPr>
            <p:nvPr/>
          </p:nvSpPr>
          <p:spPr bwMode="auto">
            <a:xfrm>
              <a:off x="6746517" y="7083752"/>
              <a:ext cx="31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94" name="Rectangle 354"/>
            <p:cNvSpPr>
              <a:spLocks noChangeArrowheads="1"/>
            </p:cNvSpPr>
            <p:nvPr/>
          </p:nvSpPr>
          <p:spPr bwMode="auto">
            <a:xfrm>
              <a:off x="6746517" y="7083752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95" name="Rectangle 355"/>
            <p:cNvSpPr>
              <a:spLocks noChangeArrowheads="1"/>
            </p:cNvSpPr>
            <p:nvPr/>
          </p:nvSpPr>
          <p:spPr bwMode="auto">
            <a:xfrm>
              <a:off x="6749692" y="7080577"/>
              <a:ext cx="1588" cy="47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96" name="Rectangle 356"/>
            <p:cNvSpPr>
              <a:spLocks noChangeArrowheads="1"/>
            </p:cNvSpPr>
            <p:nvPr/>
          </p:nvSpPr>
          <p:spPr bwMode="auto">
            <a:xfrm>
              <a:off x="6749692" y="7080577"/>
              <a:ext cx="1588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97" name="Rectangle 357"/>
            <p:cNvSpPr>
              <a:spLocks noChangeArrowheads="1"/>
            </p:cNvSpPr>
            <p:nvPr/>
          </p:nvSpPr>
          <p:spPr bwMode="auto">
            <a:xfrm>
              <a:off x="6751279" y="7083752"/>
              <a:ext cx="1588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98" name="Rectangle 358"/>
            <p:cNvSpPr>
              <a:spLocks noChangeArrowheads="1"/>
            </p:cNvSpPr>
            <p:nvPr/>
          </p:nvSpPr>
          <p:spPr bwMode="auto">
            <a:xfrm>
              <a:off x="6751279" y="7083752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99" name="Rectangle 359"/>
            <p:cNvSpPr>
              <a:spLocks noChangeArrowheads="1"/>
            </p:cNvSpPr>
            <p:nvPr/>
          </p:nvSpPr>
          <p:spPr bwMode="auto">
            <a:xfrm>
              <a:off x="6752867" y="7082165"/>
              <a:ext cx="3175" cy="31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00" name="Rectangle 360"/>
            <p:cNvSpPr>
              <a:spLocks noChangeArrowheads="1"/>
            </p:cNvSpPr>
            <p:nvPr/>
          </p:nvSpPr>
          <p:spPr bwMode="auto">
            <a:xfrm>
              <a:off x="6752867" y="7082165"/>
              <a:ext cx="3175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01" name="Rectangle 361"/>
            <p:cNvSpPr>
              <a:spLocks noChangeArrowheads="1"/>
            </p:cNvSpPr>
            <p:nvPr/>
          </p:nvSpPr>
          <p:spPr bwMode="auto">
            <a:xfrm>
              <a:off x="6756042" y="7077402"/>
              <a:ext cx="3175" cy="79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02" name="Rectangle 362"/>
            <p:cNvSpPr>
              <a:spLocks noChangeArrowheads="1"/>
            </p:cNvSpPr>
            <p:nvPr/>
          </p:nvSpPr>
          <p:spPr bwMode="auto">
            <a:xfrm>
              <a:off x="6756042" y="7077402"/>
              <a:ext cx="3175" cy="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03" name="Rectangle 363"/>
            <p:cNvSpPr>
              <a:spLocks noChangeArrowheads="1"/>
            </p:cNvSpPr>
            <p:nvPr/>
          </p:nvSpPr>
          <p:spPr bwMode="auto">
            <a:xfrm>
              <a:off x="6759217" y="7082165"/>
              <a:ext cx="1588" cy="31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04" name="Rectangle 364"/>
            <p:cNvSpPr>
              <a:spLocks noChangeArrowheads="1"/>
            </p:cNvSpPr>
            <p:nvPr/>
          </p:nvSpPr>
          <p:spPr bwMode="auto">
            <a:xfrm>
              <a:off x="6759217" y="7082165"/>
              <a:ext cx="1588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05" name="Rectangle 365"/>
            <p:cNvSpPr>
              <a:spLocks noChangeArrowheads="1"/>
            </p:cNvSpPr>
            <p:nvPr/>
          </p:nvSpPr>
          <p:spPr bwMode="auto">
            <a:xfrm>
              <a:off x="6760804" y="7082165"/>
              <a:ext cx="3175" cy="31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06" name="Rectangle 366"/>
            <p:cNvSpPr>
              <a:spLocks noChangeArrowheads="1"/>
            </p:cNvSpPr>
            <p:nvPr/>
          </p:nvSpPr>
          <p:spPr bwMode="auto">
            <a:xfrm>
              <a:off x="6760804" y="7082165"/>
              <a:ext cx="3175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07" name="Rectangle 367"/>
            <p:cNvSpPr>
              <a:spLocks noChangeArrowheads="1"/>
            </p:cNvSpPr>
            <p:nvPr/>
          </p:nvSpPr>
          <p:spPr bwMode="auto">
            <a:xfrm>
              <a:off x="6763979" y="7078990"/>
              <a:ext cx="3175" cy="63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08" name="Rectangle 368"/>
            <p:cNvSpPr>
              <a:spLocks noChangeArrowheads="1"/>
            </p:cNvSpPr>
            <p:nvPr/>
          </p:nvSpPr>
          <p:spPr bwMode="auto">
            <a:xfrm>
              <a:off x="6763979" y="7078990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09" name="Rectangle 369"/>
            <p:cNvSpPr>
              <a:spLocks noChangeArrowheads="1"/>
            </p:cNvSpPr>
            <p:nvPr/>
          </p:nvSpPr>
          <p:spPr bwMode="auto">
            <a:xfrm>
              <a:off x="6767154" y="7078990"/>
              <a:ext cx="1588" cy="63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10" name="Rectangle 370"/>
            <p:cNvSpPr>
              <a:spLocks noChangeArrowheads="1"/>
            </p:cNvSpPr>
            <p:nvPr/>
          </p:nvSpPr>
          <p:spPr bwMode="auto">
            <a:xfrm>
              <a:off x="6767154" y="7078990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11" name="Rectangle 371"/>
            <p:cNvSpPr>
              <a:spLocks noChangeArrowheads="1"/>
            </p:cNvSpPr>
            <p:nvPr/>
          </p:nvSpPr>
          <p:spPr bwMode="auto">
            <a:xfrm>
              <a:off x="6768742" y="7078990"/>
              <a:ext cx="1588" cy="63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12" name="Rectangle 372"/>
            <p:cNvSpPr>
              <a:spLocks noChangeArrowheads="1"/>
            </p:cNvSpPr>
            <p:nvPr/>
          </p:nvSpPr>
          <p:spPr bwMode="auto">
            <a:xfrm>
              <a:off x="6768742" y="7078990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13" name="Rectangle 373"/>
            <p:cNvSpPr>
              <a:spLocks noChangeArrowheads="1"/>
            </p:cNvSpPr>
            <p:nvPr/>
          </p:nvSpPr>
          <p:spPr bwMode="auto">
            <a:xfrm>
              <a:off x="6770329" y="7078990"/>
              <a:ext cx="3175" cy="63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14" name="Rectangle 374"/>
            <p:cNvSpPr>
              <a:spLocks noChangeArrowheads="1"/>
            </p:cNvSpPr>
            <p:nvPr/>
          </p:nvSpPr>
          <p:spPr bwMode="auto">
            <a:xfrm>
              <a:off x="6770329" y="7078990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15" name="Rectangle 375"/>
            <p:cNvSpPr>
              <a:spLocks noChangeArrowheads="1"/>
            </p:cNvSpPr>
            <p:nvPr/>
          </p:nvSpPr>
          <p:spPr bwMode="auto">
            <a:xfrm>
              <a:off x="6773504" y="7075815"/>
              <a:ext cx="3175" cy="95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16" name="Rectangle 376"/>
            <p:cNvSpPr>
              <a:spLocks noChangeArrowheads="1"/>
            </p:cNvSpPr>
            <p:nvPr/>
          </p:nvSpPr>
          <p:spPr bwMode="auto">
            <a:xfrm>
              <a:off x="6773504" y="7075815"/>
              <a:ext cx="317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17" name="Rectangle 377"/>
            <p:cNvSpPr>
              <a:spLocks noChangeArrowheads="1"/>
            </p:cNvSpPr>
            <p:nvPr/>
          </p:nvSpPr>
          <p:spPr bwMode="auto">
            <a:xfrm>
              <a:off x="6776679" y="7075815"/>
              <a:ext cx="3175" cy="95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18" name="Rectangle 378"/>
            <p:cNvSpPr>
              <a:spLocks noChangeArrowheads="1"/>
            </p:cNvSpPr>
            <p:nvPr/>
          </p:nvSpPr>
          <p:spPr bwMode="auto">
            <a:xfrm>
              <a:off x="6776679" y="7075815"/>
              <a:ext cx="317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19" name="Rectangle 379"/>
            <p:cNvSpPr>
              <a:spLocks noChangeArrowheads="1"/>
            </p:cNvSpPr>
            <p:nvPr/>
          </p:nvSpPr>
          <p:spPr bwMode="auto">
            <a:xfrm>
              <a:off x="6779854" y="7077402"/>
              <a:ext cx="1588" cy="79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20" name="Rectangle 380"/>
            <p:cNvSpPr>
              <a:spLocks noChangeArrowheads="1"/>
            </p:cNvSpPr>
            <p:nvPr/>
          </p:nvSpPr>
          <p:spPr bwMode="auto">
            <a:xfrm>
              <a:off x="6779854" y="7077402"/>
              <a:ext cx="1588" cy="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21" name="Rectangle 381"/>
            <p:cNvSpPr>
              <a:spLocks noChangeArrowheads="1"/>
            </p:cNvSpPr>
            <p:nvPr/>
          </p:nvSpPr>
          <p:spPr bwMode="auto">
            <a:xfrm>
              <a:off x="6781442" y="7080577"/>
              <a:ext cx="1588" cy="47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22" name="Rectangle 382"/>
            <p:cNvSpPr>
              <a:spLocks noChangeArrowheads="1"/>
            </p:cNvSpPr>
            <p:nvPr/>
          </p:nvSpPr>
          <p:spPr bwMode="auto">
            <a:xfrm>
              <a:off x="6781442" y="7080577"/>
              <a:ext cx="1588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23" name="Rectangle 383"/>
            <p:cNvSpPr>
              <a:spLocks noChangeArrowheads="1"/>
            </p:cNvSpPr>
            <p:nvPr/>
          </p:nvSpPr>
          <p:spPr bwMode="auto">
            <a:xfrm>
              <a:off x="6783029" y="7082165"/>
              <a:ext cx="3175" cy="31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24" name="Rectangle 384"/>
            <p:cNvSpPr>
              <a:spLocks noChangeArrowheads="1"/>
            </p:cNvSpPr>
            <p:nvPr/>
          </p:nvSpPr>
          <p:spPr bwMode="auto">
            <a:xfrm>
              <a:off x="6783029" y="7082165"/>
              <a:ext cx="3175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25" name="Rectangle 385"/>
            <p:cNvSpPr>
              <a:spLocks noChangeArrowheads="1"/>
            </p:cNvSpPr>
            <p:nvPr/>
          </p:nvSpPr>
          <p:spPr bwMode="auto">
            <a:xfrm>
              <a:off x="6786204" y="7075815"/>
              <a:ext cx="3175" cy="95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26" name="Rectangle 386"/>
            <p:cNvSpPr>
              <a:spLocks noChangeArrowheads="1"/>
            </p:cNvSpPr>
            <p:nvPr/>
          </p:nvSpPr>
          <p:spPr bwMode="auto">
            <a:xfrm>
              <a:off x="6786204" y="7075815"/>
              <a:ext cx="317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27" name="Rectangle 387"/>
            <p:cNvSpPr>
              <a:spLocks noChangeArrowheads="1"/>
            </p:cNvSpPr>
            <p:nvPr/>
          </p:nvSpPr>
          <p:spPr bwMode="auto">
            <a:xfrm>
              <a:off x="6789379" y="7078990"/>
              <a:ext cx="1588" cy="63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28" name="Rectangle 388"/>
            <p:cNvSpPr>
              <a:spLocks noChangeArrowheads="1"/>
            </p:cNvSpPr>
            <p:nvPr/>
          </p:nvSpPr>
          <p:spPr bwMode="auto">
            <a:xfrm>
              <a:off x="6789379" y="7078990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29" name="Rectangle 389"/>
            <p:cNvSpPr>
              <a:spLocks noChangeArrowheads="1"/>
            </p:cNvSpPr>
            <p:nvPr/>
          </p:nvSpPr>
          <p:spPr bwMode="auto">
            <a:xfrm>
              <a:off x="6790967" y="7075815"/>
              <a:ext cx="3175" cy="95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30" name="Rectangle 390"/>
            <p:cNvSpPr>
              <a:spLocks noChangeArrowheads="1"/>
            </p:cNvSpPr>
            <p:nvPr/>
          </p:nvSpPr>
          <p:spPr bwMode="auto">
            <a:xfrm>
              <a:off x="6790967" y="7075815"/>
              <a:ext cx="317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31" name="Rectangle 391"/>
            <p:cNvSpPr>
              <a:spLocks noChangeArrowheads="1"/>
            </p:cNvSpPr>
            <p:nvPr/>
          </p:nvSpPr>
          <p:spPr bwMode="auto">
            <a:xfrm>
              <a:off x="6794142" y="7077402"/>
              <a:ext cx="3175" cy="79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32" name="Rectangle 392"/>
            <p:cNvSpPr>
              <a:spLocks noChangeArrowheads="1"/>
            </p:cNvSpPr>
            <p:nvPr/>
          </p:nvSpPr>
          <p:spPr bwMode="auto">
            <a:xfrm>
              <a:off x="6794142" y="7077402"/>
              <a:ext cx="3175" cy="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33" name="Rectangle 393"/>
            <p:cNvSpPr>
              <a:spLocks noChangeArrowheads="1"/>
            </p:cNvSpPr>
            <p:nvPr/>
          </p:nvSpPr>
          <p:spPr bwMode="auto">
            <a:xfrm>
              <a:off x="6797317" y="7074227"/>
              <a:ext cx="1588" cy="111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34" name="Rectangle 394"/>
            <p:cNvSpPr>
              <a:spLocks noChangeArrowheads="1"/>
            </p:cNvSpPr>
            <p:nvPr/>
          </p:nvSpPr>
          <p:spPr bwMode="auto">
            <a:xfrm>
              <a:off x="6797317" y="7074227"/>
              <a:ext cx="1588" cy="1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35" name="Rectangle 395"/>
            <p:cNvSpPr>
              <a:spLocks noChangeArrowheads="1"/>
            </p:cNvSpPr>
            <p:nvPr/>
          </p:nvSpPr>
          <p:spPr bwMode="auto">
            <a:xfrm>
              <a:off x="6798904" y="7077402"/>
              <a:ext cx="1588" cy="79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36" name="Rectangle 396"/>
            <p:cNvSpPr>
              <a:spLocks noChangeArrowheads="1"/>
            </p:cNvSpPr>
            <p:nvPr/>
          </p:nvSpPr>
          <p:spPr bwMode="auto">
            <a:xfrm>
              <a:off x="6798904" y="7077402"/>
              <a:ext cx="1588" cy="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37" name="Rectangle 397"/>
            <p:cNvSpPr>
              <a:spLocks noChangeArrowheads="1"/>
            </p:cNvSpPr>
            <p:nvPr/>
          </p:nvSpPr>
          <p:spPr bwMode="auto">
            <a:xfrm>
              <a:off x="6800492" y="7074227"/>
              <a:ext cx="3175" cy="111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38" name="Rectangle 398"/>
            <p:cNvSpPr>
              <a:spLocks noChangeArrowheads="1"/>
            </p:cNvSpPr>
            <p:nvPr/>
          </p:nvSpPr>
          <p:spPr bwMode="auto">
            <a:xfrm>
              <a:off x="6800492" y="7074227"/>
              <a:ext cx="3175" cy="1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39" name="Rectangle 399"/>
            <p:cNvSpPr>
              <a:spLocks noChangeArrowheads="1"/>
            </p:cNvSpPr>
            <p:nvPr/>
          </p:nvSpPr>
          <p:spPr bwMode="auto">
            <a:xfrm>
              <a:off x="6803667" y="7069465"/>
              <a:ext cx="3175" cy="158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40" name="Rectangle 400"/>
            <p:cNvSpPr>
              <a:spLocks noChangeArrowheads="1"/>
            </p:cNvSpPr>
            <p:nvPr/>
          </p:nvSpPr>
          <p:spPr bwMode="auto">
            <a:xfrm>
              <a:off x="6803667" y="7069465"/>
              <a:ext cx="3175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41" name="Rectangle 401"/>
            <p:cNvSpPr>
              <a:spLocks noChangeArrowheads="1"/>
            </p:cNvSpPr>
            <p:nvPr/>
          </p:nvSpPr>
          <p:spPr bwMode="auto">
            <a:xfrm>
              <a:off x="6806842" y="7075815"/>
              <a:ext cx="3175" cy="95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42" name="Rectangle 402"/>
            <p:cNvSpPr>
              <a:spLocks noChangeArrowheads="1"/>
            </p:cNvSpPr>
            <p:nvPr/>
          </p:nvSpPr>
          <p:spPr bwMode="auto">
            <a:xfrm>
              <a:off x="6806842" y="7075815"/>
              <a:ext cx="317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43" name="Rectangle 403"/>
            <p:cNvSpPr>
              <a:spLocks noChangeArrowheads="1"/>
            </p:cNvSpPr>
            <p:nvPr/>
          </p:nvSpPr>
          <p:spPr bwMode="auto">
            <a:xfrm>
              <a:off x="6810017" y="7072640"/>
              <a:ext cx="1588" cy="12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44" name="Rectangle 404"/>
            <p:cNvSpPr>
              <a:spLocks noChangeArrowheads="1"/>
            </p:cNvSpPr>
            <p:nvPr/>
          </p:nvSpPr>
          <p:spPr bwMode="auto">
            <a:xfrm>
              <a:off x="6810017" y="7072640"/>
              <a:ext cx="1588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45" name="Rectangle 405"/>
            <p:cNvSpPr>
              <a:spLocks noChangeArrowheads="1"/>
            </p:cNvSpPr>
            <p:nvPr/>
          </p:nvSpPr>
          <p:spPr bwMode="auto">
            <a:xfrm>
              <a:off x="6811604" y="7072640"/>
              <a:ext cx="1588" cy="12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46" name="Rectangle 406"/>
            <p:cNvSpPr>
              <a:spLocks noChangeArrowheads="1"/>
            </p:cNvSpPr>
            <p:nvPr/>
          </p:nvSpPr>
          <p:spPr bwMode="auto">
            <a:xfrm>
              <a:off x="6811604" y="7072640"/>
              <a:ext cx="1588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47" name="Rectangle 407"/>
            <p:cNvSpPr>
              <a:spLocks noChangeArrowheads="1"/>
            </p:cNvSpPr>
            <p:nvPr/>
          </p:nvSpPr>
          <p:spPr bwMode="auto">
            <a:xfrm>
              <a:off x="6813192" y="7078990"/>
              <a:ext cx="3175" cy="63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48" name="Rectangle 408"/>
            <p:cNvSpPr>
              <a:spLocks noChangeArrowheads="1"/>
            </p:cNvSpPr>
            <p:nvPr/>
          </p:nvSpPr>
          <p:spPr bwMode="auto">
            <a:xfrm>
              <a:off x="6813192" y="7078990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49" name="Rectangle 409"/>
            <p:cNvSpPr>
              <a:spLocks noChangeArrowheads="1"/>
            </p:cNvSpPr>
            <p:nvPr/>
          </p:nvSpPr>
          <p:spPr bwMode="auto">
            <a:xfrm>
              <a:off x="6816367" y="7069465"/>
              <a:ext cx="3175" cy="158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50" name="Rectangle 410"/>
            <p:cNvSpPr>
              <a:spLocks noChangeArrowheads="1"/>
            </p:cNvSpPr>
            <p:nvPr/>
          </p:nvSpPr>
          <p:spPr bwMode="auto">
            <a:xfrm>
              <a:off x="6816367" y="7069465"/>
              <a:ext cx="3175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51" name="Rectangle 411"/>
            <p:cNvSpPr>
              <a:spLocks noChangeArrowheads="1"/>
            </p:cNvSpPr>
            <p:nvPr/>
          </p:nvSpPr>
          <p:spPr bwMode="auto">
            <a:xfrm>
              <a:off x="6819542" y="7071052"/>
              <a:ext cx="1588" cy="142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52" name="Rectangle 412"/>
            <p:cNvSpPr>
              <a:spLocks noChangeArrowheads="1"/>
            </p:cNvSpPr>
            <p:nvPr/>
          </p:nvSpPr>
          <p:spPr bwMode="auto">
            <a:xfrm>
              <a:off x="6819542" y="7071052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53" name="Rectangle 413"/>
            <p:cNvSpPr>
              <a:spLocks noChangeArrowheads="1"/>
            </p:cNvSpPr>
            <p:nvPr/>
          </p:nvSpPr>
          <p:spPr bwMode="auto">
            <a:xfrm>
              <a:off x="6821129" y="7077402"/>
              <a:ext cx="3175" cy="79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54" name="Rectangle 414"/>
            <p:cNvSpPr>
              <a:spLocks noChangeArrowheads="1"/>
            </p:cNvSpPr>
            <p:nvPr/>
          </p:nvSpPr>
          <p:spPr bwMode="auto">
            <a:xfrm>
              <a:off x="6821129" y="7077402"/>
              <a:ext cx="3175" cy="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55" name="Rectangle 415"/>
            <p:cNvSpPr>
              <a:spLocks noChangeArrowheads="1"/>
            </p:cNvSpPr>
            <p:nvPr/>
          </p:nvSpPr>
          <p:spPr bwMode="auto">
            <a:xfrm>
              <a:off x="6824304" y="7066290"/>
              <a:ext cx="3175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56" name="Rectangle 416"/>
            <p:cNvSpPr>
              <a:spLocks noChangeArrowheads="1"/>
            </p:cNvSpPr>
            <p:nvPr/>
          </p:nvSpPr>
          <p:spPr bwMode="auto">
            <a:xfrm>
              <a:off x="6824304" y="7066290"/>
              <a:ext cx="3175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57" name="Rectangle 417"/>
            <p:cNvSpPr>
              <a:spLocks noChangeArrowheads="1"/>
            </p:cNvSpPr>
            <p:nvPr/>
          </p:nvSpPr>
          <p:spPr bwMode="auto">
            <a:xfrm>
              <a:off x="6827479" y="7072640"/>
              <a:ext cx="1588" cy="12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58" name="Rectangle 418"/>
            <p:cNvSpPr>
              <a:spLocks noChangeArrowheads="1"/>
            </p:cNvSpPr>
            <p:nvPr/>
          </p:nvSpPr>
          <p:spPr bwMode="auto">
            <a:xfrm>
              <a:off x="6827479" y="7072640"/>
              <a:ext cx="1588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59" name="Rectangle 419"/>
            <p:cNvSpPr>
              <a:spLocks noChangeArrowheads="1"/>
            </p:cNvSpPr>
            <p:nvPr/>
          </p:nvSpPr>
          <p:spPr bwMode="auto">
            <a:xfrm>
              <a:off x="6829067" y="7067877"/>
              <a:ext cx="1588" cy="174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60" name="Rectangle 420"/>
            <p:cNvSpPr>
              <a:spLocks noChangeArrowheads="1"/>
            </p:cNvSpPr>
            <p:nvPr/>
          </p:nvSpPr>
          <p:spPr bwMode="auto">
            <a:xfrm>
              <a:off x="6829067" y="7067877"/>
              <a:ext cx="1588" cy="17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61" name="Rectangle 421"/>
            <p:cNvSpPr>
              <a:spLocks noChangeArrowheads="1"/>
            </p:cNvSpPr>
            <p:nvPr/>
          </p:nvSpPr>
          <p:spPr bwMode="auto">
            <a:xfrm>
              <a:off x="6830654" y="7071052"/>
              <a:ext cx="3175" cy="142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62" name="Rectangle 422"/>
            <p:cNvSpPr>
              <a:spLocks noChangeArrowheads="1"/>
            </p:cNvSpPr>
            <p:nvPr/>
          </p:nvSpPr>
          <p:spPr bwMode="auto">
            <a:xfrm>
              <a:off x="6830654" y="7071052"/>
              <a:ext cx="3175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63" name="Rectangle 423"/>
            <p:cNvSpPr>
              <a:spLocks noChangeArrowheads="1"/>
            </p:cNvSpPr>
            <p:nvPr/>
          </p:nvSpPr>
          <p:spPr bwMode="auto">
            <a:xfrm>
              <a:off x="6833829" y="7071052"/>
              <a:ext cx="3175" cy="142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64" name="Rectangle 424"/>
            <p:cNvSpPr>
              <a:spLocks noChangeArrowheads="1"/>
            </p:cNvSpPr>
            <p:nvPr/>
          </p:nvSpPr>
          <p:spPr bwMode="auto">
            <a:xfrm>
              <a:off x="6833829" y="7071052"/>
              <a:ext cx="3175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65" name="Rectangle 425"/>
            <p:cNvSpPr>
              <a:spLocks noChangeArrowheads="1"/>
            </p:cNvSpPr>
            <p:nvPr/>
          </p:nvSpPr>
          <p:spPr bwMode="auto">
            <a:xfrm>
              <a:off x="6837004" y="7067877"/>
              <a:ext cx="3175" cy="174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66" name="Rectangle 426"/>
            <p:cNvSpPr>
              <a:spLocks noChangeArrowheads="1"/>
            </p:cNvSpPr>
            <p:nvPr/>
          </p:nvSpPr>
          <p:spPr bwMode="auto">
            <a:xfrm>
              <a:off x="6837004" y="7067877"/>
              <a:ext cx="3175" cy="17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67" name="Rectangle 427"/>
            <p:cNvSpPr>
              <a:spLocks noChangeArrowheads="1"/>
            </p:cNvSpPr>
            <p:nvPr/>
          </p:nvSpPr>
          <p:spPr bwMode="auto">
            <a:xfrm>
              <a:off x="6840179" y="7069465"/>
              <a:ext cx="1588" cy="158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68" name="Rectangle 428"/>
            <p:cNvSpPr>
              <a:spLocks noChangeArrowheads="1"/>
            </p:cNvSpPr>
            <p:nvPr/>
          </p:nvSpPr>
          <p:spPr bwMode="auto">
            <a:xfrm>
              <a:off x="6840179" y="7069465"/>
              <a:ext cx="1588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69" name="Rectangle 429"/>
            <p:cNvSpPr>
              <a:spLocks noChangeArrowheads="1"/>
            </p:cNvSpPr>
            <p:nvPr/>
          </p:nvSpPr>
          <p:spPr bwMode="auto">
            <a:xfrm>
              <a:off x="6841767" y="7064702"/>
              <a:ext cx="1588" cy="206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70" name="Rectangle 430"/>
            <p:cNvSpPr>
              <a:spLocks noChangeArrowheads="1"/>
            </p:cNvSpPr>
            <p:nvPr/>
          </p:nvSpPr>
          <p:spPr bwMode="auto">
            <a:xfrm>
              <a:off x="6841767" y="7064702"/>
              <a:ext cx="1588" cy="20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71" name="Rectangle 431"/>
            <p:cNvSpPr>
              <a:spLocks noChangeArrowheads="1"/>
            </p:cNvSpPr>
            <p:nvPr/>
          </p:nvSpPr>
          <p:spPr bwMode="auto">
            <a:xfrm>
              <a:off x="6843354" y="7071052"/>
              <a:ext cx="3175" cy="142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72" name="Rectangle 432"/>
            <p:cNvSpPr>
              <a:spLocks noChangeArrowheads="1"/>
            </p:cNvSpPr>
            <p:nvPr/>
          </p:nvSpPr>
          <p:spPr bwMode="auto">
            <a:xfrm>
              <a:off x="6843354" y="7071052"/>
              <a:ext cx="3175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73" name="Rectangle 433"/>
            <p:cNvSpPr>
              <a:spLocks noChangeArrowheads="1"/>
            </p:cNvSpPr>
            <p:nvPr/>
          </p:nvSpPr>
          <p:spPr bwMode="auto">
            <a:xfrm>
              <a:off x="6846529" y="7064702"/>
              <a:ext cx="3175" cy="206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74" name="Rectangle 434"/>
            <p:cNvSpPr>
              <a:spLocks noChangeArrowheads="1"/>
            </p:cNvSpPr>
            <p:nvPr/>
          </p:nvSpPr>
          <p:spPr bwMode="auto">
            <a:xfrm>
              <a:off x="6846529" y="7064702"/>
              <a:ext cx="3175" cy="20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75" name="Rectangle 435"/>
            <p:cNvSpPr>
              <a:spLocks noChangeArrowheads="1"/>
            </p:cNvSpPr>
            <p:nvPr/>
          </p:nvSpPr>
          <p:spPr bwMode="auto">
            <a:xfrm>
              <a:off x="6849705" y="7069465"/>
              <a:ext cx="3175" cy="158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76" name="Rectangle 436"/>
            <p:cNvSpPr>
              <a:spLocks noChangeArrowheads="1"/>
            </p:cNvSpPr>
            <p:nvPr/>
          </p:nvSpPr>
          <p:spPr bwMode="auto">
            <a:xfrm>
              <a:off x="6849705" y="7069465"/>
              <a:ext cx="3175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77" name="Rectangle 437"/>
            <p:cNvSpPr>
              <a:spLocks noChangeArrowheads="1"/>
            </p:cNvSpPr>
            <p:nvPr/>
          </p:nvSpPr>
          <p:spPr bwMode="auto">
            <a:xfrm>
              <a:off x="6852880" y="7063115"/>
              <a:ext cx="1588" cy="222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78" name="Rectangle 438"/>
            <p:cNvSpPr>
              <a:spLocks noChangeArrowheads="1"/>
            </p:cNvSpPr>
            <p:nvPr/>
          </p:nvSpPr>
          <p:spPr bwMode="auto">
            <a:xfrm>
              <a:off x="6852880" y="7063115"/>
              <a:ext cx="1588" cy="2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79" name="Rectangle 439"/>
            <p:cNvSpPr>
              <a:spLocks noChangeArrowheads="1"/>
            </p:cNvSpPr>
            <p:nvPr/>
          </p:nvSpPr>
          <p:spPr bwMode="auto">
            <a:xfrm>
              <a:off x="6854467" y="7064702"/>
              <a:ext cx="3175" cy="206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80" name="Rectangle 440"/>
            <p:cNvSpPr>
              <a:spLocks noChangeArrowheads="1"/>
            </p:cNvSpPr>
            <p:nvPr/>
          </p:nvSpPr>
          <p:spPr bwMode="auto">
            <a:xfrm>
              <a:off x="6854467" y="7064702"/>
              <a:ext cx="3175" cy="20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81" name="Rectangle 441"/>
            <p:cNvSpPr>
              <a:spLocks noChangeArrowheads="1"/>
            </p:cNvSpPr>
            <p:nvPr/>
          </p:nvSpPr>
          <p:spPr bwMode="auto">
            <a:xfrm>
              <a:off x="6857642" y="7064702"/>
              <a:ext cx="1588" cy="206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82" name="Rectangle 442"/>
            <p:cNvSpPr>
              <a:spLocks noChangeArrowheads="1"/>
            </p:cNvSpPr>
            <p:nvPr/>
          </p:nvSpPr>
          <p:spPr bwMode="auto">
            <a:xfrm>
              <a:off x="6857642" y="7064702"/>
              <a:ext cx="1588" cy="20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83" name="Rectangle 443"/>
            <p:cNvSpPr>
              <a:spLocks noChangeArrowheads="1"/>
            </p:cNvSpPr>
            <p:nvPr/>
          </p:nvSpPr>
          <p:spPr bwMode="auto">
            <a:xfrm>
              <a:off x="6859230" y="7059940"/>
              <a:ext cx="3175" cy="254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84" name="Rectangle 444"/>
            <p:cNvSpPr>
              <a:spLocks noChangeArrowheads="1"/>
            </p:cNvSpPr>
            <p:nvPr/>
          </p:nvSpPr>
          <p:spPr bwMode="auto">
            <a:xfrm>
              <a:off x="6859230" y="7059940"/>
              <a:ext cx="3175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85" name="Rectangle 445"/>
            <p:cNvSpPr>
              <a:spLocks noChangeArrowheads="1"/>
            </p:cNvSpPr>
            <p:nvPr/>
          </p:nvSpPr>
          <p:spPr bwMode="auto">
            <a:xfrm>
              <a:off x="6862405" y="7069465"/>
              <a:ext cx="1588" cy="158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86" name="Rectangle 446"/>
            <p:cNvSpPr>
              <a:spLocks noChangeArrowheads="1"/>
            </p:cNvSpPr>
            <p:nvPr/>
          </p:nvSpPr>
          <p:spPr bwMode="auto">
            <a:xfrm>
              <a:off x="6862405" y="7069465"/>
              <a:ext cx="1588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87" name="Rectangle 447"/>
            <p:cNvSpPr>
              <a:spLocks noChangeArrowheads="1"/>
            </p:cNvSpPr>
            <p:nvPr/>
          </p:nvSpPr>
          <p:spPr bwMode="auto">
            <a:xfrm>
              <a:off x="6863992" y="7066290"/>
              <a:ext cx="3175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88" name="Rectangle 448"/>
            <p:cNvSpPr>
              <a:spLocks noChangeArrowheads="1"/>
            </p:cNvSpPr>
            <p:nvPr/>
          </p:nvSpPr>
          <p:spPr bwMode="auto">
            <a:xfrm>
              <a:off x="6863992" y="7066290"/>
              <a:ext cx="3175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89" name="Rectangle 449"/>
            <p:cNvSpPr>
              <a:spLocks noChangeArrowheads="1"/>
            </p:cNvSpPr>
            <p:nvPr/>
          </p:nvSpPr>
          <p:spPr bwMode="auto">
            <a:xfrm>
              <a:off x="6867167" y="7058352"/>
              <a:ext cx="3175" cy="269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90" name="Rectangle 450"/>
            <p:cNvSpPr>
              <a:spLocks noChangeArrowheads="1"/>
            </p:cNvSpPr>
            <p:nvPr/>
          </p:nvSpPr>
          <p:spPr bwMode="auto">
            <a:xfrm>
              <a:off x="6867167" y="7058352"/>
              <a:ext cx="3175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91" name="Rectangle 451"/>
            <p:cNvSpPr>
              <a:spLocks noChangeArrowheads="1"/>
            </p:cNvSpPr>
            <p:nvPr/>
          </p:nvSpPr>
          <p:spPr bwMode="auto">
            <a:xfrm>
              <a:off x="6870342" y="7063115"/>
              <a:ext cx="1588" cy="222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92" name="Rectangle 452"/>
            <p:cNvSpPr>
              <a:spLocks noChangeArrowheads="1"/>
            </p:cNvSpPr>
            <p:nvPr/>
          </p:nvSpPr>
          <p:spPr bwMode="auto">
            <a:xfrm>
              <a:off x="6870342" y="7063115"/>
              <a:ext cx="1588" cy="2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93" name="Rectangle 453"/>
            <p:cNvSpPr>
              <a:spLocks noChangeArrowheads="1"/>
            </p:cNvSpPr>
            <p:nvPr/>
          </p:nvSpPr>
          <p:spPr bwMode="auto">
            <a:xfrm>
              <a:off x="6871930" y="7063115"/>
              <a:ext cx="1588" cy="222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94" name="Rectangle 454"/>
            <p:cNvSpPr>
              <a:spLocks noChangeArrowheads="1"/>
            </p:cNvSpPr>
            <p:nvPr/>
          </p:nvSpPr>
          <p:spPr bwMode="auto">
            <a:xfrm>
              <a:off x="6871930" y="7063115"/>
              <a:ext cx="1588" cy="2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95" name="Rectangle 455"/>
            <p:cNvSpPr>
              <a:spLocks noChangeArrowheads="1"/>
            </p:cNvSpPr>
            <p:nvPr/>
          </p:nvSpPr>
          <p:spPr bwMode="auto">
            <a:xfrm>
              <a:off x="6873517" y="7059940"/>
              <a:ext cx="3175" cy="254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96" name="Rectangle 456"/>
            <p:cNvSpPr>
              <a:spLocks noChangeArrowheads="1"/>
            </p:cNvSpPr>
            <p:nvPr/>
          </p:nvSpPr>
          <p:spPr bwMode="auto">
            <a:xfrm>
              <a:off x="6873517" y="7059940"/>
              <a:ext cx="3175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97" name="Rectangle 457"/>
            <p:cNvSpPr>
              <a:spLocks noChangeArrowheads="1"/>
            </p:cNvSpPr>
            <p:nvPr/>
          </p:nvSpPr>
          <p:spPr bwMode="auto">
            <a:xfrm>
              <a:off x="6876692" y="7048827"/>
              <a:ext cx="3175" cy="365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98" name="Rectangle 458"/>
            <p:cNvSpPr>
              <a:spLocks noChangeArrowheads="1"/>
            </p:cNvSpPr>
            <p:nvPr/>
          </p:nvSpPr>
          <p:spPr bwMode="auto">
            <a:xfrm>
              <a:off x="6876692" y="7048827"/>
              <a:ext cx="3175" cy="36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999" name="Rectangle 459"/>
            <p:cNvSpPr>
              <a:spLocks noChangeArrowheads="1"/>
            </p:cNvSpPr>
            <p:nvPr/>
          </p:nvSpPr>
          <p:spPr bwMode="auto">
            <a:xfrm>
              <a:off x="6879867" y="7055177"/>
              <a:ext cx="3175" cy="301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00" name="Rectangle 460"/>
            <p:cNvSpPr>
              <a:spLocks noChangeArrowheads="1"/>
            </p:cNvSpPr>
            <p:nvPr/>
          </p:nvSpPr>
          <p:spPr bwMode="auto">
            <a:xfrm>
              <a:off x="6879867" y="7055177"/>
              <a:ext cx="3175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01" name="Rectangle 461"/>
            <p:cNvSpPr>
              <a:spLocks noChangeArrowheads="1"/>
            </p:cNvSpPr>
            <p:nvPr/>
          </p:nvSpPr>
          <p:spPr bwMode="auto">
            <a:xfrm>
              <a:off x="6883042" y="7058352"/>
              <a:ext cx="1588" cy="269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02" name="Rectangle 462"/>
            <p:cNvSpPr>
              <a:spLocks noChangeArrowheads="1"/>
            </p:cNvSpPr>
            <p:nvPr/>
          </p:nvSpPr>
          <p:spPr bwMode="auto">
            <a:xfrm>
              <a:off x="6883042" y="7058352"/>
              <a:ext cx="1588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03" name="Rectangle 463"/>
            <p:cNvSpPr>
              <a:spLocks noChangeArrowheads="1"/>
            </p:cNvSpPr>
            <p:nvPr/>
          </p:nvSpPr>
          <p:spPr bwMode="auto">
            <a:xfrm>
              <a:off x="6884630" y="7053590"/>
              <a:ext cx="3175" cy="317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04" name="Rectangle 464"/>
            <p:cNvSpPr>
              <a:spLocks noChangeArrowheads="1"/>
            </p:cNvSpPr>
            <p:nvPr/>
          </p:nvSpPr>
          <p:spPr bwMode="auto">
            <a:xfrm>
              <a:off x="6884630" y="7053590"/>
              <a:ext cx="317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05" name="Rectangle 465"/>
            <p:cNvSpPr>
              <a:spLocks noChangeArrowheads="1"/>
            </p:cNvSpPr>
            <p:nvPr/>
          </p:nvSpPr>
          <p:spPr bwMode="auto">
            <a:xfrm>
              <a:off x="6887805" y="7055177"/>
              <a:ext cx="1588" cy="301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06" name="Rectangle 466"/>
            <p:cNvSpPr>
              <a:spLocks noChangeArrowheads="1"/>
            </p:cNvSpPr>
            <p:nvPr/>
          </p:nvSpPr>
          <p:spPr bwMode="auto">
            <a:xfrm>
              <a:off x="6887805" y="7055177"/>
              <a:ext cx="1588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07" name="Rectangle 467"/>
            <p:cNvSpPr>
              <a:spLocks noChangeArrowheads="1"/>
            </p:cNvSpPr>
            <p:nvPr/>
          </p:nvSpPr>
          <p:spPr bwMode="auto">
            <a:xfrm>
              <a:off x="6889392" y="7048827"/>
              <a:ext cx="3175" cy="365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08" name="Rectangle 468"/>
            <p:cNvSpPr>
              <a:spLocks noChangeArrowheads="1"/>
            </p:cNvSpPr>
            <p:nvPr/>
          </p:nvSpPr>
          <p:spPr bwMode="auto">
            <a:xfrm>
              <a:off x="6889392" y="7048827"/>
              <a:ext cx="3175" cy="36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09" name="Rectangle 470"/>
            <p:cNvSpPr>
              <a:spLocks noChangeArrowheads="1"/>
            </p:cNvSpPr>
            <p:nvPr/>
          </p:nvSpPr>
          <p:spPr bwMode="auto">
            <a:xfrm>
              <a:off x="6892567" y="7048828"/>
              <a:ext cx="1588" cy="365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10" name="Rectangle 471"/>
            <p:cNvSpPr>
              <a:spLocks noChangeArrowheads="1"/>
            </p:cNvSpPr>
            <p:nvPr/>
          </p:nvSpPr>
          <p:spPr bwMode="auto">
            <a:xfrm>
              <a:off x="6892567" y="7048828"/>
              <a:ext cx="1588" cy="36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11" name="Rectangle 472"/>
            <p:cNvSpPr>
              <a:spLocks noChangeArrowheads="1"/>
            </p:cNvSpPr>
            <p:nvPr/>
          </p:nvSpPr>
          <p:spPr bwMode="auto">
            <a:xfrm>
              <a:off x="6894155" y="7042478"/>
              <a:ext cx="3175" cy="428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12" name="Rectangle 473"/>
            <p:cNvSpPr>
              <a:spLocks noChangeArrowheads="1"/>
            </p:cNvSpPr>
            <p:nvPr/>
          </p:nvSpPr>
          <p:spPr bwMode="auto">
            <a:xfrm>
              <a:off x="6894155" y="7042478"/>
              <a:ext cx="3175" cy="42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13" name="Rectangle 474"/>
            <p:cNvSpPr>
              <a:spLocks noChangeArrowheads="1"/>
            </p:cNvSpPr>
            <p:nvPr/>
          </p:nvSpPr>
          <p:spPr bwMode="auto">
            <a:xfrm>
              <a:off x="6897330" y="7045653"/>
              <a:ext cx="3175" cy="396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14" name="Rectangle 475"/>
            <p:cNvSpPr>
              <a:spLocks noChangeArrowheads="1"/>
            </p:cNvSpPr>
            <p:nvPr/>
          </p:nvSpPr>
          <p:spPr bwMode="auto">
            <a:xfrm>
              <a:off x="6897330" y="7045653"/>
              <a:ext cx="3175" cy="3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15" name="Rectangle 476"/>
            <p:cNvSpPr>
              <a:spLocks noChangeArrowheads="1"/>
            </p:cNvSpPr>
            <p:nvPr/>
          </p:nvSpPr>
          <p:spPr bwMode="auto">
            <a:xfrm>
              <a:off x="6900505" y="7052003"/>
              <a:ext cx="1588" cy="333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16" name="Rectangle 477"/>
            <p:cNvSpPr>
              <a:spLocks noChangeArrowheads="1"/>
            </p:cNvSpPr>
            <p:nvPr/>
          </p:nvSpPr>
          <p:spPr bwMode="auto">
            <a:xfrm>
              <a:off x="6900505" y="7052003"/>
              <a:ext cx="1588" cy="33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17" name="Rectangle 478"/>
            <p:cNvSpPr>
              <a:spLocks noChangeArrowheads="1"/>
            </p:cNvSpPr>
            <p:nvPr/>
          </p:nvSpPr>
          <p:spPr bwMode="auto">
            <a:xfrm>
              <a:off x="6902092" y="7042478"/>
              <a:ext cx="3175" cy="428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18" name="Rectangle 479"/>
            <p:cNvSpPr>
              <a:spLocks noChangeArrowheads="1"/>
            </p:cNvSpPr>
            <p:nvPr/>
          </p:nvSpPr>
          <p:spPr bwMode="auto">
            <a:xfrm>
              <a:off x="6902092" y="7042478"/>
              <a:ext cx="3175" cy="42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19" name="Rectangle 480"/>
            <p:cNvSpPr>
              <a:spLocks noChangeArrowheads="1"/>
            </p:cNvSpPr>
            <p:nvPr/>
          </p:nvSpPr>
          <p:spPr bwMode="auto">
            <a:xfrm>
              <a:off x="6905267" y="7040890"/>
              <a:ext cx="1588" cy="444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20" name="Rectangle 481"/>
            <p:cNvSpPr>
              <a:spLocks noChangeArrowheads="1"/>
            </p:cNvSpPr>
            <p:nvPr/>
          </p:nvSpPr>
          <p:spPr bwMode="auto">
            <a:xfrm>
              <a:off x="6905267" y="7040890"/>
              <a:ext cx="1588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21" name="Rectangle 482"/>
            <p:cNvSpPr>
              <a:spLocks noChangeArrowheads="1"/>
            </p:cNvSpPr>
            <p:nvPr/>
          </p:nvSpPr>
          <p:spPr bwMode="auto">
            <a:xfrm>
              <a:off x="6906855" y="7048828"/>
              <a:ext cx="3175" cy="365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22" name="Rectangle 483"/>
            <p:cNvSpPr>
              <a:spLocks noChangeArrowheads="1"/>
            </p:cNvSpPr>
            <p:nvPr/>
          </p:nvSpPr>
          <p:spPr bwMode="auto">
            <a:xfrm>
              <a:off x="6906855" y="7048828"/>
              <a:ext cx="3175" cy="36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23" name="Rectangle 484"/>
            <p:cNvSpPr>
              <a:spLocks noChangeArrowheads="1"/>
            </p:cNvSpPr>
            <p:nvPr/>
          </p:nvSpPr>
          <p:spPr bwMode="auto">
            <a:xfrm>
              <a:off x="6910030" y="7045653"/>
              <a:ext cx="3175" cy="396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24" name="Rectangle 485"/>
            <p:cNvSpPr>
              <a:spLocks noChangeArrowheads="1"/>
            </p:cNvSpPr>
            <p:nvPr/>
          </p:nvSpPr>
          <p:spPr bwMode="auto">
            <a:xfrm>
              <a:off x="6910030" y="7045653"/>
              <a:ext cx="3175" cy="3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25" name="Rectangle 486"/>
            <p:cNvSpPr>
              <a:spLocks noChangeArrowheads="1"/>
            </p:cNvSpPr>
            <p:nvPr/>
          </p:nvSpPr>
          <p:spPr bwMode="auto">
            <a:xfrm>
              <a:off x="6913205" y="7042478"/>
              <a:ext cx="1588" cy="428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26" name="Rectangle 487"/>
            <p:cNvSpPr>
              <a:spLocks noChangeArrowheads="1"/>
            </p:cNvSpPr>
            <p:nvPr/>
          </p:nvSpPr>
          <p:spPr bwMode="auto">
            <a:xfrm>
              <a:off x="6913205" y="7042478"/>
              <a:ext cx="1588" cy="42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27" name="Rectangle 488"/>
            <p:cNvSpPr>
              <a:spLocks noChangeArrowheads="1"/>
            </p:cNvSpPr>
            <p:nvPr/>
          </p:nvSpPr>
          <p:spPr bwMode="auto">
            <a:xfrm>
              <a:off x="6914792" y="7045653"/>
              <a:ext cx="3175" cy="396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28" name="Rectangle 489"/>
            <p:cNvSpPr>
              <a:spLocks noChangeArrowheads="1"/>
            </p:cNvSpPr>
            <p:nvPr/>
          </p:nvSpPr>
          <p:spPr bwMode="auto">
            <a:xfrm>
              <a:off x="6914792" y="7045653"/>
              <a:ext cx="3175" cy="3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29" name="Rectangle 490"/>
            <p:cNvSpPr>
              <a:spLocks noChangeArrowheads="1"/>
            </p:cNvSpPr>
            <p:nvPr/>
          </p:nvSpPr>
          <p:spPr bwMode="auto">
            <a:xfrm>
              <a:off x="6917967" y="7029778"/>
              <a:ext cx="1588" cy="555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30" name="Rectangle 491"/>
            <p:cNvSpPr>
              <a:spLocks noChangeArrowheads="1"/>
            </p:cNvSpPr>
            <p:nvPr/>
          </p:nvSpPr>
          <p:spPr bwMode="auto">
            <a:xfrm>
              <a:off x="6917967" y="7029778"/>
              <a:ext cx="1588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31" name="Rectangle 492"/>
            <p:cNvSpPr>
              <a:spLocks noChangeArrowheads="1"/>
            </p:cNvSpPr>
            <p:nvPr/>
          </p:nvSpPr>
          <p:spPr bwMode="auto">
            <a:xfrm>
              <a:off x="6919555" y="7042478"/>
              <a:ext cx="3175" cy="428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32" name="Rectangle 493"/>
            <p:cNvSpPr>
              <a:spLocks noChangeArrowheads="1"/>
            </p:cNvSpPr>
            <p:nvPr/>
          </p:nvSpPr>
          <p:spPr bwMode="auto">
            <a:xfrm>
              <a:off x="6919555" y="7042478"/>
              <a:ext cx="3175" cy="42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33" name="Rectangle 494"/>
            <p:cNvSpPr>
              <a:spLocks noChangeArrowheads="1"/>
            </p:cNvSpPr>
            <p:nvPr/>
          </p:nvSpPr>
          <p:spPr bwMode="auto">
            <a:xfrm>
              <a:off x="6922730" y="7032953"/>
              <a:ext cx="1588" cy="523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34" name="Rectangle 495"/>
            <p:cNvSpPr>
              <a:spLocks noChangeArrowheads="1"/>
            </p:cNvSpPr>
            <p:nvPr/>
          </p:nvSpPr>
          <p:spPr bwMode="auto">
            <a:xfrm>
              <a:off x="6922730" y="7032953"/>
              <a:ext cx="1588" cy="5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35" name="Rectangle 496"/>
            <p:cNvSpPr>
              <a:spLocks noChangeArrowheads="1"/>
            </p:cNvSpPr>
            <p:nvPr/>
          </p:nvSpPr>
          <p:spPr bwMode="auto">
            <a:xfrm>
              <a:off x="6924317" y="7039303"/>
              <a:ext cx="3175" cy="460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36" name="Rectangle 497"/>
            <p:cNvSpPr>
              <a:spLocks noChangeArrowheads="1"/>
            </p:cNvSpPr>
            <p:nvPr/>
          </p:nvSpPr>
          <p:spPr bwMode="auto">
            <a:xfrm>
              <a:off x="6924317" y="7039303"/>
              <a:ext cx="3175" cy="46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37" name="Rectangle 498"/>
            <p:cNvSpPr>
              <a:spLocks noChangeArrowheads="1"/>
            </p:cNvSpPr>
            <p:nvPr/>
          </p:nvSpPr>
          <p:spPr bwMode="auto">
            <a:xfrm>
              <a:off x="6927492" y="7032953"/>
              <a:ext cx="3175" cy="523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38" name="Rectangle 499"/>
            <p:cNvSpPr>
              <a:spLocks noChangeArrowheads="1"/>
            </p:cNvSpPr>
            <p:nvPr/>
          </p:nvSpPr>
          <p:spPr bwMode="auto">
            <a:xfrm>
              <a:off x="6927492" y="7032953"/>
              <a:ext cx="3175" cy="5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39" name="Rectangle 500"/>
            <p:cNvSpPr>
              <a:spLocks noChangeArrowheads="1"/>
            </p:cNvSpPr>
            <p:nvPr/>
          </p:nvSpPr>
          <p:spPr bwMode="auto">
            <a:xfrm>
              <a:off x="6930667" y="7031365"/>
              <a:ext cx="1588" cy="539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40" name="Rectangle 501"/>
            <p:cNvSpPr>
              <a:spLocks noChangeArrowheads="1"/>
            </p:cNvSpPr>
            <p:nvPr/>
          </p:nvSpPr>
          <p:spPr bwMode="auto">
            <a:xfrm>
              <a:off x="6930667" y="7031365"/>
              <a:ext cx="1588" cy="5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41" name="Rectangle 502"/>
            <p:cNvSpPr>
              <a:spLocks noChangeArrowheads="1"/>
            </p:cNvSpPr>
            <p:nvPr/>
          </p:nvSpPr>
          <p:spPr bwMode="auto">
            <a:xfrm>
              <a:off x="6932255" y="7025015"/>
              <a:ext cx="3175" cy="603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42" name="Rectangle 503"/>
            <p:cNvSpPr>
              <a:spLocks noChangeArrowheads="1"/>
            </p:cNvSpPr>
            <p:nvPr/>
          </p:nvSpPr>
          <p:spPr bwMode="auto">
            <a:xfrm>
              <a:off x="6932255" y="7025015"/>
              <a:ext cx="3175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43" name="Rectangle 504"/>
            <p:cNvSpPr>
              <a:spLocks noChangeArrowheads="1"/>
            </p:cNvSpPr>
            <p:nvPr/>
          </p:nvSpPr>
          <p:spPr bwMode="auto">
            <a:xfrm>
              <a:off x="6935430" y="7026603"/>
              <a:ext cx="1588" cy="587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44" name="Rectangle 505"/>
            <p:cNvSpPr>
              <a:spLocks noChangeArrowheads="1"/>
            </p:cNvSpPr>
            <p:nvPr/>
          </p:nvSpPr>
          <p:spPr bwMode="auto">
            <a:xfrm>
              <a:off x="6935430" y="7026603"/>
              <a:ext cx="1588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45" name="Rectangle 506"/>
            <p:cNvSpPr>
              <a:spLocks noChangeArrowheads="1"/>
            </p:cNvSpPr>
            <p:nvPr/>
          </p:nvSpPr>
          <p:spPr bwMode="auto">
            <a:xfrm>
              <a:off x="6937017" y="7025015"/>
              <a:ext cx="3175" cy="603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46" name="Rectangle 507"/>
            <p:cNvSpPr>
              <a:spLocks noChangeArrowheads="1"/>
            </p:cNvSpPr>
            <p:nvPr/>
          </p:nvSpPr>
          <p:spPr bwMode="auto">
            <a:xfrm>
              <a:off x="6937017" y="7025015"/>
              <a:ext cx="3175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47" name="Rectangle 508"/>
            <p:cNvSpPr>
              <a:spLocks noChangeArrowheads="1"/>
            </p:cNvSpPr>
            <p:nvPr/>
          </p:nvSpPr>
          <p:spPr bwMode="auto">
            <a:xfrm>
              <a:off x="6940192" y="7028190"/>
              <a:ext cx="3175" cy="571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48" name="Rectangle 509"/>
            <p:cNvSpPr>
              <a:spLocks noChangeArrowheads="1"/>
            </p:cNvSpPr>
            <p:nvPr/>
          </p:nvSpPr>
          <p:spPr bwMode="auto">
            <a:xfrm>
              <a:off x="6940192" y="7028190"/>
              <a:ext cx="3175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49" name="Rectangle 510"/>
            <p:cNvSpPr>
              <a:spLocks noChangeArrowheads="1"/>
            </p:cNvSpPr>
            <p:nvPr/>
          </p:nvSpPr>
          <p:spPr bwMode="auto">
            <a:xfrm>
              <a:off x="6943367" y="7013903"/>
              <a:ext cx="1588" cy="714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50" name="Rectangle 511"/>
            <p:cNvSpPr>
              <a:spLocks noChangeArrowheads="1"/>
            </p:cNvSpPr>
            <p:nvPr/>
          </p:nvSpPr>
          <p:spPr bwMode="auto">
            <a:xfrm>
              <a:off x="6943367" y="7013903"/>
              <a:ext cx="1588" cy="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51" name="Rectangle 512"/>
            <p:cNvSpPr>
              <a:spLocks noChangeArrowheads="1"/>
            </p:cNvSpPr>
            <p:nvPr/>
          </p:nvSpPr>
          <p:spPr bwMode="auto">
            <a:xfrm>
              <a:off x="6944955" y="7028190"/>
              <a:ext cx="3175" cy="571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52" name="Rectangle 513"/>
            <p:cNvSpPr>
              <a:spLocks noChangeArrowheads="1"/>
            </p:cNvSpPr>
            <p:nvPr/>
          </p:nvSpPr>
          <p:spPr bwMode="auto">
            <a:xfrm>
              <a:off x="6944955" y="7028190"/>
              <a:ext cx="3175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53" name="Rectangle 514"/>
            <p:cNvSpPr>
              <a:spLocks noChangeArrowheads="1"/>
            </p:cNvSpPr>
            <p:nvPr/>
          </p:nvSpPr>
          <p:spPr bwMode="auto">
            <a:xfrm>
              <a:off x="6948130" y="7023428"/>
              <a:ext cx="1588" cy="619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54" name="Rectangle 515"/>
            <p:cNvSpPr>
              <a:spLocks noChangeArrowheads="1"/>
            </p:cNvSpPr>
            <p:nvPr/>
          </p:nvSpPr>
          <p:spPr bwMode="auto">
            <a:xfrm>
              <a:off x="6948130" y="7023428"/>
              <a:ext cx="1588" cy="6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55" name="Rectangle 516"/>
            <p:cNvSpPr>
              <a:spLocks noChangeArrowheads="1"/>
            </p:cNvSpPr>
            <p:nvPr/>
          </p:nvSpPr>
          <p:spPr bwMode="auto">
            <a:xfrm>
              <a:off x="6949717" y="7023428"/>
              <a:ext cx="3175" cy="619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56" name="Rectangle 517"/>
            <p:cNvSpPr>
              <a:spLocks noChangeArrowheads="1"/>
            </p:cNvSpPr>
            <p:nvPr/>
          </p:nvSpPr>
          <p:spPr bwMode="auto">
            <a:xfrm>
              <a:off x="6949717" y="7023428"/>
              <a:ext cx="3175" cy="6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57" name="Rectangle 518"/>
            <p:cNvSpPr>
              <a:spLocks noChangeArrowheads="1"/>
            </p:cNvSpPr>
            <p:nvPr/>
          </p:nvSpPr>
          <p:spPr bwMode="auto">
            <a:xfrm>
              <a:off x="6952892" y="7028190"/>
              <a:ext cx="3175" cy="571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58" name="Rectangle 519"/>
            <p:cNvSpPr>
              <a:spLocks noChangeArrowheads="1"/>
            </p:cNvSpPr>
            <p:nvPr/>
          </p:nvSpPr>
          <p:spPr bwMode="auto">
            <a:xfrm>
              <a:off x="6952892" y="7028190"/>
              <a:ext cx="3175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59" name="Rectangle 520"/>
            <p:cNvSpPr>
              <a:spLocks noChangeArrowheads="1"/>
            </p:cNvSpPr>
            <p:nvPr/>
          </p:nvSpPr>
          <p:spPr bwMode="auto">
            <a:xfrm>
              <a:off x="6956067" y="7017078"/>
              <a:ext cx="1588" cy="682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60" name="Rectangle 521"/>
            <p:cNvSpPr>
              <a:spLocks noChangeArrowheads="1"/>
            </p:cNvSpPr>
            <p:nvPr/>
          </p:nvSpPr>
          <p:spPr bwMode="auto">
            <a:xfrm>
              <a:off x="6956067" y="7017078"/>
              <a:ext cx="1588" cy="6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61" name="Rectangle 522"/>
            <p:cNvSpPr>
              <a:spLocks noChangeArrowheads="1"/>
            </p:cNvSpPr>
            <p:nvPr/>
          </p:nvSpPr>
          <p:spPr bwMode="auto">
            <a:xfrm>
              <a:off x="6957655" y="7015490"/>
              <a:ext cx="3175" cy="698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62" name="Rectangle 523"/>
            <p:cNvSpPr>
              <a:spLocks noChangeArrowheads="1"/>
            </p:cNvSpPr>
            <p:nvPr/>
          </p:nvSpPr>
          <p:spPr bwMode="auto">
            <a:xfrm>
              <a:off x="6957655" y="7015490"/>
              <a:ext cx="3175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63" name="Rectangle 524"/>
            <p:cNvSpPr>
              <a:spLocks noChangeArrowheads="1"/>
            </p:cNvSpPr>
            <p:nvPr/>
          </p:nvSpPr>
          <p:spPr bwMode="auto">
            <a:xfrm>
              <a:off x="6960830" y="7015490"/>
              <a:ext cx="1588" cy="698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64" name="Rectangle 525"/>
            <p:cNvSpPr>
              <a:spLocks noChangeArrowheads="1"/>
            </p:cNvSpPr>
            <p:nvPr/>
          </p:nvSpPr>
          <p:spPr bwMode="auto">
            <a:xfrm>
              <a:off x="6960830" y="7015490"/>
              <a:ext cx="1588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65" name="Rectangle 526"/>
            <p:cNvSpPr>
              <a:spLocks noChangeArrowheads="1"/>
            </p:cNvSpPr>
            <p:nvPr/>
          </p:nvSpPr>
          <p:spPr bwMode="auto">
            <a:xfrm>
              <a:off x="6962417" y="7009140"/>
              <a:ext cx="3175" cy="762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66" name="Rectangle 527"/>
            <p:cNvSpPr>
              <a:spLocks noChangeArrowheads="1"/>
            </p:cNvSpPr>
            <p:nvPr/>
          </p:nvSpPr>
          <p:spPr bwMode="auto">
            <a:xfrm>
              <a:off x="6962417" y="7009140"/>
              <a:ext cx="3175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67" name="Rectangle 528"/>
            <p:cNvSpPr>
              <a:spLocks noChangeArrowheads="1"/>
            </p:cNvSpPr>
            <p:nvPr/>
          </p:nvSpPr>
          <p:spPr bwMode="auto">
            <a:xfrm>
              <a:off x="6965592" y="6991678"/>
              <a:ext cx="1588" cy="936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68" name="Rectangle 529"/>
            <p:cNvSpPr>
              <a:spLocks noChangeArrowheads="1"/>
            </p:cNvSpPr>
            <p:nvPr/>
          </p:nvSpPr>
          <p:spPr bwMode="auto">
            <a:xfrm>
              <a:off x="6965592" y="6991678"/>
              <a:ext cx="1588" cy="93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69" name="Rectangle 530"/>
            <p:cNvSpPr>
              <a:spLocks noChangeArrowheads="1"/>
            </p:cNvSpPr>
            <p:nvPr/>
          </p:nvSpPr>
          <p:spPr bwMode="auto">
            <a:xfrm>
              <a:off x="6967180" y="7005965"/>
              <a:ext cx="3175" cy="793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70" name="Rectangle 531"/>
            <p:cNvSpPr>
              <a:spLocks noChangeArrowheads="1"/>
            </p:cNvSpPr>
            <p:nvPr/>
          </p:nvSpPr>
          <p:spPr bwMode="auto">
            <a:xfrm>
              <a:off x="6967180" y="7005965"/>
              <a:ext cx="3175" cy="7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71" name="Rectangle 532"/>
            <p:cNvSpPr>
              <a:spLocks noChangeArrowheads="1"/>
            </p:cNvSpPr>
            <p:nvPr/>
          </p:nvSpPr>
          <p:spPr bwMode="auto">
            <a:xfrm>
              <a:off x="6970355" y="7001203"/>
              <a:ext cx="3175" cy="841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72" name="Rectangle 533"/>
            <p:cNvSpPr>
              <a:spLocks noChangeArrowheads="1"/>
            </p:cNvSpPr>
            <p:nvPr/>
          </p:nvSpPr>
          <p:spPr bwMode="auto">
            <a:xfrm>
              <a:off x="6970355" y="7001203"/>
              <a:ext cx="317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73" name="Rectangle 534"/>
            <p:cNvSpPr>
              <a:spLocks noChangeArrowheads="1"/>
            </p:cNvSpPr>
            <p:nvPr/>
          </p:nvSpPr>
          <p:spPr bwMode="auto">
            <a:xfrm>
              <a:off x="6973530" y="7010728"/>
              <a:ext cx="1588" cy="746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74" name="Rectangle 535"/>
            <p:cNvSpPr>
              <a:spLocks noChangeArrowheads="1"/>
            </p:cNvSpPr>
            <p:nvPr/>
          </p:nvSpPr>
          <p:spPr bwMode="auto">
            <a:xfrm>
              <a:off x="6973530" y="7010728"/>
              <a:ext cx="1588" cy="7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75" name="Rectangle 536"/>
            <p:cNvSpPr>
              <a:spLocks noChangeArrowheads="1"/>
            </p:cNvSpPr>
            <p:nvPr/>
          </p:nvSpPr>
          <p:spPr bwMode="auto">
            <a:xfrm>
              <a:off x="6975117" y="7009140"/>
              <a:ext cx="3175" cy="762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76" name="Rectangle 537"/>
            <p:cNvSpPr>
              <a:spLocks noChangeArrowheads="1"/>
            </p:cNvSpPr>
            <p:nvPr/>
          </p:nvSpPr>
          <p:spPr bwMode="auto">
            <a:xfrm>
              <a:off x="6975117" y="7009140"/>
              <a:ext cx="3175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77" name="Rectangle 538"/>
            <p:cNvSpPr>
              <a:spLocks noChangeArrowheads="1"/>
            </p:cNvSpPr>
            <p:nvPr/>
          </p:nvSpPr>
          <p:spPr bwMode="auto">
            <a:xfrm>
              <a:off x="6978292" y="6988503"/>
              <a:ext cx="1588" cy="968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78" name="Rectangle 539"/>
            <p:cNvSpPr>
              <a:spLocks noChangeArrowheads="1"/>
            </p:cNvSpPr>
            <p:nvPr/>
          </p:nvSpPr>
          <p:spPr bwMode="auto">
            <a:xfrm>
              <a:off x="6978292" y="6988503"/>
              <a:ext cx="1588" cy="96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79" name="Rectangle 540"/>
            <p:cNvSpPr>
              <a:spLocks noChangeArrowheads="1"/>
            </p:cNvSpPr>
            <p:nvPr/>
          </p:nvSpPr>
          <p:spPr bwMode="auto">
            <a:xfrm>
              <a:off x="6979880" y="6988503"/>
              <a:ext cx="3175" cy="968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80" name="Rectangle 541"/>
            <p:cNvSpPr>
              <a:spLocks noChangeArrowheads="1"/>
            </p:cNvSpPr>
            <p:nvPr/>
          </p:nvSpPr>
          <p:spPr bwMode="auto">
            <a:xfrm>
              <a:off x="6979880" y="6988503"/>
              <a:ext cx="3175" cy="96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81" name="Rectangle 542"/>
            <p:cNvSpPr>
              <a:spLocks noChangeArrowheads="1"/>
            </p:cNvSpPr>
            <p:nvPr/>
          </p:nvSpPr>
          <p:spPr bwMode="auto">
            <a:xfrm>
              <a:off x="6983055" y="6998028"/>
              <a:ext cx="3175" cy="873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82" name="Rectangle 543"/>
            <p:cNvSpPr>
              <a:spLocks noChangeArrowheads="1"/>
            </p:cNvSpPr>
            <p:nvPr/>
          </p:nvSpPr>
          <p:spPr bwMode="auto">
            <a:xfrm>
              <a:off x="6983055" y="6998028"/>
              <a:ext cx="3175" cy="87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83" name="Rectangle 544"/>
            <p:cNvSpPr>
              <a:spLocks noChangeArrowheads="1"/>
            </p:cNvSpPr>
            <p:nvPr/>
          </p:nvSpPr>
          <p:spPr bwMode="auto">
            <a:xfrm>
              <a:off x="6986230" y="6988503"/>
              <a:ext cx="1588" cy="968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84" name="Rectangle 545"/>
            <p:cNvSpPr>
              <a:spLocks noChangeArrowheads="1"/>
            </p:cNvSpPr>
            <p:nvPr/>
          </p:nvSpPr>
          <p:spPr bwMode="auto">
            <a:xfrm>
              <a:off x="6986230" y="6988503"/>
              <a:ext cx="1588" cy="96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85" name="Rectangle 546"/>
            <p:cNvSpPr>
              <a:spLocks noChangeArrowheads="1"/>
            </p:cNvSpPr>
            <p:nvPr/>
          </p:nvSpPr>
          <p:spPr bwMode="auto">
            <a:xfrm>
              <a:off x="6987817" y="6991678"/>
              <a:ext cx="3175" cy="936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86" name="Rectangle 547"/>
            <p:cNvSpPr>
              <a:spLocks noChangeArrowheads="1"/>
            </p:cNvSpPr>
            <p:nvPr/>
          </p:nvSpPr>
          <p:spPr bwMode="auto">
            <a:xfrm>
              <a:off x="6987817" y="6991678"/>
              <a:ext cx="3175" cy="93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87" name="Rectangle 548"/>
            <p:cNvSpPr>
              <a:spLocks noChangeArrowheads="1"/>
            </p:cNvSpPr>
            <p:nvPr/>
          </p:nvSpPr>
          <p:spPr bwMode="auto">
            <a:xfrm>
              <a:off x="6990992" y="7002790"/>
              <a:ext cx="1588" cy="825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88" name="Rectangle 549"/>
            <p:cNvSpPr>
              <a:spLocks noChangeArrowheads="1"/>
            </p:cNvSpPr>
            <p:nvPr/>
          </p:nvSpPr>
          <p:spPr bwMode="auto">
            <a:xfrm>
              <a:off x="6990992" y="7002790"/>
              <a:ext cx="1588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89" name="Rectangle 550"/>
            <p:cNvSpPr>
              <a:spLocks noChangeArrowheads="1"/>
            </p:cNvSpPr>
            <p:nvPr/>
          </p:nvSpPr>
          <p:spPr bwMode="auto">
            <a:xfrm>
              <a:off x="6992580" y="6993265"/>
              <a:ext cx="3175" cy="920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90" name="Rectangle 551"/>
            <p:cNvSpPr>
              <a:spLocks noChangeArrowheads="1"/>
            </p:cNvSpPr>
            <p:nvPr/>
          </p:nvSpPr>
          <p:spPr bwMode="auto">
            <a:xfrm>
              <a:off x="6992580" y="6993265"/>
              <a:ext cx="3175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91" name="Rectangle 552"/>
            <p:cNvSpPr>
              <a:spLocks noChangeArrowheads="1"/>
            </p:cNvSpPr>
            <p:nvPr/>
          </p:nvSpPr>
          <p:spPr bwMode="auto">
            <a:xfrm>
              <a:off x="6995755" y="6985328"/>
              <a:ext cx="1588" cy="1000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92" name="Rectangle 553"/>
            <p:cNvSpPr>
              <a:spLocks noChangeArrowheads="1"/>
            </p:cNvSpPr>
            <p:nvPr/>
          </p:nvSpPr>
          <p:spPr bwMode="auto">
            <a:xfrm>
              <a:off x="6995755" y="6985328"/>
              <a:ext cx="1588" cy="100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93" name="Rectangle 554"/>
            <p:cNvSpPr>
              <a:spLocks noChangeArrowheads="1"/>
            </p:cNvSpPr>
            <p:nvPr/>
          </p:nvSpPr>
          <p:spPr bwMode="auto">
            <a:xfrm>
              <a:off x="6997342" y="6975803"/>
              <a:ext cx="3175" cy="1095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94" name="Rectangle 555"/>
            <p:cNvSpPr>
              <a:spLocks noChangeArrowheads="1"/>
            </p:cNvSpPr>
            <p:nvPr/>
          </p:nvSpPr>
          <p:spPr bwMode="auto">
            <a:xfrm>
              <a:off x="6997342" y="6975803"/>
              <a:ext cx="3175" cy="109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95" name="Rectangle 556"/>
            <p:cNvSpPr>
              <a:spLocks noChangeArrowheads="1"/>
            </p:cNvSpPr>
            <p:nvPr/>
          </p:nvSpPr>
          <p:spPr bwMode="auto">
            <a:xfrm>
              <a:off x="7000517" y="6975803"/>
              <a:ext cx="3175" cy="1095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96" name="Rectangle 557"/>
            <p:cNvSpPr>
              <a:spLocks noChangeArrowheads="1"/>
            </p:cNvSpPr>
            <p:nvPr/>
          </p:nvSpPr>
          <p:spPr bwMode="auto">
            <a:xfrm>
              <a:off x="7000517" y="6975803"/>
              <a:ext cx="3175" cy="109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97" name="Rectangle 558"/>
            <p:cNvSpPr>
              <a:spLocks noChangeArrowheads="1"/>
            </p:cNvSpPr>
            <p:nvPr/>
          </p:nvSpPr>
          <p:spPr bwMode="auto">
            <a:xfrm>
              <a:off x="7003692" y="6972628"/>
              <a:ext cx="1588" cy="1127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98" name="Rectangle 559"/>
            <p:cNvSpPr>
              <a:spLocks noChangeArrowheads="1"/>
            </p:cNvSpPr>
            <p:nvPr/>
          </p:nvSpPr>
          <p:spPr bwMode="auto">
            <a:xfrm>
              <a:off x="7003692" y="6972628"/>
              <a:ext cx="1588" cy="112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99" name="Rectangle 560"/>
            <p:cNvSpPr>
              <a:spLocks noChangeArrowheads="1"/>
            </p:cNvSpPr>
            <p:nvPr/>
          </p:nvSpPr>
          <p:spPr bwMode="auto">
            <a:xfrm>
              <a:off x="7005280" y="6990090"/>
              <a:ext cx="3175" cy="952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00" name="Rectangle 561"/>
            <p:cNvSpPr>
              <a:spLocks noChangeArrowheads="1"/>
            </p:cNvSpPr>
            <p:nvPr/>
          </p:nvSpPr>
          <p:spPr bwMode="auto">
            <a:xfrm>
              <a:off x="7005280" y="6990090"/>
              <a:ext cx="3175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01" name="Rectangle 562"/>
            <p:cNvSpPr>
              <a:spLocks noChangeArrowheads="1"/>
            </p:cNvSpPr>
            <p:nvPr/>
          </p:nvSpPr>
          <p:spPr bwMode="auto">
            <a:xfrm>
              <a:off x="7008455" y="6967865"/>
              <a:ext cx="1588" cy="1174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02" name="Rectangle 563"/>
            <p:cNvSpPr>
              <a:spLocks noChangeArrowheads="1"/>
            </p:cNvSpPr>
            <p:nvPr/>
          </p:nvSpPr>
          <p:spPr bwMode="auto">
            <a:xfrm>
              <a:off x="7008455" y="6967865"/>
              <a:ext cx="1588" cy="11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03" name="Rectangle 564"/>
            <p:cNvSpPr>
              <a:spLocks noChangeArrowheads="1"/>
            </p:cNvSpPr>
            <p:nvPr/>
          </p:nvSpPr>
          <p:spPr bwMode="auto">
            <a:xfrm>
              <a:off x="7010042" y="6959928"/>
              <a:ext cx="3175" cy="1254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04" name="Rectangle 565"/>
            <p:cNvSpPr>
              <a:spLocks noChangeArrowheads="1"/>
            </p:cNvSpPr>
            <p:nvPr/>
          </p:nvSpPr>
          <p:spPr bwMode="auto">
            <a:xfrm>
              <a:off x="7010042" y="6959928"/>
              <a:ext cx="3175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05" name="Rectangle 566"/>
            <p:cNvSpPr>
              <a:spLocks noChangeArrowheads="1"/>
            </p:cNvSpPr>
            <p:nvPr/>
          </p:nvSpPr>
          <p:spPr bwMode="auto">
            <a:xfrm>
              <a:off x="7013217" y="6961515"/>
              <a:ext cx="3175" cy="1238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06" name="Rectangle 567"/>
            <p:cNvSpPr>
              <a:spLocks noChangeArrowheads="1"/>
            </p:cNvSpPr>
            <p:nvPr/>
          </p:nvSpPr>
          <p:spPr bwMode="auto">
            <a:xfrm>
              <a:off x="7013217" y="6961515"/>
              <a:ext cx="3175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07" name="Rectangle 568"/>
            <p:cNvSpPr>
              <a:spLocks noChangeArrowheads="1"/>
            </p:cNvSpPr>
            <p:nvPr/>
          </p:nvSpPr>
          <p:spPr bwMode="auto">
            <a:xfrm>
              <a:off x="7016392" y="6955165"/>
              <a:ext cx="1588" cy="1301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08" name="Rectangle 569"/>
            <p:cNvSpPr>
              <a:spLocks noChangeArrowheads="1"/>
            </p:cNvSpPr>
            <p:nvPr/>
          </p:nvSpPr>
          <p:spPr bwMode="auto">
            <a:xfrm>
              <a:off x="7016392" y="6955165"/>
              <a:ext cx="158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09" name="Rectangle 570"/>
            <p:cNvSpPr>
              <a:spLocks noChangeArrowheads="1"/>
            </p:cNvSpPr>
            <p:nvPr/>
          </p:nvSpPr>
          <p:spPr bwMode="auto">
            <a:xfrm>
              <a:off x="7017980" y="6969453"/>
              <a:ext cx="3175" cy="1158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10" name="Rectangle 571"/>
            <p:cNvSpPr>
              <a:spLocks noChangeArrowheads="1"/>
            </p:cNvSpPr>
            <p:nvPr/>
          </p:nvSpPr>
          <p:spPr bwMode="auto">
            <a:xfrm>
              <a:off x="7017980" y="6969453"/>
              <a:ext cx="3175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11" name="Rectangle 572"/>
            <p:cNvSpPr>
              <a:spLocks noChangeArrowheads="1"/>
            </p:cNvSpPr>
            <p:nvPr/>
          </p:nvSpPr>
          <p:spPr bwMode="auto">
            <a:xfrm>
              <a:off x="7021155" y="6955165"/>
              <a:ext cx="1588" cy="1301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12" name="Rectangle 573"/>
            <p:cNvSpPr>
              <a:spLocks noChangeArrowheads="1"/>
            </p:cNvSpPr>
            <p:nvPr/>
          </p:nvSpPr>
          <p:spPr bwMode="auto">
            <a:xfrm>
              <a:off x="7021155" y="6955165"/>
              <a:ext cx="158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13" name="Rectangle 574"/>
            <p:cNvSpPr>
              <a:spLocks noChangeArrowheads="1"/>
            </p:cNvSpPr>
            <p:nvPr/>
          </p:nvSpPr>
          <p:spPr bwMode="auto">
            <a:xfrm>
              <a:off x="7022742" y="6967865"/>
              <a:ext cx="3175" cy="1174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14" name="Rectangle 575"/>
            <p:cNvSpPr>
              <a:spLocks noChangeArrowheads="1"/>
            </p:cNvSpPr>
            <p:nvPr/>
          </p:nvSpPr>
          <p:spPr bwMode="auto">
            <a:xfrm>
              <a:off x="7022742" y="6967865"/>
              <a:ext cx="3175" cy="11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15" name="Rectangle 576"/>
            <p:cNvSpPr>
              <a:spLocks noChangeArrowheads="1"/>
            </p:cNvSpPr>
            <p:nvPr/>
          </p:nvSpPr>
          <p:spPr bwMode="auto">
            <a:xfrm>
              <a:off x="7025917" y="6967865"/>
              <a:ext cx="1588" cy="1174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16" name="Rectangle 577"/>
            <p:cNvSpPr>
              <a:spLocks noChangeArrowheads="1"/>
            </p:cNvSpPr>
            <p:nvPr/>
          </p:nvSpPr>
          <p:spPr bwMode="auto">
            <a:xfrm>
              <a:off x="7025917" y="6967865"/>
              <a:ext cx="1588" cy="11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17" name="Rectangle 578"/>
            <p:cNvSpPr>
              <a:spLocks noChangeArrowheads="1"/>
            </p:cNvSpPr>
            <p:nvPr/>
          </p:nvSpPr>
          <p:spPr bwMode="auto">
            <a:xfrm>
              <a:off x="7027505" y="6937703"/>
              <a:ext cx="3175" cy="1476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18" name="Rectangle 579"/>
            <p:cNvSpPr>
              <a:spLocks noChangeArrowheads="1"/>
            </p:cNvSpPr>
            <p:nvPr/>
          </p:nvSpPr>
          <p:spPr bwMode="auto">
            <a:xfrm>
              <a:off x="7027505" y="6937703"/>
              <a:ext cx="3175" cy="147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19" name="Rectangle 580"/>
            <p:cNvSpPr>
              <a:spLocks noChangeArrowheads="1"/>
            </p:cNvSpPr>
            <p:nvPr/>
          </p:nvSpPr>
          <p:spPr bwMode="auto">
            <a:xfrm>
              <a:off x="7030680" y="6948815"/>
              <a:ext cx="3175" cy="1365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20" name="Rectangle 581"/>
            <p:cNvSpPr>
              <a:spLocks noChangeArrowheads="1"/>
            </p:cNvSpPr>
            <p:nvPr/>
          </p:nvSpPr>
          <p:spPr bwMode="auto">
            <a:xfrm>
              <a:off x="7030680" y="6948815"/>
              <a:ext cx="3175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21" name="Rectangle 582"/>
            <p:cNvSpPr>
              <a:spLocks noChangeArrowheads="1"/>
            </p:cNvSpPr>
            <p:nvPr/>
          </p:nvSpPr>
          <p:spPr bwMode="auto">
            <a:xfrm>
              <a:off x="7033855" y="6932940"/>
              <a:ext cx="1588" cy="1524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22" name="Rectangle 583"/>
            <p:cNvSpPr>
              <a:spLocks noChangeArrowheads="1"/>
            </p:cNvSpPr>
            <p:nvPr/>
          </p:nvSpPr>
          <p:spPr bwMode="auto">
            <a:xfrm>
              <a:off x="7033855" y="6932940"/>
              <a:ext cx="1588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23" name="Rectangle 584"/>
            <p:cNvSpPr>
              <a:spLocks noChangeArrowheads="1"/>
            </p:cNvSpPr>
            <p:nvPr/>
          </p:nvSpPr>
          <p:spPr bwMode="auto">
            <a:xfrm>
              <a:off x="7035442" y="6934528"/>
              <a:ext cx="3175" cy="1508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24" name="Rectangle 585"/>
            <p:cNvSpPr>
              <a:spLocks noChangeArrowheads="1"/>
            </p:cNvSpPr>
            <p:nvPr/>
          </p:nvSpPr>
          <p:spPr bwMode="auto">
            <a:xfrm>
              <a:off x="7035442" y="6934528"/>
              <a:ext cx="3175" cy="150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25" name="Rectangle 586"/>
            <p:cNvSpPr>
              <a:spLocks noChangeArrowheads="1"/>
            </p:cNvSpPr>
            <p:nvPr/>
          </p:nvSpPr>
          <p:spPr bwMode="auto">
            <a:xfrm>
              <a:off x="7038617" y="6942465"/>
              <a:ext cx="1588" cy="1428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26" name="Rectangle 587"/>
            <p:cNvSpPr>
              <a:spLocks noChangeArrowheads="1"/>
            </p:cNvSpPr>
            <p:nvPr/>
          </p:nvSpPr>
          <p:spPr bwMode="auto">
            <a:xfrm>
              <a:off x="7038617" y="6942465"/>
              <a:ext cx="1588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27" name="Rectangle 588"/>
            <p:cNvSpPr>
              <a:spLocks noChangeArrowheads="1"/>
            </p:cNvSpPr>
            <p:nvPr/>
          </p:nvSpPr>
          <p:spPr bwMode="auto">
            <a:xfrm>
              <a:off x="7040205" y="6934528"/>
              <a:ext cx="3175" cy="1508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28" name="Rectangle 589"/>
            <p:cNvSpPr>
              <a:spLocks noChangeArrowheads="1"/>
            </p:cNvSpPr>
            <p:nvPr/>
          </p:nvSpPr>
          <p:spPr bwMode="auto">
            <a:xfrm>
              <a:off x="7040205" y="6934528"/>
              <a:ext cx="3175" cy="150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29" name="Rectangle 590"/>
            <p:cNvSpPr>
              <a:spLocks noChangeArrowheads="1"/>
            </p:cNvSpPr>
            <p:nvPr/>
          </p:nvSpPr>
          <p:spPr bwMode="auto">
            <a:xfrm>
              <a:off x="7043380" y="6932940"/>
              <a:ext cx="3175" cy="1524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30" name="Rectangle 591"/>
            <p:cNvSpPr>
              <a:spLocks noChangeArrowheads="1"/>
            </p:cNvSpPr>
            <p:nvPr/>
          </p:nvSpPr>
          <p:spPr bwMode="auto">
            <a:xfrm>
              <a:off x="7043380" y="6932940"/>
              <a:ext cx="31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31" name="Rectangle 592"/>
            <p:cNvSpPr>
              <a:spLocks noChangeArrowheads="1"/>
            </p:cNvSpPr>
            <p:nvPr/>
          </p:nvSpPr>
          <p:spPr bwMode="auto">
            <a:xfrm>
              <a:off x="7046555" y="6925003"/>
              <a:ext cx="1588" cy="1603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32" name="Rectangle 593"/>
            <p:cNvSpPr>
              <a:spLocks noChangeArrowheads="1"/>
            </p:cNvSpPr>
            <p:nvPr/>
          </p:nvSpPr>
          <p:spPr bwMode="auto">
            <a:xfrm>
              <a:off x="7046555" y="6925003"/>
              <a:ext cx="15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33" name="Rectangle 594"/>
            <p:cNvSpPr>
              <a:spLocks noChangeArrowheads="1"/>
            </p:cNvSpPr>
            <p:nvPr/>
          </p:nvSpPr>
          <p:spPr bwMode="auto">
            <a:xfrm>
              <a:off x="7048142" y="6925003"/>
              <a:ext cx="3175" cy="1603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34" name="Rectangle 595"/>
            <p:cNvSpPr>
              <a:spLocks noChangeArrowheads="1"/>
            </p:cNvSpPr>
            <p:nvPr/>
          </p:nvSpPr>
          <p:spPr bwMode="auto">
            <a:xfrm>
              <a:off x="7048142" y="6925003"/>
              <a:ext cx="3175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35" name="Rectangle 596"/>
            <p:cNvSpPr>
              <a:spLocks noChangeArrowheads="1"/>
            </p:cNvSpPr>
            <p:nvPr/>
          </p:nvSpPr>
          <p:spPr bwMode="auto">
            <a:xfrm>
              <a:off x="7051317" y="6915478"/>
              <a:ext cx="1588" cy="1698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36" name="Rectangle 597"/>
            <p:cNvSpPr>
              <a:spLocks noChangeArrowheads="1"/>
            </p:cNvSpPr>
            <p:nvPr/>
          </p:nvSpPr>
          <p:spPr bwMode="auto">
            <a:xfrm>
              <a:off x="7051317" y="6915478"/>
              <a:ext cx="15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37" name="Rectangle 598"/>
            <p:cNvSpPr>
              <a:spLocks noChangeArrowheads="1"/>
            </p:cNvSpPr>
            <p:nvPr/>
          </p:nvSpPr>
          <p:spPr bwMode="auto">
            <a:xfrm>
              <a:off x="7052905" y="6918653"/>
              <a:ext cx="3175" cy="1666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38" name="Rectangle 599"/>
            <p:cNvSpPr>
              <a:spLocks noChangeArrowheads="1"/>
            </p:cNvSpPr>
            <p:nvPr/>
          </p:nvSpPr>
          <p:spPr bwMode="auto">
            <a:xfrm>
              <a:off x="7052905" y="6918653"/>
              <a:ext cx="3175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39" name="Rectangle 600"/>
            <p:cNvSpPr>
              <a:spLocks noChangeArrowheads="1"/>
            </p:cNvSpPr>
            <p:nvPr/>
          </p:nvSpPr>
          <p:spPr bwMode="auto">
            <a:xfrm>
              <a:off x="7056080" y="6909128"/>
              <a:ext cx="3175" cy="1762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40" name="Rectangle 601"/>
            <p:cNvSpPr>
              <a:spLocks noChangeArrowheads="1"/>
            </p:cNvSpPr>
            <p:nvPr/>
          </p:nvSpPr>
          <p:spPr bwMode="auto">
            <a:xfrm>
              <a:off x="7056080" y="6909128"/>
              <a:ext cx="3175" cy="17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41" name="Rectangle 602"/>
            <p:cNvSpPr>
              <a:spLocks noChangeArrowheads="1"/>
            </p:cNvSpPr>
            <p:nvPr/>
          </p:nvSpPr>
          <p:spPr bwMode="auto">
            <a:xfrm>
              <a:off x="7059255" y="6909128"/>
              <a:ext cx="1588" cy="1762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42" name="Rectangle 603"/>
            <p:cNvSpPr>
              <a:spLocks noChangeArrowheads="1"/>
            </p:cNvSpPr>
            <p:nvPr/>
          </p:nvSpPr>
          <p:spPr bwMode="auto">
            <a:xfrm>
              <a:off x="7059255" y="6909128"/>
              <a:ext cx="1588" cy="17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43" name="Rectangle 604"/>
            <p:cNvSpPr>
              <a:spLocks noChangeArrowheads="1"/>
            </p:cNvSpPr>
            <p:nvPr/>
          </p:nvSpPr>
          <p:spPr bwMode="auto">
            <a:xfrm>
              <a:off x="7060842" y="6915478"/>
              <a:ext cx="3175" cy="1698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44" name="Rectangle 605"/>
            <p:cNvSpPr>
              <a:spLocks noChangeArrowheads="1"/>
            </p:cNvSpPr>
            <p:nvPr/>
          </p:nvSpPr>
          <p:spPr bwMode="auto">
            <a:xfrm>
              <a:off x="7060842" y="6915478"/>
              <a:ext cx="3175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45" name="Rectangle 606"/>
            <p:cNvSpPr>
              <a:spLocks noChangeArrowheads="1"/>
            </p:cNvSpPr>
            <p:nvPr/>
          </p:nvSpPr>
          <p:spPr bwMode="auto">
            <a:xfrm>
              <a:off x="7064017" y="6904365"/>
              <a:ext cx="1588" cy="1809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46" name="Rectangle 607"/>
            <p:cNvSpPr>
              <a:spLocks noChangeArrowheads="1"/>
            </p:cNvSpPr>
            <p:nvPr/>
          </p:nvSpPr>
          <p:spPr bwMode="auto">
            <a:xfrm>
              <a:off x="7064017" y="6904365"/>
              <a:ext cx="1588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47" name="Rectangle 608"/>
            <p:cNvSpPr>
              <a:spLocks noChangeArrowheads="1"/>
            </p:cNvSpPr>
            <p:nvPr/>
          </p:nvSpPr>
          <p:spPr bwMode="auto">
            <a:xfrm>
              <a:off x="7065605" y="6890078"/>
              <a:ext cx="3175" cy="1952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48" name="Rectangle 609"/>
            <p:cNvSpPr>
              <a:spLocks noChangeArrowheads="1"/>
            </p:cNvSpPr>
            <p:nvPr/>
          </p:nvSpPr>
          <p:spPr bwMode="auto">
            <a:xfrm>
              <a:off x="7065605" y="6890078"/>
              <a:ext cx="3175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49" name="Rectangle 610"/>
            <p:cNvSpPr>
              <a:spLocks noChangeArrowheads="1"/>
            </p:cNvSpPr>
            <p:nvPr/>
          </p:nvSpPr>
          <p:spPr bwMode="auto">
            <a:xfrm>
              <a:off x="7068780" y="6886903"/>
              <a:ext cx="1588" cy="1984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50" name="Rectangle 611"/>
            <p:cNvSpPr>
              <a:spLocks noChangeArrowheads="1"/>
            </p:cNvSpPr>
            <p:nvPr/>
          </p:nvSpPr>
          <p:spPr bwMode="auto">
            <a:xfrm>
              <a:off x="7068780" y="6886903"/>
              <a:ext cx="1588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51" name="Rectangle 612"/>
            <p:cNvSpPr>
              <a:spLocks noChangeArrowheads="1"/>
            </p:cNvSpPr>
            <p:nvPr/>
          </p:nvSpPr>
          <p:spPr bwMode="auto">
            <a:xfrm>
              <a:off x="7070367" y="6888490"/>
              <a:ext cx="3175" cy="1968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52" name="Rectangle 613"/>
            <p:cNvSpPr>
              <a:spLocks noChangeArrowheads="1"/>
            </p:cNvSpPr>
            <p:nvPr/>
          </p:nvSpPr>
          <p:spPr bwMode="auto">
            <a:xfrm>
              <a:off x="7070367" y="6888490"/>
              <a:ext cx="3175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53" name="Rectangle 614"/>
            <p:cNvSpPr>
              <a:spLocks noChangeArrowheads="1"/>
            </p:cNvSpPr>
            <p:nvPr/>
          </p:nvSpPr>
          <p:spPr bwMode="auto">
            <a:xfrm>
              <a:off x="7073542" y="6898015"/>
              <a:ext cx="3175" cy="1873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54" name="Rectangle 615"/>
            <p:cNvSpPr>
              <a:spLocks noChangeArrowheads="1"/>
            </p:cNvSpPr>
            <p:nvPr/>
          </p:nvSpPr>
          <p:spPr bwMode="auto">
            <a:xfrm>
              <a:off x="7073542" y="6898015"/>
              <a:ext cx="3175" cy="18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55" name="Rectangle 616"/>
            <p:cNvSpPr>
              <a:spLocks noChangeArrowheads="1"/>
            </p:cNvSpPr>
            <p:nvPr/>
          </p:nvSpPr>
          <p:spPr bwMode="auto">
            <a:xfrm>
              <a:off x="7076717" y="6867853"/>
              <a:ext cx="3175" cy="2174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56" name="Rectangle 617"/>
            <p:cNvSpPr>
              <a:spLocks noChangeArrowheads="1"/>
            </p:cNvSpPr>
            <p:nvPr/>
          </p:nvSpPr>
          <p:spPr bwMode="auto">
            <a:xfrm>
              <a:off x="7076717" y="6867853"/>
              <a:ext cx="3175" cy="2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57" name="Rectangle 618"/>
            <p:cNvSpPr>
              <a:spLocks noChangeArrowheads="1"/>
            </p:cNvSpPr>
            <p:nvPr/>
          </p:nvSpPr>
          <p:spPr bwMode="auto">
            <a:xfrm>
              <a:off x="7079892" y="6877378"/>
              <a:ext cx="1588" cy="2079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58" name="Rectangle 619"/>
            <p:cNvSpPr>
              <a:spLocks noChangeArrowheads="1"/>
            </p:cNvSpPr>
            <p:nvPr/>
          </p:nvSpPr>
          <p:spPr bwMode="auto">
            <a:xfrm>
              <a:off x="7079892" y="6877378"/>
              <a:ext cx="1588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59" name="Rectangle 620"/>
            <p:cNvSpPr>
              <a:spLocks noChangeArrowheads="1"/>
            </p:cNvSpPr>
            <p:nvPr/>
          </p:nvSpPr>
          <p:spPr bwMode="auto">
            <a:xfrm>
              <a:off x="7081480" y="6891665"/>
              <a:ext cx="1588" cy="1936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60" name="Rectangle 621"/>
            <p:cNvSpPr>
              <a:spLocks noChangeArrowheads="1"/>
            </p:cNvSpPr>
            <p:nvPr/>
          </p:nvSpPr>
          <p:spPr bwMode="auto">
            <a:xfrm>
              <a:off x="7081480" y="6891665"/>
              <a:ext cx="1588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61" name="Rectangle 622"/>
            <p:cNvSpPr>
              <a:spLocks noChangeArrowheads="1"/>
            </p:cNvSpPr>
            <p:nvPr/>
          </p:nvSpPr>
          <p:spPr bwMode="auto">
            <a:xfrm>
              <a:off x="7083067" y="6874203"/>
              <a:ext cx="3175" cy="2111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62" name="Rectangle 623"/>
            <p:cNvSpPr>
              <a:spLocks noChangeArrowheads="1"/>
            </p:cNvSpPr>
            <p:nvPr/>
          </p:nvSpPr>
          <p:spPr bwMode="auto">
            <a:xfrm>
              <a:off x="7083067" y="6874203"/>
              <a:ext cx="3175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63" name="Rectangle 624"/>
            <p:cNvSpPr>
              <a:spLocks noChangeArrowheads="1"/>
            </p:cNvSpPr>
            <p:nvPr/>
          </p:nvSpPr>
          <p:spPr bwMode="auto">
            <a:xfrm>
              <a:off x="7086242" y="6872615"/>
              <a:ext cx="3175" cy="2127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64" name="Rectangle 625"/>
            <p:cNvSpPr>
              <a:spLocks noChangeArrowheads="1"/>
            </p:cNvSpPr>
            <p:nvPr/>
          </p:nvSpPr>
          <p:spPr bwMode="auto">
            <a:xfrm>
              <a:off x="7086242" y="6872615"/>
              <a:ext cx="317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65" name="Rectangle 626"/>
            <p:cNvSpPr>
              <a:spLocks noChangeArrowheads="1"/>
            </p:cNvSpPr>
            <p:nvPr/>
          </p:nvSpPr>
          <p:spPr bwMode="auto">
            <a:xfrm>
              <a:off x="7089417" y="6858328"/>
              <a:ext cx="1588" cy="2270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66" name="Rectangle 627"/>
            <p:cNvSpPr>
              <a:spLocks noChangeArrowheads="1"/>
            </p:cNvSpPr>
            <p:nvPr/>
          </p:nvSpPr>
          <p:spPr bwMode="auto">
            <a:xfrm>
              <a:off x="7089417" y="6858328"/>
              <a:ext cx="1588" cy="22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67" name="Rectangle 628"/>
            <p:cNvSpPr>
              <a:spLocks noChangeArrowheads="1"/>
            </p:cNvSpPr>
            <p:nvPr/>
          </p:nvSpPr>
          <p:spPr bwMode="auto">
            <a:xfrm>
              <a:off x="7091005" y="6844040"/>
              <a:ext cx="3175" cy="2413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68" name="Rectangle 629"/>
            <p:cNvSpPr>
              <a:spLocks noChangeArrowheads="1"/>
            </p:cNvSpPr>
            <p:nvPr/>
          </p:nvSpPr>
          <p:spPr bwMode="auto">
            <a:xfrm>
              <a:off x="7091005" y="6844040"/>
              <a:ext cx="3175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69" name="Rectangle 630"/>
            <p:cNvSpPr>
              <a:spLocks noChangeArrowheads="1"/>
            </p:cNvSpPr>
            <p:nvPr/>
          </p:nvSpPr>
          <p:spPr bwMode="auto">
            <a:xfrm>
              <a:off x="7094180" y="6867853"/>
              <a:ext cx="1588" cy="2174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70" name="Rectangle 631"/>
            <p:cNvSpPr>
              <a:spLocks noChangeArrowheads="1"/>
            </p:cNvSpPr>
            <p:nvPr/>
          </p:nvSpPr>
          <p:spPr bwMode="auto">
            <a:xfrm>
              <a:off x="7094180" y="6867853"/>
              <a:ext cx="1588" cy="2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71" name="Rectangle 632"/>
            <p:cNvSpPr>
              <a:spLocks noChangeArrowheads="1"/>
            </p:cNvSpPr>
            <p:nvPr/>
          </p:nvSpPr>
          <p:spPr bwMode="auto">
            <a:xfrm>
              <a:off x="7095767" y="6855153"/>
              <a:ext cx="3175" cy="2301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72" name="Rectangle 633"/>
            <p:cNvSpPr>
              <a:spLocks noChangeArrowheads="1"/>
            </p:cNvSpPr>
            <p:nvPr/>
          </p:nvSpPr>
          <p:spPr bwMode="auto">
            <a:xfrm>
              <a:off x="7095767" y="6855153"/>
              <a:ext cx="3175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73" name="Rectangle 634"/>
            <p:cNvSpPr>
              <a:spLocks noChangeArrowheads="1"/>
            </p:cNvSpPr>
            <p:nvPr/>
          </p:nvSpPr>
          <p:spPr bwMode="auto">
            <a:xfrm>
              <a:off x="7098942" y="6842453"/>
              <a:ext cx="1588" cy="2428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74" name="Rectangle 635"/>
            <p:cNvSpPr>
              <a:spLocks noChangeArrowheads="1"/>
            </p:cNvSpPr>
            <p:nvPr/>
          </p:nvSpPr>
          <p:spPr bwMode="auto">
            <a:xfrm>
              <a:off x="7098942" y="6842453"/>
              <a:ext cx="1588" cy="24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75" name="Rectangle 636"/>
            <p:cNvSpPr>
              <a:spLocks noChangeArrowheads="1"/>
            </p:cNvSpPr>
            <p:nvPr/>
          </p:nvSpPr>
          <p:spPr bwMode="auto">
            <a:xfrm>
              <a:off x="7100530" y="6858328"/>
              <a:ext cx="3175" cy="2270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76" name="Rectangle 637"/>
            <p:cNvSpPr>
              <a:spLocks noChangeArrowheads="1"/>
            </p:cNvSpPr>
            <p:nvPr/>
          </p:nvSpPr>
          <p:spPr bwMode="auto">
            <a:xfrm>
              <a:off x="7100530" y="6858328"/>
              <a:ext cx="3175" cy="22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77" name="Rectangle 638"/>
            <p:cNvSpPr>
              <a:spLocks noChangeArrowheads="1"/>
            </p:cNvSpPr>
            <p:nvPr/>
          </p:nvSpPr>
          <p:spPr bwMode="auto">
            <a:xfrm>
              <a:off x="7103705" y="6834515"/>
              <a:ext cx="3175" cy="2508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78" name="Rectangle 639"/>
            <p:cNvSpPr>
              <a:spLocks noChangeArrowheads="1"/>
            </p:cNvSpPr>
            <p:nvPr/>
          </p:nvSpPr>
          <p:spPr bwMode="auto">
            <a:xfrm>
              <a:off x="7103705" y="6834515"/>
              <a:ext cx="3175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79" name="Rectangle 640"/>
            <p:cNvSpPr>
              <a:spLocks noChangeArrowheads="1"/>
            </p:cNvSpPr>
            <p:nvPr/>
          </p:nvSpPr>
          <p:spPr bwMode="auto">
            <a:xfrm>
              <a:off x="7106880" y="6848803"/>
              <a:ext cx="3175" cy="2365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80" name="Rectangle 641"/>
            <p:cNvSpPr>
              <a:spLocks noChangeArrowheads="1"/>
            </p:cNvSpPr>
            <p:nvPr/>
          </p:nvSpPr>
          <p:spPr bwMode="auto">
            <a:xfrm>
              <a:off x="7106880" y="6848803"/>
              <a:ext cx="3175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81" name="Rectangle 642"/>
            <p:cNvSpPr>
              <a:spLocks noChangeArrowheads="1"/>
            </p:cNvSpPr>
            <p:nvPr/>
          </p:nvSpPr>
          <p:spPr bwMode="auto">
            <a:xfrm>
              <a:off x="7110055" y="6821815"/>
              <a:ext cx="1588" cy="2635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82" name="Rectangle 643"/>
            <p:cNvSpPr>
              <a:spLocks noChangeArrowheads="1"/>
            </p:cNvSpPr>
            <p:nvPr/>
          </p:nvSpPr>
          <p:spPr bwMode="auto">
            <a:xfrm>
              <a:off x="7110055" y="6821815"/>
              <a:ext cx="1588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83" name="Rectangle 644"/>
            <p:cNvSpPr>
              <a:spLocks noChangeArrowheads="1"/>
            </p:cNvSpPr>
            <p:nvPr/>
          </p:nvSpPr>
          <p:spPr bwMode="auto">
            <a:xfrm>
              <a:off x="7111642" y="6807528"/>
              <a:ext cx="1588" cy="2778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84" name="Rectangle 645"/>
            <p:cNvSpPr>
              <a:spLocks noChangeArrowheads="1"/>
            </p:cNvSpPr>
            <p:nvPr/>
          </p:nvSpPr>
          <p:spPr bwMode="auto">
            <a:xfrm>
              <a:off x="7111642" y="6807528"/>
              <a:ext cx="1588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85" name="Rectangle 646"/>
            <p:cNvSpPr>
              <a:spLocks noChangeArrowheads="1"/>
            </p:cNvSpPr>
            <p:nvPr/>
          </p:nvSpPr>
          <p:spPr bwMode="auto">
            <a:xfrm>
              <a:off x="7113230" y="6810703"/>
              <a:ext cx="3175" cy="2746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86" name="Rectangle 647"/>
            <p:cNvSpPr>
              <a:spLocks noChangeArrowheads="1"/>
            </p:cNvSpPr>
            <p:nvPr/>
          </p:nvSpPr>
          <p:spPr bwMode="auto">
            <a:xfrm>
              <a:off x="7113230" y="6810703"/>
              <a:ext cx="31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87" name="Rectangle 648"/>
            <p:cNvSpPr>
              <a:spLocks noChangeArrowheads="1"/>
            </p:cNvSpPr>
            <p:nvPr/>
          </p:nvSpPr>
          <p:spPr bwMode="auto">
            <a:xfrm>
              <a:off x="7116405" y="6813878"/>
              <a:ext cx="3175" cy="2714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88" name="Rectangle 649"/>
            <p:cNvSpPr>
              <a:spLocks noChangeArrowheads="1"/>
            </p:cNvSpPr>
            <p:nvPr/>
          </p:nvSpPr>
          <p:spPr bwMode="auto">
            <a:xfrm>
              <a:off x="7116405" y="6813878"/>
              <a:ext cx="317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89" name="Rectangle 650"/>
            <p:cNvSpPr>
              <a:spLocks noChangeArrowheads="1"/>
            </p:cNvSpPr>
            <p:nvPr/>
          </p:nvSpPr>
          <p:spPr bwMode="auto">
            <a:xfrm>
              <a:off x="7119580" y="6805940"/>
              <a:ext cx="1588" cy="2794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90" name="Rectangle 651"/>
            <p:cNvSpPr>
              <a:spLocks noChangeArrowheads="1"/>
            </p:cNvSpPr>
            <p:nvPr/>
          </p:nvSpPr>
          <p:spPr bwMode="auto">
            <a:xfrm>
              <a:off x="7119580" y="6805940"/>
              <a:ext cx="1588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91" name="Rectangle 652"/>
            <p:cNvSpPr>
              <a:spLocks noChangeArrowheads="1"/>
            </p:cNvSpPr>
            <p:nvPr/>
          </p:nvSpPr>
          <p:spPr bwMode="auto">
            <a:xfrm>
              <a:off x="7121167" y="6790065"/>
              <a:ext cx="3175" cy="2952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92" name="Rectangle 653"/>
            <p:cNvSpPr>
              <a:spLocks noChangeArrowheads="1"/>
            </p:cNvSpPr>
            <p:nvPr/>
          </p:nvSpPr>
          <p:spPr bwMode="auto">
            <a:xfrm>
              <a:off x="7121167" y="6790065"/>
              <a:ext cx="3175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93" name="Rectangle 654"/>
            <p:cNvSpPr>
              <a:spLocks noChangeArrowheads="1"/>
            </p:cNvSpPr>
            <p:nvPr/>
          </p:nvSpPr>
          <p:spPr bwMode="auto">
            <a:xfrm>
              <a:off x="7124342" y="6782128"/>
              <a:ext cx="1588" cy="3032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94" name="Rectangle 655"/>
            <p:cNvSpPr>
              <a:spLocks noChangeArrowheads="1"/>
            </p:cNvSpPr>
            <p:nvPr/>
          </p:nvSpPr>
          <p:spPr bwMode="auto">
            <a:xfrm>
              <a:off x="7124342" y="6782128"/>
              <a:ext cx="1588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95" name="Rectangle 656"/>
            <p:cNvSpPr>
              <a:spLocks noChangeArrowheads="1"/>
            </p:cNvSpPr>
            <p:nvPr/>
          </p:nvSpPr>
          <p:spPr bwMode="auto">
            <a:xfrm>
              <a:off x="7125930" y="6777365"/>
              <a:ext cx="3175" cy="3079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96" name="Rectangle 657"/>
            <p:cNvSpPr>
              <a:spLocks noChangeArrowheads="1"/>
            </p:cNvSpPr>
            <p:nvPr/>
          </p:nvSpPr>
          <p:spPr bwMode="auto">
            <a:xfrm>
              <a:off x="7125930" y="6777365"/>
              <a:ext cx="31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97" name="Rectangle 658"/>
            <p:cNvSpPr>
              <a:spLocks noChangeArrowheads="1"/>
            </p:cNvSpPr>
            <p:nvPr/>
          </p:nvSpPr>
          <p:spPr bwMode="auto">
            <a:xfrm>
              <a:off x="7129105" y="6761490"/>
              <a:ext cx="1588" cy="3238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98" name="Rectangle 659"/>
            <p:cNvSpPr>
              <a:spLocks noChangeArrowheads="1"/>
            </p:cNvSpPr>
            <p:nvPr/>
          </p:nvSpPr>
          <p:spPr bwMode="auto">
            <a:xfrm>
              <a:off x="7129105" y="6761490"/>
              <a:ext cx="1588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799" name="Rectangle 660"/>
            <p:cNvSpPr>
              <a:spLocks noChangeArrowheads="1"/>
            </p:cNvSpPr>
            <p:nvPr/>
          </p:nvSpPr>
          <p:spPr bwMode="auto">
            <a:xfrm>
              <a:off x="7130692" y="6782128"/>
              <a:ext cx="3175" cy="3032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00" name="Rectangle 661"/>
            <p:cNvSpPr>
              <a:spLocks noChangeArrowheads="1"/>
            </p:cNvSpPr>
            <p:nvPr/>
          </p:nvSpPr>
          <p:spPr bwMode="auto">
            <a:xfrm>
              <a:off x="7130692" y="6782128"/>
              <a:ext cx="3175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01" name="Rectangle 662"/>
            <p:cNvSpPr>
              <a:spLocks noChangeArrowheads="1"/>
            </p:cNvSpPr>
            <p:nvPr/>
          </p:nvSpPr>
          <p:spPr bwMode="auto">
            <a:xfrm>
              <a:off x="7133867" y="6778953"/>
              <a:ext cx="3175" cy="3063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02" name="Rectangle 663"/>
            <p:cNvSpPr>
              <a:spLocks noChangeArrowheads="1"/>
            </p:cNvSpPr>
            <p:nvPr/>
          </p:nvSpPr>
          <p:spPr bwMode="auto">
            <a:xfrm>
              <a:off x="7133867" y="6778953"/>
              <a:ext cx="3175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03" name="Rectangle 664"/>
            <p:cNvSpPr>
              <a:spLocks noChangeArrowheads="1"/>
            </p:cNvSpPr>
            <p:nvPr/>
          </p:nvSpPr>
          <p:spPr bwMode="auto">
            <a:xfrm>
              <a:off x="7137042" y="6764665"/>
              <a:ext cx="3175" cy="3206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04" name="Rectangle 665"/>
            <p:cNvSpPr>
              <a:spLocks noChangeArrowheads="1"/>
            </p:cNvSpPr>
            <p:nvPr/>
          </p:nvSpPr>
          <p:spPr bwMode="auto">
            <a:xfrm>
              <a:off x="7137042" y="6764665"/>
              <a:ext cx="31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05" name="Rectangle 666"/>
            <p:cNvSpPr>
              <a:spLocks noChangeArrowheads="1"/>
            </p:cNvSpPr>
            <p:nvPr/>
          </p:nvSpPr>
          <p:spPr bwMode="auto">
            <a:xfrm>
              <a:off x="7140217" y="6744028"/>
              <a:ext cx="1588" cy="3413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06" name="Rectangle 667"/>
            <p:cNvSpPr>
              <a:spLocks noChangeArrowheads="1"/>
            </p:cNvSpPr>
            <p:nvPr/>
          </p:nvSpPr>
          <p:spPr bwMode="auto">
            <a:xfrm>
              <a:off x="7140217" y="6744028"/>
              <a:ext cx="1588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07" name="Rectangle 668"/>
            <p:cNvSpPr>
              <a:spLocks noChangeArrowheads="1"/>
            </p:cNvSpPr>
            <p:nvPr/>
          </p:nvSpPr>
          <p:spPr bwMode="auto">
            <a:xfrm>
              <a:off x="7141805" y="6742440"/>
              <a:ext cx="1588" cy="3429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808" name="Rectangle 669"/>
            <p:cNvSpPr>
              <a:spLocks noChangeArrowheads="1"/>
            </p:cNvSpPr>
            <p:nvPr/>
          </p:nvSpPr>
          <p:spPr bwMode="auto">
            <a:xfrm>
              <a:off x="7141805" y="6742440"/>
              <a:ext cx="1588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09" name="Rectangle 671"/>
            <p:cNvSpPr>
              <a:spLocks noChangeArrowheads="1"/>
            </p:cNvSpPr>
            <p:nvPr/>
          </p:nvSpPr>
          <p:spPr bwMode="auto">
            <a:xfrm>
              <a:off x="7143392" y="6750378"/>
              <a:ext cx="3175" cy="3349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10" name="Rectangle 672"/>
            <p:cNvSpPr>
              <a:spLocks noChangeArrowheads="1"/>
            </p:cNvSpPr>
            <p:nvPr/>
          </p:nvSpPr>
          <p:spPr bwMode="auto">
            <a:xfrm>
              <a:off x="7143392" y="6750378"/>
              <a:ext cx="317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11" name="Rectangle 673"/>
            <p:cNvSpPr>
              <a:spLocks noChangeArrowheads="1"/>
            </p:cNvSpPr>
            <p:nvPr/>
          </p:nvSpPr>
          <p:spPr bwMode="auto">
            <a:xfrm>
              <a:off x="7146567" y="6751965"/>
              <a:ext cx="3175" cy="3333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12" name="Rectangle 674"/>
            <p:cNvSpPr>
              <a:spLocks noChangeArrowheads="1"/>
            </p:cNvSpPr>
            <p:nvPr/>
          </p:nvSpPr>
          <p:spPr bwMode="auto">
            <a:xfrm>
              <a:off x="7146567" y="6751965"/>
              <a:ext cx="31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13" name="Rectangle 675"/>
            <p:cNvSpPr>
              <a:spLocks noChangeArrowheads="1"/>
            </p:cNvSpPr>
            <p:nvPr/>
          </p:nvSpPr>
          <p:spPr bwMode="auto">
            <a:xfrm>
              <a:off x="7149742" y="6717040"/>
              <a:ext cx="1588" cy="3683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14" name="Rectangle 676"/>
            <p:cNvSpPr>
              <a:spLocks noChangeArrowheads="1"/>
            </p:cNvSpPr>
            <p:nvPr/>
          </p:nvSpPr>
          <p:spPr bwMode="auto">
            <a:xfrm>
              <a:off x="7149742" y="6717040"/>
              <a:ext cx="15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15" name="Rectangle 677"/>
            <p:cNvSpPr>
              <a:spLocks noChangeArrowheads="1"/>
            </p:cNvSpPr>
            <p:nvPr/>
          </p:nvSpPr>
          <p:spPr bwMode="auto">
            <a:xfrm>
              <a:off x="7151330" y="6726565"/>
              <a:ext cx="3175" cy="3587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16" name="Rectangle 678"/>
            <p:cNvSpPr>
              <a:spLocks noChangeArrowheads="1"/>
            </p:cNvSpPr>
            <p:nvPr/>
          </p:nvSpPr>
          <p:spPr bwMode="auto">
            <a:xfrm>
              <a:off x="7151330" y="6726565"/>
              <a:ext cx="3175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17" name="Rectangle 679"/>
            <p:cNvSpPr>
              <a:spLocks noChangeArrowheads="1"/>
            </p:cNvSpPr>
            <p:nvPr/>
          </p:nvSpPr>
          <p:spPr bwMode="auto">
            <a:xfrm>
              <a:off x="7154505" y="6721803"/>
              <a:ext cx="1588" cy="3635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18" name="Rectangle 680"/>
            <p:cNvSpPr>
              <a:spLocks noChangeArrowheads="1"/>
            </p:cNvSpPr>
            <p:nvPr/>
          </p:nvSpPr>
          <p:spPr bwMode="auto">
            <a:xfrm>
              <a:off x="7154505" y="6721803"/>
              <a:ext cx="1588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19" name="Rectangle 681"/>
            <p:cNvSpPr>
              <a:spLocks noChangeArrowheads="1"/>
            </p:cNvSpPr>
            <p:nvPr/>
          </p:nvSpPr>
          <p:spPr bwMode="auto">
            <a:xfrm>
              <a:off x="7156092" y="6726565"/>
              <a:ext cx="3175" cy="3587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20" name="Rectangle 682"/>
            <p:cNvSpPr>
              <a:spLocks noChangeArrowheads="1"/>
            </p:cNvSpPr>
            <p:nvPr/>
          </p:nvSpPr>
          <p:spPr bwMode="auto">
            <a:xfrm>
              <a:off x="7156092" y="6726565"/>
              <a:ext cx="3175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21" name="Rectangle 683"/>
            <p:cNvSpPr>
              <a:spLocks noChangeArrowheads="1"/>
            </p:cNvSpPr>
            <p:nvPr/>
          </p:nvSpPr>
          <p:spPr bwMode="auto">
            <a:xfrm>
              <a:off x="7159267" y="6715453"/>
              <a:ext cx="3175" cy="3698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22" name="Rectangle 684"/>
            <p:cNvSpPr>
              <a:spLocks noChangeArrowheads="1"/>
            </p:cNvSpPr>
            <p:nvPr/>
          </p:nvSpPr>
          <p:spPr bwMode="auto">
            <a:xfrm>
              <a:off x="7159267" y="6715453"/>
              <a:ext cx="31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23" name="Rectangle 685"/>
            <p:cNvSpPr>
              <a:spLocks noChangeArrowheads="1"/>
            </p:cNvSpPr>
            <p:nvPr/>
          </p:nvSpPr>
          <p:spPr bwMode="auto">
            <a:xfrm>
              <a:off x="7162442" y="6699578"/>
              <a:ext cx="1588" cy="3857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24" name="Rectangle 686"/>
            <p:cNvSpPr>
              <a:spLocks noChangeArrowheads="1"/>
            </p:cNvSpPr>
            <p:nvPr/>
          </p:nvSpPr>
          <p:spPr bwMode="auto">
            <a:xfrm>
              <a:off x="7162442" y="6699578"/>
              <a:ext cx="1588" cy="385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25" name="Rectangle 687"/>
            <p:cNvSpPr>
              <a:spLocks noChangeArrowheads="1"/>
            </p:cNvSpPr>
            <p:nvPr/>
          </p:nvSpPr>
          <p:spPr bwMode="auto">
            <a:xfrm>
              <a:off x="7164030" y="6694815"/>
              <a:ext cx="3175" cy="3905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26" name="Rectangle 688"/>
            <p:cNvSpPr>
              <a:spLocks noChangeArrowheads="1"/>
            </p:cNvSpPr>
            <p:nvPr/>
          </p:nvSpPr>
          <p:spPr bwMode="auto">
            <a:xfrm>
              <a:off x="7164030" y="6694815"/>
              <a:ext cx="317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27" name="Rectangle 689"/>
            <p:cNvSpPr>
              <a:spLocks noChangeArrowheads="1"/>
            </p:cNvSpPr>
            <p:nvPr/>
          </p:nvSpPr>
          <p:spPr bwMode="auto">
            <a:xfrm>
              <a:off x="7167205" y="6707515"/>
              <a:ext cx="3175" cy="3778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28" name="Rectangle 690"/>
            <p:cNvSpPr>
              <a:spLocks noChangeArrowheads="1"/>
            </p:cNvSpPr>
            <p:nvPr/>
          </p:nvSpPr>
          <p:spPr bwMode="auto">
            <a:xfrm>
              <a:off x="7167205" y="6707515"/>
              <a:ext cx="3175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29" name="Rectangle 691"/>
            <p:cNvSpPr>
              <a:spLocks noChangeArrowheads="1"/>
            </p:cNvSpPr>
            <p:nvPr/>
          </p:nvSpPr>
          <p:spPr bwMode="auto">
            <a:xfrm>
              <a:off x="7170380" y="6672590"/>
              <a:ext cx="1588" cy="4127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30" name="Rectangle 692"/>
            <p:cNvSpPr>
              <a:spLocks noChangeArrowheads="1"/>
            </p:cNvSpPr>
            <p:nvPr/>
          </p:nvSpPr>
          <p:spPr bwMode="auto">
            <a:xfrm>
              <a:off x="7170380" y="6672590"/>
              <a:ext cx="1588" cy="412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31" name="Rectangle 693"/>
            <p:cNvSpPr>
              <a:spLocks noChangeArrowheads="1"/>
            </p:cNvSpPr>
            <p:nvPr/>
          </p:nvSpPr>
          <p:spPr bwMode="auto">
            <a:xfrm>
              <a:off x="7171967" y="6666240"/>
              <a:ext cx="1588" cy="4191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32" name="Rectangle 694"/>
            <p:cNvSpPr>
              <a:spLocks noChangeArrowheads="1"/>
            </p:cNvSpPr>
            <p:nvPr/>
          </p:nvSpPr>
          <p:spPr bwMode="auto">
            <a:xfrm>
              <a:off x="7171967" y="6666240"/>
              <a:ext cx="1588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33" name="Rectangle 695"/>
            <p:cNvSpPr>
              <a:spLocks noChangeArrowheads="1"/>
            </p:cNvSpPr>
            <p:nvPr/>
          </p:nvSpPr>
          <p:spPr bwMode="auto">
            <a:xfrm>
              <a:off x="7173555" y="6678940"/>
              <a:ext cx="3175" cy="4064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34" name="Rectangle 696"/>
            <p:cNvSpPr>
              <a:spLocks noChangeArrowheads="1"/>
            </p:cNvSpPr>
            <p:nvPr/>
          </p:nvSpPr>
          <p:spPr bwMode="auto">
            <a:xfrm>
              <a:off x="7173555" y="6678940"/>
              <a:ext cx="3175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35" name="Rectangle 697"/>
            <p:cNvSpPr>
              <a:spLocks noChangeArrowheads="1"/>
            </p:cNvSpPr>
            <p:nvPr/>
          </p:nvSpPr>
          <p:spPr bwMode="auto">
            <a:xfrm>
              <a:off x="7176730" y="6686878"/>
              <a:ext cx="3175" cy="3984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36" name="Rectangle 698"/>
            <p:cNvSpPr>
              <a:spLocks noChangeArrowheads="1"/>
            </p:cNvSpPr>
            <p:nvPr/>
          </p:nvSpPr>
          <p:spPr bwMode="auto">
            <a:xfrm>
              <a:off x="7176730" y="6686878"/>
              <a:ext cx="3175" cy="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37" name="Rectangle 699"/>
            <p:cNvSpPr>
              <a:spLocks noChangeArrowheads="1"/>
            </p:cNvSpPr>
            <p:nvPr/>
          </p:nvSpPr>
          <p:spPr bwMode="auto">
            <a:xfrm>
              <a:off x="7179905" y="6663065"/>
              <a:ext cx="3175" cy="4222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38" name="Rectangle 700"/>
            <p:cNvSpPr>
              <a:spLocks noChangeArrowheads="1"/>
            </p:cNvSpPr>
            <p:nvPr/>
          </p:nvSpPr>
          <p:spPr bwMode="auto">
            <a:xfrm>
              <a:off x="7179905" y="6663065"/>
              <a:ext cx="3175" cy="42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39" name="Rectangle 701"/>
            <p:cNvSpPr>
              <a:spLocks noChangeArrowheads="1"/>
            </p:cNvSpPr>
            <p:nvPr/>
          </p:nvSpPr>
          <p:spPr bwMode="auto">
            <a:xfrm>
              <a:off x="7183080" y="6653540"/>
              <a:ext cx="1588" cy="4318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40" name="Rectangle 702"/>
            <p:cNvSpPr>
              <a:spLocks noChangeArrowheads="1"/>
            </p:cNvSpPr>
            <p:nvPr/>
          </p:nvSpPr>
          <p:spPr bwMode="auto">
            <a:xfrm>
              <a:off x="7183080" y="6653540"/>
              <a:ext cx="1588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41" name="Rectangle 703"/>
            <p:cNvSpPr>
              <a:spLocks noChangeArrowheads="1"/>
            </p:cNvSpPr>
            <p:nvPr/>
          </p:nvSpPr>
          <p:spPr bwMode="auto">
            <a:xfrm>
              <a:off x="7184667" y="6651953"/>
              <a:ext cx="1588" cy="4333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42" name="Rectangle 704"/>
            <p:cNvSpPr>
              <a:spLocks noChangeArrowheads="1"/>
            </p:cNvSpPr>
            <p:nvPr/>
          </p:nvSpPr>
          <p:spPr bwMode="auto">
            <a:xfrm>
              <a:off x="7184667" y="6651953"/>
              <a:ext cx="1588" cy="433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43" name="Rectangle 705"/>
            <p:cNvSpPr>
              <a:spLocks noChangeArrowheads="1"/>
            </p:cNvSpPr>
            <p:nvPr/>
          </p:nvSpPr>
          <p:spPr bwMode="auto">
            <a:xfrm>
              <a:off x="7186255" y="6642428"/>
              <a:ext cx="3175" cy="4429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44" name="Rectangle 706"/>
            <p:cNvSpPr>
              <a:spLocks noChangeArrowheads="1"/>
            </p:cNvSpPr>
            <p:nvPr/>
          </p:nvSpPr>
          <p:spPr bwMode="auto">
            <a:xfrm>
              <a:off x="7186255" y="6642428"/>
              <a:ext cx="3175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45" name="Rectangle 707"/>
            <p:cNvSpPr>
              <a:spLocks noChangeArrowheads="1"/>
            </p:cNvSpPr>
            <p:nvPr/>
          </p:nvSpPr>
          <p:spPr bwMode="auto">
            <a:xfrm>
              <a:off x="7189430" y="6655128"/>
              <a:ext cx="3175" cy="4302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46" name="Rectangle 708"/>
            <p:cNvSpPr>
              <a:spLocks noChangeArrowheads="1"/>
            </p:cNvSpPr>
            <p:nvPr/>
          </p:nvSpPr>
          <p:spPr bwMode="auto">
            <a:xfrm>
              <a:off x="7189430" y="6655128"/>
              <a:ext cx="3175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47" name="Rectangle 709"/>
            <p:cNvSpPr>
              <a:spLocks noChangeArrowheads="1"/>
            </p:cNvSpPr>
            <p:nvPr/>
          </p:nvSpPr>
          <p:spPr bwMode="auto">
            <a:xfrm>
              <a:off x="7192605" y="6628140"/>
              <a:ext cx="1588" cy="4572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48" name="Rectangle 710"/>
            <p:cNvSpPr>
              <a:spLocks noChangeArrowheads="1"/>
            </p:cNvSpPr>
            <p:nvPr/>
          </p:nvSpPr>
          <p:spPr bwMode="auto">
            <a:xfrm>
              <a:off x="7192605" y="6628140"/>
              <a:ext cx="15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49" name="Rectangle 711"/>
            <p:cNvSpPr>
              <a:spLocks noChangeArrowheads="1"/>
            </p:cNvSpPr>
            <p:nvPr/>
          </p:nvSpPr>
          <p:spPr bwMode="auto">
            <a:xfrm>
              <a:off x="7194192" y="6639253"/>
              <a:ext cx="3175" cy="4460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50" name="Rectangle 712"/>
            <p:cNvSpPr>
              <a:spLocks noChangeArrowheads="1"/>
            </p:cNvSpPr>
            <p:nvPr/>
          </p:nvSpPr>
          <p:spPr bwMode="auto">
            <a:xfrm>
              <a:off x="7194192" y="6639253"/>
              <a:ext cx="3175" cy="446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51" name="Rectangle 713"/>
            <p:cNvSpPr>
              <a:spLocks noChangeArrowheads="1"/>
            </p:cNvSpPr>
            <p:nvPr/>
          </p:nvSpPr>
          <p:spPr bwMode="auto">
            <a:xfrm>
              <a:off x="7197367" y="6601153"/>
              <a:ext cx="3175" cy="4841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52" name="Rectangle 714"/>
            <p:cNvSpPr>
              <a:spLocks noChangeArrowheads="1"/>
            </p:cNvSpPr>
            <p:nvPr/>
          </p:nvSpPr>
          <p:spPr bwMode="auto">
            <a:xfrm>
              <a:off x="7197367" y="6601153"/>
              <a:ext cx="3175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53" name="Rectangle 715"/>
            <p:cNvSpPr>
              <a:spLocks noChangeArrowheads="1"/>
            </p:cNvSpPr>
            <p:nvPr/>
          </p:nvSpPr>
          <p:spPr bwMode="auto">
            <a:xfrm>
              <a:off x="7200542" y="6601153"/>
              <a:ext cx="1588" cy="4841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54" name="Rectangle 716"/>
            <p:cNvSpPr>
              <a:spLocks noChangeArrowheads="1"/>
            </p:cNvSpPr>
            <p:nvPr/>
          </p:nvSpPr>
          <p:spPr bwMode="auto">
            <a:xfrm>
              <a:off x="7200542" y="6601153"/>
              <a:ext cx="1588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55" name="Rectangle 717"/>
            <p:cNvSpPr>
              <a:spLocks noChangeArrowheads="1"/>
            </p:cNvSpPr>
            <p:nvPr/>
          </p:nvSpPr>
          <p:spPr bwMode="auto">
            <a:xfrm>
              <a:off x="7202130" y="6593215"/>
              <a:ext cx="1588" cy="4921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56" name="Rectangle 718"/>
            <p:cNvSpPr>
              <a:spLocks noChangeArrowheads="1"/>
            </p:cNvSpPr>
            <p:nvPr/>
          </p:nvSpPr>
          <p:spPr bwMode="auto">
            <a:xfrm>
              <a:off x="7202130" y="6593215"/>
              <a:ext cx="1588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57" name="Rectangle 719"/>
            <p:cNvSpPr>
              <a:spLocks noChangeArrowheads="1"/>
            </p:cNvSpPr>
            <p:nvPr/>
          </p:nvSpPr>
          <p:spPr bwMode="auto">
            <a:xfrm>
              <a:off x="7203717" y="6609090"/>
              <a:ext cx="3175" cy="4762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58" name="Rectangle 720"/>
            <p:cNvSpPr>
              <a:spLocks noChangeArrowheads="1"/>
            </p:cNvSpPr>
            <p:nvPr/>
          </p:nvSpPr>
          <p:spPr bwMode="auto">
            <a:xfrm>
              <a:off x="7203717" y="6609090"/>
              <a:ext cx="317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59" name="Rectangle 721"/>
            <p:cNvSpPr>
              <a:spLocks noChangeArrowheads="1"/>
            </p:cNvSpPr>
            <p:nvPr/>
          </p:nvSpPr>
          <p:spPr bwMode="auto">
            <a:xfrm>
              <a:off x="7206892" y="6599565"/>
              <a:ext cx="3175" cy="4857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60" name="Rectangle 722"/>
            <p:cNvSpPr>
              <a:spLocks noChangeArrowheads="1"/>
            </p:cNvSpPr>
            <p:nvPr/>
          </p:nvSpPr>
          <p:spPr bwMode="auto">
            <a:xfrm>
              <a:off x="7206892" y="6599565"/>
              <a:ext cx="31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61" name="Rectangle 723"/>
            <p:cNvSpPr>
              <a:spLocks noChangeArrowheads="1"/>
            </p:cNvSpPr>
            <p:nvPr/>
          </p:nvSpPr>
          <p:spPr bwMode="auto">
            <a:xfrm>
              <a:off x="7210067" y="6575753"/>
              <a:ext cx="3175" cy="509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62" name="Rectangle 724"/>
            <p:cNvSpPr>
              <a:spLocks noChangeArrowheads="1"/>
            </p:cNvSpPr>
            <p:nvPr/>
          </p:nvSpPr>
          <p:spPr bwMode="auto">
            <a:xfrm>
              <a:off x="7210067" y="6575753"/>
              <a:ext cx="3175" cy="50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63" name="Rectangle 725"/>
            <p:cNvSpPr>
              <a:spLocks noChangeArrowheads="1"/>
            </p:cNvSpPr>
            <p:nvPr/>
          </p:nvSpPr>
          <p:spPr bwMode="auto">
            <a:xfrm>
              <a:off x="7213242" y="6567815"/>
              <a:ext cx="1588" cy="5175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64" name="Rectangle 726"/>
            <p:cNvSpPr>
              <a:spLocks noChangeArrowheads="1"/>
            </p:cNvSpPr>
            <p:nvPr/>
          </p:nvSpPr>
          <p:spPr bwMode="auto">
            <a:xfrm>
              <a:off x="7213242" y="6567815"/>
              <a:ext cx="1588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65" name="Rectangle 727"/>
            <p:cNvSpPr>
              <a:spLocks noChangeArrowheads="1"/>
            </p:cNvSpPr>
            <p:nvPr/>
          </p:nvSpPr>
          <p:spPr bwMode="auto">
            <a:xfrm>
              <a:off x="7214830" y="6599565"/>
              <a:ext cx="3175" cy="4857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66" name="Rectangle 728"/>
            <p:cNvSpPr>
              <a:spLocks noChangeArrowheads="1"/>
            </p:cNvSpPr>
            <p:nvPr/>
          </p:nvSpPr>
          <p:spPr bwMode="auto">
            <a:xfrm>
              <a:off x="7214830" y="6599565"/>
              <a:ext cx="31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67" name="Rectangle 729"/>
            <p:cNvSpPr>
              <a:spLocks noChangeArrowheads="1"/>
            </p:cNvSpPr>
            <p:nvPr/>
          </p:nvSpPr>
          <p:spPr bwMode="auto">
            <a:xfrm>
              <a:off x="7218005" y="6544003"/>
              <a:ext cx="1588" cy="5413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68" name="Rectangle 730"/>
            <p:cNvSpPr>
              <a:spLocks noChangeArrowheads="1"/>
            </p:cNvSpPr>
            <p:nvPr/>
          </p:nvSpPr>
          <p:spPr bwMode="auto">
            <a:xfrm>
              <a:off x="7218005" y="6544003"/>
              <a:ext cx="1588" cy="54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69" name="Rectangle 731"/>
            <p:cNvSpPr>
              <a:spLocks noChangeArrowheads="1"/>
            </p:cNvSpPr>
            <p:nvPr/>
          </p:nvSpPr>
          <p:spPr bwMode="auto">
            <a:xfrm>
              <a:off x="7219592" y="6548765"/>
              <a:ext cx="3175" cy="5365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70" name="Rectangle 732"/>
            <p:cNvSpPr>
              <a:spLocks noChangeArrowheads="1"/>
            </p:cNvSpPr>
            <p:nvPr/>
          </p:nvSpPr>
          <p:spPr bwMode="auto">
            <a:xfrm>
              <a:off x="7219592" y="6548765"/>
              <a:ext cx="3175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71" name="Rectangle 733"/>
            <p:cNvSpPr>
              <a:spLocks noChangeArrowheads="1"/>
            </p:cNvSpPr>
            <p:nvPr/>
          </p:nvSpPr>
          <p:spPr bwMode="auto">
            <a:xfrm>
              <a:off x="7222767" y="6547178"/>
              <a:ext cx="1588" cy="5381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72" name="Rectangle 734"/>
            <p:cNvSpPr>
              <a:spLocks noChangeArrowheads="1"/>
            </p:cNvSpPr>
            <p:nvPr/>
          </p:nvSpPr>
          <p:spPr bwMode="auto">
            <a:xfrm>
              <a:off x="7222767" y="6547178"/>
              <a:ext cx="1588" cy="538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73" name="Rectangle 735"/>
            <p:cNvSpPr>
              <a:spLocks noChangeArrowheads="1"/>
            </p:cNvSpPr>
            <p:nvPr/>
          </p:nvSpPr>
          <p:spPr bwMode="auto">
            <a:xfrm>
              <a:off x="7224355" y="6545590"/>
              <a:ext cx="3175" cy="5397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74" name="Rectangle 736"/>
            <p:cNvSpPr>
              <a:spLocks noChangeArrowheads="1"/>
            </p:cNvSpPr>
            <p:nvPr/>
          </p:nvSpPr>
          <p:spPr bwMode="auto">
            <a:xfrm>
              <a:off x="7224355" y="6545590"/>
              <a:ext cx="3175" cy="539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75" name="Rectangle 737"/>
            <p:cNvSpPr>
              <a:spLocks noChangeArrowheads="1"/>
            </p:cNvSpPr>
            <p:nvPr/>
          </p:nvSpPr>
          <p:spPr bwMode="auto">
            <a:xfrm>
              <a:off x="7227530" y="6520190"/>
              <a:ext cx="3175" cy="5651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76" name="Rectangle 738"/>
            <p:cNvSpPr>
              <a:spLocks noChangeArrowheads="1"/>
            </p:cNvSpPr>
            <p:nvPr/>
          </p:nvSpPr>
          <p:spPr bwMode="auto">
            <a:xfrm>
              <a:off x="7227530" y="6520190"/>
              <a:ext cx="3175" cy="56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77" name="Rectangle 739"/>
            <p:cNvSpPr>
              <a:spLocks noChangeArrowheads="1"/>
            </p:cNvSpPr>
            <p:nvPr/>
          </p:nvSpPr>
          <p:spPr bwMode="auto">
            <a:xfrm>
              <a:off x="7230705" y="6526540"/>
              <a:ext cx="1588" cy="5588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78" name="Rectangle 740"/>
            <p:cNvSpPr>
              <a:spLocks noChangeArrowheads="1"/>
            </p:cNvSpPr>
            <p:nvPr/>
          </p:nvSpPr>
          <p:spPr bwMode="auto">
            <a:xfrm>
              <a:off x="7230705" y="6526540"/>
              <a:ext cx="1588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79" name="Rectangle 741"/>
            <p:cNvSpPr>
              <a:spLocks noChangeArrowheads="1"/>
            </p:cNvSpPr>
            <p:nvPr/>
          </p:nvSpPr>
          <p:spPr bwMode="auto">
            <a:xfrm>
              <a:off x="7232292" y="6520190"/>
              <a:ext cx="1588" cy="5651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80" name="Rectangle 742"/>
            <p:cNvSpPr>
              <a:spLocks noChangeArrowheads="1"/>
            </p:cNvSpPr>
            <p:nvPr/>
          </p:nvSpPr>
          <p:spPr bwMode="auto">
            <a:xfrm>
              <a:off x="7232292" y="6520190"/>
              <a:ext cx="1588" cy="56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81" name="Rectangle 743"/>
            <p:cNvSpPr>
              <a:spLocks noChangeArrowheads="1"/>
            </p:cNvSpPr>
            <p:nvPr/>
          </p:nvSpPr>
          <p:spPr bwMode="auto">
            <a:xfrm>
              <a:off x="7233880" y="6494790"/>
              <a:ext cx="3175" cy="5905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82" name="Rectangle 744"/>
            <p:cNvSpPr>
              <a:spLocks noChangeArrowheads="1"/>
            </p:cNvSpPr>
            <p:nvPr/>
          </p:nvSpPr>
          <p:spPr bwMode="auto">
            <a:xfrm>
              <a:off x="7233880" y="6494790"/>
              <a:ext cx="3175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83" name="Rectangle 745"/>
            <p:cNvSpPr>
              <a:spLocks noChangeArrowheads="1"/>
            </p:cNvSpPr>
            <p:nvPr/>
          </p:nvSpPr>
          <p:spPr bwMode="auto">
            <a:xfrm>
              <a:off x="7237055" y="6488440"/>
              <a:ext cx="3175" cy="5969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84" name="Rectangle 746"/>
            <p:cNvSpPr>
              <a:spLocks noChangeArrowheads="1"/>
            </p:cNvSpPr>
            <p:nvPr/>
          </p:nvSpPr>
          <p:spPr bwMode="auto">
            <a:xfrm>
              <a:off x="7237055" y="6488440"/>
              <a:ext cx="3175" cy="59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85" name="Rectangle 747"/>
            <p:cNvSpPr>
              <a:spLocks noChangeArrowheads="1"/>
            </p:cNvSpPr>
            <p:nvPr/>
          </p:nvSpPr>
          <p:spPr bwMode="auto">
            <a:xfrm>
              <a:off x="7240230" y="6494790"/>
              <a:ext cx="3175" cy="5905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86" name="Rectangle 748"/>
            <p:cNvSpPr>
              <a:spLocks noChangeArrowheads="1"/>
            </p:cNvSpPr>
            <p:nvPr/>
          </p:nvSpPr>
          <p:spPr bwMode="auto">
            <a:xfrm>
              <a:off x="7240230" y="6494790"/>
              <a:ext cx="3175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87" name="Rectangle 749"/>
            <p:cNvSpPr>
              <a:spLocks noChangeArrowheads="1"/>
            </p:cNvSpPr>
            <p:nvPr/>
          </p:nvSpPr>
          <p:spPr bwMode="auto">
            <a:xfrm>
              <a:off x="7243405" y="6509078"/>
              <a:ext cx="1588" cy="5762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88" name="Rectangle 750"/>
            <p:cNvSpPr>
              <a:spLocks noChangeArrowheads="1"/>
            </p:cNvSpPr>
            <p:nvPr/>
          </p:nvSpPr>
          <p:spPr bwMode="auto">
            <a:xfrm>
              <a:off x="7243405" y="6509078"/>
              <a:ext cx="1588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89" name="Rectangle 751"/>
            <p:cNvSpPr>
              <a:spLocks noChangeArrowheads="1"/>
            </p:cNvSpPr>
            <p:nvPr/>
          </p:nvSpPr>
          <p:spPr bwMode="auto">
            <a:xfrm>
              <a:off x="7244992" y="6463040"/>
              <a:ext cx="3175" cy="6223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90" name="Rectangle 752"/>
            <p:cNvSpPr>
              <a:spLocks noChangeArrowheads="1"/>
            </p:cNvSpPr>
            <p:nvPr/>
          </p:nvSpPr>
          <p:spPr bwMode="auto">
            <a:xfrm>
              <a:off x="7244992" y="6463040"/>
              <a:ext cx="3175" cy="62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91" name="Rectangle 753"/>
            <p:cNvSpPr>
              <a:spLocks noChangeArrowheads="1"/>
            </p:cNvSpPr>
            <p:nvPr/>
          </p:nvSpPr>
          <p:spPr bwMode="auto">
            <a:xfrm>
              <a:off x="7248167" y="6450340"/>
              <a:ext cx="1588" cy="6350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92" name="Rectangle 754"/>
            <p:cNvSpPr>
              <a:spLocks noChangeArrowheads="1"/>
            </p:cNvSpPr>
            <p:nvPr/>
          </p:nvSpPr>
          <p:spPr bwMode="auto">
            <a:xfrm>
              <a:off x="7248167" y="6450340"/>
              <a:ext cx="1588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93" name="Rectangle 755"/>
            <p:cNvSpPr>
              <a:spLocks noChangeArrowheads="1"/>
            </p:cNvSpPr>
            <p:nvPr/>
          </p:nvSpPr>
          <p:spPr bwMode="auto">
            <a:xfrm>
              <a:off x="7249755" y="6482090"/>
              <a:ext cx="3175" cy="6032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94" name="Rectangle 756"/>
            <p:cNvSpPr>
              <a:spLocks noChangeArrowheads="1"/>
            </p:cNvSpPr>
            <p:nvPr/>
          </p:nvSpPr>
          <p:spPr bwMode="auto">
            <a:xfrm>
              <a:off x="7249755" y="6482090"/>
              <a:ext cx="3175" cy="603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95" name="Rectangle 757"/>
            <p:cNvSpPr>
              <a:spLocks noChangeArrowheads="1"/>
            </p:cNvSpPr>
            <p:nvPr/>
          </p:nvSpPr>
          <p:spPr bwMode="auto">
            <a:xfrm>
              <a:off x="7252930" y="6458278"/>
              <a:ext cx="1588" cy="6270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96" name="Rectangle 758"/>
            <p:cNvSpPr>
              <a:spLocks noChangeArrowheads="1"/>
            </p:cNvSpPr>
            <p:nvPr/>
          </p:nvSpPr>
          <p:spPr bwMode="auto">
            <a:xfrm>
              <a:off x="7252930" y="6458278"/>
              <a:ext cx="1588" cy="627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97" name="Rectangle 759"/>
            <p:cNvSpPr>
              <a:spLocks noChangeArrowheads="1"/>
            </p:cNvSpPr>
            <p:nvPr/>
          </p:nvSpPr>
          <p:spPr bwMode="auto">
            <a:xfrm>
              <a:off x="7254517" y="6431290"/>
              <a:ext cx="3175" cy="654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98" name="Rectangle 760"/>
            <p:cNvSpPr>
              <a:spLocks noChangeArrowheads="1"/>
            </p:cNvSpPr>
            <p:nvPr/>
          </p:nvSpPr>
          <p:spPr bwMode="auto">
            <a:xfrm>
              <a:off x="7254517" y="6431290"/>
              <a:ext cx="3175" cy="65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99" name="Rectangle 761"/>
            <p:cNvSpPr>
              <a:spLocks noChangeArrowheads="1"/>
            </p:cNvSpPr>
            <p:nvPr/>
          </p:nvSpPr>
          <p:spPr bwMode="auto">
            <a:xfrm>
              <a:off x="7257692" y="6421765"/>
              <a:ext cx="3175" cy="6635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00" name="Rectangle 762"/>
            <p:cNvSpPr>
              <a:spLocks noChangeArrowheads="1"/>
            </p:cNvSpPr>
            <p:nvPr/>
          </p:nvSpPr>
          <p:spPr bwMode="auto">
            <a:xfrm>
              <a:off x="7257692" y="6421765"/>
              <a:ext cx="3175" cy="663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01" name="Rectangle 763"/>
            <p:cNvSpPr>
              <a:spLocks noChangeArrowheads="1"/>
            </p:cNvSpPr>
            <p:nvPr/>
          </p:nvSpPr>
          <p:spPr bwMode="auto">
            <a:xfrm>
              <a:off x="7260867" y="6415415"/>
              <a:ext cx="1588" cy="6699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02" name="Rectangle 764"/>
            <p:cNvSpPr>
              <a:spLocks noChangeArrowheads="1"/>
            </p:cNvSpPr>
            <p:nvPr/>
          </p:nvSpPr>
          <p:spPr bwMode="auto">
            <a:xfrm>
              <a:off x="7260867" y="6415415"/>
              <a:ext cx="1588" cy="669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03" name="Rectangle 765"/>
            <p:cNvSpPr>
              <a:spLocks noChangeArrowheads="1"/>
            </p:cNvSpPr>
            <p:nvPr/>
          </p:nvSpPr>
          <p:spPr bwMode="auto">
            <a:xfrm>
              <a:off x="7262455" y="6429703"/>
              <a:ext cx="3175" cy="6556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04" name="Rectangle 766"/>
            <p:cNvSpPr>
              <a:spLocks noChangeArrowheads="1"/>
            </p:cNvSpPr>
            <p:nvPr/>
          </p:nvSpPr>
          <p:spPr bwMode="auto">
            <a:xfrm>
              <a:off x="7262455" y="6429703"/>
              <a:ext cx="3175" cy="655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05" name="Rectangle 767"/>
            <p:cNvSpPr>
              <a:spLocks noChangeArrowheads="1"/>
            </p:cNvSpPr>
            <p:nvPr/>
          </p:nvSpPr>
          <p:spPr bwMode="auto">
            <a:xfrm>
              <a:off x="7265630" y="6386840"/>
              <a:ext cx="1588" cy="6985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06" name="Rectangle 768"/>
            <p:cNvSpPr>
              <a:spLocks noChangeArrowheads="1"/>
            </p:cNvSpPr>
            <p:nvPr/>
          </p:nvSpPr>
          <p:spPr bwMode="auto">
            <a:xfrm>
              <a:off x="7265630" y="6386840"/>
              <a:ext cx="1588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07" name="Rectangle 769"/>
            <p:cNvSpPr>
              <a:spLocks noChangeArrowheads="1"/>
            </p:cNvSpPr>
            <p:nvPr/>
          </p:nvSpPr>
          <p:spPr bwMode="auto">
            <a:xfrm>
              <a:off x="7267217" y="6431290"/>
              <a:ext cx="3175" cy="654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08" name="Rectangle 770"/>
            <p:cNvSpPr>
              <a:spLocks noChangeArrowheads="1"/>
            </p:cNvSpPr>
            <p:nvPr/>
          </p:nvSpPr>
          <p:spPr bwMode="auto">
            <a:xfrm>
              <a:off x="7267217" y="6431290"/>
              <a:ext cx="3175" cy="65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09" name="Rectangle 771"/>
            <p:cNvSpPr>
              <a:spLocks noChangeArrowheads="1"/>
            </p:cNvSpPr>
            <p:nvPr/>
          </p:nvSpPr>
          <p:spPr bwMode="auto">
            <a:xfrm>
              <a:off x="7270392" y="6355090"/>
              <a:ext cx="3175" cy="7302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10" name="Rectangle 772"/>
            <p:cNvSpPr>
              <a:spLocks noChangeArrowheads="1"/>
            </p:cNvSpPr>
            <p:nvPr/>
          </p:nvSpPr>
          <p:spPr bwMode="auto">
            <a:xfrm>
              <a:off x="7270392" y="6355090"/>
              <a:ext cx="3175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11" name="Rectangle 773"/>
            <p:cNvSpPr>
              <a:spLocks noChangeArrowheads="1"/>
            </p:cNvSpPr>
            <p:nvPr/>
          </p:nvSpPr>
          <p:spPr bwMode="auto">
            <a:xfrm>
              <a:off x="7273567" y="6366203"/>
              <a:ext cx="1588" cy="7191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12" name="Rectangle 774"/>
            <p:cNvSpPr>
              <a:spLocks noChangeArrowheads="1"/>
            </p:cNvSpPr>
            <p:nvPr/>
          </p:nvSpPr>
          <p:spPr bwMode="auto">
            <a:xfrm>
              <a:off x="7273567" y="6366203"/>
              <a:ext cx="1588" cy="719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13" name="Rectangle 775"/>
            <p:cNvSpPr>
              <a:spLocks noChangeArrowheads="1"/>
            </p:cNvSpPr>
            <p:nvPr/>
          </p:nvSpPr>
          <p:spPr bwMode="auto">
            <a:xfrm>
              <a:off x="7275155" y="6370965"/>
              <a:ext cx="3175" cy="7143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14" name="Rectangle 776"/>
            <p:cNvSpPr>
              <a:spLocks noChangeArrowheads="1"/>
            </p:cNvSpPr>
            <p:nvPr/>
          </p:nvSpPr>
          <p:spPr bwMode="auto">
            <a:xfrm>
              <a:off x="7275155" y="6370965"/>
              <a:ext cx="317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15" name="Rectangle 777"/>
            <p:cNvSpPr>
              <a:spLocks noChangeArrowheads="1"/>
            </p:cNvSpPr>
            <p:nvPr/>
          </p:nvSpPr>
          <p:spPr bwMode="auto">
            <a:xfrm>
              <a:off x="7278330" y="6359853"/>
              <a:ext cx="1588" cy="7254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16" name="Rectangle 778"/>
            <p:cNvSpPr>
              <a:spLocks noChangeArrowheads="1"/>
            </p:cNvSpPr>
            <p:nvPr/>
          </p:nvSpPr>
          <p:spPr bwMode="auto">
            <a:xfrm>
              <a:off x="7278330" y="6359853"/>
              <a:ext cx="1588" cy="725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17" name="Rectangle 779"/>
            <p:cNvSpPr>
              <a:spLocks noChangeArrowheads="1"/>
            </p:cNvSpPr>
            <p:nvPr/>
          </p:nvSpPr>
          <p:spPr bwMode="auto">
            <a:xfrm>
              <a:off x="7279917" y="6370965"/>
              <a:ext cx="3175" cy="7143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18" name="Rectangle 780"/>
            <p:cNvSpPr>
              <a:spLocks noChangeArrowheads="1"/>
            </p:cNvSpPr>
            <p:nvPr/>
          </p:nvSpPr>
          <p:spPr bwMode="auto">
            <a:xfrm>
              <a:off x="7279917" y="6370965"/>
              <a:ext cx="317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19" name="Rectangle 781"/>
            <p:cNvSpPr>
              <a:spLocks noChangeArrowheads="1"/>
            </p:cNvSpPr>
            <p:nvPr/>
          </p:nvSpPr>
          <p:spPr bwMode="auto">
            <a:xfrm>
              <a:off x="7283092" y="6328103"/>
              <a:ext cx="3175" cy="7572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20" name="Rectangle 782"/>
            <p:cNvSpPr>
              <a:spLocks noChangeArrowheads="1"/>
            </p:cNvSpPr>
            <p:nvPr/>
          </p:nvSpPr>
          <p:spPr bwMode="auto">
            <a:xfrm>
              <a:off x="7283092" y="6328103"/>
              <a:ext cx="3175" cy="757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21" name="Rectangle 783"/>
            <p:cNvSpPr>
              <a:spLocks noChangeArrowheads="1"/>
            </p:cNvSpPr>
            <p:nvPr/>
          </p:nvSpPr>
          <p:spPr bwMode="auto">
            <a:xfrm>
              <a:off x="7286267" y="6307465"/>
              <a:ext cx="1588" cy="7778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22" name="Rectangle 784"/>
            <p:cNvSpPr>
              <a:spLocks noChangeArrowheads="1"/>
            </p:cNvSpPr>
            <p:nvPr/>
          </p:nvSpPr>
          <p:spPr bwMode="auto">
            <a:xfrm>
              <a:off x="7286267" y="6307465"/>
              <a:ext cx="1588" cy="7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23" name="Rectangle 785"/>
            <p:cNvSpPr>
              <a:spLocks noChangeArrowheads="1"/>
            </p:cNvSpPr>
            <p:nvPr/>
          </p:nvSpPr>
          <p:spPr bwMode="auto">
            <a:xfrm>
              <a:off x="7287855" y="6331278"/>
              <a:ext cx="3175" cy="7540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24" name="Rectangle 786"/>
            <p:cNvSpPr>
              <a:spLocks noChangeArrowheads="1"/>
            </p:cNvSpPr>
            <p:nvPr/>
          </p:nvSpPr>
          <p:spPr bwMode="auto">
            <a:xfrm>
              <a:off x="7287855" y="6331278"/>
              <a:ext cx="3175" cy="754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25" name="Rectangle 787"/>
            <p:cNvSpPr>
              <a:spLocks noChangeArrowheads="1"/>
            </p:cNvSpPr>
            <p:nvPr/>
          </p:nvSpPr>
          <p:spPr bwMode="auto">
            <a:xfrm>
              <a:off x="7291030" y="6342390"/>
              <a:ext cx="1588" cy="7429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26" name="Rectangle 788"/>
            <p:cNvSpPr>
              <a:spLocks noChangeArrowheads="1"/>
            </p:cNvSpPr>
            <p:nvPr/>
          </p:nvSpPr>
          <p:spPr bwMode="auto">
            <a:xfrm>
              <a:off x="7291030" y="6342390"/>
              <a:ext cx="1588" cy="742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27" name="Rectangle 789"/>
            <p:cNvSpPr>
              <a:spLocks noChangeArrowheads="1"/>
            </p:cNvSpPr>
            <p:nvPr/>
          </p:nvSpPr>
          <p:spPr bwMode="auto">
            <a:xfrm>
              <a:off x="7292617" y="6315403"/>
              <a:ext cx="3175" cy="7699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28" name="Rectangle 790"/>
            <p:cNvSpPr>
              <a:spLocks noChangeArrowheads="1"/>
            </p:cNvSpPr>
            <p:nvPr/>
          </p:nvSpPr>
          <p:spPr bwMode="auto">
            <a:xfrm>
              <a:off x="7292617" y="6315403"/>
              <a:ext cx="3175" cy="769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29" name="Rectangle 791"/>
            <p:cNvSpPr>
              <a:spLocks noChangeArrowheads="1"/>
            </p:cNvSpPr>
            <p:nvPr/>
          </p:nvSpPr>
          <p:spPr bwMode="auto">
            <a:xfrm>
              <a:off x="7295792" y="6304290"/>
              <a:ext cx="1588" cy="781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30" name="Rectangle 792"/>
            <p:cNvSpPr>
              <a:spLocks noChangeArrowheads="1"/>
            </p:cNvSpPr>
            <p:nvPr/>
          </p:nvSpPr>
          <p:spPr bwMode="auto">
            <a:xfrm>
              <a:off x="7295792" y="6304290"/>
              <a:ext cx="1588" cy="78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31" name="Rectangle 793"/>
            <p:cNvSpPr>
              <a:spLocks noChangeArrowheads="1"/>
            </p:cNvSpPr>
            <p:nvPr/>
          </p:nvSpPr>
          <p:spPr bwMode="auto">
            <a:xfrm>
              <a:off x="7297380" y="6286828"/>
              <a:ext cx="3175" cy="7985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32" name="Rectangle 794"/>
            <p:cNvSpPr>
              <a:spLocks noChangeArrowheads="1"/>
            </p:cNvSpPr>
            <p:nvPr/>
          </p:nvSpPr>
          <p:spPr bwMode="auto">
            <a:xfrm>
              <a:off x="7297380" y="6286828"/>
              <a:ext cx="3175" cy="798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33" name="Rectangle 795"/>
            <p:cNvSpPr>
              <a:spLocks noChangeArrowheads="1"/>
            </p:cNvSpPr>
            <p:nvPr/>
          </p:nvSpPr>
          <p:spPr bwMode="auto">
            <a:xfrm>
              <a:off x="7300555" y="6301115"/>
              <a:ext cx="3175" cy="7842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34" name="Rectangle 796"/>
            <p:cNvSpPr>
              <a:spLocks noChangeArrowheads="1"/>
            </p:cNvSpPr>
            <p:nvPr/>
          </p:nvSpPr>
          <p:spPr bwMode="auto">
            <a:xfrm>
              <a:off x="7300555" y="6301115"/>
              <a:ext cx="3175" cy="78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35" name="Rectangle 797"/>
            <p:cNvSpPr>
              <a:spLocks noChangeArrowheads="1"/>
            </p:cNvSpPr>
            <p:nvPr/>
          </p:nvSpPr>
          <p:spPr bwMode="auto">
            <a:xfrm>
              <a:off x="7303730" y="6286828"/>
              <a:ext cx="1588" cy="7985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36" name="Rectangle 798"/>
            <p:cNvSpPr>
              <a:spLocks noChangeArrowheads="1"/>
            </p:cNvSpPr>
            <p:nvPr/>
          </p:nvSpPr>
          <p:spPr bwMode="auto">
            <a:xfrm>
              <a:off x="7303730" y="6286828"/>
              <a:ext cx="1588" cy="798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37" name="Rectangle 799"/>
            <p:cNvSpPr>
              <a:spLocks noChangeArrowheads="1"/>
            </p:cNvSpPr>
            <p:nvPr/>
          </p:nvSpPr>
          <p:spPr bwMode="auto">
            <a:xfrm>
              <a:off x="7305317" y="6261428"/>
              <a:ext cx="3175" cy="8239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38" name="Rectangle 800"/>
            <p:cNvSpPr>
              <a:spLocks noChangeArrowheads="1"/>
            </p:cNvSpPr>
            <p:nvPr/>
          </p:nvSpPr>
          <p:spPr bwMode="auto">
            <a:xfrm>
              <a:off x="7305317" y="6261428"/>
              <a:ext cx="3175" cy="823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39" name="Rectangle 801"/>
            <p:cNvSpPr>
              <a:spLocks noChangeArrowheads="1"/>
            </p:cNvSpPr>
            <p:nvPr/>
          </p:nvSpPr>
          <p:spPr bwMode="auto">
            <a:xfrm>
              <a:off x="7308492" y="6255078"/>
              <a:ext cx="1588" cy="8302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40" name="Rectangle 802"/>
            <p:cNvSpPr>
              <a:spLocks noChangeArrowheads="1"/>
            </p:cNvSpPr>
            <p:nvPr/>
          </p:nvSpPr>
          <p:spPr bwMode="auto">
            <a:xfrm>
              <a:off x="7308492" y="6255078"/>
              <a:ext cx="1588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41" name="Rectangle 803"/>
            <p:cNvSpPr>
              <a:spLocks noChangeArrowheads="1"/>
            </p:cNvSpPr>
            <p:nvPr/>
          </p:nvSpPr>
          <p:spPr bwMode="auto">
            <a:xfrm>
              <a:off x="7310080" y="6250315"/>
              <a:ext cx="3175" cy="8350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42" name="Rectangle 804"/>
            <p:cNvSpPr>
              <a:spLocks noChangeArrowheads="1"/>
            </p:cNvSpPr>
            <p:nvPr/>
          </p:nvSpPr>
          <p:spPr bwMode="auto">
            <a:xfrm>
              <a:off x="7310080" y="6250315"/>
              <a:ext cx="3175" cy="835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43" name="Rectangle 805"/>
            <p:cNvSpPr>
              <a:spLocks noChangeArrowheads="1"/>
            </p:cNvSpPr>
            <p:nvPr/>
          </p:nvSpPr>
          <p:spPr bwMode="auto">
            <a:xfrm>
              <a:off x="7313255" y="6237615"/>
              <a:ext cx="3175" cy="8477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44" name="Rectangle 806"/>
            <p:cNvSpPr>
              <a:spLocks noChangeArrowheads="1"/>
            </p:cNvSpPr>
            <p:nvPr/>
          </p:nvSpPr>
          <p:spPr bwMode="auto">
            <a:xfrm>
              <a:off x="7313255" y="6237615"/>
              <a:ext cx="3175" cy="847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45" name="Rectangle 807"/>
            <p:cNvSpPr>
              <a:spLocks noChangeArrowheads="1"/>
            </p:cNvSpPr>
            <p:nvPr/>
          </p:nvSpPr>
          <p:spPr bwMode="auto">
            <a:xfrm>
              <a:off x="7316430" y="6213803"/>
              <a:ext cx="1588" cy="8715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46" name="Rectangle 808"/>
            <p:cNvSpPr>
              <a:spLocks noChangeArrowheads="1"/>
            </p:cNvSpPr>
            <p:nvPr/>
          </p:nvSpPr>
          <p:spPr bwMode="auto">
            <a:xfrm>
              <a:off x="7316430" y="6213803"/>
              <a:ext cx="1588" cy="871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47" name="Rectangle 809"/>
            <p:cNvSpPr>
              <a:spLocks noChangeArrowheads="1"/>
            </p:cNvSpPr>
            <p:nvPr/>
          </p:nvSpPr>
          <p:spPr bwMode="auto">
            <a:xfrm>
              <a:off x="7318017" y="6231265"/>
              <a:ext cx="3175" cy="8540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48" name="Rectangle 810"/>
            <p:cNvSpPr>
              <a:spLocks noChangeArrowheads="1"/>
            </p:cNvSpPr>
            <p:nvPr/>
          </p:nvSpPr>
          <p:spPr bwMode="auto">
            <a:xfrm>
              <a:off x="7318017" y="6231265"/>
              <a:ext cx="3175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49" name="Rectangle 811"/>
            <p:cNvSpPr>
              <a:spLocks noChangeArrowheads="1"/>
            </p:cNvSpPr>
            <p:nvPr/>
          </p:nvSpPr>
          <p:spPr bwMode="auto">
            <a:xfrm>
              <a:off x="7321192" y="6210628"/>
              <a:ext cx="1588" cy="8747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50" name="Rectangle 812"/>
            <p:cNvSpPr>
              <a:spLocks noChangeArrowheads="1"/>
            </p:cNvSpPr>
            <p:nvPr/>
          </p:nvSpPr>
          <p:spPr bwMode="auto">
            <a:xfrm>
              <a:off x="7321192" y="6210628"/>
              <a:ext cx="1588" cy="874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51" name="Rectangle 813"/>
            <p:cNvSpPr>
              <a:spLocks noChangeArrowheads="1"/>
            </p:cNvSpPr>
            <p:nvPr/>
          </p:nvSpPr>
          <p:spPr bwMode="auto">
            <a:xfrm>
              <a:off x="7322780" y="6185228"/>
              <a:ext cx="3175" cy="9001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52" name="Rectangle 814"/>
            <p:cNvSpPr>
              <a:spLocks noChangeArrowheads="1"/>
            </p:cNvSpPr>
            <p:nvPr/>
          </p:nvSpPr>
          <p:spPr bwMode="auto">
            <a:xfrm>
              <a:off x="7322780" y="6185228"/>
              <a:ext cx="3175" cy="900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53" name="Rectangle 815"/>
            <p:cNvSpPr>
              <a:spLocks noChangeArrowheads="1"/>
            </p:cNvSpPr>
            <p:nvPr/>
          </p:nvSpPr>
          <p:spPr bwMode="auto">
            <a:xfrm>
              <a:off x="7325955" y="6202690"/>
              <a:ext cx="1588" cy="8826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54" name="Rectangle 816"/>
            <p:cNvSpPr>
              <a:spLocks noChangeArrowheads="1"/>
            </p:cNvSpPr>
            <p:nvPr/>
          </p:nvSpPr>
          <p:spPr bwMode="auto">
            <a:xfrm>
              <a:off x="7325955" y="6202690"/>
              <a:ext cx="1588" cy="88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55" name="Rectangle 817"/>
            <p:cNvSpPr>
              <a:spLocks noChangeArrowheads="1"/>
            </p:cNvSpPr>
            <p:nvPr/>
          </p:nvSpPr>
          <p:spPr bwMode="auto">
            <a:xfrm>
              <a:off x="7327542" y="6189990"/>
              <a:ext cx="3175" cy="8953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56" name="Rectangle 818"/>
            <p:cNvSpPr>
              <a:spLocks noChangeArrowheads="1"/>
            </p:cNvSpPr>
            <p:nvPr/>
          </p:nvSpPr>
          <p:spPr bwMode="auto">
            <a:xfrm>
              <a:off x="7327542" y="6189990"/>
              <a:ext cx="3175" cy="895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57" name="Rectangle 819"/>
            <p:cNvSpPr>
              <a:spLocks noChangeArrowheads="1"/>
            </p:cNvSpPr>
            <p:nvPr/>
          </p:nvSpPr>
          <p:spPr bwMode="auto">
            <a:xfrm>
              <a:off x="7330717" y="6147128"/>
              <a:ext cx="3175" cy="9382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58" name="Rectangle 820"/>
            <p:cNvSpPr>
              <a:spLocks noChangeArrowheads="1"/>
            </p:cNvSpPr>
            <p:nvPr/>
          </p:nvSpPr>
          <p:spPr bwMode="auto">
            <a:xfrm>
              <a:off x="7330717" y="6147128"/>
              <a:ext cx="3175" cy="938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59" name="Rectangle 821"/>
            <p:cNvSpPr>
              <a:spLocks noChangeArrowheads="1"/>
            </p:cNvSpPr>
            <p:nvPr/>
          </p:nvSpPr>
          <p:spPr bwMode="auto">
            <a:xfrm>
              <a:off x="7333892" y="6199515"/>
              <a:ext cx="1588" cy="8858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60" name="Rectangle 822"/>
            <p:cNvSpPr>
              <a:spLocks noChangeArrowheads="1"/>
            </p:cNvSpPr>
            <p:nvPr/>
          </p:nvSpPr>
          <p:spPr bwMode="auto">
            <a:xfrm>
              <a:off x="7333892" y="6199515"/>
              <a:ext cx="1588" cy="885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61" name="Rectangle 823"/>
            <p:cNvSpPr>
              <a:spLocks noChangeArrowheads="1"/>
            </p:cNvSpPr>
            <p:nvPr/>
          </p:nvSpPr>
          <p:spPr bwMode="auto">
            <a:xfrm>
              <a:off x="7335480" y="6143953"/>
              <a:ext cx="3175" cy="9413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62" name="Rectangle 824"/>
            <p:cNvSpPr>
              <a:spLocks noChangeArrowheads="1"/>
            </p:cNvSpPr>
            <p:nvPr/>
          </p:nvSpPr>
          <p:spPr bwMode="auto">
            <a:xfrm>
              <a:off x="7335480" y="6143953"/>
              <a:ext cx="3175" cy="941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63" name="Rectangle 825"/>
            <p:cNvSpPr>
              <a:spLocks noChangeArrowheads="1"/>
            </p:cNvSpPr>
            <p:nvPr/>
          </p:nvSpPr>
          <p:spPr bwMode="auto">
            <a:xfrm>
              <a:off x="7338655" y="6151890"/>
              <a:ext cx="1588" cy="9334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64" name="Rectangle 826"/>
            <p:cNvSpPr>
              <a:spLocks noChangeArrowheads="1"/>
            </p:cNvSpPr>
            <p:nvPr/>
          </p:nvSpPr>
          <p:spPr bwMode="auto">
            <a:xfrm>
              <a:off x="7338655" y="6151890"/>
              <a:ext cx="1588" cy="933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65" name="Rectangle 827"/>
            <p:cNvSpPr>
              <a:spLocks noChangeArrowheads="1"/>
            </p:cNvSpPr>
            <p:nvPr/>
          </p:nvSpPr>
          <p:spPr bwMode="auto">
            <a:xfrm>
              <a:off x="7340242" y="6142365"/>
              <a:ext cx="3175" cy="9429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66" name="Rectangle 828"/>
            <p:cNvSpPr>
              <a:spLocks noChangeArrowheads="1"/>
            </p:cNvSpPr>
            <p:nvPr/>
          </p:nvSpPr>
          <p:spPr bwMode="auto">
            <a:xfrm>
              <a:off x="7340242" y="6142365"/>
              <a:ext cx="3175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67" name="Rectangle 829"/>
            <p:cNvSpPr>
              <a:spLocks noChangeArrowheads="1"/>
            </p:cNvSpPr>
            <p:nvPr/>
          </p:nvSpPr>
          <p:spPr bwMode="auto">
            <a:xfrm>
              <a:off x="7343417" y="6120140"/>
              <a:ext cx="3175" cy="9652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68" name="Rectangle 830"/>
            <p:cNvSpPr>
              <a:spLocks noChangeArrowheads="1"/>
            </p:cNvSpPr>
            <p:nvPr/>
          </p:nvSpPr>
          <p:spPr bwMode="auto">
            <a:xfrm>
              <a:off x="7343417" y="6120140"/>
              <a:ext cx="3175" cy="965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69" name="Rectangle 831"/>
            <p:cNvSpPr>
              <a:spLocks noChangeArrowheads="1"/>
            </p:cNvSpPr>
            <p:nvPr/>
          </p:nvSpPr>
          <p:spPr bwMode="auto">
            <a:xfrm>
              <a:off x="7346592" y="6101090"/>
              <a:ext cx="1588" cy="9842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70" name="Rectangle 832"/>
            <p:cNvSpPr>
              <a:spLocks noChangeArrowheads="1"/>
            </p:cNvSpPr>
            <p:nvPr/>
          </p:nvSpPr>
          <p:spPr bwMode="auto">
            <a:xfrm>
              <a:off x="7346592" y="6101090"/>
              <a:ext cx="1588" cy="984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71" name="Rectangle 833"/>
            <p:cNvSpPr>
              <a:spLocks noChangeArrowheads="1"/>
            </p:cNvSpPr>
            <p:nvPr/>
          </p:nvSpPr>
          <p:spPr bwMode="auto">
            <a:xfrm>
              <a:off x="7348180" y="6124903"/>
              <a:ext cx="3175" cy="9604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72" name="Rectangle 834"/>
            <p:cNvSpPr>
              <a:spLocks noChangeArrowheads="1"/>
            </p:cNvSpPr>
            <p:nvPr/>
          </p:nvSpPr>
          <p:spPr bwMode="auto">
            <a:xfrm>
              <a:off x="7348180" y="6124903"/>
              <a:ext cx="3175" cy="96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73" name="Rectangle 835"/>
            <p:cNvSpPr>
              <a:spLocks noChangeArrowheads="1"/>
            </p:cNvSpPr>
            <p:nvPr/>
          </p:nvSpPr>
          <p:spPr bwMode="auto">
            <a:xfrm>
              <a:off x="7351355" y="6142365"/>
              <a:ext cx="1588" cy="9429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74" name="Rectangle 836"/>
            <p:cNvSpPr>
              <a:spLocks noChangeArrowheads="1"/>
            </p:cNvSpPr>
            <p:nvPr/>
          </p:nvSpPr>
          <p:spPr bwMode="auto">
            <a:xfrm>
              <a:off x="7351355" y="6142365"/>
              <a:ext cx="1588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75" name="Rectangle 837"/>
            <p:cNvSpPr>
              <a:spLocks noChangeArrowheads="1"/>
            </p:cNvSpPr>
            <p:nvPr/>
          </p:nvSpPr>
          <p:spPr bwMode="auto">
            <a:xfrm>
              <a:off x="7352942" y="6075690"/>
              <a:ext cx="3175" cy="10096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76" name="Rectangle 838"/>
            <p:cNvSpPr>
              <a:spLocks noChangeArrowheads="1"/>
            </p:cNvSpPr>
            <p:nvPr/>
          </p:nvSpPr>
          <p:spPr bwMode="auto">
            <a:xfrm>
              <a:off x="7352942" y="6075690"/>
              <a:ext cx="3175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77" name="Rectangle 839"/>
            <p:cNvSpPr>
              <a:spLocks noChangeArrowheads="1"/>
            </p:cNvSpPr>
            <p:nvPr/>
          </p:nvSpPr>
          <p:spPr bwMode="auto">
            <a:xfrm>
              <a:off x="7356117" y="6099503"/>
              <a:ext cx="1588" cy="9858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78" name="Rectangle 840"/>
            <p:cNvSpPr>
              <a:spLocks noChangeArrowheads="1"/>
            </p:cNvSpPr>
            <p:nvPr/>
          </p:nvSpPr>
          <p:spPr bwMode="auto">
            <a:xfrm>
              <a:off x="7356117" y="6099503"/>
              <a:ext cx="1588" cy="985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79" name="Rectangle 841"/>
            <p:cNvSpPr>
              <a:spLocks noChangeArrowheads="1"/>
            </p:cNvSpPr>
            <p:nvPr/>
          </p:nvSpPr>
          <p:spPr bwMode="auto">
            <a:xfrm>
              <a:off x="7357705" y="6067753"/>
              <a:ext cx="3175" cy="1017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80" name="Rectangle 842"/>
            <p:cNvSpPr>
              <a:spLocks noChangeArrowheads="1"/>
            </p:cNvSpPr>
            <p:nvPr/>
          </p:nvSpPr>
          <p:spPr bwMode="auto">
            <a:xfrm>
              <a:off x="7357705" y="6067753"/>
              <a:ext cx="3175" cy="101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81" name="Rectangle 843"/>
            <p:cNvSpPr>
              <a:spLocks noChangeArrowheads="1"/>
            </p:cNvSpPr>
            <p:nvPr/>
          </p:nvSpPr>
          <p:spPr bwMode="auto">
            <a:xfrm>
              <a:off x="7360880" y="6075690"/>
              <a:ext cx="3175" cy="10096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82" name="Rectangle 844"/>
            <p:cNvSpPr>
              <a:spLocks noChangeArrowheads="1"/>
            </p:cNvSpPr>
            <p:nvPr/>
          </p:nvSpPr>
          <p:spPr bwMode="auto">
            <a:xfrm>
              <a:off x="7360880" y="6075690"/>
              <a:ext cx="3175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83" name="Rectangle 845"/>
            <p:cNvSpPr>
              <a:spLocks noChangeArrowheads="1"/>
            </p:cNvSpPr>
            <p:nvPr/>
          </p:nvSpPr>
          <p:spPr bwMode="auto">
            <a:xfrm>
              <a:off x="7364055" y="6026478"/>
              <a:ext cx="1588" cy="10588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84" name="Rectangle 846"/>
            <p:cNvSpPr>
              <a:spLocks noChangeArrowheads="1"/>
            </p:cNvSpPr>
            <p:nvPr/>
          </p:nvSpPr>
          <p:spPr bwMode="auto">
            <a:xfrm>
              <a:off x="7364055" y="6026478"/>
              <a:ext cx="1588" cy="1058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85" name="Rectangle 847"/>
            <p:cNvSpPr>
              <a:spLocks noChangeArrowheads="1"/>
            </p:cNvSpPr>
            <p:nvPr/>
          </p:nvSpPr>
          <p:spPr bwMode="auto">
            <a:xfrm>
              <a:off x="7365642" y="6032828"/>
              <a:ext cx="3175" cy="10525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86" name="Rectangle 848"/>
            <p:cNvSpPr>
              <a:spLocks noChangeArrowheads="1"/>
            </p:cNvSpPr>
            <p:nvPr/>
          </p:nvSpPr>
          <p:spPr bwMode="auto">
            <a:xfrm>
              <a:off x="7365642" y="6032828"/>
              <a:ext cx="3175" cy="1052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87" name="Rectangle 849"/>
            <p:cNvSpPr>
              <a:spLocks noChangeArrowheads="1"/>
            </p:cNvSpPr>
            <p:nvPr/>
          </p:nvSpPr>
          <p:spPr bwMode="auto">
            <a:xfrm>
              <a:off x="7368817" y="6053465"/>
              <a:ext cx="1588" cy="10318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88" name="Rectangle 850"/>
            <p:cNvSpPr>
              <a:spLocks noChangeArrowheads="1"/>
            </p:cNvSpPr>
            <p:nvPr/>
          </p:nvSpPr>
          <p:spPr bwMode="auto">
            <a:xfrm>
              <a:off x="7368817" y="6053465"/>
              <a:ext cx="1588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89" name="Rectangle 851"/>
            <p:cNvSpPr>
              <a:spLocks noChangeArrowheads="1"/>
            </p:cNvSpPr>
            <p:nvPr/>
          </p:nvSpPr>
          <p:spPr bwMode="auto">
            <a:xfrm>
              <a:off x="7370405" y="6051878"/>
              <a:ext cx="3175" cy="10334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90" name="Rectangle 852"/>
            <p:cNvSpPr>
              <a:spLocks noChangeArrowheads="1"/>
            </p:cNvSpPr>
            <p:nvPr/>
          </p:nvSpPr>
          <p:spPr bwMode="auto">
            <a:xfrm>
              <a:off x="7370405" y="6051878"/>
              <a:ext cx="3175" cy="1033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91" name="Rectangle 853"/>
            <p:cNvSpPr>
              <a:spLocks noChangeArrowheads="1"/>
            </p:cNvSpPr>
            <p:nvPr/>
          </p:nvSpPr>
          <p:spPr bwMode="auto">
            <a:xfrm>
              <a:off x="7373580" y="6024890"/>
              <a:ext cx="3175" cy="10604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92" name="Rectangle 854"/>
            <p:cNvSpPr>
              <a:spLocks noChangeArrowheads="1"/>
            </p:cNvSpPr>
            <p:nvPr/>
          </p:nvSpPr>
          <p:spPr bwMode="auto">
            <a:xfrm>
              <a:off x="7373580" y="6024890"/>
              <a:ext cx="3175" cy="1060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93" name="Rectangle 855"/>
            <p:cNvSpPr>
              <a:spLocks noChangeArrowheads="1"/>
            </p:cNvSpPr>
            <p:nvPr/>
          </p:nvSpPr>
          <p:spPr bwMode="auto">
            <a:xfrm>
              <a:off x="7376755" y="6020128"/>
              <a:ext cx="1588" cy="10652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94" name="Rectangle 856"/>
            <p:cNvSpPr>
              <a:spLocks noChangeArrowheads="1"/>
            </p:cNvSpPr>
            <p:nvPr/>
          </p:nvSpPr>
          <p:spPr bwMode="auto">
            <a:xfrm>
              <a:off x="7376755" y="6020128"/>
              <a:ext cx="1588" cy="1065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95" name="Rectangle 857"/>
            <p:cNvSpPr>
              <a:spLocks noChangeArrowheads="1"/>
            </p:cNvSpPr>
            <p:nvPr/>
          </p:nvSpPr>
          <p:spPr bwMode="auto">
            <a:xfrm>
              <a:off x="7378342" y="6016953"/>
              <a:ext cx="3175" cy="10683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96" name="Rectangle 858"/>
            <p:cNvSpPr>
              <a:spLocks noChangeArrowheads="1"/>
            </p:cNvSpPr>
            <p:nvPr/>
          </p:nvSpPr>
          <p:spPr bwMode="auto">
            <a:xfrm>
              <a:off x="7378342" y="6016953"/>
              <a:ext cx="3175" cy="106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97" name="Rectangle 859"/>
            <p:cNvSpPr>
              <a:spLocks noChangeArrowheads="1"/>
            </p:cNvSpPr>
            <p:nvPr/>
          </p:nvSpPr>
          <p:spPr bwMode="auto">
            <a:xfrm>
              <a:off x="7381517" y="6005840"/>
              <a:ext cx="1588" cy="10795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98" name="Rectangle 860"/>
            <p:cNvSpPr>
              <a:spLocks noChangeArrowheads="1"/>
            </p:cNvSpPr>
            <p:nvPr/>
          </p:nvSpPr>
          <p:spPr bwMode="auto">
            <a:xfrm>
              <a:off x="7381517" y="6005840"/>
              <a:ext cx="1588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599" name="Rectangle 861"/>
            <p:cNvSpPr>
              <a:spLocks noChangeArrowheads="1"/>
            </p:cNvSpPr>
            <p:nvPr/>
          </p:nvSpPr>
          <p:spPr bwMode="auto">
            <a:xfrm>
              <a:off x="7383105" y="5975678"/>
              <a:ext cx="3175" cy="11096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00" name="Rectangle 862"/>
            <p:cNvSpPr>
              <a:spLocks noChangeArrowheads="1"/>
            </p:cNvSpPr>
            <p:nvPr/>
          </p:nvSpPr>
          <p:spPr bwMode="auto">
            <a:xfrm>
              <a:off x="7383105" y="5975678"/>
              <a:ext cx="3175" cy="1109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01" name="Rectangle 863"/>
            <p:cNvSpPr>
              <a:spLocks noChangeArrowheads="1"/>
            </p:cNvSpPr>
            <p:nvPr/>
          </p:nvSpPr>
          <p:spPr bwMode="auto">
            <a:xfrm>
              <a:off x="7386280" y="5964565"/>
              <a:ext cx="3175" cy="11207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02" name="Rectangle 864"/>
            <p:cNvSpPr>
              <a:spLocks noChangeArrowheads="1"/>
            </p:cNvSpPr>
            <p:nvPr/>
          </p:nvSpPr>
          <p:spPr bwMode="auto">
            <a:xfrm>
              <a:off x="7386280" y="5964565"/>
              <a:ext cx="3175" cy="112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03" name="Rectangle 865"/>
            <p:cNvSpPr>
              <a:spLocks noChangeArrowheads="1"/>
            </p:cNvSpPr>
            <p:nvPr/>
          </p:nvSpPr>
          <p:spPr bwMode="auto">
            <a:xfrm>
              <a:off x="7389455" y="5966153"/>
              <a:ext cx="1588" cy="11191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04" name="Rectangle 866"/>
            <p:cNvSpPr>
              <a:spLocks noChangeArrowheads="1"/>
            </p:cNvSpPr>
            <p:nvPr/>
          </p:nvSpPr>
          <p:spPr bwMode="auto">
            <a:xfrm>
              <a:off x="7389455" y="5966153"/>
              <a:ext cx="1588" cy="111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05" name="Rectangle 867"/>
            <p:cNvSpPr>
              <a:spLocks noChangeArrowheads="1"/>
            </p:cNvSpPr>
            <p:nvPr/>
          </p:nvSpPr>
          <p:spPr bwMode="auto">
            <a:xfrm>
              <a:off x="7391042" y="5982028"/>
              <a:ext cx="3175" cy="11033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06" name="Rectangle 868"/>
            <p:cNvSpPr>
              <a:spLocks noChangeArrowheads="1"/>
            </p:cNvSpPr>
            <p:nvPr/>
          </p:nvSpPr>
          <p:spPr bwMode="auto">
            <a:xfrm>
              <a:off x="7391042" y="5982028"/>
              <a:ext cx="3175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07" name="Rectangle 869"/>
            <p:cNvSpPr>
              <a:spLocks noChangeArrowheads="1"/>
            </p:cNvSpPr>
            <p:nvPr/>
          </p:nvSpPr>
          <p:spPr bwMode="auto">
            <a:xfrm>
              <a:off x="7394217" y="5991553"/>
              <a:ext cx="1588" cy="10937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608" name="Rectangle 870"/>
            <p:cNvSpPr>
              <a:spLocks noChangeArrowheads="1"/>
            </p:cNvSpPr>
            <p:nvPr/>
          </p:nvSpPr>
          <p:spPr bwMode="auto">
            <a:xfrm>
              <a:off x="7394217" y="5991553"/>
              <a:ext cx="1588" cy="1093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09" name="Rectangle 872"/>
            <p:cNvSpPr>
              <a:spLocks noChangeArrowheads="1"/>
            </p:cNvSpPr>
            <p:nvPr/>
          </p:nvSpPr>
          <p:spPr bwMode="auto">
            <a:xfrm>
              <a:off x="7395805" y="5913765"/>
              <a:ext cx="3175" cy="11715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10" name="Rectangle 873"/>
            <p:cNvSpPr>
              <a:spLocks noChangeArrowheads="1"/>
            </p:cNvSpPr>
            <p:nvPr/>
          </p:nvSpPr>
          <p:spPr bwMode="auto">
            <a:xfrm>
              <a:off x="7395805" y="5913765"/>
              <a:ext cx="3175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11" name="Rectangle 874"/>
            <p:cNvSpPr>
              <a:spLocks noChangeArrowheads="1"/>
            </p:cNvSpPr>
            <p:nvPr/>
          </p:nvSpPr>
          <p:spPr bwMode="auto">
            <a:xfrm>
              <a:off x="7398980" y="5997903"/>
              <a:ext cx="1588" cy="10874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12" name="Rectangle 875"/>
            <p:cNvSpPr>
              <a:spLocks noChangeArrowheads="1"/>
            </p:cNvSpPr>
            <p:nvPr/>
          </p:nvSpPr>
          <p:spPr bwMode="auto">
            <a:xfrm>
              <a:off x="7398980" y="5997903"/>
              <a:ext cx="1588" cy="1087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13" name="Rectangle 876"/>
            <p:cNvSpPr>
              <a:spLocks noChangeArrowheads="1"/>
            </p:cNvSpPr>
            <p:nvPr/>
          </p:nvSpPr>
          <p:spPr bwMode="auto">
            <a:xfrm>
              <a:off x="7400568" y="5972503"/>
              <a:ext cx="3175" cy="11128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14" name="Rectangle 877"/>
            <p:cNvSpPr>
              <a:spLocks noChangeArrowheads="1"/>
            </p:cNvSpPr>
            <p:nvPr/>
          </p:nvSpPr>
          <p:spPr bwMode="auto">
            <a:xfrm>
              <a:off x="7400568" y="5972503"/>
              <a:ext cx="3175" cy="1112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15" name="Rectangle 878"/>
            <p:cNvSpPr>
              <a:spLocks noChangeArrowheads="1"/>
            </p:cNvSpPr>
            <p:nvPr/>
          </p:nvSpPr>
          <p:spPr bwMode="auto">
            <a:xfrm>
              <a:off x="7403743" y="5926465"/>
              <a:ext cx="3175" cy="11588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16" name="Rectangle 879"/>
            <p:cNvSpPr>
              <a:spLocks noChangeArrowheads="1"/>
            </p:cNvSpPr>
            <p:nvPr/>
          </p:nvSpPr>
          <p:spPr bwMode="auto">
            <a:xfrm>
              <a:off x="7403743" y="5926465"/>
              <a:ext cx="3175" cy="1158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17" name="Rectangle 880"/>
            <p:cNvSpPr>
              <a:spLocks noChangeArrowheads="1"/>
            </p:cNvSpPr>
            <p:nvPr/>
          </p:nvSpPr>
          <p:spPr bwMode="auto">
            <a:xfrm>
              <a:off x="7406918" y="5915353"/>
              <a:ext cx="1588" cy="11699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18" name="Rectangle 881"/>
            <p:cNvSpPr>
              <a:spLocks noChangeArrowheads="1"/>
            </p:cNvSpPr>
            <p:nvPr/>
          </p:nvSpPr>
          <p:spPr bwMode="auto">
            <a:xfrm>
              <a:off x="7406918" y="5915353"/>
              <a:ext cx="1588" cy="1169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19" name="Rectangle 882"/>
            <p:cNvSpPr>
              <a:spLocks noChangeArrowheads="1"/>
            </p:cNvSpPr>
            <p:nvPr/>
          </p:nvSpPr>
          <p:spPr bwMode="auto">
            <a:xfrm>
              <a:off x="7408505" y="5958215"/>
              <a:ext cx="3175" cy="11271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20" name="Rectangle 883"/>
            <p:cNvSpPr>
              <a:spLocks noChangeArrowheads="1"/>
            </p:cNvSpPr>
            <p:nvPr/>
          </p:nvSpPr>
          <p:spPr bwMode="auto">
            <a:xfrm>
              <a:off x="7408505" y="5958215"/>
              <a:ext cx="3175" cy="1127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21" name="Rectangle 884"/>
            <p:cNvSpPr>
              <a:spLocks noChangeArrowheads="1"/>
            </p:cNvSpPr>
            <p:nvPr/>
          </p:nvSpPr>
          <p:spPr bwMode="auto">
            <a:xfrm>
              <a:off x="7411680" y="5932815"/>
              <a:ext cx="1588" cy="11525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22" name="Rectangle 885"/>
            <p:cNvSpPr>
              <a:spLocks noChangeArrowheads="1"/>
            </p:cNvSpPr>
            <p:nvPr/>
          </p:nvSpPr>
          <p:spPr bwMode="auto">
            <a:xfrm>
              <a:off x="7411680" y="5932815"/>
              <a:ext cx="1588" cy="115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23" name="Rectangle 886"/>
            <p:cNvSpPr>
              <a:spLocks noChangeArrowheads="1"/>
            </p:cNvSpPr>
            <p:nvPr/>
          </p:nvSpPr>
          <p:spPr bwMode="auto">
            <a:xfrm>
              <a:off x="7413268" y="5934403"/>
              <a:ext cx="3175" cy="11509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24" name="Rectangle 887"/>
            <p:cNvSpPr>
              <a:spLocks noChangeArrowheads="1"/>
            </p:cNvSpPr>
            <p:nvPr/>
          </p:nvSpPr>
          <p:spPr bwMode="auto">
            <a:xfrm>
              <a:off x="7413268" y="5934403"/>
              <a:ext cx="3175" cy="1150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25" name="Rectangle 888"/>
            <p:cNvSpPr>
              <a:spLocks noChangeArrowheads="1"/>
            </p:cNvSpPr>
            <p:nvPr/>
          </p:nvSpPr>
          <p:spPr bwMode="auto">
            <a:xfrm>
              <a:off x="7416443" y="5878840"/>
              <a:ext cx="3175" cy="12065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26" name="Rectangle 889"/>
            <p:cNvSpPr>
              <a:spLocks noChangeArrowheads="1"/>
            </p:cNvSpPr>
            <p:nvPr/>
          </p:nvSpPr>
          <p:spPr bwMode="auto">
            <a:xfrm>
              <a:off x="7416443" y="5878840"/>
              <a:ext cx="3175" cy="1206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27" name="Rectangle 890"/>
            <p:cNvSpPr>
              <a:spLocks noChangeArrowheads="1"/>
            </p:cNvSpPr>
            <p:nvPr/>
          </p:nvSpPr>
          <p:spPr bwMode="auto">
            <a:xfrm>
              <a:off x="7419618" y="5899478"/>
              <a:ext cx="1588" cy="11858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28" name="Rectangle 891"/>
            <p:cNvSpPr>
              <a:spLocks noChangeArrowheads="1"/>
            </p:cNvSpPr>
            <p:nvPr/>
          </p:nvSpPr>
          <p:spPr bwMode="auto">
            <a:xfrm>
              <a:off x="7419618" y="5899478"/>
              <a:ext cx="1588" cy="1185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29" name="Rectangle 892"/>
            <p:cNvSpPr>
              <a:spLocks noChangeArrowheads="1"/>
            </p:cNvSpPr>
            <p:nvPr/>
          </p:nvSpPr>
          <p:spPr bwMode="auto">
            <a:xfrm>
              <a:off x="7421205" y="5891540"/>
              <a:ext cx="3175" cy="11938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30" name="Rectangle 893"/>
            <p:cNvSpPr>
              <a:spLocks noChangeArrowheads="1"/>
            </p:cNvSpPr>
            <p:nvPr/>
          </p:nvSpPr>
          <p:spPr bwMode="auto">
            <a:xfrm>
              <a:off x="7421205" y="5891540"/>
              <a:ext cx="3175" cy="119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31" name="Rectangle 894"/>
            <p:cNvSpPr>
              <a:spLocks noChangeArrowheads="1"/>
            </p:cNvSpPr>
            <p:nvPr/>
          </p:nvSpPr>
          <p:spPr bwMode="auto">
            <a:xfrm>
              <a:off x="7424380" y="5897890"/>
              <a:ext cx="1588" cy="11874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32" name="Rectangle 895"/>
            <p:cNvSpPr>
              <a:spLocks noChangeArrowheads="1"/>
            </p:cNvSpPr>
            <p:nvPr/>
          </p:nvSpPr>
          <p:spPr bwMode="auto">
            <a:xfrm>
              <a:off x="7424380" y="5897890"/>
              <a:ext cx="1588" cy="11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33" name="Rectangle 896"/>
            <p:cNvSpPr>
              <a:spLocks noChangeArrowheads="1"/>
            </p:cNvSpPr>
            <p:nvPr/>
          </p:nvSpPr>
          <p:spPr bwMode="auto">
            <a:xfrm>
              <a:off x="7425968" y="5883603"/>
              <a:ext cx="3175" cy="12017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34" name="Rectangle 897"/>
            <p:cNvSpPr>
              <a:spLocks noChangeArrowheads="1"/>
            </p:cNvSpPr>
            <p:nvPr/>
          </p:nvSpPr>
          <p:spPr bwMode="auto">
            <a:xfrm>
              <a:off x="7425968" y="5883603"/>
              <a:ext cx="3175" cy="1201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35" name="Rectangle 898"/>
            <p:cNvSpPr>
              <a:spLocks noChangeArrowheads="1"/>
            </p:cNvSpPr>
            <p:nvPr/>
          </p:nvSpPr>
          <p:spPr bwMode="auto">
            <a:xfrm>
              <a:off x="7429143" y="5878840"/>
              <a:ext cx="1588" cy="12065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36" name="Rectangle 899"/>
            <p:cNvSpPr>
              <a:spLocks noChangeArrowheads="1"/>
            </p:cNvSpPr>
            <p:nvPr/>
          </p:nvSpPr>
          <p:spPr bwMode="auto">
            <a:xfrm>
              <a:off x="7429143" y="5878840"/>
              <a:ext cx="1588" cy="1206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37" name="Rectangle 900"/>
            <p:cNvSpPr>
              <a:spLocks noChangeArrowheads="1"/>
            </p:cNvSpPr>
            <p:nvPr/>
          </p:nvSpPr>
          <p:spPr bwMode="auto">
            <a:xfrm>
              <a:off x="7430730" y="5882015"/>
              <a:ext cx="3175" cy="12033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38" name="Rectangle 901"/>
            <p:cNvSpPr>
              <a:spLocks noChangeArrowheads="1"/>
            </p:cNvSpPr>
            <p:nvPr/>
          </p:nvSpPr>
          <p:spPr bwMode="auto">
            <a:xfrm>
              <a:off x="7430730" y="5882015"/>
              <a:ext cx="3175" cy="1203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39" name="Rectangle 902"/>
            <p:cNvSpPr>
              <a:spLocks noChangeArrowheads="1"/>
            </p:cNvSpPr>
            <p:nvPr/>
          </p:nvSpPr>
          <p:spPr bwMode="auto">
            <a:xfrm>
              <a:off x="7433905" y="5845503"/>
              <a:ext cx="3175" cy="12398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40" name="Rectangle 903"/>
            <p:cNvSpPr>
              <a:spLocks noChangeArrowheads="1"/>
            </p:cNvSpPr>
            <p:nvPr/>
          </p:nvSpPr>
          <p:spPr bwMode="auto">
            <a:xfrm>
              <a:off x="7433905" y="5845503"/>
              <a:ext cx="3175" cy="1239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41" name="Rectangle 904"/>
            <p:cNvSpPr>
              <a:spLocks noChangeArrowheads="1"/>
            </p:cNvSpPr>
            <p:nvPr/>
          </p:nvSpPr>
          <p:spPr bwMode="auto">
            <a:xfrm>
              <a:off x="7437080" y="5823278"/>
              <a:ext cx="1588" cy="12620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42" name="Rectangle 905"/>
            <p:cNvSpPr>
              <a:spLocks noChangeArrowheads="1"/>
            </p:cNvSpPr>
            <p:nvPr/>
          </p:nvSpPr>
          <p:spPr bwMode="auto">
            <a:xfrm>
              <a:off x="7437080" y="5823278"/>
              <a:ext cx="1588" cy="1262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43" name="Rectangle 906"/>
            <p:cNvSpPr>
              <a:spLocks noChangeArrowheads="1"/>
            </p:cNvSpPr>
            <p:nvPr/>
          </p:nvSpPr>
          <p:spPr bwMode="auto">
            <a:xfrm>
              <a:off x="7438668" y="5845503"/>
              <a:ext cx="3175" cy="12398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44" name="Rectangle 907"/>
            <p:cNvSpPr>
              <a:spLocks noChangeArrowheads="1"/>
            </p:cNvSpPr>
            <p:nvPr/>
          </p:nvSpPr>
          <p:spPr bwMode="auto">
            <a:xfrm>
              <a:off x="7438668" y="5845503"/>
              <a:ext cx="3175" cy="1239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45" name="Rectangle 908"/>
            <p:cNvSpPr>
              <a:spLocks noChangeArrowheads="1"/>
            </p:cNvSpPr>
            <p:nvPr/>
          </p:nvSpPr>
          <p:spPr bwMode="auto">
            <a:xfrm>
              <a:off x="7441843" y="5816928"/>
              <a:ext cx="1588" cy="12684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46" name="Rectangle 909"/>
            <p:cNvSpPr>
              <a:spLocks noChangeArrowheads="1"/>
            </p:cNvSpPr>
            <p:nvPr/>
          </p:nvSpPr>
          <p:spPr bwMode="auto">
            <a:xfrm>
              <a:off x="7441843" y="5816928"/>
              <a:ext cx="1588" cy="1268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47" name="Rectangle 910"/>
            <p:cNvSpPr>
              <a:spLocks noChangeArrowheads="1"/>
            </p:cNvSpPr>
            <p:nvPr/>
          </p:nvSpPr>
          <p:spPr bwMode="auto">
            <a:xfrm>
              <a:off x="7443430" y="5820103"/>
              <a:ext cx="3175" cy="12652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48" name="Rectangle 911"/>
            <p:cNvSpPr>
              <a:spLocks noChangeArrowheads="1"/>
            </p:cNvSpPr>
            <p:nvPr/>
          </p:nvSpPr>
          <p:spPr bwMode="auto">
            <a:xfrm>
              <a:off x="7443430" y="5820103"/>
              <a:ext cx="3175" cy="1265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49" name="Rectangle 912"/>
            <p:cNvSpPr>
              <a:spLocks noChangeArrowheads="1"/>
            </p:cNvSpPr>
            <p:nvPr/>
          </p:nvSpPr>
          <p:spPr bwMode="auto">
            <a:xfrm>
              <a:off x="7446605" y="5810578"/>
              <a:ext cx="3175" cy="12747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50" name="Rectangle 913"/>
            <p:cNvSpPr>
              <a:spLocks noChangeArrowheads="1"/>
            </p:cNvSpPr>
            <p:nvPr/>
          </p:nvSpPr>
          <p:spPr bwMode="auto">
            <a:xfrm>
              <a:off x="7446605" y="5810578"/>
              <a:ext cx="3175" cy="127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51" name="Rectangle 914"/>
            <p:cNvSpPr>
              <a:spLocks noChangeArrowheads="1"/>
            </p:cNvSpPr>
            <p:nvPr/>
          </p:nvSpPr>
          <p:spPr bwMode="auto">
            <a:xfrm>
              <a:off x="7449780" y="5794703"/>
              <a:ext cx="1588" cy="12906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52" name="Rectangle 915"/>
            <p:cNvSpPr>
              <a:spLocks noChangeArrowheads="1"/>
            </p:cNvSpPr>
            <p:nvPr/>
          </p:nvSpPr>
          <p:spPr bwMode="auto">
            <a:xfrm>
              <a:off x="7449780" y="5794703"/>
              <a:ext cx="1588" cy="1290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53" name="Rectangle 916"/>
            <p:cNvSpPr>
              <a:spLocks noChangeArrowheads="1"/>
            </p:cNvSpPr>
            <p:nvPr/>
          </p:nvSpPr>
          <p:spPr bwMode="auto">
            <a:xfrm>
              <a:off x="7451368" y="5829628"/>
              <a:ext cx="3175" cy="12557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54" name="Rectangle 917"/>
            <p:cNvSpPr>
              <a:spLocks noChangeArrowheads="1"/>
            </p:cNvSpPr>
            <p:nvPr/>
          </p:nvSpPr>
          <p:spPr bwMode="auto">
            <a:xfrm>
              <a:off x="7451368" y="5829628"/>
              <a:ext cx="3175" cy="1255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55" name="Rectangle 918"/>
            <p:cNvSpPr>
              <a:spLocks noChangeArrowheads="1"/>
            </p:cNvSpPr>
            <p:nvPr/>
          </p:nvSpPr>
          <p:spPr bwMode="auto">
            <a:xfrm>
              <a:off x="7454543" y="5745490"/>
              <a:ext cx="1588" cy="13398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56" name="Rectangle 919"/>
            <p:cNvSpPr>
              <a:spLocks noChangeArrowheads="1"/>
            </p:cNvSpPr>
            <p:nvPr/>
          </p:nvSpPr>
          <p:spPr bwMode="auto">
            <a:xfrm>
              <a:off x="7454543" y="5745490"/>
              <a:ext cx="1588" cy="133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57" name="Rectangle 920"/>
            <p:cNvSpPr>
              <a:spLocks noChangeArrowheads="1"/>
            </p:cNvSpPr>
            <p:nvPr/>
          </p:nvSpPr>
          <p:spPr bwMode="auto">
            <a:xfrm>
              <a:off x="7456130" y="5788353"/>
              <a:ext cx="3175" cy="12969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58" name="Rectangle 921"/>
            <p:cNvSpPr>
              <a:spLocks noChangeArrowheads="1"/>
            </p:cNvSpPr>
            <p:nvPr/>
          </p:nvSpPr>
          <p:spPr bwMode="auto">
            <a:xfrm>
              <a:off x="7456130" y="5788353"/>
              <a:ext cx="3175" cy="129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59" name="Rectangle 922"/>
            <p:cNvSpPr>
              <a:spLocks noChangeArrowheads="1"/>
            </p:cNvSpPr>
            <p:nvPr/>
          </p:nvSpPr>
          <p:spPr bwMode="auto">
            <a:xfrm>
              <a:off x="7459305" y="5789940"/>
              <a:ext cx="1588" cy="12954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60" name="Rectangle 923"/>
            <p:cNvSpPr>
              <a:spLocks noChangeArrowheads="1"/>
            </p:cNvSpPr>
            <p:nvPr/>
          </p:nvSpPr>
          <p:spPr bwMode="auto">
            <a:xfrm>
              <a:off x="7459305" y="5789940"/>
              <a:ext cx="1588" cy="129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61" name="Rectangle 924"/>
            <p:cNvSpPr>
              <a:spLocks noChangeArrowheads="1"/>
            </p:cNvSpPr>
            <p:nvPr/>
          </p:nvSpPr>
          <p:spPr bwMode="auto">
            <a:xfrm>
              <a:off x="7460893" y="5789940"/>
              <a:ext cx="3175" cy="12954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62" name="Rectangle 925"/>
            <p:cNvSpPr>
              <a:spLocks noChangeArrowheads="1"/>
            </p:cNvSpPr>
            <p:nvPr/>
          </p:nvSpPr>
          <p:spPr bwMode="auto">
            <a:xfrm>
              <a:off x="7460893" y="5789940"/>
              <a:ext cx="3175" cy="129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63" name="Rectangle 926"/>
            <p:cNvSpPr>
              <a:spLocks noChangeArrowheads="1"/>
            </p:cNvSpPr>
            <p:nvPr/>
          </p:nvSpPr>
          <p:spPr bwMode="auto">
            <a:xfrm>
              <a:off x="7464068" y="5786765"/>
              <a:ext cx="3175" cy="12985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64" name="Rectangle 927"/>
            <p:cNvSpPr>
              <a:spLocks noChangeArrowheads="1"/>
            </p:cNvSpPr>
            <p:nvPr/>
          </p:nvSpPr>
          <p:spPr bwMode="auto">
            <a:xfrm>
              <a:off x="7464068" y="5786765"/>
              <a:ext cx="3175" cy="129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65" name="Rectangle 928"/>
            <p:cNvSpPr>
              <a:spLocks noChangeArrowheads="1"/>
            </p:cNvSpPr>
            <p:nvPr/>
          </p:nvSpPr>
          <p:spPr bwMode="auto">
            <a:xfrm>
              <a:off x="7467243" y="5774065"/>
              <a:ext cx="1588" cy="13112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66" name="Rectangle 929"/>
            <p:cNvSpPr>
              <a:spLocks noChangeArrowheads="1"/>
            </p:cNvSpPr>
            <p:nvPr/>
          </p:nvSpPr>
          <p:spPr bwMode="auto">
            <a:xfrm>
              <a:off x="7467243" y="5774065"/>
              <a:ext cx="1588" cy="131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67" name="Rectangle 930"/>
            <p:cNvSpPr>
              <a:spLocks noChangeArrowheads="1"/>
            </p:cNvSpPr>
            <p:nvPr/>
          </p:nvSpPr>
          <p:spPr bwMode="auto">
            <a:xfrm>
              <a:off x="7468830" y="5775653"/>
              <a:ext cx="3175" cy="13096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68" name="Rectangle 931"/>
            <p:cNvSpPr>
              <a:spLocks noChangeArrowheads="1"/>
            </p:cNvSpPr>
            <p:nvPr/>
          </p:nvSpPr>
          <p:spPr bwMode="auto">
            <a:xfrm>
              <a:off x="7468830" y="5775653"/>
              <a:ext cx="3175" cy="130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69" name="Rectangle 932"/>
            <p:cNvSpPr>
              <a:spLocks noChangeArrowheads="1"/>
            </p:cNvSpPr>
            <p:nvPr/>
          </p:nvSpPr>
          <p:spPr bwMode="auto">
            <a:xfrm>
              <a:off x="7472005" y="5762953"/>
              <a:ext cx="1588" cy="13223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70" name="Rectangle 933"/>
            <p:cNvSpPr>
              <a:spLocks noChangeArrowheads="1"/>
            </p:cNvSpPr>
            <p:nvPr/>
          </p:nvSpPr>
          <p:spPr bwMode="auto">
            <a:xfrm>
              <a:off x="7472005" y="5762953"/>
              <a:ext cx="1588" cy="132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71" name="Rectangle 934"/>
            <p:cNvSpPr>
              <a:spLocks noChangeArrowheads="1"/>
            </p:cNvSpPr>
            <p:nvPr/>
          </p:nvSpPr>
          <p:spPr bwMode="auto">
            <a:xfrm>
              <a:off x="7473593" y="5774065"/>
              <a:ext cx="3175" cy="13112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72" name="Rectangle 935"/>
            <p:cNvSpPr>
              <a:spLocks noChangeArrowheads="1"/>
            </p:cNvSpPr>
            <p:nvPr/>
          </p:nvSpPr>
          <p:spPr bwMode="auto">
            <a:xfrm>
              <a:off x="7473593" y="5774065"/>
              <a:ext cx="3175" cy="131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73" name="Rectangle 936"/>
            <p:cNvSpPr>
              <a:spLocks noChangeArrowheads="1"/>
            </p:cNvSpPr>
            <p:nvPr/>
          </p:nvSpPr>
          <p:spPr bwMode="auto">
            <a:xfrm>
              <a:off x="7476768" y="5742315"/>
              <a:ext cx="3175" cy="13430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74" name="Rectangle 937"/>
            <p:cNvSpPr>
              <a:spLocks noChangeArrowheads="1"/>
            </p:cNvSpPr>
            <p:nvPr/>
          </p:nvSpPr>
          <p:spPr bwMode="auto">
            <a:xfrm>
              <a:off x="7476768" y="5742315"/>
              <a:ext cx="3175" cy="134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75" name="Rectangle 938"/>
            <p:cNvSpPr>
              <a:spLocks noChangeArrowheads="1"/>
            </p:cNvSpPr>
            <p:nvPr/>
          </p:nvSpPr>
          <p:spPr bwMode="auto">
            <a:xfrm>
              <a:off x="7479943" y="5731203"/>
              <a:ext cx="3175" cy="13541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76" name="Rectangle 939"/>
            <p:cNvSpPr>
              <a:spLocks noChangeArrowheads="1"/>
            </p:cNvSpPr>
            <p:nvPr/>
          </p:nvSpPr>
          <p:spPr bwMode="auto">
            <a:xfrm>
              <a:off x="7479943" y="5731203"/>
              <a:ext cx="3175" cy="135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77" name="Rectangle 940"/>
            <p:cNvSpPr>
              <a:spLocks noChangeArrowheads="1"/>
            </p:cNvSpPr>
            <p:nvPr/>
          </p:nvSpPr>
          <p:spPr bwMode="auto">
            <a:xfrm>
              <a:off x="7483118" y="5720090"/>
              <a:ext cx="1588" cy="13652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78" name="Rectangle 941"/>
            <p:cNvSpPr>
              <a:spLocks noChangeArrowheads="1"/>
            </p:cNvSpPr>
            <p:nvPr/>
          </p:nvSpPr>
          <p:spPr bwMode="auto">
            <a:xfrm>
              <a:off x="7483118" y="5720090"/>
              <a:ext cx="1588" cy="136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79" name="Rectangle 942"/>
            <p:cNvSpPr>
              <a:spLocks noChangeArrowheads="1"/>
            </p:cNvSpPr>
            <p:nvPr/>
          </p:nvSpPr>
          <p:spPr bwMode="auto">
            <a:xfrm>
              <a:off x="7484705" y="5732790"/>
              <a:ext cx="1588" cy="13525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80" name="Rectangle 943"/>
            <p:cNvSpPr>
              <a:spLocks noChangeArrowheads="1"/>
            </p:cNvSpPr>
            <p:nvPr/>
          </p:nvSpPr>
          <p:spPr bwMode="auto">
            <a:xfrm>
              <a:off x="7484705" y="5732790"/>
              <a:ext cx="1588" cy="135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81" name="Rectangle 944"/>
            <p:cNvSpPr>
              <a:spLocks noChangeArrowheads="1"/>
            </p:cNvSpPr>
            <p:nvPr/>
          </p:nvSpPr>
          <p:spPr bwMode="auto">
            <a:xfrm>
              <a:off x="7486293" y="5731203"/>
              <a:ext cx="3175" cy="13541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82" name="Rectangle 945"/>
            <p:cNvSpPr>
              <a:spLocks noChangeArrowheads="1"/>
            </p:cNvSpPr>
            <p:nvPr/>
          </p:nvSpPr>
          <p:spPr bwMode="auto">
            <a:xfrm>
              <a:off x="7486293" y="5731203"/>
              <a:ext cx="3175" cy="135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83" name="Rectangle 946"/>
            <p:cNvSpPr>
              <a:spLocks noChangeArrowheads="1"/>
            </p:cNvSpPr>
            <p:nvPr/>
          </p:nvSpPr>
          <p:spPr bwMode="auto">
            <a:xfrm>
              <a:off x="7489468" y="5702628"/>
              <a:ext cx="3175" cy="13827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84" name="Rectangle 947"/>
            <p:cNvSpPr>
              <a:spLocks noChangeArrowheads="1"/>
            </p:cNvSpPr>
            <p:nvPr/>
          </p:nvSpPr>
          <p:spPr bwMode="auto">
            <a:xfrm>
              <a:off x="7489468" y="5702628"/>
              <a:ext cx="3175" cy="1382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85" name="Rectangle 948"/>
            <p:cNvSpPr>
              <a:spLocks noChangeArrowheads="1"/>
            </p:cNvSpPr>
            <p:nvPr/>
          </p:nvSpPr>
          <p:spPr bwMode="auto">
            <a:xfrm>
              <a:off x="7492643" y="5661353"/>
              <a:ext cx="1588" cy="14239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86" name="Rectangle 949"/>
            <p:cNvSpPr>
              <a:spLocks noChangeArrowheads="1"/>
            </p:cNvSpPr>
            <p:nvPr/>
          </p:nvSpPr>
          <p:spPr bwMode="auto">
            <a:xfrm>
              <a:off x="7492643" y="5661353"/>
              <a:ext cx="1588" cy="142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87" name="Rectangle 950"/>
            <p:cNvSpPr>
              <a:spLocks noChangeArrowheads="1"/>
            </p:cNvSpPr>
            <p:nvPr/>
          </p:nvSpPr>
          <p:spPr bwMode="auto">
            <a:xfrm>
              <a:off x="7494230" y="5724853"/>
              <a:ext cx="3175" cy="13604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88" name="Rectangle 951"/>
            <p:cNvSpPr>
              <a:spLocks noChangeArrowheads="1"/>
            </p:cNvSpPr>
            <p:nvPr/>
          </p:nvSpPr>
          <p:spPr bwMode="auto">
            <a:xfrm>
              <a:off x="7494230" y="5724853"/>
              <a:ext cx="3175" cy="1360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89" name="Rectangle 952"/>
            <p:cNvSpPr>
              <a:spLocks noChangeArrowheads="1"/>
            </p:cNvSpPr>
            <p:nvPr/>
          </p:nvSpPr>
          <p:spPr bwMode="auto">
            <a:xfrm>
              <a:off x="7497405" y="5742315"/>
              <a:ext cx="3175" cy="13430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90" name="Rectangle 953"/>
            <p:cNvSpPr>
              <a:spLocks noChangeArrowheads="1"/>
            </p:cNvSpPr>
            <p:nvPr/>
          </p:nvSpPr>
          <p:spPr bwMode="auto">
            <a:xfrm>
              <a:off x="7497405" y="5742315"/>
              <a:ext cx="3175" cy="134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91" name="Rectangle 954"/>
            <p:cNvSpPr>
              <a:spLocks noChangeArrowheads="1"/>
            </p:cNvSpPr>
            <p:nvPr/>
          </p:nvSpPr>
          <p:spPr bwMode="auto">
            <a:xfrm>
              <a:off x="7500580" y="5697865"/>
              <a:ext cx="1588" cy="13874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92" name="Rectangle 955"/>
            <p:cNvSpPr>
              <a:spLocks noChangeArrowheads="1"/>
            </p:cNvSpPr>
            <p:nvPr/>
          </p:nvSpPr>
          <p:spPr bwMode="auto">
            <a:xfrm>
              <a:off x="7500580" y="5697865"/>
              <a:ext cx="1588" cy="138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93" name="Rectangle 956"/>
            <p:cNvSpPr>
              <a:spLocks noChangeArrowheads="1"/>
            </p:cNvSpPr>
            <p:nvPr/>
          </p:nvSpPr>
          <p:spPr bwMode="auto">
            <a:xfrm>
              <a:off x="7502168" y="5702628"/>
              <a:ext cx="1588" cy="13827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94" name="Rectangle 957"/>
            <p:cNvSpPr>
              <a:spLocks noChangeArrowheads="1"/>
            </p:cNvSpPr>
            <p:nvPr/>
          </p:nvSpPr>
          <p:spPr bwMode="auto">
            <a:xfrm>
              <a:off x="7502168" y="5702628"/>
              <a:ext cx="1588" cy="1382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95" name="Rectangle 958"/>
            <p:cNvSpPr>
              <a:spLocks noChangeArrowheads="1"/>
            </p:cNvSpPr>
            <p:nvPr/>
          </p:nvSpPr>
          <p:spPr bwMode="auto">
            <a:xfrm>
              <a:off x="7503755" y="5697865"/>
              <a:ext cx="3175" cy="13874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96" name="Rectangle 959"/>
            <p:cNvSpPr>
              <a:spLocks noChangeArrowheads="1"/>
            </p:cNvSpPr>
            <p:nvPr/>
          </p:nvSpPr>
          <p:spPr bwMode="auto">
            <a:xfrm>
              <a:off x="7503755" y="5697865"/>
              <a:ext cx="3175" cy="138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97" name="Rectangle 960"/>
            <p:cNvSpPr>
              <a:spLocks noChangeArrowheads="1"/>
            </p:cNvSpPr>
            <p:nvPr/>
          </p:nvSpPr>
          <p:spPr bwMode="auto">
            <a:xfrm>
              <a:off x="7506930" y="5677228"/>
              <a:ext cx="3175" cy="14081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98" name="Rectangle 961"/>
            <p:cNvSpPr>
              <a:spLocks noChangeArrowheads="1"/>
            </p:cNvSpPr>
            <p:nvPr/>
          </p:nvSpPr>
          <p:spPr bwMode="auto">
            <a:xfrm>
              <a:off x="7506930" y="5677228"/>
              <a:ext cx="3175" cy="140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99" name="Rectangle 962"/>
            <p:cNvSpPr>
              <a:spLocks noChangeArrowheads="1"/>
            </p:cNvSpPr>
            <p:nvPr/>
          </p:nvSpPr>
          <p:spPr bwMode="auto">
            <a:xfrm>
              <a:off x="7510105" y="5713740"/>
              <a:ext cx="3175" cy="13716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00" name="Rectangle 963"/>
            <p:cNvSpPr>
              <a:spLocks noChangeArrowheads="1"/>
            </p:cNvSpPr>
            <p:nvPr/>
          </p:nvSpPr>
          <p:spPr bwMode="auto">
            <a:xfrm>
              <a:off x="7510105" y="5713740"/>
              <a:ext cx="3175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01" name="Rectangle 964"/>
            <p:cNvSpPr>
              <a:spLocks noChangeArrowheads="1"/>
            </p:cNvSpPr>
            <p:nvPr/>
          </p:nvSpPr>
          <p:spPr bwMode="auto">
            <a:xfrm>
              <a:off x="7513280" y="5691515"/>
              <a:ext cx="1588" cy="13938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02" name="Rectangle 965"/>
            <p:cNvSpPr>
              <a:spLocks noChangeArrowheads="1"/>
            </p:cNvSpPr>
            <p:nvPr/>
          </p:nvSpPr>
          <p:spPr bwMode="auto">
            <a:xfrm>
              <a:off x="7513280" y="5691515"/>
              <a:ext cx="1588" cy="139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03" name="Rectangle 966"/>
            <p:cNvSpPr>
              <a:spLocks noChangeArrowheads="1"/>
            </p:cNvSpPr>
            <p:nvPr/>
          </p:nvSpPr>
          <p:spPr bwMode="auto">
            <a:xfrm>
              <a:off x="7514868" y="5688340"/>
              <a:ext cx="1588" cy="13970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04" name="Rectangle 967"/>
            <p:cNvSpPr>
              <a:spLocks noChangeArrowheads="1"/>
            </p:cNvSpPr>
            <p:nvPr/>
          </p:nvSpPr>
          <p:spPr bwMode="auto">
            <a:xfrm>
              <a:off x="7514868" y="5688340"/>
              <a:ext cx="1588" cy="139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05" name="Rectangle 968"/>
            <p:cNvSpPr>
              <a:spLocks noChangeArrowheads="1"/>
            </p:cNvSpPr>
            <p:nvPr/>
          </p:nvSpPr>
          <p:spPr bwMode="auto">
            <a:xfrm>
              <a:off x="7516455" y="5650240"/>
              <a:ext cx="3175" cy="14351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06" name="Rectangle 969"/>
            <p:cNvSpPr>
              <a:spLocks noChangeArrowheads="1"/>
            </p:cNvSpPr>
            <p:nvPr/>
          </p:nvSpPr>
          <p:spPr bwMode="auto">
            <a:xfrm>
              <a:off x="7516455" y="5650240"/>
              <a:ext cx="3175" cy="143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07" name="Rectangle 970"/>
            <p:cNvSpPr>
              <a:spLocks noChangeArrowheads="1"/>
            </p:cNvSpPr>
            <p:nvPr/>
          </p:nvSpPr>
          <p:spPr bwMode="auto">
            <a:xfrm>
              <a:off x="7519630" y="5677228"/>
              <a:ext cx="3175" cy="14081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08" name="Rectangle 971"/>
            <p:cNvSpPr>
              <a:spLocks noChangeArrowheads="1"/>
            </p:cNvSpPr>
            <p:nvPr/>
          </p:nvSpPr>
          <p:spPr bwMode="auto">
            <a:xfrm>
              <a:off x="7519630" y="5677228"/>
              <a:ext cx="3175" cy="140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09" name="Rectangle 972"/>
            <p:cNvSpPr>
              <a:spLocks noChangeArrowheads="1"/>
            </p:cNvSpPr>
            <p:nvPr/>
          </p:nvSpPr>
          <p:spPr bwMode="auto">
            <a:xfrm>
              <a:off x="7522805" y="5718503"/>
              <a:ext cx="1588" cy="13668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10" name="Rectangle 973"/>
            <p:cNvSpPr>
              <a:spLocks noChangeArrowheads="1"/>
            </p:cNvSpPr>
            <p:nvPr/>
          </p:nvSpPr>
          <p:spPr bwMode="auto">
            <a:xfrm>
              <a:off x="7522805" y="5718503"/>
              <a:ext cx="1588" cy="1366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11" name="Rectangle 974"/>
            <p:cNvSpPr>
              <a:spLocks noChangeArrowheads="1"/>
            </p:cNvSpPr>
            <p:nvPr/>
          </p:nvSpPr>
          <p:spPr bwMode="auto">
            <a:xfrm>
              <a:off x="7524393" y="5666115"/>
              <a:ext cx="3175" cy="14192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12" name="Rectangle 975"/>
            <p:cNvSpPr>
              <a:spLocks noChangeArrowheads="1"/>
            </p:cNvSpPr>
            <p:nvPr/>
          </p:nvSpPr>
          <p:spPr bwMode="auto">
            <a:xfrm>
              <a:off x="7524393" y="5666115"/>
              <a:ext cx="3175" cy="141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13" name="Rectangle 976"/>
            <p:cNvSpPr>
              <a:spLocks noChangeArrowheads="1"/>
            </p:cNvSpPr>
            <p:nvPr/>
          </p:nvSpPr>
          <p:spPr bwMode="auto">
            <a:xfrm>
              <a:off x="7527568" y="5648653"/>
              <a:ext cx="3175" cy="14366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14" name="Rectangle 977"/>
            <p:cNvSpPr>
              <a:spLocks noChangeArrowheads="1"/>
            </p:cNvSpPr>
            <p:nvPr/>
          </p:nvSpPr>
          <p:spPr bwMode="auto">
            <a:xfrm>
              <a:off x="7527568" y="5648653"/>
              <a:ext cx="3175" cy="143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15" name="Rectangle 978"/>
            <p:cNvSpPr>
              <a:spLocks noChangeArrowheads="1"/>
            </p:cNvSpPr>
            <p:nvPr/>
          </p:nvSpPr>
          <p:spPr bwMode="auto">
            <a:xfrm>
              <a:off x="7530743" y="5662940"/>
              <a:ext cx="1588" cy="14224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16" name="Rectangle 979"/>
            <p:cNvSpPr>
              <a:spLocks noChangeArrowheads="1"/>
            </p:cNvSpPr>
            <p:nvPr/>
          </p:nvSpPr>
          <p:spPr bwMode="auto">
            <a:xfrm>
              <a:off x="7530743" y="5662940"/>
              <a:ext cx="1588" cy="142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17" name="Rectangle 980"/>
            <p:cNvSpPr>
              <a:spLocks noChangeArrowheads="1"/>
            </p:cNvSpPr>
            <p:nvPr/>
          </p:nvSpPr>
          <p:spPr bwMode="auto">
            <a:xfrm>
              <a:off x="7532330" y="5648653"/>
              <a:ext cx="1588" cy="14366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18" name="Rectangle 981"/>
            <p:cNvSpPr>
              <a:spLocks noChangeArrowheads="1"/>
            </p:cNvSpPr>
            <p:nvPr/>
          </p:nvSpPr>
          <p:spPr bwMode="auto">
            <a:xfrm>
              <a:off x="7532330" y="5648653"/>
              <a:ext cx="1588" cy="143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19" name="Rectangle 982"/>
            <p:cNvSpPr>
              <a:spLocks noChangeArrowheads="1"/>
            </p:cNvSpPr>
            <p:nvPr/>
          </p:nvSpPr>
          <p:spPr bwMode="auto">
            <a:xfrm>
              <a:off x="7533918" y="5626428"/>
              <a:ext cx="3175" cy="14589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20" name="Rectangle 983"/>
            <p:cNvSpPr>
              <a:spLocks noChangeArrowheads="1"/>
            </p:cNvSpPr>
            <p:nvPr/>
          </p:nvSpPr>
          <p:spPr bwMode="auto">
            <a:xfrm>
              <a:off x="7533918" y="5626428"/>
              <a:ext cx="3175" cy="145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21" name="Rectangle 984"/>
            <p:cNvSpPr>
              <a:spLocks noChangeArrowheads="1"/>
            </p:cNvSpPr>
            <p:nvPr/>
          </p:nvSpPr>
          <p:spPr bwMode="auto">
            <a:xfrm>
              <a:off x="7537093" y="5621665"/>
              <a:ext cx="3175" cy="14636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22" name="Rectangle 985"/>
            <p:cNvSpPr>
              <a:spLocks noChangeArrowheads="1"/>
            </p:cNvSpPr>
            <p:nvPr/>
          </p:nvSpPr>
          <p:spPr bwMode="auto">
            <a:xfrm>
              <a:off x="7537093" y="5621665"/>
              <a:ext cx="3175" cy="146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23" name="Rectangle 986"/>
            <p:cNvSpPr>
              <a:spLocks noChangeArrowheads="1"/>
            </p:cNvSpPr>
            <p:nvPr/>
          </p:nvSpPr>
          <p:spPr bwMode="auto">
            <a:xfrm>
              <a:off x="7540268" y="5648653"/>
              <a:ext cx="3175" cy="14366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24" name="Rectangle 987"/>
            <p:cNvSpPr>
              <a:spLocks noChangeArrowheads="1"/>
            </p:cNvSpPr>
            <p:nvPr/>
          </p:nvSpPr>
          <p:spPr bwMode="auto">
            <a:xfrm>
              <a:off x="7540268" y="5648653"/>
              <a:ext cx="3175" cy="143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25" name="Rectangle 988"/>
            <p:cNvSpPr>
              <a:spLocks noChangeArrowheads="1"/>
            </p:cNvSpPr>
            <p:nvPr/>
          </p:nvSpPr>
          <p:spPr bwMode="auto">
            <a:xfrm>
              <a:off x="7543443" y="5650240"/>
              <a:ext cx="1588" cy="14351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26" name="Rectangle 989"/>
            <p:cNvSpPr>
              <a:spLocks noChangeArrowheads="1"/>
            </p:cNvSpPr>
            <p:nvPr/>
          </p:nvSpPr>
          <p:spPr bwMode="auto">
            <a:xfrm>
              <a:off x="7543443" y="5650240"/>
              <a:ext cx="1588" cy="143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27" name="Rectangle 990"/>
            <p:cNvSpPr>
              <a:spLocks noChangeArrowheads="1"/>
            </p:cNvSpPr>
            <p:nvPr/>
          </p:nvSpPr>
          <p:spPr bwMode="auto">
            <a:xfrm>
              <a:off x="7545030" y="5640715"/>
              <a:ext cx="1588" cy="14446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28" name="Rectangle 991"/>
            <p:cNvSpPr>
              <a:spLocks noChangeArrowheads="1"/>
            </p:cNvSpPr>
            <p:nvPr/>
          </p:nvSpPr>
          <p:spPr bwMode="auto">
            <a:xfrm>
              <a:off x="7545030" y="5640715"/>
              <a:ext cx="1588" cy="144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29" name="Rectangle 992"/>
            <p:cNvSpPr>
              <a:spLocks noChangeArrowheads="1"/>
            </p:cNvSpPr>
            <p:nvPr/>
          </p:nvSpPr>
          <p:spPr bwMode="auto">
            <a:xfrm>
              <a:off x="7546618" y="5667703"/>
              <a:ext cx="3175" cy="14176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30" name="Rectangle 993"/>
            <p:cNvSpPr>
              <a:spLocks noChangeArrowheads="1"/>
            </p:cNvSpPr>
            <p:nvPr/>
          </p:nvSpPr>
          <p:spPr bwMode="auto">
            <a:xfrm>
              <a:off x="7546618" y="5667703"/>
              <a:ext cx="3175" cy="1417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31" name="Rectangle 994"/>
            <p:cNvSpPr>
              <a:spLocks noChangeArrowheads="1"/>
            </p:cNvSpPr>
            <p:nvPr/>
          </p:nvSpPr>
          <p:spPr bwMode="auto">
            <a:xfrm>
              <a:off x="7549793" y="5640715"/>
              <a:ext cx="3175" cy="14446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32" name="Rectangle 995"/>
            <p:cNvSpPr>
              <a:spLocks noChangeArrowheads="1"/>
            </p:cNvSpPr>
            <p:nvPr/>
          </p:nvSpPr>
          <p:spPr bwMode="auto">
            <a:xfrm>
              <a:off x="7549793" y="5640715"/>
              <a:ext cx="3175" cy="144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33" name="Rectangle 996"/>
            <p:cNvSpPr>
              <a:spLocks noChangeArrowheads="1"/>
            </p:cNvSpPr>
            <p:nvPr/>
          </p:nvSpPr>
          <p:spPr bwMode="auto">
            <a:xfrm>
              <a:off x="7552968" y="5618490"/>
              <a:ext cx="1588" cy="14668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34" name="Rectangle 997"/>
            <p:cNvSpPr>
              <a:spLocks noChangeArrowheads="1"/>
            </p:cNvSpPr>
            <p:nvPr/>
          </p:nvSpPr>
          <p:spPr bwMode="auto">
            <a:xfrm>
              <a:off x="7552968" y="5618490"/>
              <a:ext cx="1588" cy="1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35" name="Rectangle 998"/>
            <p:cNvSpPr>
              <a:spLocks noChangeArrowheads="1"/>
            </p:cNvSpPr>
            <p:nvPr/>
          </p:nvSpPr>
          <p:spPr bwMode="auto">
            <a:xfrm>
              <a:off x="7554555" y="5637540"/>
              <a:ext cx="3175" cy="14478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36" name="Rectangle 999"/>
            <p:cNvSpPr>
              <a:spLocks noChangeArrowheads="1"/>
            </p:cNvSpPr>
            <p:nvPr/>
          </p:nvSpPr>
          <p:spPr bwMode="auto">
            <a:xfrm>
              <a:off x="7554555" y="5637540"/>
              <a:ext cx="3175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37" name="Rectangle 1000"/>
            <p:cNvSpPr>
              <a:spLocks noChangeArrowheads="1"/>
            </p:cNvSpPr>
            <p:nvPr/>
          </p:nvSpPr>
          <p:spPr bwMode="auto">
            <a:xfrm>
              <a:off x="7557730" y="5688340"/>
              <a:ext cx="3175" cy="13970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38" name="Rectangle 1001"/>
            <p:cNvSpPr>
              <a:spLocks noChangeArrowheads="1"/>
            </p:cNvSpPr>
            <p:nvPr/>
          </p:nvSpPr>
          <p:spPr bwMode="auto">
            <a:xfrm>
              <a:off x="7557730" y="5688340"/>
              <a:ext cx="3175" cy="139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39" name="Rectangle 1002"/>
            <p:cNvSpPr>
              <a:spLocks noChangeArrowheads="1"/>
            </p:cNvSpPr>
            <p:nvPr/>
          </p:nvSpPr>
          <p:spPr bwMode="auto">
            <a:xfrm>
              <a:off x="7560905" y="5628015"/>
              <a:ext cx="1588" cy="14573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40" name="Rectangle 1003"/>
            <p:cNvSpPr>
              <a:spLocks noChangeArrowheads="1"/>
            </p:cNvSpPr>
            <p:nvPr/>
          </p:nvSpPr>
          <p:spPr bwMode="auto">
            <a:xfrm>
              <a:off x="7560905" y="5628015"/>
              <a:ext cx="1588" cy="145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41" name="Rectangle 1004"/>
            <p:cNvSpPr>
              <a:spLocks noChangeArrowheads="1"/>
            </p:cNvSpPr>
            <p:nvPr/>
          </p:nvSpPr>
          <p:spPr bwMode="auto">
            <a:xfrm>
              <a:off x="7562493" y="5618490"/>
              <a:ext cx="1588" cy="14668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42" name="Rectangle 1005"/>
            <p:cNvSpPr>
              <a:spLocks noChangeArrowheads="1"/>
            </p:cNvSpPr>
            <p:nvPr/>
          </p:nvSpPr>
          <p:spPr bwMode="auto">
            <a:xfrm>
              <a:off x="7562493" y="5618490"/>
              <a:ext cx="1588" cy="1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43" name="Rectangle 1006"/>
            <p:cNvSpPr>
              <a:spLocks noChangeArrowheads="1"/>
            </p:cNvSpPr>
            <p:nvPr/>
          </p:nvSpPr>
          <p:spPr bwMode="auto">
            <a:xfrm>
              <a:off x="7564080" y="5674053"/>
              <a:ext cx="3175" cy="14112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44" name="Rectangle 1007"/>
            <p:cNvSpPr>
              <a:spLocks noChangeArrowheads="1"/>
            </p:cNvSpPr>
            <p:nvPr/>
          </p:nvSpPr>
          <p:spPr bwMode="auto">
            <a:xfrm>
              <a:off x="7564080" y="5674053"/>
              <a:ext cx="3175" cy="1411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45" name="Rectangle 1008"/>
            <p:cNvSpPr>
              <a:spLocks noChangeArrowheads="1"/>
            </p:cNvSpPr>
            <p:nvPr/>
          </p:nvSpPr>
          <p:spPr bwMode="auto">
            <a:xfrm>
              <a:off x="7567255" y="5637540"/>
              <a:ext cx="3175" cy="14478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46" name="Rectangle 1009"/>
            <p:cNvSpPr>
              <a:spLocks noChangeArrowheads="1"/>
            </p:cNvSpPr>
            <p:nvPr/>
          </p:nvSpPr>
          <p:spPr bwMode="auto">
            <a:xfrm>
              <a:off x="7567255" y="5637540"/>
              <a:ext cx="3175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47" name="Rectangle 1010"/>
            <p:cNvSpPr>
              <a:spLocks noChangeArrowheads="1"/>
            </p:cNvSpPr>
            <p:nvPr/>
          </p:nvSpPr>
          <p:spPr bwMode="auto">
            <a:xfrm>
              <a:off x="7570430" y="5645478"/>
              <a:ext cx="3175" cy="14398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48" name="Rectangle 1011"/>
            <p:cNvSpPr>
              <a:spLocks noChangeArrowheads="1"/>
            </p:cNvSpPr>
            <p:nvPr/>
          </p:nvSpPr>
          <p:spPr bwMode="auto">
            <a:xfrm>
              <a:off x="7570430" y="5645478"/>
              <a:ext cx="3175" cy="143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49" name="Rectangle 1012"/>
            <p:cNvSpPr>
              <a:spLocks noChangeArrowheads="1"/>
            </p:cNvSpPr>
            <p:nvPr/>
          </p:nvSpPr>
          <p:spPr bwMode="auto">
            <a:xfrm>
              <a:off x="7573605" y="5626428"/>
              <a:ext cx="1588" cy="14589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50" name="Rectangle 1013"/>
            <p:cNvSpPr>
              <a:spLocks noChangeArrowheads="1"/>
            </p:cNvSpPr>
            <p:nvPr/>
          </p:nvSpPr>
          <p:spPr bwMode="auto">
            <a:xfrm>
              <a:off x="7573605" y="5626428"/>
              <a:ext cx="1588" cy="145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51" name="Rectangle 1014"/>
            <p:cNvSpPr>
              <a:spLocks noChangeArrowheads="1"/>
            </p:cNvSpPr>
            <p:nvPr/>
          </p:nvSpPr>
          <p:spPr bwMode="auto">
            <a:xfrm>
              <a:off x="7575193" y="5648653"/>
              <a:ext cx="1588" cy="14366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52" name="Rectangle 1015"/>
            <p:cNvSpPr>
              <a:spLocks noChangeArrowheads="1"/>
            </p:cNvSpPr>
            <p:nvPr/>
          </p:nvSpPr>
          <p:spPr bwMode="auto">
            <a:xfrm>
              <a:off x="7575193" y="5648653"/>
              <a:ext cx="1588" cy="143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53" name="Rectangle 1016"/>
            <p:cNvSpPr>
              <a:spLocks noChangeArrowheads="1"/>
            </p:cNvSpPr>
            <p:nvPr/>
          </p:nvSpPr>
          <p:spPr bwMode="auto">
            <a:xfrm>
              <a:off x="7576780" y="5643890"/>
              <a:ext cx="3175" cy="14414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54" name="Rectangle 1017"/>
            <p:cNvSpPr>
              <a:spLocks noChangeArrowheads="1"/>
            </p:cNvSpPr>
            <p:nvPr/>
          </p:nvSpPr>
          <p:spPr bwMode="auto">
            <a:xfrm>
              <a:off x="7576780" y="5643890"/>
              <a:ext cx="3175" cy="144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55" name="Rectangle 1018"/>
            <p:cNvSpPr>
              <a:spLocks noChangeArrowheads="1"/>
            </p:cNvSpPr>
            <p:nvPr/>
          </p:nvSpPr>
          <p:spPr bwMode="auto">
            <a:xfrm>
              <a:off x="7579955" y="5661353"/>
              <a:ext cx="3175" cy="14239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56" name="Rectangle 1019"/>
            <p:cNvSpPr>
              <a:spLocks noChangeArrowheads="1"/>
            </p:cNvSpPr>
            <p:nvPr/>
          </p:nvSpPr>
          <p:spPr bwMode="auto">
            <a:xfrm>
              <a:off x="7579955" y="5661353"/>
              <a:ext cx="3175" cy="142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57" name="Rectangle 1020"/>
            <p:cNvSpPr>
              <a:spLocks noChangeArrowheads="1"/>
            </p:cNvSpPr>
            <p:nvPr/>
          </p:nvSpPr>
          <p:spPr bwMode="auto">
            <a:xfrm>
              <a:off x="7583130" y="5653415"/>
              <a:ext cx="3175" cy="14319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58" name="Rectangle 1021"/>
            <p:cNvSpPr>
              <a:spLocks noChangeArrowheads="1"/>
            </p:cNvSpPr>
            <p:nvPr/>
          </p:nvSpPr>
          <p:spPr bwMode="auto">
            <a:xfrm>
              <a:off x="7583130" y="5653415"/>
              <a:ext cx="3175" cy="143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59" name="Rectangle 1022"/>
            <p:cNvSpPr>
              <a:spLocks noChangeArrowheads="1"/>
            </p:cNvSpPr>
            <p:nvPr/>
          </p:nvSpPr>
          <p:spPr bwMode="auto">
            <a:xfrm>
              <a:off x="7586305" y="5643890"/>
              <a:ext cx="1588" cy="14414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60" name="Rectangle 1023"/>
            <p:cNvSpPr>
              <a:spLocks noChangeArrowheads="1"/>
            </p:cNvSpPr>
            <p:nvPr/>
          </p:nvSpPr>
          <p:spPr bwMode="auto">
            <a:xfrm>
              <a:off x="7586305" y="5643890"/>
              <a:ext cx="1588" cy="144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61" name="Rectangle 1024"/>
            <p:cNvSpPr>
              <a:spLocks noChangeArrowheads="1"/>
            </p:cNvSpPr>
            <p:nvPr/>
          </p:nvSpPr>
          <p:spPr bwMode="auto">
            <a:xfrm>
              <a:off x="7587893" y="5643890"/>
              <a:ext cx="3175" cy="14414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62" name="Rectangle 1025"/>
            <p:cNvSpPr>
              <a:spLocks noChangeArrowheads="1"/>
            </p:cNvSpPr>
            <p:nvPr/>
          </p:nvSpPr>
          <p:spPr bwMode="auto">
            <a:xfrm>
              <a:off x="7587893" y="5643890"/>
              <a:ext cx="3175" cy="144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63" name="Rectangle 1026"/>
            <p:cNvSpPr>
              <a:spLocks noChangeArrowheads="1"/>
            </p:cNvSpPr>
            <p:nvPr/>
          </p:nvSpPr>
          <p:spPr bwMode="auto">
            <a:xfrm>
              <a:off x="7591068" y="5613728"/>
              <a:ext cx="1588" cy="14716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64" name="Rectangle 1027"/>
            <p:cNvSpPr>
              <a:spLocks noChangeArrowheads="1"/>
            </p:cNvSpPr>
            <p:nvPr/>
          </p:nvSpPr>
          <p:spPr bwMode="auto">
            <a:xfrm>
              <a:off x="7591068" y="5613728"/>
              <a:ext cx="1588" cy="1471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65" name="Rectangle 1028"/>
            <p:cNvSpPr>
              <a:spLocks noChangeArrowheads="1"/>
            </p:cNvSpPr>
            <p:nvPr/>
          </p:nvSpPr>
          <p:spPr bwMode="auto">
            <a:xfrm>
              <a:off x="7592655" y="5664528"/>
              <a:ext cx="3175" cy="14208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66" name="Rectangle 1029"/>
            <p:cNvSpPr>
              <a:spLocks noChangeArrowheads="1"/>
            </p:cNvSpPr>
            <p:nvPr/>
          </p:nvSpPr>
          <p:spPr bwMode="auto">
            <a:xfrm>
              <a:off x="7592655" y="5664528"/>
              <a:ext cx="3175" cy="1420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67" name="Rectangle 1030"/>
            <p:cNvSpPr>
              <a:spLocks noChangeArrowheads="1"/>
            </p:cNvSpPr>
            <p:nvPr/>
          </p:nvSpPr>
          <p:spPr bwMode="auto">
            <a:xfrm>
              <a:off x="7595830" y="5642303"/>
              <a:ext cx="1588" cy="14430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68" name="Rectangle 1031"/>
            <p:cNvSpPr>
              <a:spLocks noChangeArrowheads="1"/>
            </p:cNvSpPr>
            <p:nvPr/>
          </p:nvSpPr>
          <p:spPr bwMode="auto">
            <a:xfrm>
              <a:off x="7595830" y="5642303"/>
              <a:ext cx="1588" cy="144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69" name="Rectangle 1032"/>
            <p:cNvSpPr>
              <a:spLocks noChangeArrowheads="1"/>
            </p:cNvSpPr>
            <p:nvPr/>
          </p:nvSpPr>
          <p:spPr bwMode="auto">
            <a:xfrm>
              <a:off x="7597418" y="5658178"/>
              <a:ext cx="3175" cy="14271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70" name="Rectangle 1033"/>
            <p:cNvSpPr>
              <a:spLocks noChangeArrowheads="1"/>
            </p:cNvSpPr>
            <p:nvPr/>
          </p:nvSpPr>
          <p:spPr bwMode="auto">
            <a:xfrm>
              <a:off x="7597418" y="5658178"/>
              <a:ext cx="3175" cy="142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71" name="Rectangle 1034"/>
            <p:cNvSpPr>
              <a:spLocks noChangeArrowheads="1"/>
            </p:cNvSpPr>
            <p:nvPr/>
          </p:nvSpPr>
          <p:spPr bwMode="auto">
            <a:xfrm>
              <a:off x="7600593" y="5632778"/>
              <a:ext cx="3175" cy="14525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72" name="Rectangle 1035"/>
            <p:cNvSpPr>
              <a:spLocks noChangeArrowheads="1"/>
            </p:cNvSpPr>
            <p:nvPr/>
          </p:nvSpPr>
          <p:spPr bwMode="auto">
            <a:xfrm>
              <a:off x="7600593" y="5632778"/>
              <a:ext cx="3175" cy="145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73" name="Rectangle 1036"/>
            <p:cNvSpPr>
              <a:spLocks noChangeArrowheads="1"/>
            </p:cNvSpPr>
            <p:nvPr/>
          </p:nvSpPr>
          <p:spPr bwMode="auto">
            <a:xfrm>
              <a:off x="7603768" y="5678815"/>
              <a:ext cx="1588" cy="14065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74" name="Rectangle 1037"/>
            <p:cNvSpPr>
              <a:spLocks noChangeArrowheads="1"/>
            </p:cNvSpPr>
            <p:nvPr/>
          </p:nvSpPr>
          <p:spPr bwMode="auto">
            <a:xfrm>
              <a:off x="7603768" y="5678815"/>
              <a:ext cx="1588" cy="140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75" name="Rectangle 1038"/>
            <p:cNvSpPr>
              <a:spLocks noChangeArrowheads="1"/>
            </p:cNvSpPr>
            <p:nvPr/>
          </p:nvSpPr>
          <p:spPr bwMode="auto">
            <a:xfrm>
              <a:off x="7605355" y="5656590"/>
              <a:ext cx="1588" cy="14287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76" name="Rectangle 1039"/>
            <p:cNvSpPr>
              <a:spLocks noChangeArrowheads="1"/>
            </p:cNvSpPr>
            <p:nvPr/>
          </p:nvSpPr>
          <p:spPr bwMode="auto">
            <a:xfrm>
              <a:off x="7605355" y="5656590"/>
              <a:ext cx="1588" cy="142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77" name="Rectangle 1040"/>
            <p:cNvSpPr>
              <a:spLocks noChangeArrowheads="1"/>
            </p:cNvSpPr>
            <p:nvPr/>
          </p:nvSpPr>
          <p:spPr bwMode="auto">
            <a:xfrm>
              <a:off x="7606943" y="5605790"/>
              <a:ext cx="3175" cy="14795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78" name="Rectangle 1041"/>
            <p:cNvSpPr>
              <a:spLocks noChangeArrowheads="1"/>
            </p:cNvSpPr>
            <p:nvPr/>
          </p:nvSpPr>
          <p:spPr bwMode="auto">
            <a:xfrm>
              <a:off x="7606943" y="5605790"/>
              <a:ext cx="3175" cy="147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79" name="Rectangle 1042"/>
            <p:cNvSpPr>
              <a:spLocks noChangeArrowheads="1"/>
            </p:cNvSpPr>
            <p:nvPr/>
          </p:nvSpPr>
          <p:spPr bwMode="auto">
            <a:xfrm>
              <a:off x="7610118" y="5685165"/>
              <a:ext cx="3175" cy="14001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80" name="Rectangle 1043"/>
            <p:cNvSpPr>
              <a:spLocks noChangeArrowheads="1"/>
            </p:cNvSpPr>
            <p:nvPr/>
          </p:nvSpPr>
          <p:spPr bwMode="auto">
            <a:xfrm>
              <a:off x="7610118" y="5685165"/>
              <a:ext cx="3175" cy="140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81" name="Rectangle 1044"/>
            <p:cNvSpPr>
              <a:spLocks noChangeArrowheads="1"/>
            </p:cNvSpPr>
            <p:nvPr/>
          </p:nvSpPr>
          <p:spPr bwMode="auto">
            <a:xfrm>
              <a:off x="7613293" y="5683578"/>
              <a:ext cx="3175" cy="14017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82" name="Rectangle 1045"/>
            <p:cNvSpPr>
              <a:spLocks noChangeArrowheads="1"/>
            </p:cNvSpPr>
            <p:nvPr/>
          </p:nvSpPr>
          <p:spPr bwMode="auto">
            <a:xfrm>
              <a:off x="7613293" y="5683578"/>
              <a:ext cx="3175" cy="140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83" name="Rectangle 1046"/>
            <p:cNvSpPr>
              <a:spLocks noChangeArrowheads="1"/>
            </p:cNvSpPr>
            <p:nvPr/>
          </p:nvSpPr>
          <p:spPr bwMode="auto">
            <a:xfrm>
              <a:off x="7616468" y="5651828"/>
              <a:ext cx="1588" cy="14335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84" name="Rectangle 1047"/>
            <p:cNvSpPr>
              <a:spLocks noChangeArrowheads="1"/>
            </p:cNvSpPr>
            <p:nvPr/>
          </p:nvSpPr>
          <p:spPr bwMode="auto">
            <a:xfrm>
              <a:off x="7616468" y="5651828"/>
              <a:ext cx="1588" cy="143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85" name="Rectangle 1048"/>
            <p:cNvSpPr>
              <a:spLocks noChangeArrowheads="1"/>
            </p:cNvSpPr>
            <p:nvPr/>
          </p:nvSpPr>
          <p:spPr bwMode="auto">
            <a:xfrm>
              <a:off x="7618055" y="5677228"/>
              <a:ext cx="3175" cy="14081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86" name="Rectangle 1049"/>
            <p:cNvSpPr>
              <a:spLocks noChangeArrowheads="1"/>
            </p:cNvSpPr>
            <p:nvPr/>
          </p:nvSpPr>
          <p:spPr bwMode="auto">
            <a:xfrm>
              <a:off x="7618055" y="5677228"/>
              <a:ext cx="3175" cy="140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87" name="Rectangle 1050"/>
            <p:cNvSpPr>
              <a:spLocks noChangeArrowheads="1"/>
            </p:cNvSpPr>
            <p:nvPr/>
          </p:nvSpPr>
          <p:spPr bwMode="auto">
            <a:xfrm>
              <a:off x="7621230" y="5656590"/>
              <a:ext cx="1588" cy="14287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88" name="Rectangle 1051"/>
            <p:cNvSpPr>
              <a:spLocks noChangeArrowheads="1"/>
            </p:cNvSpPr>
            <p:nvPr/>
          </p:nvSpPr>
          <p:spPr bwMode="auto">
            <a:xfrm>
              <a:off x="7621230" y="5656590"/>
              <a:ext cx="1588" cy="142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89" name="Rectangle 1052"/>
            <p:cNvSpPr>
              <a:spLocks noChangeArrowheads="1"/>
            </p:cNvSpPr>
            <p:nvPr/>
          </p:nvSpPr>
          <p:spPr bwMode="auto">
            <a:xfrm>
              <a:off x="7622818" y="5707390"/>
              <a:ext cx="3175" cy="13779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90" name="Rectangle 1053"/>
            <p:cNvSpPr>
              <a:spLocks noChangeArrowheads="1"/>
            </p:cNvSpPr>
            <p:nvPr/>
          </p:nvSpPr>
          <p:spPr bwMode="auto">
            <a:xfrm>
              <a:off x="7622818" y="5707390"/>
              <a:ext cx="3175" cy="1377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91" name="Rectangle 1054"/>
            <p:cNvSpPr>
              <a:spLocks noChangeArrowheads="1"/>
            </p:cNvSpPr>
            <p:nvPr/>
          </p:nvSpPr>
          <p:spPr bwMode="auto">
            <a:xfrm>
              <a:off x="7625993" y="5702628"/>
              <a:ext cx="1588" cy="13827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92" name="Rectangle 1055"/>
            <p:cNvSpPr>
              <a:spLocks noChangeArrowheads="1"/>
            </p:cNvSpPr>
            <p:nvPr/>
          </p:nvSpPr>
          <p:spPr bwMode="auto">
            <a:xfrm>
              <a:off x="7625993" y="5702628"/>
              <a:ext cx="1588" cy="1382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93" name="Rectangle 1056"/>
            <p:cNvSpPr>
              <a:spLocks noChangeArrowheads="1"/>
            </p:cNvSpPr>
            <p:nvPr/>
          </p:nvSpPr>
          <p:spPr bwMode="auto">
            <a:xfrm>
              <a:off x="7627580" y="5670878"/>
              <a:ext cx="3175" cy="14144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94" name="Rectangle 1057"/>
            <p:cNvSpPr>
              <a:spLocks noChangeArrowheads="1"/>
            </p:cNvSpPr>
            <p:nvPr/>
          </p:nvSpPr>
          <p:spPr bwMode="auto">
            <a:xfrm>
              <a:off x="7627580" y="5670878"/>
              <a:ext cx="3175" cy="141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95" name="Rectangle 1058"/>
            <p:cNvSpPr>
              <a:spLocks noChangeArrowheads="1"/>
            </p:cNvSpPr>
            <p:nvPr/>
          </p:nvSpPr>
          <p:spPr bwMode="auto">
            <a:xfrm>
              <a:off x="7630755" y="5670878"/>
              <a:ext cx="3175" cy="14144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96" name="Rectangle 1059"/>
            <p:cNvSpPr>
              <a:spLocks noChangeArrowheads="1"/>
            </p:cNvSpPr>
            <p:nvPr/>
          </p:nvSpPr>
          <p:spPr bwMode="auto">
            <a:xfrm>
              <a:off x="7630755" y="5670878"/>
              <a:ext cx="3175" cy="141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97" name="Rectangle 1060"/>
            <p:cNvSpPr>
              <a:spLocks noChangeArrowheads="1"/>
            </p:cNvSpPr>
            <p:nvPr/>
          </p:nvSpPr>
          <p:spPr bwMode="auto">
            <a:xfrm>
              <a:off x="7633930" y="5653415"/>
              <a:ext cx="1588" cy="14319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98" name="Rectangle 1061"/>
            <p:cNvSpPr>
              <a:spLocks noChangeArrowheads="1"/>
            </p:cNvSpPr>
            <p:nvPr/>
          </p:nvSpPr>
          <p:spPr bwMode="auto">
            <a:xfrm>
              <a:off x="7633930" y="5653415"/>
              <a:ext cx="1588" cy="143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399" name="Rectangle 1062"/>
            <p:cNvSpPr>
              <a:spLocks noChangeArrowheads="1"/>
            </p:cNvSpPr>
            <p:nvPr/>
          </p:nvSpPr>
          <p:spPr bwMode="auto">
            <a:xfrm>
              <a:off x="7635518" y="5672465"/>
              <a:ext cx="1588" cy="14128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00" name="Rectangle 1063"/>
            <p:cNvSpPr>
              <a:spLocks noChangeArrowheads="1"/>
            </p:cNvSpPr>
            <p:nvPr/>
          </p:nvSpPr>
          <p:spPr bwMode="auto">
            <a:xfrm>
              <a:off x="7635518" y="5672465"/>
              <a:ext cx="1588" cy="141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01" name="Rectangle 1064"/>
            <p:cNvSpPr>
              <a:spLocks noChangeArrowheads="1"/>
            </p:cNvSpPr>
            <p:nvPr/>
          </p:nvSpPr>
          <p:spPr bwMode="auto">
            <a:xfrm>
              <a:off x="7637105" y="5672465"/>
              <a:ext cx="3175" cy="14128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02" name="Rectangle 1065"/>
            <p:cNvSpPr>
              <a:spLocks noChangeArrowheads="1"/>
            </p:cNvSpPr>
            <p:nvPr/>
          </p:nvSpPr>
          <p:spPr bwMode="auto">
            <a:xfrm>
              <a:off x="7637105" y="5672465"/>
              <a:ext cx="3175" cy="141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03" name="Rectangle 1066"/>
            <p:cNvSpPr>
              <a:spLocks noChangeArrowheads="1"/>
            </p:cNvSpPr>
            <p:nvPr/>
          </p:nvSpPr>
          <p:spPr bwMode="auto">
            <a:xfrm>
              <a:off x="7640280" y="5696278"/>
              <a:ext cx="3175" cy="13890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04" name="Rectangle 1067"/>
            <p:cNvSpPr>
              <a:spLocks noChangeArrowheads="1"/>
            </p:cNvSpPr>
            <p:nvPr/>
          </p:nvSpPr>
          <p:spPr bwMode="auto">
            <a:xfrm>
              <a:off x="7640280" y="5696278"/>
              <a:ext cx="3175" cy="138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05" name="Rectangle 1068"/>
            <p:cNvSpPr>
              <a:spLocks noChangeArrowheads="1"/>
            </p:cNvSpPr>
            <p:nvPr/>
          </p:nvSpPr>
          <p:spPr bwMode="auto">
            <a:xfrm>
              <a:off x="7643455" y="5659765"/>
              <a:ext cx="3175" cy="14255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06" name="Rectangle 1069"/>
            <p:cNvSpPr>
              <a:spLocks noChangeArrowheads="1"/>
            </p:cNvSpPr>
            <p:nvPr/>
          </p:nvSpPr>
          <p:spPr bwMode="auto">
            <a:xfrm>
              <a:off x="7643455" y="5659765"/>
              <a:ext cx="3175" cy="142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07" name="Rectangle 1070"/>
            <p:cNvSpPr>
              <a:spLocks noChangeArrowheads="1"/>
            </p:cNvSpPr>
            <p:nvPr/>
          </p:nvSpPr>
          <p:spPr bwMode="auto">
            <a:xfrm>
              <a:off x="7646630" y="5689928"/>
              <a:ext cx="1588" cy="13954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408" name="Rectangle 1071"/>
            <p:cNvSpPr>
              <a:spLocks noChangeArrowheads="1"/>
            </p:cNvSpPr>
            <p:nvPr/>
          </p:nvSpPr>
          <p:spPr bwMode="auto">
            <a:xfrm>
              <a:off x="7646630" y="5689928"/>
              <a:ext cx="1588" cy="139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09" name="Rectangle 1073"/>
            <p:cNvSpPr>
              <a:spLocks noChangeArrowheads="1"/>
            </p:cNvSpPr>
            <p:nvPr/>
          </p:nvSpPr>
          <p:spPr bwMode="auto">
            <a:xfrm>
              <a:off x="7648218" y="5720090"/>
              <a:ext cx="3175" cy="13652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10" name="Rectangle 1074"/>
            <p:cNvSpPr>
              <a:spLocks noChangeArrowheads="1"/>
            </p:cNvSpPr>
            <p:nvPr/>
          </p:nvSpPr>
          <p:spPr bwMode="auto">
            <a:xfrm>
              <a:off x="7648218" y="5720090"/>
              <a:ext cx="3175" cy="136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11" name="Rectangle 1075"/>
            <p:cNvSpPr>
              <a:spLocks noChangeArrowheads="1"/>
            </p:cNvSpPr>
            <p:nvPr/>
          </p:nvSpPr>
          <p:spPr bwMode="auto">
            <a:xfrm>
              <a:off x="7651393" y="5724852"/>
              <a:ext cx="1588" cy="13604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12" name="Rectangle 1076"/>
            <p:cNvSpPr>
              <a:spLocks noChangeArrowheads="1"/>
            </p:cNvSpPr>
            <p:nvPr/>
          </p:nvSpPr>
          <p:spPr bwMode="auto">
            <a:xfrm>
              <a:off x="7651393" y="5724852"/>
              <a:ext cx="1588" cy="1360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13" name="Rectangle 1077"/>
            <p:cNvSpPr>
              <a:spLocks noChangeArrowheads="1"/>
            </p:cNvSpPr>
            <p:nvPr/>
          </p:nvSpPr>
          <p:spPr bwMode="auto">
            <a:xfrm>
              <a:off x="7652981" y="5745490"/>
              <a:ext cx="3175" cy="13398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14" name="Rectangle 1078"/>
            <p:cNvSpPr>
              <a:spLocks noChangeArrowheads="1"/>
            </p:cNvSpPr>
            <p:nvPr/>
          </p:nvSpPr>
          <p:spPr bwMode="auto">
            <a:xfrm>
              <a:off x="7652981" y="5745490"/>
              <a:ext cx="3175" cy="133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15" name="Rectangle 1079"/>
            <p:cNvSpPr>
              <a:spLocks noChangeArrowheads="1"/>
            </p:cNvSpPr>
            <p:nvPr/>
          </p:nvSpPr>
          <p:spPr bwMode="auto">
            <a:xfrm>
              <a:off x="7656156" y="5720090"/>
              <a:ext cx="1588" cy="13652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16" name="Rectangle 1080"/>
            <p:cNvSpPr>
              <a:spLocks noChangeArrowheads="1"/>
            </p:cNvSpPr>
            <p:nvPr/>
          </p:nvSpPr>
          <p:spPr bwMode="auto">
            <a:xfrm>
              <a:off x="7656156" y="5720090"/>
              <a:ext cx="1588" cy="136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17" name="Rectangle 1081"/>
            <p:cNvSpPr>
              <a:spLocks noChangeArrowheads="1"/>
            </p:cNvSpPr>
            <p:nvPr/>
          </p:nvSpPr>
          <p:spPr bwMode="auto">
            <a:xfrm>
              <a:off x="7657743" y="5702627"/>
              <a:ext cx="3175" cy="13827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18" name="Rectangle 1082"/>
            <p:cNvSpPr>
              <a:spLocks noChangeArrowheads="1"/>
            </p:cNvSpPr>
            <p:nvPr/>
          </p:nvSpPr>
          <p:spPr bwMode="auto">
            <a:xfrm>
              <a:off x="7657743" y="5702627"/>
              <a:ext cx="3175" cy="1382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19" name="Rectangle 1083"/>
            <p:cNvSpPr>
              <a:spLocks noChangeArrowheads="1"/>
            </p:cNvSpPr>
            <p:nvPr/>
          </p:nvSpPr>
          <p:spPr bwMode="auto">
            <a:xfrm>
              <a:off x="7660918" y="5761365"/>
              <a:ext cx="3175" cy="13239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20" name="Rectangle 1084"/>
            <p:cNvSpPr>
              <a:spLocks noChangeArrowheads="1"/>
            </p:cNvSpPr>
            <p:nvPr/>
          </p:nvSpPr>
          <p:spPr bwMode="auto">
            <a:xfrm>
              <a:off x="7660918" y="5761365"/>
              <a:ext cx="3175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21" name="Rectangle 1085"/>
            <p:cNvSpPr>
              <a:spLocks noChangeArrowheads="1"/>
            </p:cNvSpPr>
            <p:nvPr/>
          </p:nvSpPr>
          <p:spPr bwMode="auto">
            <a:xfrm>
              <a:off x="7664093" y="5718502"/>
              <a:ext cx="1588" cy="13668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22" name="Rectangle 1086"/>
            <p:cNvSpPr>
              <a:spLocks noChangeArrowheads="1"/>
            </p:cNvSpPr>
            <p:nvPr/>
          </p:nvSpPr>
          <p:spPr bwMode="auto">
            <a:xfrm>
              <a:off x="7664093" y="5718502"/>
              <a:ext cx="1588" cy="1366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23" name="Rectangle 1087"/>
            <p:cNvSpPr>
              <a:spLocks noChangeArrowheads="1"/>
            </p:cNvSpPr>
            <p:nvPr/>
          </p:nvSpPr>
          <p:spPr bwMode="auto">
            <a:xfrm>
              <a:off x="7665681" y="5764540"/>
              <a:ext cx="1588" cy="13208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24" name="Rectangle 1088"/>
            <p:cNvSpPr>
              <a:spLocks noChangeArrowheads="1"/>
            </p:cNvSpPr>
            <p:nvPr/>
          </p:nvSpPr>
          <p:spPr bwMode="auto">
            <a:xfrm>
              <a:off x="7665681" y="5764540"/>
              <a:ext cx="1588" cy="132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25" name="Rectangle 1089"/>
            <p:cNvSpPr>
              <a:spLocks noChangeArrowheads="1"/>
            </p:cNvSpPr>
            <p:nvPr/>
          </p:nvSpPr>
          <p:spPr bwMode="auto">
            <a:xfrm>
              <a:off x="7667268" y="5726440"/>
              <a:ext cx="3175" cy="13589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26" name="Rectangle 1090"/>
            <p:cNvSpPr>
              <a:spLocks noChangeArrowheads="1"/>
            </p:cNvSpPr>
            <p:nvPr/>
          </p:nvSpPr>
          <p:spPr bwMode="auto">
            <a:xfrm>
              <a:off x="7667268" y="5726440"/>
              <a:ext cx="3175" cy="1358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27" name="Rectangle 1091"/>
            <p:cNvSpPr>
              <a:spLocks noChangeArrowheads="1"/>
            </p:cNvSpPr>
            <p:nvPr/>
          </p:nvSpPr>
          <p:spPr bwMode="auto">
            <a:xfrm>
              <a:off x="7670443" y="5750252"/>
              <a:ext cx="3175" cy="13350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28" name="Rectangle 1092"/>
            <p:cNvSpPr>
              <a:spLocks noChangeArrowheads="1"/>
            </p:cNvSpPr>
            <p:nvPr/>
          </p:nvSpPr>
          <p:spPr bwMode="auto">
            <a:xfrm>
              <a:off x="7670443" y="5750252"/>
              <a:ext cx="3175" cy="1335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29" name="Rectangle 1093"/>
            <p:cNvSpPr>
              <a:spLocks noChangeArrowheads="1"/>
            </p:cNvSpPr>
            <p:nvPr/>
          </p:nvSpPr>
          <p:spPr bwMode="auto">
            <a:xfrm>
              <a:off x="7673618" y="5769302"/>
              <a:ext cx="3175" cy="13160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30" name="Rectangle 1094"/>
            <p:cNvSpPr>
              <a:spLocks noChangeArrowheads="1"/>
            </p:cNvSpPr>
            <p:nvPr/>
          </p:nvSpPr>
          <p:spPr bwMode="auto">
            <a:xfrm>
              <a:off x="7673618" y="5769302"/>
              <a:ext cx="3175" cy="1316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31" name="Rectangle 1095"/>
            <p:cNvSpPr>
              <a:spLocks noChangeArrowheads="1"/>
            </p:cNvSpPr>
            <p:nvPr/>
          </p:nvSpPr>
          <p:spPr bwMode="auto">
            <a:xfrm>
              <a:off x="7676793" y="5737552"/>
              <a:ext cx="1588" cy="13477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32" name="Rectangle 1096"/>
            <p:cNvSpPr>
              <a:spLocks noChangeArrowheads="1"/>
            </p:cNvSpPr>
            <p:nvPr/>
          </p:nvSpPr>
          <p:spPr bwMode="auto">
            <a:xfrm>
              <a:off x="7676793" y="5737552"/>
              <a:ext cx="1588" cy="134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33" name="Rectangle 1097"/>
            <p:cNvSpPr>
              <a:spLocks noChangeArrowheads="1"/>
            </p:cNvSpPr>
            <p:nvPr/>
          </p:nvSpPr>
          <p:spPr bwMode="auto">
            <a:xfrm>
              <a:off x="7678381" y="5785177"/>
              <a:ext cx="3175" cy="13001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34" name="Rectangle 1098"/>
            <p:cNvSpPr>
              <a:spLocks noChangeArrowheads="1"/>
            </p:cNvSpPr>
            <p:nvPr/>
          </p:nvSpPr>
          <p:spPr bwMode="auto">
            <a:xfrm>
              <a:off x="7678381" y="5785177"/>
              <a:ext cx="3175" cy="130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35" name="Rectangle 1099"/>
            <p:cNvSpPr>
              <a:spLocks noChangeArrowheads="1"/>
            </p:cNvSpPr>
            <p:nvPr/>
          </p:nvSpPr>
          <p:spPr bwMode="auto">
            <a:xfrm>
              <a:off x="7681556" y="5756602"/>
              <a:ext cx="1588" cy="13287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36" name="Rectangle 1100"/>
            <p:cNvSpPr>
              <a:spLocks noChangeArrowheads="1"/>
            </p:cNvSpPr>
            <p:nvPr/>
          </p:nvSpPr>
          <p:spPr bwMode="auto">
            <a:xfrm>
              <a:off x="7681556" y="5756602"/>
              <a:ext cx="1588" cy="132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37" name="Rectangle 1101"/>
            <p:cNvSpPr>
              <a:spLocks noChangeArrowheads="1"/>
            </p:cNvSpPr>
            <p:nvPr/>
          </p:nvSpPr>
          <p:spPr bwMode="auto">
            <a:xfrm>
              <a:off x="7683143" y="5794702"/>
              <a:ext cx="3175" cy="12906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38" name="Rectangle 1102"/>
            <p:cNvSpPr>
              <a:spLocks noChangeArrowheads="1"/>
            </p:cNvSpPr>
            <p:nvPr/>
          </p:nvSpPr>
          <p:spPr bwMode="auto">
            <a:xfrm>
              <a:off x="7683143" y="5794702"/>
              <a:ext cx="3175" cy="1290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39" name="Rectangle 1103"/>
            <p:cNvSpPr>
              <a:spLocks noChangeArrowheads="1"/>
            </p:cNvSpPr>
            <p:nvPr/>
          </p:nvSpPr>
          <p:spPr bwMode="auto">
            <a:xfrm>
              <a:off x="7686318" y="5758190"/>
              <a:ext cx="3175" cy="13271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40" name="Rectangle 1104"/>
            <p:cNvSpPr>
              <a:spLocks noChangeArrowheads="1"/>
            </p:cNvSpPr>
            <p:nvPr/>
          </p:nvSpPr>
          <p:spPr bwMode="auto">
            <a:xfrm>
              <a:off x="7686318" y="5758190"/>
              <a:ext cx="3175" cy="132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41" name="Rectangle 1105"/>
            <p:cNvSpPr>
              <a:spLocks noChangeArrowheads="1"/>
            </p:cNvSpPr>
            <p:nvPr/>
          </p:nvSpPr>
          <p:spPr bwMode="auto">
            <a:xfrm>
              <a:off x="7689493" y="5761365"/>
              <a:ext cx="1588" cy="13239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42" name="Rectangle 1106"/>
            <p:cNvSpPr>
              <a:spLocks noChangeArrowheads="1"/>
            </p:cNvSpPr>
            <p:nvPr/>
          </p:nvSpPr>
          <p:spPr bwMode="auto">
            <a:xfrm>
              <a:off x="7689493" y="5761365"/>
              <a:ext cx="1588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43" name="Rectangle 1107"/>
            <p:cNvSpPr>
              <a:spLocks noChangeArrowheads="1"/>
            </p:cNvSpPr>
            <p:nvPr/>
          </p:nvSpPr>
          <p:spPr bwMode="auto">
            <a:xfrm>
              <a:off x="7691081" y="5789940"/>
              <a:ext cx="3175" cy="12954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44" name="Rectangle 1108"/>
            <p:cNvSpPr>
              <a:spLocks noChangeArrowheads="1"/>
            </p:cNvSpPr>
            <p:nvPr/>
          </p:nvSpPr>
          <p:spPr bwMode="auto">
            <a:xfrm>
              <a:off x="7691081" y="5789940"/>
              <a:ext cx="3175" cy="129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45" name="Rectangle 1109"/>
            <p:cNvSpPr>
              <a:spLocks noChangeArrowheads="1"/>
            </p:cNvSpPr>
            <p:nvPr/>
          </p:nvSpPr>
          <p:spPr bwMode="auto">
            <a:xfrm>
              <a:off x="7694256" y="5762952"/>
              <a:ext cx="1588" cy="13223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46" name="Rectangle 1110"/>
            <p:cNvSpPr>
              <a:spLocks noChangeArrowheads="1"/>
            </p:cNvSpPr>
            <p:nvPr/>
          </p:nvSpPr>
          <p:spPr bwMode="auto">
            <a:xfrm>
              <a:off x="7694256" y="5762952"/>
              <a:ext cx="1588" cy="132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47" name="Rectangle 1111"/>
            <p:cNvSpPr>
              <a:spLocks noChangeArrowheads="1"/>
            </p:cNvSpPr>
            <p:nvPr/>
          </p:nvSpPr>
          <p:spPr bwMode="auto">
            <a:xfrm>
              <a:off x="7695843" y="5791527"/>
              <a:ext cx="3175" cy="12938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48" name="Rectangle 1112"/>
            <p:cNvSpPr>
              <a:spLocks noChangeArrowheads="1"/>
            </p:cNvSpPr>
            <p:nvPr/>
          </p:nvSpPr>
          <p:spPr bwMode="auto">
            <a:xfrm>
              <a:off x="7695843" y="5791527"/>
              <a:ext cx="3175" cy="129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49" name="Rectangle 1113"/>
            <p:cNvSpPr>
              <a:spLocks noChangeArrowheads="1"/>
            </p:cNvSpPr>
            <p:nvPr/>
          </p:nvSpPr>
          <p:spPr bwMode="auto">
            <a:xfrm>
              <a:off x="7699018" y="5761365"/>
              <a:ext cx="1588" cy="13239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50" name="Rectangle 1114"/>
            <p:cNvSpPr>
              <a:spLocks noChangeArrowheads="1"/>
            </p:cNvSpPr>
            <p:nvPr/>
          </p:nvSpPr>
          <p:spPr bwMode="auto">
            <a:xfrm>
              <a:off x="7699018" y="5761365"/>
              <a:ext cx="1588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51" name="Rectangle 1115"/>
            <p:cNvSpPr>
              <a:spLocks noChangeArrowheads="1"/>
            </p:cNvSpPr>
            <p:nvPr/>
          </p:nvSpPr>
          <p:spPr bwMode="auto">
            <a:xfrm>
              <a:off x="7700606" y="5799465"/>
              <a:ext cx="3175" cy="12858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52" name="Rectangle 1116"/>
            <p:cNvSpPr>
              <a:spLocks noChangeArrowheads="1"/>
            </p:cNvSpPr>
            <p:nvPr/>
          </p:nvSpPr>
          <p:spPr bwMode="auto">
            <a:xfrm>
              <a:off x="7700606" y="5799465"/>
              <a:ext cx="3175" cy="128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53" name="Rectangle 1117"/>
            <p:cNvSpPr>
              <a:spLocks noChangeArrowheads="1"/>
            </p:cNvSpPr>
            <p:nvPr/>
          </p:nvSpPr>
          <p:spPr bwMode="auto">
            <a:xfrm>
              <a:off x="7703781" y="5812165"/>
              <a:ext cx="3175" cy="12731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54" name="Rectangle 1118"/>
            <p:cNvSpPr>
              <a:spLocks noChangeArrowheads="1"/>
            </p:cNvSpPr>
            <p:nvPr/>
          </p:nvSpPr>
          <p:spPr bwMode="auto">
            <a:xfrm>
              <a:off x="7703781" y="5812165"/>
              <a:ext cx="3175" cy="127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55" name="Rectangle 1119"/>
            <p:cNvSpPr>
              <a:spLocks noChangeArrowheads="1"/>
            </p:cNvSpPr>
            <p:nvPr/>
          </p:nvSpPr>
          <p:spPr bwMode="auto">
            <a:xfrm>
              <a:off x="7706956" y="5804227"/>
              <a:ext cx="1588" cy="12811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56" name="Rectangle 1120"/>
            <p:cNvSpPr>
              <a:spLocks noChangeArrowheads="1"/>
            </p:cNvSpPr>
            <p:nvPr/>
          </p:nvSpPr>
          <p:spPr bwMode="auto">
            <a:xfrm>
              <a:off x="7706956" y="5804227"/>
              <a:ext cx="1588" cy="128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57" name="Rectangle 1121"/>
            <p:cNvSpPr>
              <a:spLocks noChangeArrowheads="1"/>
            </p:cNvSpPr>
            <p:nvPr/>
          </p:nvSpPr>
          <p:spPr bwMode="auto">
            <a:xfrm>
              <a:off x="7708543" y="5828040"/>
              <a:ext cx="3175" cy="12573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58" name="Rectangle 1122"/>
            <p:cNvSpPr>
              <a:spLocks noChangeArrowheads="1"/>
            </p:cNvSpPr>
            <p:nvPr/>
          </p:nvSpPr>
          <p:spPr bwMode="auto">
            <a:xfrm>
              <a:off x="7708543" y="5828040"/>
              <a:ext cx="3175" cy="125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59" name="Rectangle 1123"/>
            <p:cNvSpPr>
              <a:spLocks noChangeArrowheads="1"/>
            </p:cNvSpPr>
            <p:nvPr/>
          </p:nvSpPr>
          <p:spPr bwMode="auto">
            <a:xfrm>
              <a:off x="7711718" y="5845502"/>
              <a:ext cx="1588" cy="12398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60" name="Rectangle 1124"/>
            <p:cNvSpPr>
              <a:spLocks noChangeArrowheads="1"/>
            </p:cNvSpPr>
            <p:nvPr/>
          </p:nvSpPr>
          <p:spPr bwMode="auto">
            <a:xfrm>
              <a:off x="7711718" y="5845502"/>
              <a:ext cx="1588" cy="1239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61" name="Rectangle 1125"/>
            <p:cNvSpPr>
              <a:spLocks noChangeArrowheads="1"/>
            </p:cNvSpPr>
            <p:nvPr/>
          </p:nvSpPr>
          <p:spPr bwMode="auto">
            <a:xfrm>
              <a:off x="7713306" y="5840740"/>
              <a:ext cx="3175" cy="12446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62" name="Rectangle 1126"/>
            <p:cNvSpPr>
              <a:spLocks noChangeArrowheads="1"/>
            </p:cNvSpPr>
            <p:nvPr/>
          </p:nvSpPr>
          <p:spPr bwMode="auto">
            <a:xfrm>
              <a:off x="7713306" y="5840740"/>
              <a:ext cx="3175" cy="124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63" name="Rectangle 1127"/>
            <p:cNvSpPr>
              <a:spLocks noChangeArrowheads="1"/>
            </p:cNvSpPr>
            <p:nvPr/>
          </p:nvSpPr>
          <p:spPr bwMode="auto">
            <a:xfrm>
              <a:off x="7716481" y="5845502"/>
              <a:ext cx="3175" cy="12398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64" name="Rectangle 1128"/>
            <p:cNvSpPr>
              <a:spLocks noChangeArrowheads="1"/>
            </p:cNvSpPr>
            <p:nvPr/>
          </p:nvSpPr>
          <p:spPr bwMode="auto">
            <a:xfrm>
              <a:off x="7716481" y="5845502"/>
              <a:ext cx="3175" cy="1239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65" name="Rectangle 1129"/>
            <p:cNvSpPr>
              <a:spLocks noChangeArrowheads="1"/>
            </p:cNvSpPr>
            <p:nvPr/>
          </p:nvSpPr>
          <p:spPr bwMode="auto">
            <a:xfrm>
              <a:off x="7719656" y="5870902"/>
              <a:ext cx="1588" cy="12144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66" name="Rectangle 1130"/>
            <p:cNvSpPr>
              <a:spLocks noChangeArrowheads="1"/>
            </p:cNvSpPr>
            <p:nvPr/>
          </p:nvSpPr>
          <p:spPr bwMode="auto">
            <a:xfrm>
              <a:off x="7719656" y="5870902"/>
              <a:ext cx="1588" cy="1214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67" name="Rectangle 1131"/>
            <p:cNvSpPr>
              <a:spLocks noChangeArrowheads="1"/>
            </p:cNvSpPr>
            <p:nvPr/>
          </p:nvSpPr>
          <p:spPr bwMode="auto">
            <a:xfrm>
              <a:off x="7721243" y="5888365"/>
              <a:ext cx="3175" cy="11969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68" name="Rectangle 1132"/>
            <p:cNvSpPr>
              <a:spLocks noChangeArrowheads="1"/>
            </p:cNvSpPr>
            <p:nvPr/>
          </p:nvSpPr>
          <p:spPr bwMode="auto">
            <a:xfrm>
              <a:off x="7721243" y="5888365"/>
              <a:ext cx="3175" cy="119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69" name="Rectangle 1133"/>
            <p:cNvSpPr>
              <a:spLocks noChangeArrowheads="1"/>
            </p:cNvSpPr>
            <p:nvPr/>
          </p:nvSpPr>
          <p:spPr bwMode="auto">
            <a:xfrm>
              <a:off x="7724418" y="5864552"/>
              <a:ext cx="1588" cy="12207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70" name="Rectangle 1134"/>
            <p:cNvSpPr>
              <a:spLocks noChangeArrowheads="1"/>
            </p:cNvSpPr>
            <p:nvPr/>
          </p:nvSpPr>
          <p:spPr bwMode="auto">
            <a:xfrm>
              <a:off x="7724418" y="5864552"/>
              <a:ext cx="1588" cy="1220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71" name="Rectangle 1135"/>
            <p:cNvSpPr>
              <a:spLocks noChangeArrowheads="1"/>
            </p:cNvSpPr>
            <p:nvPr/>
          </p:nvSpPr>
          <p:spPr bwMode="auto">
            <a:xfrm>
              <a:off x="7726006" y="5872490"/>
              <a:ext cx="3175" cy="12128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72" name="Rectangle 1136"/>
            <p:cNvSpPr>
              <a:spLocks noChangeArrowheads="1"/>
            </p:cNvSpPr>
            <p:nvPr/>
          </p:nvSpPr>
          <p:spPr bwMode="auto">
            <a:xfrm>
              <a:off x="7726006" y="5872490"/>
              <a:ext cx="3175" cy="121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73" name="Rectangle 1137"/>
            <p:cNvSpPr>
              <a:spLocks noChangeArrowheads="1"/>
            </p:cNvSpPr>
            <p:nvPr/>
          </p:nvSpPr>
          <p:spPr bwMode="auto">
            <a:xfrm>
              <a:off x="7729181" y="5883602"/>
              <a:ext cx="1588" cy="12017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74" name="Rectangle 1138"/>
            <p:cNvSpPr>
              <a:spLocks noChangeArrowheads="1"/>
            </p:cNvSpPr>
            <p:nvPr/>
          </p:nvSpPr>
          <p:spPr bwMode="auto">
            <a:xfrm>
              <a:off x="7729181" y="5883602"/>
              <a:ext cx="1588" cy="1201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75" name="Rectangle 1139"/>
            <p:cNvSpPr>
              <a:spLocks noChangeArrowheads="1"/>
            </p:cNvSpPr>
            <p:nvPr/>
          </p:nvSpPr>
          <p:spPr bwMode="auto">
            <a:xfrm>
              <a:off x="7730768" y="5894715"/>
              <a:ext cx="3175" cy="11906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76" name="Rectangle 1140"/>
            <p:cNvSpPr>
              <a:spLocks noChangeArrowheads="1"/>
            </p:cNvSpPr>
            <p:nvPr/>
          </p:nvSpPr>
          <p:spPr bwMode="auto">
            <a:xfrm>
              <a:off x="7730768" y="5894715"/>
              <a:ext cx="3175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77" name="Rectangle 1141"/>
            <p:cNvSpPr>
              <a:spLocks noChangeArrowheads="1"/>
            </p:cNvSpPr>
            <p:nvPr/>
          </p:nvSpPr>
          <p:spPr bwMode="auto">
            <a:xfrm>
              <a:off x="7733943" y="5909002"/>
              <a:ext cx="3175" cy="11763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78" name="Rectangle 1142"/>
            <p:cNvSpPr>
              <a:spLocks noChangeArrowheads="1"/>
            </p:cNvSpPr>
            <p:nvPr/>
          </p:nvSpPr>
          <p:spPr bwMode="auto">
            <a:xfrm>
              <a:off x="7733943" y="5909002"/>
              <a:ext cx="3175" cy="1176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79" name="Rectangle 1143"/>
            <p:cNvSpPr>
              <a:spLocks noChangeArrowheads="1"/>
            </p:cNvSpPr>
            <p:nvPr/>
          </p:nvSpPr>
          <p:spPr bwMode="auto">
            <a:xfrm>
              <a:off x="7737118" y="5958215"/>
              <a:ext cx="1588" cy="11271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80" name="Rectangle 1144"/>
            <p:cNvSpPr>
              <a:spLocks noChangeArrowheads="1"/>
            </p:cNvSpPr>
            <p:nvPr/>
          </p:nvSpPr>
          <p:spPr bwMode="auto">
            <a:xfrm>
              <a:off x="7737118" y="5958215"/>
              <a:ext cx="1588" cy="1127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81" name="Rectangle 1145"/>
            <p:cNvSpPr>
              <a:spLocks noChangeArrowheads="1"/>
            </p:cNvSpPr>
            <p:nvPr/>
          </p:nvSpPr>
          <p:spPr bwMode="auto">
            <a:xfrm>
              <a:off x="7738706" y="5974090"/>
              <a:ext cx="3175" cy="11112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82" name="Rectangle 1146"/>
            <p:cNvSpPr>
              <a:spLocks noChangeArrowheads="1"/>
            </p:cNvSpPr>
            <p:nvPr/>
          </p:nvSpPr>
          <p:spPr bwMode="auto">
            <a:xfrm>
              <a:off x="7738706" y="5974090"/>
              <a:ext cx="3175" cy="111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83" name="Rectangle 1147"/>
            <p:cNvSpPr>
              <a:spLocks noChangeArrowheads="1"/>
            </p:cNvSpPr>
            <p:nvPr/>
          </p:nvSpPr>
          <p:spPr bwMode="auto">
            <a:xfrm>
              <a:off x="7741881" y="5889952"/>
              <a:ext cx="1588" cy="11953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84" name="Rectangle 1148"/>
            <p:cNvSpPr>
              <a:spLocks noChangeArrowheads="1"/>
            </p:cNvSpPr>
            <p:nvPr/>
          </p:nvSpPr>
          <p:spPr bwMode="auto">
            <a:xfrm>
              <a:off x="7741881" y="5889952"/>
              <a:ext cx="1588" cy="1195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85" name="Rectangle 1149"/>
            <p:cNvSpPr>
              <a:spLocks noChangeArrowheads="1"/>
            </p:cNvSpPr>
            <p:nvPr/>
          </p:nvSpPr>
          <p:spPr bwMode="auto">
            <a:xfrm>
              <a:off x="7743468" y="5948690"/>
              <a:ext cx="3175" cy="11366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86" name="Rectangle 1150"/>
            <p:cNvSpPr>
              <a:spLocks noChangeArrowheads="1"/>
            </p:cNvSpPr>
            <p:nvPr/>
          </p:nvSpPr>
          <p:spPr bwMode="auto">
            <a:xfrm>
              <a:off x="7743468" y="5948690"/>
              <a:ext cx="3175" cy="1136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87" name="Rectangle 1151"/>
            <p:cNvSpPr>
              <a:spLocks noChangeArrowheads="1"/>
            </p:cNvSpPr>
            <p:nvPr/>
          </p:nvSpPr>
          <p:spPr bwMode="auto">
            <a:xfrm>
              <a:off x="7746643" y="5974090"/>
              <a:ext cx="3175" cy="11112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88" name="Rectangle 1152"/>
            <p:cNvSpPr>
              <a:spLocks noChangeArrowheads="1"/>
            </p:cNvSpPr>
            <p:nvPr/>
          </p:nvSpPr>
          <p:spPr bwMode="auto">
            <a:xfrm>
              <a:off x="7746643" y="5974090"/>
              <a:ext cx="3175" cy="111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89" name="Rectangle 1153"/>
            <p:cNvSpPr>
              <a:spLocks noChangeArrowheads="1"/>
            </p:cNvSpPr>
            <p:nvPr/>
          </p:nvSpPr>
          <p:spPr bwMode="auto">
            <a:xfrm>
              <a:off x="7749818" y="5951865"/>
              <a:ext cx="1588" cy="11334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90" name="Rectangle 1154"/>
            <p:cNvSpPr>
              <a:spLocks noChangeArrowheads="1"/>
            </p:cNvSpPr>
            <p:nvPr/>
          </p:nvSpPr>
          <p:spPr bwMode="auto">
            <a:xfrm>
              <a:off x="7749818" y="5951865"/>
              <a:ext cx="1588" cy="1133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91" name="Rectangle 1155"/>
            <p:cNvSpPr>
              <a:spLocks noChangeArrowheads="1"/>
            </p:cNvSpPr>
            <p:nvPr/>
          </p:nvSpPr>
          <p:spPr bwMode="auto">
            <a:xfrm>
              <a:off x="7751406" y="5948690"/>
              <a:ext cx="3175" cy="11366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92" name="Rectangle 1156"/>
            <p:cNvSpPr>
              <a:spLocks noChangeArrowheads="1"/>
            </p:cNvSpPr>
            <p:nvPr/>
          </p:nvSpPr>
          <p:spPr bwMode="auto">
            <a:xfrm>
              <a:off x="7751406" y="5948690"/>
              <a:ext cx="3175" cy="1136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93" name="Rectangle 1157"/>
            <p:cNvSpPr>
              <a:spLocks noChangeArrowheads="1"/>
            </p:cNvSpPr>
            <p:nvPr/>
          </p:nvSpPr>
          <p:spPr bwMode="auto">
            <a:xfrm>
              <a:off x="7754581" y="5997902"/>
              <a:ext cx="1588" cy="10874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94" name="Rectangle 1158"/>
            <p:cNvSpPr>
              <a:spLocks noChangeArrowheads="1"/>
            </p:cNvSpPr>
            <p:nvPr/>
          </p:nvSpPr>
          <p:spPr bwMode="auto">
            <a:xfrm>
              <a:off x="7754581" y="5997902"/>
              <a:ext cx="1588" cy="1087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95" name="Rectangle 1159"/>
            <p:cNvSpPr>
              <a:spLocks noChangeArrowheads="1"/>
            </p:cNvSpPr>
            <p:nvPr/>
          </p:nvSpPr>
          <p:spPr bwMode="auto">
            <a:xfrm>
              <a:off x="7756168" y="5959802"/>
              <a:ext cx="3175" cy="11255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96" name="Rectangle 1160"/>
            <p:cNvSpPr>
              <a:spLocks noChangeArrowheads="1"/>
            </p:cNvSpPr>
            <p:nvPr/>
          </p:nvSpPr>
          <p:spPr bwMode="auto">
            <a:xfrm>
              <a:off x="7756168" y="5959802"/>
              <a:ext cx="3175" cy="1125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97" name="Rectangle 1161"/>
            <p:cNvSpPr>
              <a:spLocks noChangeArrowheads="1"/>
            </p:cNvSpPr>
            <p:nvPr/>
          </p:nvSpPr>
          <p:spPr bwMode="auto">
            <a:xfrm>
              <a:off x="7759343" y="5989965"/>
              <a:ext cx="1588" cy="10953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98" name="Rectangle 1162"/>
            <p:cNvSpPr>
              <a:spLocks noChangeArrowheads="1"/>
            </p:cNvSpPr>
            <p:nvPr/>
          </p:nvSpPr>
          <p:spPr bwMode="auto">
            <a:xfrm>
              <a:off x="7759343" y="5989965"/>
              <a:ext cx="1588" cy="109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99" name="Rectangle 1163"/>
            <p:cNvSpPr>
              <a:spLocks noChangeArrowheads="1"/>
            </p:cNvSpPr>
            <p:nvPr/>
          </p:nvSpPr>
          <p:spPr bwMode="auto">
            <a:xfrm>
              <a:off x="7760931" y="6001077"/>
              <a:ext cx="3175" cy="10842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00" name="Rectangle 1164"/>
            <p:cNvSpPr>
              <a:spLocks noChangeArrowheads="1"/>
            </p:cNvSpPr>
            <p:nvPr/>
          </p:nvSpPr>
          <p:spPr bwMode="auto">
            <a:xfrm>
              <a:off x="7760931" y="6001077"/>
              <a:ext cx="3175" cy="1084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01" name="Rectangle 1165"/>
            <p:cNvSpPr>
              <a:spLocks noChangeArrowheads="1"/>
            </p:cNvSpPr>
            <p:nvPr/>
          </p:nvSpPr>
          <p:spPr bwMode="auto">
            <a:xfrm>
              <a:off x="7764106" y="6021715"/>
              <a:ext cx="3175" cy="10636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02" name="Rectangle 1166"/>
            <p:cNvSpPr>
              <a:spLocks noChangeArrowheads="1"/>
            </p:cNvSpPr>
            <p:nvPr/>
          </p:nvSpPr>
          <p:spPr bwMode="auto">
            <a:xfrm>
              <a:off x="7764106" y="6021715"/>
              <a:ext cx="3175" cy="1063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03" name="Rectangle 1167"/>
            <p:cNvSpPr>
              <a:spLocks noChangeArrowheads="1"/>
            </p:cNvSpPr>
            <p:nvPr/>
          </p:nvSpPr>
          <p:spPr bwMode="auto">
            <a:xfrm>
              <a:off x="7767281" y="6001077"/>
              <a:ext cx="1588" cy="10842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04" name="Rectangle 1168"/>
            <p:cNvSpPr>
              <a:spLocks noChangeArrowheads="1"/>
            </p:cNvSpPr>
            <p:nvPr/>
          </p:nvSpPr>
          <p:spPr bwMode="auto">
            <a:xfrm>
              <a:off x="7767281" y="6001077"/>
              <a:ext cx="1588" cy="1084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05" name="Rectangle 1169"/>
            <p:cNvSpPr>
              <a:spLocks noChangeArrowheads="1"/>
            </p:cNvSpPr>
            <p:nvPr/>
          </p:nvSpPr>
          <p:spPr bwMode="auto">
            <a:xfrm>
              <a:off x="7768868" y="5997902"/>
              <a:ext cx="3175" cy="10874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06" name="Rectangle 1170"/>
            <p:cNvSpPr>
              <a:spLocks noChangeArrowheads="1"/>
            </p:cNvSpPr>
            <p:nvPr/>
          </p:nvSpPr>
          <p:spPr bwMode="auto">
            <a:xfrm>
              <a:off x="7768868" y="5997902"/>
              <a:ext cx="3175" cy="1087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07" name="Rectangle 1171"/>
            <p:cNvSpPr>
              <a:spLocks noChangeArrowheads="1"/>
            </p:cNvSpPr>
            <p:nvPr/>
          </p:nvSpPr>
          <p:spPr bwMode="auto">
            <a:xfrm>
              <a:off x="7772043" y="6034415"/>
              <a:ext cx="1588" cy="10509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08" name="Rectangle 1172"/>
            <p:cNvSpPr>
              <a:spLocks noChangeArrowheads="1"/>
            </p:cNvSpPr>
            <p:nvPr/>
          </p:nvSpPr>
          <p:spPr bwMode="auto">
            <a:xfrm>
              <a:off x="7772043" y="6034415"/>
              <a:ext cx="1588" cy="1050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09" name="Rectangle 1173"/>
            <p:cNvSpPr>
              <a:spLocks noChangeArrowheads="1"/>
            </p:cNvSpPr>
            <p:nvPr/>
          </p:nvSpPr>
          <p:spPr bwMode="auto">
            <a:xfrm>
              <a:off x="7773631" y="6021715"/>
              <a:ext cx="3175" cy="10636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10" name="Rectangle 1174"/>
            <p:cNvSpPr>
              <a:spLocks noChangeArrowheads="1"/>
            </p:cNvSpPr>
            <p:nvPr/>
          </p:nvSpPr>
          <p:spPr bwMode="auto">
            <a:xfrm>
              <a:off x="7773631" y="6021715"/>
              <a:ext cx="3175" cy="1063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11" name="Rectangle 1175"/>
            <p:cNvSpPr>
              <a:spLocks noChangeArrowheads="1"/>
            </p:cNvSpPr>
            <p:nvPr/>
          </p:nvSpPr>
          <p:spPr bwMode="auto">
            <a:xfrm>
              <a:off x="7776806" y="6028065"/>
              <a:ext cx="3175" cy="10572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12" name="Rectangle 1176"/>
            <p:cNvSpPr>
              <a:spLocks noChangeArrowheads="1"/>
            </p:cNvSpPr>
            <p:nvPr/>
          </p:nvSpPr>
          <p:spPr bwMode="auto">
            <a:xfrm>
              <a:off x="7776806" y="6028065"/>
              <a:ext cx="3175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13" name="Rectangle 1177"/>
            <p:cNvSpPr>
              <a:spLocks noChangeArrowheads="1"/>
            </p:cNvSpPr>
            <p:nvPr/>
          </p:nvSpPr>
          <p:spPr bwMode="auto">
            <a:xfrm>
              <a:off x="7779981" y="6051877"/>
              <a:ext cx="1588" cy="10334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14" name="Rectangle 1178"/>
            <p:cNvSpPr>
              <a:spLocks noChangeArrowheads="1"/>
            </p:cNvSpPr>
            <p:nvPr/>
          </p:nvSpPr>
          <p:spPr bwMode="auto">
            <a:xfrm>
              <a:off x="7779981" y="6051877"/>
              <a:ext cx="1588" cy="1033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15" name="Rectangle 1179"/>
            <p:cNvSpPr>
              <a:spLocks noChangeArrowheads="1"/>
            </p:cNvSpPr>
            <p:nvPr/>
          </p:nvSpPr>
          <p:spPr bwMode="auto">
            <a:xfrm>
              <a:off x="7781568" y="6074102"/>
              <a:ext cx="3175" cy="10112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16" name="Rectangle 1180"/>
            <p:cNvSpPr>
              <a:spLocks noChangeArrowheads="1"/>
            </p:cNvSpPr>
            <p:nvPr/>
          </p:nvSpPr>
          <p:spPr bwMode="auto">
            <a:xfrm>
              <a:off x="7781568" y="6074102"/>
              <a:ext cx="3175" cy="101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17" name="Rectangle 1181"/>
            <p:cNvSpPr>
              <a:spLocks noChangeArrowheads="1"/>
            </p:cNvSpPr>
            <p:nvPr/>
          </p:nvSpPr>
          <p:spPr bwMode="auto">
            <a:xfrm>
              <a:off x="7784743" y="6053465"/>
              <a:ext cx="1588" cy="10318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18" name="Rectangle 1182"/>
            <p:cNvSpPr>
              <a:spLocks noChangeArrowheads="1"/>
            </p:cNvSpPr>
            <p:nvPr/>
          </p:nvSpPr>
          <p:spPr bwMode="auto">
            <a:xfrm>
              <a:off x="7784743" y="6053465"/>
              <a:ext cx="1588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19" name="Rectangle 1183"/>
            <p:cNvSpPr>
              <a:spLocks noChangeArrowheads="1"/>
            </p:cNvSpPr>
            <p:nvPr/>
          </p:nvSpPr>
          <p:spPr bwMode="auto">
            <a:xfrm>
              <a:off x="7786331" y="6039177"/>
              <a:ext cx="3175" cy="10461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20" name="Rectangle 1184"/>
            <p:cNvSpPr>
              <a:spLocks noChangeArrowheads="1"/>
            </p:cNvSpPr>
            <p:nvPr/>
          </p:nvSpPr>
          <p:spPr bwMode="auto">
            <a:xfrm>
              <a:off x="7786331" y="6039177"/>
              <a:ext cx="3175" cy="1046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21" name="Rectangle 1185"/>
            <p:cNvSpPr>
              <a:spLocks noChangeArrowheads="1"/>
            </p:cNvSpPr>
            <p:nvPr/>
          </p:nvSpPr>
          <p:spPr bwMode="auto">
            <a:xfrm>
              <a:off x="7789506" y="6077277"/>
              <a:ext cx="3175" cy="10080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22" name="Rectangle 1186"/>
            <p:cNvSpPr>
              <a:spLocks noChangeArrowheads="1"/>
            </p:cNvSpPr>
            <p:nvPr/>
          </p:nvSpPr>
          <p:spPr bwMode="auto">
            <a:xfrm>
              <a:off x="7789506" y="6077277"/>
              <a:ext cx="3175" cy="1008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23" name="Rectangle 1187"/>
            <p:cNvSpPr>
              <a:spLocks noChangeArrowheads="1"/>
            </p:cNvSpPr>
            <p:nvPr/>
          </p:nvSpPr>
          <p:spPr bwMode="auto">
            <a:xfrm>
              <a:off x="7792681" y="6083627"/>
              <a:ext cx="1588" cy="10017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24" name="Rectangle 1188"/>
            <p:cNvSpPr>
              <a:spLocks noChangeArrowheads="1"/>
            </p:cNvSpPr>
            <p:nvPr/>
          </p:nvSpPr>
          <p:spPr bwMode="auto">
            <a:xfrm>
              <a:off x="7792681" y="6083627"/>
              <a:ext cx="1588" cy="1001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25" name="Rectangle 1189"/>
            <p:cNvSpPr>
              <a:spLocks noChangeArrowheads="1"/>
            </p:cNvSpPr>
            <p:nvPr/>
          </p:nvSpPr>
          <p:spPr bwMode="auto">
            <a:xfrm>
              <a:off x="7794268" y="6088390"/>
              <a:ext cx="3175" cy="9969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26" name="Rectangle 1190"/>
            <p:cNvSpPr>
              <a:spLocks noChangeArrowheads="1"/>
            </p:cNvSpPr>
            <p:nvPr/>
          </p:nvSpPr>
          <p:spPr bwMode="auto">
            <a:xfrm>
              <a:off x="7794268" y="6088390"/>
              <a:ext cx="3175" cy="996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27" name="Rectangle 1191"/>
            <p:cNvSpPr>
              <a:spLocks noChangeArrowheads="1"/>
            </p:cNvSpPr>
            <p:nvPr/>
          </p:nvSpPr>
          <p:spPr bwMode="auto">
            <a:xfrm>
              <a:off x="7797443" y="6078865"/>
              <a:ext cx="1588" cy="10064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28" name="Rectangle 1192"/>
            <p:cNvSpPr>
              <a:spLocks noChangeArrowheads="1"/>
            </p:cNvSpPr>
            <p:nvPr/>
          </p:nvSpPr>
          <p:spPr bwMode="auto">
            <a:xfrm>
              <a:off x="7797443" y="6078865"/>
              <a:ext cx="1588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29" name="Rectangle 1193"/>
            <p:cNvSpPr>
              <a:spLocks noChangeArrowheads="1"/>
            </p:cNvSpPr>
            <p:nvPr/>
          </p:nvSpPr>
          <p:spPr bwMode="auto">
            <a:xfrm>
              <a:off x="7799031" y="6148715"/>
              <a:ext cx="3175" cy="9366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30" name="Rectangle 1194"/>
            <p:cNvSpPr>
              <a:spLocks noChangeArrowheads="1"/>
            </p:cNvSpPr>
            <p:nvPr/>
          </p:nvSpPr>
          <p:spPr bwMode="auto">
            <a:xfrm>
              <a:off x="7799031" y="6148715"/>
              <a:ext cx="3175" cy="936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31" name="Rectangle 1195"/>
            <p:cNvSpPr>
              <a:spLocks noChangeArrowheads="1"/>
            </p:cNvSpPr>
            <p:nvPr/>
          </p:nvSpPr>
          <p:spPr bwMode="auto">
            <a:xfrm>
              <a:off x="7802206" y="6121727"/>
              <a:ext cx="1588" cy="9636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32" name="Rectangle 1196"/>
            <p:cNvSpPr>
              <a:spLocks noChangeArrowheads="1"/>
            </p:cNvSpPr>
            <p:nvPr/>
          </p:nvSpPr>
          <p:spPr bwMode="auto">
            <a:xfrm>
              <a:off x="7802206" y="6121727"/>
              <a:ext cx="1588" cy="963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33" name="Rectangle 1197"/>
            <p:cNvSpPr>
              <a:spLocks noChangeArrowheads="1"/>
            </p:cNvSpPr>
            <p:nvPr/>
          </p:nvSpPr>
          <p:spPr bwMode="auto">
            <a:xfrm>
              <a:off x="7803793" y="6155065"/>
              <a:ext cx="3175" cy="9302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34" name="Rectangle 1198"/>
            <p:cNvSpPr>
              <a:spLocks noChangeArrowheads="1"/>
            </p:cNvSpPr>
            <p:nvPr/>
          </p:nvSpPr>
          <p:spPr bwMode="auto">
            <a:xfrm>
              <a:off x="7803793" y="6155065"/>
              <a:ext cx="3175" cy="930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35" name="Rectangle 1199"/>
            <p:cNvSpPr>
              <a:spLocks noChangeArrowheads="1"/>
            </p:cNvSpPr>
            <p:nvPr/>
          </p:nvSpPr>
          <p:spPr bwMode="auto">
            <a:xfrm>
              <a:off x="7806968" y="6156652"/>
              <a:ext cx="3175" cy="9286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36" name="Rectangle 1200"/>
            <p:cNvSpPr>
              <a:spLocks noChangeArrowheads="1"/>
            </p:cNvSpPr>
            <p:nvPr/>
          </p:nvSpPr>
          <p:spPr bwMode="auto">
            <a:xfrm>
              <a:off x="7806968" y="6156652"/>
              <a:ext cx="3175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37" name="Rectangle 1201"/>
            <p:cNvSpPr>
              <a:spLocks noChangeArrowheads="1"/>
            </p:cNvSpPr>
            <p:nvPr/>
          </p:nvSpPr>
          <p:spPr bwMode="auto">
            <a:xfrm>
              <a:off x="7810143" y="6132840"/>
              <a:ext cx="3175" cy="9525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38" name="Rectangle 1202"/>
            <p:cNvSpPr>
              <a:spLocks noChangeArrowheads="1"/>
            </p:cNvSpPr>
            <p:nvPr/>
          </p:nvSpPr>
          <p:spPr bwMode="auto">
            <a:xfrm>
              <a:off x="7810143" y="6132840"/>
              <a:ext cx="3175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39" name="Rectangle 1203"/>
            <p:cNvSpPr>
              <a:spLocks noChangeArrowheads="1"/>
            </p:cNvSpPr>
            <p:nvPr/>
          </p:nvSpPr>
          <p:spPr bwMode="auto">
            <a:xfrm>
              <a:off x="7813318" y="6182052"/>
              <a:ext cx="1588" cy="9032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40" name="Rectangle 1204"/>
            <p:cNvSpPr>
              <a:spLocks noChangeArrowheads="1"/>
            </p:cNvSpPr>
            <p:nvPr/>
          </p:nvSpPr>
          <p:spPr bwMode="auto">
            <a:xfrm>
              <a:off x="7813318" y="6182052"/>
              <a:ext cx="1588" cy="903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41" name="Rectangle 1205"/>
            <p:cNvSpPr>
              <a:spLocks noChangeArrowheads="1"/>
            </p:cNvSpPr>
            <p:nvPr/>
          </p:nvSpPr>
          <p:spPr bwMode="auto">
            <a:xfrm>
              <a:off x="7814906" y="6151890"/>
              <a:ext cx="1588" cy="9334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42" name="Rectangle 1206"/>
            <p:cNvSpPr>
              <a:spLocks noChangeArrowheads="1"/>
            </p:cNvSpPr>
            <p:nvPr/>
          </p:nvSpPr>
          <p:spPr bwMode="auto">
            <a:xfrm>
              <a:off x="7814906" y="6151890"/>
              <a:ext cx="1588" cy="933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43" name="Rectangle 1207"/>
            <p:cNvSpPr>
              <a:spLocks noChangeArrowheads="1"/>
            </p:cNvSpPr>
            <p:nvPr/>
          </p:nvSpPr>
          <p:spPr bwMode="auto">
            <a:xfrm>
              <a:off x="7816493" y="6164590"/>
              <a:ext cx="3175" cy="9207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44" name="Rectangle 1208"/>
            <p:cNvSpPr>
              <a:spLocks noChangeArrowheads="1"/>
            </p:cNvSpPr>
            <p:nvPr/>
          </p:nvSpPr>
          <p:spPr bwMode="auto">
            <a:xfrm>
              <a:off x="7816493" y="6164590"/>
              <a:ext cx="3175" cy="920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45" name="Rectangle 1209"/>
            <p:cNvSpPr>
              <a:spLocks noChangeArrowheads="1"/>
            </p:cNvSpPr>
            <p:nvPr/>
          </p:nvSpPr>
          <p:spPr bwMode="auto">
            <a:xfrm>
              <a:off x="7819668" y="6191577"/>
              <a:ext cx="3175" cy="8937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46" name="Rectangle 1210"/>
            <p:cNvSpPr>
              <a:spLocks noChangeArrowheads="1"/>
            </p:cNvSpPr>
            <p:nvPr/>
          </p:nvSpPr>
          <p:spPr bwMode="auto">
            <a:xfrm>
              <a:off x="7819668" y="6191577"/>
              <a:ext cx="3175" cy="893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47" name="Rectangle 1211"/>
            <p:cNvSpPr>
              <a:spLocks noChangeArrowheads="1"/>
            </p:cNvSpPr>
            <p:nvPr/>
          </p:nvSpPr>
          <p:spPr bwMode="auto">
            <a:xfrm>
              <a:off x="7822843" y="6156652"/>
              <a:ext cx="1588" cy="9286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48" name="Rectangle 1212"/>
            <p:cNvSpPr>
              <a:spLocks noChangeArrowheads="1"/>
            </p:cNvSpPr>
            <p:nvPr/>
          </p:nvSpPr>
          <p:spPr bwMode="auto">
            <a:xfrm>
              <a:off x="7822843" y="6156652"/>
              <a:ext cx="1588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49" name="Rectangle 1213"/>
            <p:cNvSpPr>
              <a:spLocks noChangeArrowheads="1"/>
            </p:cNvSpPr>
            <p:nvPr/>
          </p:nvSpPr>
          <p:spPr bwMode="auto">
            <a:xfrm>
              <a:off x="7824431" y="6215390"/>
              <a:ext cx="3175" cy="8699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50" name="Rectangle 1214"/>
            <p:cNvSpPr>
              <a:spLocks noChangeArrowheads="1"/>
            </p:cNvSpPr>
            <p:nvPr/>
          </p:nvSpPr>
          <p:spPr bwMode="auto">
            <a:xfrm>
              <a:off x="7824431" y="6215390"/>
              <a:ext cx="3175" cy="869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51" name="Rectangle 1215"/>
            <p:cNvSpPr>
              <a:spLocks noChangeArrowheads="1"/>
            </p:cNvSpPr>
            <p:nvPr/>
          </p:nvSpPr>
          <p:spPr bwMode="auto">
            <a:xfrm>
              <a:off x="7827606" y="6215390"/>
              <a:ext cx="1588" cy="8699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52" name="Rectangle 1216"/>
            <p:cNvSpPr>
              <a:spLocks noChangeArrowheads="1"/>
            </p:cNvSpPr>
            <p:nvPr/>
          </p:nvSpPr>
          <p:spPr bwMode="auto">
            <a:xfrm>
              <a:off x="7827606" y="6215390"/>
              <a:ext cx="1588" cy="869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53" name="Rectangle 1217"/>
            <p:cNvSpPr>
              <a:spLocks noChangeArrowheads="1"/>
            </p:cNvSpPr>
            <p:nvPr/>
          </p:nvSpPr>
          <p:spPr bwMode="auto">
            <a:xfrm>
              <a:off x="7829193" y="6194752"/>
              <a:ext cx="3175" cy="890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54" name="Rectangle 1218"/>
            <p:cNvSpPr>
              <a:spLocks noChangeArrowheads="1"/>
            </p:cNvSpPr>
            <p:nvPr/>
          </p:nvSpPr>
          <p:spPr bwMode="auto">
            <a:xfrm>
              <a:off x="7829193" y="6194752"/>
              <a:ext cx="3175" cy="890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55" name="Rectangle 1219"/>
            <p:cNvSpPr>
              <a:spLocks noChangeArrowheads="1"/>
            </p:cNvSpPr>
            <p:nvPr/>
          </p:nvSpPr>
          <p:spPr bwMode="auto">
            <a:xfrm>
              <a:off x="7832368" y="6245552"/>
              <a:ext cx="1588" cy="8397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56" name="Rectangle 1220"/>
            <p:cNvSpPr>
              <a:spLocks noChangeArrowheads="1"/>
            </p:cNvSpPr>
            <p:nvPr/>
          </p:nvSpPr>
          <p:spPr bwMode="auto">
            <a:xfrm>
              <a:off x="7832368" y="6245552"/>
              <a:ext cx="1588" cy="839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57" name="Rectangle 1221"/>
            <p:cNvSpPr>
              <a:spLocks noChangeArrowheads="1"/>
            </p:cNvSpPr>
            <p:nvPr/>
          </p:nvSpPr>
          <p:spPr bwMode="auto">
            <a:xfrm>
              <a:off x="7833956" y="6248727"/>
              <a:ext cx="3175" cy="8366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58" name="Rectangle 1222"/>
            <p:cNvSpPr>
              <a:spLocks noChangeArrowheads="1"/>
            </p:cNvSpPr>
            <p:nvPr/>
          </p:nvSpPr>
          <p:spPr bwMode="auto">
            <a:xfrm>
              <a:off x="7833956" y="6248727"/>
              <a:ext cx="3175" cy="83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59" name="Rectangle 1223"/>
            <p:cNvSpPr>
              <a:spLocks noChangeArrowheads="1"/>
            </p:cNvSpPr>
            <p:nvPr/>
          </p:nvSpPr>
          <p:spPr bwMode="auto">
            <a:xfrm>
              <a:off x="7837131" y="6243965"/>
              <a:ext cx="3175" cy="8413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60" name="Rectangle 1224"/>
            <p:cNvSpPr>
              <a:spLocks noChangeArrowheads="1"/>
            </p:cNvSpPr>
            <p:nvPr/>
          </p:nvSpPr>
          <p:spPr bwMode="auto">
            <a:xfrm>
              <a:off x="7837131" y="6243965"/>
              <a:ext cx="3175" cy="841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61" name="Rectangle 1225"/>
            <p:cNvSpPr>
              <a:spLocks noChangeArrowheads="1"/>
            </p:cNvSpPr>
            <p:nvPr/>
          </p:nvSpPr>
          <p:spPr bwMode="auto">
            <a:xfrm>
              <a:off x="7840306" y="6250315"/>
              <a:ext cx="3175" cy="8350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62" name="Rectangle 1226"/>
            <p:cNvSpPr>
              <a:spLocks noChangeArrowheads="1"/>
            </p:cNvSpPr>
            <p:nvPr/>
          </p:nvSpPr>
          <p:spPr bwMode="auto">
            <a:xfrm>
              <a:off x="7840306" y="6250315"/>
              <a:ext cx="3175" cy="835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63" name="Rectangle 1227"/>
            <p:cNvSpPr>
              <a:spLocks noChangeArrowheads="1"/>
            </p:cNvSpPr>
            <p:nvPr/>
          </p:nvSpPr>
          <p:spPr bwMode="auto">
            <a:xfrm>
              <a:off x="7843481" y="6280477"/>
              <a:ext cx="1588" cy="8048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64" name="Rectangle 1228"/>
            <p:cNvSpPr>
              <a:spLocks noChangeArrowheads="1"/>
            </p:cNvSpPr>
            <p:nvPr/>
          </p:nvSpPr>
          <p:spPr bwMode="auto">
            <a:xfrm>
              <a:off x="7843481" y="6280477"/>
              <a:ext cx="1588" cy="804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65" name="Rectangle 1229"/>
            <p:cNvSpPr>
              <a:spLocks noChangeArrowheads="1"/>
            </p:cNvSpPr>
            <p:nvPr/>
          </p:nvSpPr>
          <p:spPr bwMode="auto">
            <a:xfrm>
              <a:off x="7845068" y="6286827"/>
              <a:ext cx="1588" cy="7985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66" name="Rectangle 1230"/>
            <p:cNvSpPr>
              <a:spLocks noChangeArrowheads="1"/>
            </p:cNvSpPr>
            <p:nvPr/>
          </p:nvSpPr>
          <p:spPr bwMode="auto">
            <a:xfrm>
              <a:off x="7845068" y="6286827"/>
              <a:ext cx="1588" cy="798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67" name="Rectangle 1231"/>
            <p:cNvSpPr>
              <a:spLocks noChangeArrowheads="1"/>
            </p:cNvSpPr>
            <p:nvPr/>
          </p:nvSpPr>
          <p:spPr bwMode="auto">
            <a:xfrm>
              <a:off x="7846656" y="6274127"/>
              <a:ext cx="3175" cy="8112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68" name="Rectangle 1232"/>
            <p:cNvSpPr>
              <a:spLocks noChangeArrowheads="1"/>
            </p:cNvSpPr>
            <p:nvPr/>
          </p:nvSpPr>
          <p:spPr bwMode="auto">
            <a:xfrm>
              <a:off x="7846656" y="6274127"/>
              <a:ext cx="3175" cy="811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69" name="Rectangle 1233"/>
            <p:cNvSpPr>
              <a:spLocks noChangeArrowheads="1"/>
            </p:cNvSpPr>
            <p:nvPr/>
          </p:nvSpPr>
          <p:spPr bwMode="auto">
            <a:xfrm>
              <a:off x="7849831" y="6277302"/>
              <a:ext cx="3175" cy="8080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70" name="Rectangle 1234"/>
            <p:cNvSpPr>
              <a:spLocks noChangeArrowheads="1"/>
            </p:cNvSpPr>
            <p:nvPr/>
          </p:nvSpPr>
          <p:spPr bwMode="auto">
            <a:xfrm>
              <a:off x="7849831" y="6277302"/>
              <a:ext cx="3175" cy="808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71" name="Rectangle 1235"/>
            <p:cNvSpPr>
              <a:spLocks noChangeArrowheads="1"/>
            </p:cNvSpPr>
            <p:nvPr/>
          </p:nvSpPr>
          <p:spPr bwMode="auto">
            <a:xfrm>
              <a:off x="7853006" y="6301115"/>
              <a:ext cx="1588" cy="7842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72" name="Rectangle 1236"/>
            <p:cNvSpPr>
              <a:spLocks noChangeArrowheads="1"/>
            </p:cNvSpPr>
            <p:nvPr/>
          </p:nvSpPr>
          <p:spPr bwMode="auto">
            <a:xfrm>
              <a:off x="7853006" y="6301115"/>
              <a:ext cx="1588" cy="78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73" name="Rectangle 1237"/>
            <p:cNvSpPr>
              <a:spLocks noChangeArrowheads="1"/>
            </p:cNvSpPr>
            <p:nvPr/>
          </p:nvSpPr>
          <p:spPr bwMode="auto">
            <a:xfrm>
              <a:off x="7854593" y="6326515"/>
              <a:ext cx="3175" cy="7588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74" name="Rectangle 1238"/>
            <p:cNvSpPr>
              <a:spLocks noChangeArrowheads="1"/>
            </p:cNvSpPr>
            <p:nvPr/>
          </p:nvSpPr>
          <p:spPr bwMode="auto">
            <a:xfrm>
              <a:off x="7854593" y="6326515"/>
              <a:ext cx="3175" cy="75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75" name="Rectangle 1239"/>
            <p:cNvSpPr>
              <a:spLocks noChangeArrowheads="1"/>
            </p:cNvSpPr>
            <p:nvPr/>
          </p:nvSpPr>
          <p:spPr bwMode="auto">
            <a:xfrm>
              <a:off x="7857768" y="6304290"/>
              <a:ext cx="1588" cy="781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76" name="Rectangle 1240"/>
            <p:cNvSpPr>
              <a:spLocks noChangeArrowheads="1"/>
            </p:cNvSpPr>
            <p:nvPr/>
          </p:nvSpPr>
          <p:spPr bwMode="auto">
            <a:xfrm>
              <a:off x="7857768" y="6304290"/>
              <a:ext cx="1588" cy="78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77" name="Rectangle 1241"/>
            <p:cNvSpPr>
              <a:spLocks noChangeArrowheads="1"/>
            </p:cNvSpPr>
            <p:nvPr/>
          </p:nvSpPr>
          <p:spPr bwMode="auto">
            <a:xfrm>
              <a:off x="7859356" y="6351915"/>
              <a:ext cx="3175" cy="7334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78" name="Rectangle 1242"/>
            <p:cNvSpPr>
              <a:spLocks noChangeArrowheads="1"/>
            </p:cNvSpPr>
            <p:nvPr/>
          </p:nvSpPr>
          <p:spPr bwMode="auto">
            <a:xfrm>
              <a:off x="7859356" y="6351915"/>
              <a:ext cx="3175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79" name="Rectangle 1243"/>
            <p:cNvSpPr>
              <a:spLocks noChangeArrowheads="1"/>
            </p:cNvSpPr>
            <p:nvPr/>
          </p:nvSpPr>
          <p:spPr bwMode="auto">
            <a:xfrm>
              <a:off x="7862531" y="6340802"/>
              <a:ext cx="1588" cy="7445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80" name="Rectangle 1244"/>
            <p:cNvSpPr>
              <a:spLocks noChangeArrowheads="1"/>
            </p:cNvSpPr>
            <p:nvPr/>
          </p:nvSpPr>
          <p:spPr bwMode="auto">
            <a:xfrm>
              <a:off x="7862531" y="6340802"/>
              <a:ext cx="1588" cy="744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81" name="Rectangle 1245"/>
            <p:cNvSpPr>
              <a:spLocks noChangeArrowheads="1"/>
            </p:cNvSpPr>
            <p:nvPr/>
          </p:nvSpPr>
          <p:spPr bwMode="auto">
            <a:xfrm>
              <a:off x="7864118" y="6366202"/>
              <a:ext cx="3175" cy="7191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82" name="Rectangle 1246"/>
            <p:cNvSpPr>
              <a:spLocks noChangeArrowheads="1"/>
            </p:cNvSpPr>
            <p:nvPr/>
          </p:nvSpPr>
          <p:spPr bwMode="auto">
            <a:xfrm>
              <a:off x="7864118" y="6366202"/>
              <a:ext cx="3175" cy="719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83" name="Rectangle 1247"/>
            <p:cNvSpPr>
              <a:spLocks noChangeArrowheads="1"/>
            </p:cNvSpPr>
            <p:nvPr/>
          </p:nvSpPr>
          <p:spPr bwMode="auto">
            <a:xfrm>
              <a:off x="7867293" y="6361440"/>
              <a:ext cx="3175" cy="7239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84" name="Rectangle 1248"/>
            <p:cNvSpPr>
              <a:spLocks noChangeArrowheads="1"/>
            </p:cNvSpPr>
            <p:nvPr/>
          </p:nvSpPr>
          <p:spPr bwMode="auto">
            <a:xfrm>
              <a:off x="7867293" y="6361440"/>
              <a:ext cx="3175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85" name="Rectangle 1249"/>
            <p:cNvSpPr>
              <a:spLocks noChangeArrowheads="1"/>
            </p:cNvSpPr>
            <p:nvPr/>
          </p:nvSpPr>
          <p:spPr bwMode="auto">
            <a:xfrm>
              <a:off x="7870468" y="6382077"/>
              <a:ext cx="3175" cy="7032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86" name="Rectangle 1250"/>
            <p:cNvSpPr>
              <a:spLocks noChangeArrowheads="1"/>
            </p:cNvSpPr>
            <p:nvPr/>
          </p:nvSpPr>
          <p:spPr bwMode="auto">
            <a:xfrm>
              <a:off x="7870468" y="6382077"/>
              <a:ext cx="3175" cy="70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87" name="Rectangle 1251"/>
            <p:cNvSpPr>
              <a:spLocks noChangeArrowheads="1"/>
            </p:cNvSpPr>
            <p:nvPr/>
          </p:nvSpPr>
          <p:spPr bwMode="auto">
            <a:xfrm>
              <a:off x="7873643" y="6383665"/>
              <a:ext cx="1588" cy="7016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88" name="Rectangle 1252"/>
            <p:cNvSpPr>
              <a:spLocks noChangeArrowheads="1"/>
            </p:cNvSpPr>
            <p:nvPr/>
          </p:nvSpPr>
          <p:spPr bwMode="auto">
            <a:xfrm>
              <a:off x="7873643" y="6383665"/>
              <a:ext cx="1588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89" name="Rectangle 1253"/>
            <p:cNvSpPr>
              <a:spLocks noChangeArrowheads="1"/>
            </p:cNvSpPr>
            <p:nvPr/>
          </p:nvSpPr>
          <p:spPr bwMode="auto">
            <a:xfrm>
              <a:off x="7875231" y="6391602"/>
              <a:ext cx="1588" cy="6937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90" name="Rectangle 1254"/>
            <p:cNvSpPr>
              <a:spLocks noChangeArrowheads="1"/>
            </p:cNvSpPr>
            <p:nvPr/>
          </p:nvSpPr>
          <p:spPr bwMode="auto">
            <a:xfrm>
              <a:off x="7875231" y="6391602"/>
              <a:ext cx="1588" cy="693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91" name="Rectangle 1255"/>
            <p:cNvSpPr>
              <a:spLocks noChangeArrowheads="1"/>
            </p:cNvSpPr>
            <p:nvPr/>
          </p:nvSpPr>
          <p:spPr bwMode="auto">
            <a:xfrm>
              <a:off x="7876818" y="6372552"/>
              <a:ext cx="3175" cy="7127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92" name="Rectangle 1256"/>
            <p:cNvSpPr>
              <a:spLocks noChangeArrowheads="1"/>
            </p:cNvSpPr>
            <p:nvPr/>
          </p:nvSpPr>
          <p:spPr bwMode="auto">
            <a:xfrm>
              <a:off x="7876818" y="6372552"/>
              <a:ext cx="3175" cy="71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93" name="Rectangle 1257"/>
            <p:cNvSpPr>
              <a:spLocks noChangeArrowheads="1"/>
            </p:cNvSpPr>
            <p:nvPr/>
          </p:nvSpPr>
          <p:spPr bwMode="auto">
            <a:xfrm>
              <a:off x="7879993" y="6390015"/>
              <a:ext cx="3175" cy="6953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94" name="Rectangle 1258"/>
            <p:cNvSpPr>
              <a:spLocks noChangeArrowheads="1"/>
            </p:cNvSpPr>
            <p:nvPr/>
          </p:nvSpPr>
          <p:spPr bwMode="auto">
            <a:xfrm>
              <a:off x="7879993" y="6390015"/>
              <a:ext cx="3175" cy="69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95" name="Rectangle 1259"/>
            <p:cNvSpPr>
              <a:spLocks noChangeArrowheads="1"/>
            </p:cNvSpPr>
            <p:nvPr/>
          </p:nvSpPr>
          <p:spPr bwMode="auto">
            <a:xfrm>
              <a:off x="7883168" y="6383665"/>
              <a:ext cx="1588" cy="7016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96" name="Rectangle 1260"/>
            <p:cNvSpPr>
              <a:spLocks noChangeArrowheads="1"/>
            </p:cNvSpPr>
            <p:nvPr/>
          </p:nvSpPr>
          <p:spPr bwMode="auto">
            <a:xfrm>
              <a:off x="7883168" y="6383665"/>
              <a:ext cx="1588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97" name="Rectangle 1261"/>
            <p:cNvSpPr>
              <a:spLocks noChangeArrowheads="1"/>
            </p:cNvSpPr>
            <p:nvPr/>
          </p:nvSpPr>
          <p:spPr bwMode="auto">
            <a:xfrm>
              <a:off x="7884756" y="6391602"/>
              <a:ext cx="3175" cy="6937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98" name="Rectangle 1262"/>
            <p:cNvSpPr>
              <a:spLocks noChangeArrowheads="1"/>
            </p:cNvSpPr>
            <p:nvPr/>
          </p:nvSpPr>
          <p:spPr bwMode="auto">
            <a:xfrm>
              <a:off x="7884756" y="6391602"/>
              <a:ext cx="3175" cy="693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199" name="Rectangle 1263"/>
            <p:cNvSpPr>
              <a:spLocks noChangeArrowheads="1"/>
            </p:cNvSpPr>
            <p:nvPr/>
          </p:nvSpPr>
          <p:spPr bwMode="auto">
            <a:xfrm>
              <a:off x="7887931" y="6443990"/>
              <a:ext cx="1588" cy="6413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00" name="Rectangle 1264"/>
            <p:cNvSpPr>
              <a:spLocks noChangeArrowheads="1"/>
            </p:cNvSpPr>
            <p:nvPr/>
          </p:nvSpPr>
          <p:spPr bwMode="auto">
            <a:xfrm>
              <a:off x="7887931" y="6443990"/>
              <a:ext cx="1588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01" name="Rectangle 1265"/>
            <p:cNvSpPr>
              <a:spLocks noChangeArrowheads="1"/>
            </p:cNvSpPr>
            <p:nvPr/>
          </p:nvSpPr>
          <p:spPr bwMode="auto">
            <a:xfrm>
              <a:off x="7889518" y="6432877"/>
              <a:ext cx="3175" cy="6524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02" name="Rectangle 1266"/>
            <p:cNvSpPr>
              <a:spLocks noChangeArrowheads="1"/>
            </p:cNvSpPr>
            <p:nvPr/>
          </p:nvSpPr>
          <p:spPr bwMode="auto">
            <a:xfrm>
              <a:off x="7889518" y="6432877"/>
              <a:ext cx="3175" cy="652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03" name="Rectangle 1267"/>
            <p:cNvSpPr>
              <a:spLocks noChangeArrowheads="1"/>
            </p:cNvSpPr>
            <p:nvPr/>
          </p:nvSpPr>
          <p:spPr bwMode="auto">
            <a:xfrm>
              <a:off x="7892693" y="6461452"/>
              <a:ext cx="3175" cy="6238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04" name="Rectangle 1268"/>
            <p:cNvSpPr>
              <a:spLocks noChangeArrowheads="1"/>
            </p:cNvSpPr>
            <p:nvPr/>
          </p:nvSpPr>
          <p:spPr bwMode="auto">
            <a:xfrm>
              <a:off x="7892693" y="6461452"/>
              <a:ext cx="3175" cy="62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05" name="Rectangle 1269"/>
            <p:cNvSpPr>
              <a:spLocks noChangeArrowheads="1"/>
            </p:cNvSpPr>
            <p:nvPr/>
          </p:nvSpPr>
          <p:spPr bwMode="auto">
            <a:xfrm>
              <a:off x="7895868" y="6459865"/>
              <a:ext cx="1588" cy="6254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06" name="Rectangle 1270"/>
            <p:cNvSpPr>
              <a:spLocks noChangeArrowheads="1"/>
            </p:cNvSpPr>
            <p:nvPr/>
          </p:nvSpPr>
          <p:spPr bwMode="auto">
            <a:xfrm>
              <a:off x="7895868" y="6459865"/>
              <a:ext cx="1588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07" name="Rectangle 1271"/>
            <p:cNvSpPr>
              <a:spLocks noChangeArrowheads="1"/>
            </p:cNvSpPr>
            <p:nvPr/>
          </p:nvSpPr>
          <p:spPr bwMode="auto">
            <a:xfrm>
              <a:off x="7897456" y="6456690"/>
              <a:ext cx="3175" cy="6286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208" name="Rectangle 1272"/>
            <p:cNvSpPr>
              <a:spLocks noChangeArrowheads="1"/>
            </p:cNvSpPr>
            <p:nvPr/>
          </p:nvSpPr>
          <p:spPr bwMode="auto">
            <a:xfrm>
              <a:off x="7897456" y="6456690"/>
              <a:ext cx="3175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09" name="Rectangle 1274"/>
            <p:cNvSpPr>
              <a:spLocks noChangeArrowheads="1"/>
            </p:cNvSpPr>
            <p:nvPr/>
          </p:nvSpPr>
          <p:spPr bwMode="auto">
            <a:xfrm>
              <a:off x="7900630" y="6456690"/>
              <a:ext cx="3175" cy="6286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10" name="Rectangle 1275"/>
            <p:cNvSpPr>
              <a:spLocks noChangeArrowheads="1"/>
            </p:cNvSpPr>
            <p:nvPr/>
          </p:nvSpPr>
          <p:spPr bwMode="auto">
            <a:xfrm>
              <a:off x="7900630" y="6456690"/>
              <a:ext cx="3175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11" name="Rectangle 1276"/>
            <p:cNvSpPr>
              <a:spLocks noChangeArrowheads="1"/>
            </p:cNvSpPr>
            <p:nvPr/>
          </p:nvSpPr>
          <p:spPr bwMode="auto">
            <a:xfrm>
              <a:off x="7903805" y="6448752"/>
              <a:ext cx="1588" cy="636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12" name="Rectangle 1277"/>
            <p:cNvSpPr>
              <a:spLocks noChangeArrowheads="1"/>
            </p:cNvSpPr>
            <p:nvPr/>
          </p:nvSpPr>
          <p:spPr bwMode="auto">
            <a:xfrm>
              <a:off x="7903805" y="6448752"/>
              <a:ext cx="1588" cy="636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13" name="Rectangle 1278"/>
            <p:cNvSpPr>
              <a:spLocks noChangeArrowheads="1"/>
            </p:cNvSpPr>
            <p:nvPr/>
          </p:nvSpPr>
          <p:spPr bwMode="auto">
            <a:xfrm>
              <a:off x="7905393" y="6478915"/>
              <a:ext cx="1588" cy="6064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14" name="Rectangle 1279"/>
            <p:cNvSpPr>
              <a:spLocks noChangeArrowheads="1"/>
            </p:cNvSpPr>
            <p:nvPr/>
          </p:nvSpPr>
          <p:spPr bwMode="auto">
            <a:xfrm>
              <a:off x="7905393" y="6478915"/>
              <a:ext cx="1588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15" name="Rectangle 1280"/>
            <p:cNvSpPr>
              <a:spLocks noChangeArrowheads="1"/>
            </p:cNvSpPr>
            <p:nvPr/>
          </p:nvSpPr>
          <p:spPr bwMode="auto">
            <a:xfrm>
              <a:off x="7906980" y="6483677"/>
              <a:ext cx="3175" cy="6016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16" name="Rectangle 1281"/>
            <p:cNvSpPr>
              <a:spLocks noChangeArrowheads="1"/>
            </p:cNvSpPr>
            <p:nvPr/>
          </p:nvSpPr>
          <p:spPr bwMode="auto">
            <a:xfrm>
              <a:off x="7906980" y="6483677"/>
              <a:ext cx="3175" cy="60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17" name="Rectangle 1282"/>
            <p:cNvSpPr>
              <a:spLocks noChangeArrowheads="1"/>
            </p:cNvSpPr>
            <p:nvPr/>
          </p:nvSpPr>
          <p:spPr bwMode="auto">
            <a:xfrm>
              <a:off x="7910155" y="6466215"/>
              <a:ext cx="3175" cy="6191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18" name="Rectangle 1283"/>
            <p:cNvSpPr>
              <a:spLocks noChangeArrowheads="1"/>
            </p:cNvSpPr>
            <p:nvPr/>
          </p:nvSpPr>
          <p:spPr bwMode="auto">
            <a:xfrm>
              <a:off x="7910155" y="6466215"/>
              <a:ext cx="3175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19" name="Rectangle 1284"/>
            <p:cNvSpPr>
              <a:spLocks noChangeArrowheads="1"/>
            </p:cNvSpPr>
            <p:nvPr/>
          </p:nvSpPr>
          <p:spPr bwMode="auto">
            <a:xfrm>
              <a:off x="7913330" y="6491615"/>
              <a:ext cx="3175" cy="5937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20" name="Rectangle 1285"/>
            <p:cNvSpPr>
              <a:spLocks noChangeArrowheads="1"/>
            </p:cNvSpPr>
            <p:nvPr/>
          </p:nvSpPr>
          <p:spPr bwMode="auto">
            <a:xfrm>
              <a:off x="7913330" y="6491615"/>
              <a:ext cx="3175" cy="593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21" name="Rectangle 1286"/>
            <p:cNvSpPr>
              <a:spLocks noChangeArrowheads="1"/>
            </p:cNvSpPr>
            <p:nvPr/>
          </p:nvSpPr>
          <p:spPr bwMode="auto">
            <a:xfrm>
              <a:off x="7916505" y="6512252"/>
              <a:ext cx="1588" cy="5730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22" name="Rectangle 1287"/>
            <p:cNvSpPr>
              <a:spLocks noChangeArrowheads="1"/>
            </p:cNvSpPr>
            <p:nvPr/>
          </p:nvSpPr>
          <p:spPr bwMode="auto">
            <a:xfrm>
              <a:off x="7916505" y="6512252"/>
              <a:ext cx="1588" cy="573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23" name="Rectangle 1288"/>
            <p:cNvSpPr>
              <a:spLocks noChangeArrowheads="1"/>
            </p:cNvSpPr>
            <p:nvPr/>
          </p:nvSpPr>
          <p:spPr bwMode="auto">
            <a:xfrm>
              <a:off x="7918093" y="6517015"/>
              <a:ext cx="1588" cy="5683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24" name="Rectangle 1289"/>
            <p:cNvSpPr>
              <a:spLocks noChangeArrowheads="1"/>
            </p:cNvSpPr>
            <p:nvPr/>
          </p:nvSpPr>
          <p:spPr bwMode="auto">
            <a:xfrm>
              <a:off x="7918093" y="6517015"/>
              <a:ext cx="1588" cy="56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25" name="Rectangle 1290"/>
            <p:cNvSpPr>
              <a:spLocks noChangeArrowheads="1"/>
            </p:cNvSpPr>
            <p:nvPr/>
          </p:nvSpPr>
          <p:spPr bwMode="auto">
            <a:xfrm>
              <a:off x="7919680" y="6504315"/>
              <a:ext cx="3175" cy="5810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26" name="Rectangle 1291"/>
            <p:cNvSpPr>
              <a:spLocks noChangeArrowheads="1"/>
            </p:cNvSpPr>
            <p:nvPr/>
          </p:nvSpPr>
          <p:spPr bwMode="auto">
            <a:xfrm>
              <a:off x="7919680" y="6504315"/>
              <a:ext cx="317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27" name="Rectangle 1292"/>
            <p:cNvSpPr>
              <a:spLocks noChangeArrowheads="1"/>
            </p:cNvSpPr>
            <p:nvPr/>
          </p:nvSpPr>
          <p:spPr bwMode="auto">
            <a:xfrm>
              <a:off x="7922855" y="6536065"/>
              <a:ext cx="3175" cy="5492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28" name="Rectangle 1293"/>
            <p:cNvSpPr>
              <a:spLocks noChangeArrowheads="1"/>
            </p:cNvSpPr>
            <p:nvPr/>
          </p:nvSpPr>
          <p:spPr bwMode="auto">
            <a:xfrm>
              <a:off x="7922855" y="6536065"/>
              <a:ext cx="31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29" name="Rectangle 1294"/>
            <p:cNvSpPr>
              <a:spLocks noChangeArrowheads="1"/>
            </p:cNvSpPr>
            <p:nvPr/>
          </p:nvSpPr>
          <p:spPr bwMode="auto">
            <a:xfrm>
              <a:off x="7926030" y="6526540"/>
              <a:ext cx="1588" cy="5588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30" name="Rectangle 1295"/>
            <p:cNvSpPr>
              <a:spLocks noChangeArrowheads="1"/>
            </p:cNvSpPr>
            <p:nvPr/>
          </p:nvSpPr>
          <p:spPr bwMode="auto">
            <a:xfrm>
              <a:off x="7926030" y="6526540"/>
              <a:ext cx="1588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31" name="Rectangle 1296"/>
            <p:cNvSpPr>
              <a:spLocks noChangeArrowheads="1"/>
            </p:cNvSpPr>
            <p:nvPr/>
          </p:nvSpPr>
          <p:spPr bwMode="auto">
            <a:xfrm>
              <a:off x="7927618" y="6542415"/>
              <a:ext cx="3175" cy="5429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32" name="Rectangle 1297"/>
            <p:cNvSpPr>
              <a:spLocks noChangeArrowheads="1"/>
            </p:cNvSpPr>
            <p:nvPr/>
          </p:nvSpPr>
          <p:spPr bwMode="auto">
            <a:xfrm>
              <a:off x="7927618" y="6542415"/>
              <a:ext cx="3175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33" name="Rectangle 1298"/>
            <p:cNvSpPr>
              <a:spLocks noChangeArrowheads="1"/>
            </p:cNvSpPr>
            <p:nvPr/>
          </p:nvSpPr>
          <p:spPr bwMode="auto">
            <a:xfrm>
              <a:off x="7930793" y="6575752"/>
              <a:ext cx="3175" cy="509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34" name="Rectangle 1299"/>
            <p:cNvSpPr>
              <a:spLocks noChangeArrowheads="1"/>
            </p:cNvSpPr>
            <p:nvPr/>
          </p:nvSpPr>
          <p:spPr bwMode="auto">
            <a:xfrm>
              <a:off x="7930793" y="6575752"/>
              <a:ext cx="3175" cy="50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35" name="Rectangle 1300"/>
            <p:cNvSpPr>
              <a:spLocks noChangeArrowheads="1"/>
            </p:cNvSpPr>
            <p:nvPr/>
          </p:nvSpPr>
          <p:spPr bwMode="auto">
            <a:xfrm>
              <a:off x="7933968" y="6575752"/>
              <a:ext cx="1588" cy="509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36" name="Rectangle 1301"/>
            <p:cNvSpPr>
              <a:spLocks noChangeArrowheads="1"/>
            </p:cNvSpPr>
            <p:nvPr/>
          </p:nvSpPr>
          <p:spPr bwMode="auto">
            <a:xfrm>
              <a:off x="7933968" y="6575752"/>
              <a:ext cx="1588" cy="50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37" name="Rectangle 1302"/>
            <p:cNvSpPr>
              <a:spLocks noChangeArrowheads="1"/>
            </p:cNvSpPr>
            <p:nvPr/>
          </p:nvSpPr>
          <p:spPr bwMode="auto">
            <a:xfrm>
              <a:off x="7935555" y="6578927"/>
              <a:ext cx="1588" cy="5064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38" name="Rectangle 1303"/>
            <p:cNvSpPr>
              <a:spLocks noChangeArrowheads="1"/>
            </p:cNvSpPr>
            <p:nvPr/>
          </p:nvSpPr>
          <p:spPr bwMode="auto">
            <a:xfrm>
              <a:off x="7935555" y="6578927"/>
              <a:ext cx="1588" cy="506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39" name="Rectangle 1304"/>
            <p:cNvSpPr>
              <a:spLocks noChangeArrowheads="1"/>
            </p:cNvSpPr>
            <p:nvPr/>
          </p:nvSpPr>
          <p:spPr bwMode="auto">
            <a:xfrm>
              <a:off x="7937143" y="6586865"/>
              <a:ext cx="3175" cy="4984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40" name="Rectangle 1305"/>
            <p:cNvSpPr>
              <a:spLocks noChangeArrowheads="1"/>
            </p:cNvSpPr>
            <p:nvPr/>
          </p:nvSpPr>
          <p:spPr bwMode="auto">
            <a:xfrm>
              <a:off x="7937143" y="6586865"/>
              <a:ext cx="3175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41" name="Rectangle 1306"/>
            <p:cNvSpPr>
              <a:spLocks noChangeArrowheads="1"/>
            </p:cNvSpPr>
            <p:nvPr/>
          </p:nvSpPr>
          <p:spPr bwMode="auto">
            <a:xfrm>
              <a:off x="7940318" y="6602740"/>
              <a:ext cx="3175" cy="4826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42" name="Rectangle 1307"/>
            <p:cNvSpPr>
              <a:spLocks noChangeArrowheads="1"/>
            </p:cNvSpPr>
            <p:nvPr/>
          </p:nvSpPr>
          <p:spPr bwMode="auto">
            <a:xfrm>
              <a:off x="7940318" y="6602740"/>
              <a:ext cx="3175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43" name="Rectangle 1308"/>
            <p:cNvSpPr>
              <a:spLocks noChangeArrowheads="1"/>
            </p:cNvSpPr>
            <p:nvPr/>
          </p:nvSpPr>
          <p:spPr bwMode="auto">
            <a:xfrm>
              <a:off x="7943493" y="6588452"/>
              <a:ext cx="3175" cy="4968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44" name="Rectangle 1309"/>
            <p:cNvSpPr>
              <a:spLocks noChangeArrowheads="1"/>
            </p:cNvSpPr>
            <p:nvPr/>
          </p:nvSpPr>
          <p:spPr bwMode="auto">
            <a:xfrm>
              <a:off x="7943493" y="6588452"/>
              <a:ext cx="3175" cy="496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45" name="Rectangle 1310"/>
            <p:cNvSpPr>
              <a:spLocks noChangeArrowheads="1"/>
            </p:cNvSpPr>
            <p:nvPr/>
          </p:nvSpPr>
          <p:spPr bwMode="auto">
            <a:xfrm>
              <a:off x="7946668" y="6593215"/>
              <a:ext cx="1588" cy="4921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46" name="Rectangle 1311"/>
            <p:cNvSpPr>
              <a:spLocks noChangeArrowheads="1"/>
            </p:cNvSpPr>
            <p:nvPr/>
          </p:nvSpPr>
          <p:spPr bwMode="auto">
            <a:xfrm>
              <a:off x="7946668" y="6593215"/>
              <a:ext cx="1588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47" name="Rectangle 1312"/>
            <p:cNvSpPr>
              <a:spLocks noChangeArrowheads="1"/>
            </p:cNvSpPr>
            <p:nvPr/>
          </p:nvSpPr>
          <p:spPr bwMode="auto">
            <a:xfrm>
              <a:off x="7948255" y="6612265"/>
              <a:ext cx="1588" cy="4730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48" name="Rectangle 1313"/>
            <p:cNvSpPr>
              <a:spLocks noChangeArrowheads="1"/>
            </p:cNvSpPr>
            <p:nvPr/>
          </p:nvSpPr>
          <p:spPr bwMode="auto">
            <a:xfrm>
              <a:off x="7948255" y="6612265"/>
              <a:ext cx="15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49" name="Rectangle 1314"/>
            <p:cNvSpPr>
              <a:spLocks noChangeArrowheads="1"/>
            </p:cNvSpPr>
            <p:nvPr/>
          </p:nvSpPr>
          <p:spPr bwMode="auto">
            <a:xfrm>
              <a:off x="7949843" y="6636077"/>
              <a:ext cx="3175" cy="4492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50" name="Rectangle 1315"/>
            <p:cNvSpPr>
              <a:spLocks noChangeArrowheads="1"/>
            </p:cNvSpPr>
            <p:nvPr/>
          </p:nvSpPr>
          <p:spPr bwMode="auto">
            <a:xfrm>
              <a:off x="7949843" y="6636077"/>
              <a:ext cx="3175" cy="449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51" name="Rectangle 1316"/>
            <p:cNvSpPr>
              <a:spLocks noChangeArrowheads="1"/>
            </p:cNvSpPr>
            <p:nvPr/>
          </p:nvSpPr>
          <p:spPr bwMode="auto">
            <a:xfrm>
              <a:off x="7953018" y="6634490"/>
              <a:ext cx="3175" cy="4508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52" name="Rectangle 1317"/>
            <p:cNvSpPr>
              <a:spLocks noChangeArrowheads="1"/>
            </p:cNvSpPr>
            <p:nvPr/>
          </p:nvSpPr>
          <p:spPr bwMode="auto">
            <a:xfrm>
              <a:off x="7953018" y="6634490"/>
              <a:ext cx="3175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53" name="Rectangle 1318"/>
            <p:cNvSpPr>
              <a:spLocks noChangeArrowheads="1"/>
            </p:cNvSpPr>
            <p:nvPr/>
          </p:nvSpPr>
          <p:spPr bwMode="auto">
            <a:xfrm>
              <a:off x="7956193" y="6645602"/>
              <a:ext cx="1588" cy="4397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54" name="Rectangle 1319"/>
            <p:cNvSpPr>
              <a:spLocks noChangeArrowheads="1"/>
            </p:cNvSpPr>
            <p:nvPr/>
          </p:nvSpPr>
          <p:spPr bwMode="auto">
            <a:xfrm>
              <a:off x="7956193" y="6645602"/>
              <a:ext cx="1588" cy="439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55" name="Rectangle 1320"/>
            <p:cNvSpPr>
              <a:spLocks noChangeArrowheads="1"/>
            </p:cNvSpPr>
            <p:nvPr/>
          </p:nvSpPr>
          <p:spPr bwMode="auto">
            <a:xfrm>
              <a:off x="7957780" y="6644015"/>
              <a:ext cx="3175" cy="4413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56" name="Rectangle 1321"/>
            <p:cNvSpPr>
              <a:spLocks noChangeArrowheads="1"/>
            </p:cNvSpPr>
            <p:nvPr/>
          </p:nvSpPr>
          <p:spPr bwMode="auto">
            <a:xfrm>
              <a:off x="7957780" y="6644015"/>
              <a:ext cx="3175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57" name="Rectangle 1322"/>
            <p:cNvSpPr>
              <a:spLocks noChangeArrowheads="1"/>
            </p:cNvSpPr>
            <p:nvPr/>
          </p:nvSpPr>
          <p:spPr bwMode="auto">
            <a:xfrm>
              <a:off x="7960955" y="6653540"/>
              <a:ext cx="3175" cy="4318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58" name="Rectangle 1323"/>
            <p:cNvSpPr>
              <a:spLocks noChangeArrowheads="1"/>
            </p:cNvSpPr>
            <p:nvPr/>
          </p:nvSpPr>
          <p:spPr bwMode="auto">
            <a:xfrm>
              <a:off x="7960955" y="6653540"/>
              <a:ext cx="31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59" name="Rectangle 1324"/>
            <p:cNvSpPr>
              <a:spLocks noChangeArrowheads="1"/>
            </p:cNvSpPr>
            <p:nvPr/>
          </p:nvSpPr>
          <p:spPr bwMode="auto">
            <a:xfrm>
              <a:off x="7964130" y="6640840"/>
              <a:ext cx="1588" cy="4445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60" name="Rectangle 1325"/>
            <p:cNvSpPr>
              <a:spLocks noChangeArrowheads="1"/>
            </p:cNvSpPr>
            <p:nvPr/>
          </p:nvSpPr>
          <p:spPr bwMode="auto">
            <a:xfrm>
              <a:off x="7964130" y="6640840"/>
              <a:ext cx="1588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61" name="Rectangle 1326"/>
            <p:cNvSpPr>
              <a:spLocks noChangeArrowheads="1"/>
            </p:cNvSpPr>
            <p:nvPr/>
          </p:nvSpPr>
          <p:spPr bwMode="auto">
            <a:xfrm>
              <a:off x="7965718" y="6666240"/>
              <a:ext cx="1588" cy="4191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62" name="Rectangle 1327"/>
            <p:cNvSpPr>
              <a:spLocks noChangeArrowheads="1"/>
            </p:cNvSpPr>
            <p:nvPr/>
          </p:nvSpPr>
          <p:spPr bwMode="auto">
            <a:xfrm>
              <a:off x="7965718" y="6666240"/>
              <a:ext cx="1588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63" name="Rectangle 1328"/>
            <p:cNvSpPr>
              <a:spLocks noChangeArrowheads="1"/>
            </p:cNvSpPr>
            <p:nvPr/>
          </p:nvSpPr>
          <p:spPr bwMode="auto">
            <a:xfrm>
              <a:off x="7967305" y="6642427"/>
              <a:ext cx="3175" cy="4429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64" name="Rectangle 1329"/>
            <p:cNvSpPr>
              <a:spLocks noChangeArrowheads="1"/>
            </p:cNvSpPr>
            <p:nvPr/>
          </p:nvSpPr>
          <p:spPr bwMode="auto">
            <a:xfrm>
              <a:off x="7967305" y="6642427"/>
              <a:ext cx="3175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65" name="Rectangle 1330"/>
            <p:cNvSpPr>
              <a:spLocks noChangeArrowheads="1"/>
            </p:cNvSpPr>
            <p:nvPr/>
          </p:nvSpPr>
          <p:spPr bwMode="auto">
            <a:xfrm>
              <a:off x="7970480" y="6667827"/>
              <a:ext cx="3175" cy="4175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66" name="Rectangle 1331"/>
            <p:cNvSpPr>
              <a:spLocks noChangeArrowheads="1"/>
            </p:cNvSpPr>
            <p:nvPr/>
          </p:nvSpPr>
          <p:spPr bwMode="auto">
            <a:xfrm>
              <a:off x="7970480" y="6667827"/>
              <a:ext cx="3175" cy="417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67" name="Rectangle 1332"/>
            <p:cNvSpPr>
              <a:spLocks noChangeArrowheads="1"/>
            </p:cNvSpPr>
            <p:nvPr/>
          </p:nvSpPr>
          <p:spPr bwMode="auto">
            <a:xfrm>
              <a:off x="7973655" y="6666240"/>
              <a:ext cx="3175" cy="4191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68" name="Rectangle 1333"/>
            <p:cNvSpPr>
              <a:spLocks noChangeArrowheads="1"/>
            </p:cNvSpPr>
            <p:nvPr/>
          </p:nvSpPr>
          <p:spPr bwMode="auto">
            <a:xfrm>
              <a:off x="7973655" y="6666240"/>
              <a:ext cx="31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69" name="Rectangle 1334"/>
            <p:cNvSpPr>
              <a:spLocks noChangeArrowheads="1"/>
            </p:cNvSpPr>
            <p:nvPr/>
          </p:nvSpPr>
          <p:spPr bwMode="auto">
            <a:xfrm>
              <a:off x="7976830" y="6666240"/>
              <a:ext cx="1588" cy="4191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70" name="Rectangle 1335"/>
            <p:cNvSpPr>
              <a:spLocks noChangeArrowheads="1"/>
            </p:cNvSpPr>
            <p:nvPr/>
          </p:nvSpPr>
          <p:spPr bwMode="auto">
            <a:xfrm>
              <a:off x="7976830" y="6666240"/>
              <a:ext cx="1588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71" name="Rectangle 1336"/>
            <p:cNvSpPr>
              <a:spLocks noChangeArrowheads="1"/>
            </p:cNvSpPr>
            <p:nvPr/>
          </p:nvSpPr>
          <p:spPr bwMode="auto">
            <a:xfrm>
              <a:off x="7978418" y="6691640"/>
              <a:ext cx="3175" cy="393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72" name="Rectangle 1337"/>
            <p:cNvSpPr>
              <a:spLocks noChangeArrowheads="1"/>
            </p:cNvSpPr>
            <p:nvPr/>
          </p:nvSpPr>
          <p:spPr bwMode="auto">
            <a:xfrm>
              <a:off x="7978418" y="6691640"/>
              <a:ext cx="317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73" name="Rectangle 1338"/>
            <p:cNvSpPr>
              <a:spLocks noChangeArrowheads="1"/>
            </p:cNvSpPr>
            <p:nvPr/>
          </p:nvSpPr>
          <p:spPr bwMode="auto">
            <a:xfrm>
              <a:off x="7981593" y="6683702"/>
              <a:ext cx="1588" cy="4016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74" name="Rectangle 1339"/>
            <p:cNvSpPr>
              <a:spLocks noChangeArrowheads="1"/>
            </p:cNvSpPr>
            <p:nvPr/>
          </p:nvSpPr>
          <p:spPr bwMode="auto">
            <a:xfrm>
              <a:off x="7981593" y="6683702"/>
              <a:ext cx="1588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75" name="Rectangle 1340"/>
            <p:cNvSpPr>
              <a:spLocks noChangeArrowheads="1"/>
            </p:cNvSpPr>
            <p:nvPr/>
          </p:nvSpPr>
          <p:spPr bwMode="auto">
            <a:xfrm>
              <a:off x="7983180" y="6720215"/>
              <a:ext cx="3175" cy="3651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76" name="Rectangle 1341"/>
            <p:cNvSpPr>
              <a:spLocks noChangeArrowheads="1"/>
            </p:cNvSpPr>
            <p:nvPr/>
          </p:nvSpPr>
          <p:spPr bwMode="auto">
            <a:xfrm>
              <a:off x="7983180" y="6720215"/>
              <a:ext cx="3175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77" name="Rectangle 1342"/>
            <p:cNvSpPr>
              <a:spLocks noChangeArrowheads="1"/>
            </p:cNvSpPr>
            <p:nvPr/>
          </p:nvSpPr>
          <p:spPr bwMode="auto">
            <a:xfrm>
              <a:off x="7986355" y="6720215"/>
              <a:ext cx="1588" cy="3651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78" name="Rectangle 1343"/>
            <p:cNvSpPr>
              <a:spLocks noChangeArrowheads="1"/>
            </p:cNvSpPr>
            <p:nvPr/>
          </p:nvSpPr>
          <p:spPr bwMode="auto">
            <a:xfrm>
              <a:off x="7986355" y="6720215"/>
              <a:ext cx="1588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79" name="Rectangle 1344"/>
            <p:cNvSpPr>
              <a:spLocks noChangeArrowheads="1"/>
            </p:cNvSpPr>
            <p:nvPr/>
          </p:nvSpPr>
          <p:spPr bwMode="auto">
            <a:xfrm>
              <a:off x="7987943" y="6712277"/>
              <a:ext cx="3175" cy="3730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80" name="Rectangle 1345"/>
            <p:cNvSpPr>
              <a:spLocks noChangeArrowheads="1"/>
            </p:cNvSpPr>
            <p:nvPr/>
          </p:nvSpPr>
          <p:spPr bwMode="auto">
            <a:xfrm>
              <a:off x="7987943" y="6712277"/>
              <a:ext cx="3175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81" name="Rectangle 1346"/>
            <p:cNvSpPr>
              <a:spLocks noChangeArrowheads="1"/>
            </p:cNvSpPr>
            <p:nvPr/>
          </p:nvSpPr>
          <p:spPr bwMode="auto">
            <a:xfrm>
              <a:off x="7991118" y="6721802"/>
              <a:ext cx="3175" cy="3635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82" name="Rectangle 1347"/>
            <p:cNvSpPr>
              <a:spLocks noChangeArrowheads="1"/>
            </p:cNvSpPr>
            <p:nvPr/>
          </p:nvSpPr>
          <p:spPr bwMode="auto">
            <a:xfrm>
              <a:off x="7991118" y="6721802"/>
              <a:ext cx="3175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83" name="Rectangle 1348"/>
            <p:cNvSpPr>
              <a:spLocks noChangeArrowheads="1"/>
            </p:cNvSpPr>
            <p:nvPr/>
          </p:nvSpPr>
          <p:spPr bwMode="auto">
            <a:xfrm>
              <a:off x="7994293" y="6734502"/>
              <a:ext cx="1588" cy="3508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84" name="Rectangle 1349"/>
            <p:cNvSpPr>
              <a:spLocks noChangeArrowheads="1"/>
            </p:cNvSpPr>
            <p:nvPr/>
          </p:nvSpPr>
          <p:spPr bwMode="auto">
            <a:xfrm>
              <a:off x="7994293" y="6734502"/>
              <a:ext cx="1588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85" name="Rectangle 1350"/>
            <p:cNvSpPr>
              <a:spLocks noChangeArrowheads="1"/>
            </p:cNvSpPr>
            <p:nvPr/>
          </p:nvSpPr>
          <p:spPr bwMode="auto">
            <a:xfrm>
              <a:off x="7995880" y="6721802"/>
              <a:ext cx="3175" cy="3635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86" name="Rectangle 1351"/>
            <p:cNvSpPr>
              <a:spLocks noChangeArrowheads="1"/>
            </p:cNvSpPr>
            <p:nvPr/>
          </p:nvSpPr>
          <p:spPr bwMode="auto">
            <a:xfrm>
              <a:off x="7995880" y="6721802"/>
              <a:ext cx="3175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87" name="Rectangle 1352"/>
            <p:cNvSpPr>
              <a:spLocks noChangeArrowheads="1"/>
            </p:cNvSpPr>
            <p:nvPr/>
          </p:nvSpPr>
          <p:spPr bwMode="auto">
            <a:xfrm>
              <a:off x="7999055" y="6755140"/>
              <a:ext cx="1588" cy="3302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88" name="Rectangle 1353"/>
            <p:cNvSpPr>
              <a:spLocks noChangeArrowheads="1"/>
            </p:cNvSpPr>
            <p:nvPr/>
          </p:nvSpPr>
          <p:spPr bwMode="auto">
            <a:xfrm>
              <a:off x="7999055" y="6755140"/>
              <a:ext cx="1588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89" name="Rectangle 1354"/>
            <p:cNvSpPr>
              <a:spLocks noChangeArrowheads="1"/>
            </p:cNvSpPr>
            <p:nvPr/>
          </p:nvSpPr>
          <p:spPr bwMode="auto">
            <a:xfrm>
              <a:off x="8000643" y="6751965"/>
              <a:ext cx="3175" cy="3333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90" name="Rectangle 1355"/>
            <p:cNvSpPr>
              <a:spLocks noChangeArrowheads="1"/>
            </p:cNvSpPr>
            <p:nvPr/>
          </p:nvSpPr>
          <p:spPr bwMode="auto">
            <a:xfrm>
              <a:off x="8000643" y="6751965"/>
              <a:ext cx="31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91" name="Rectangle 1356"/>
            <p:cNvSpPr>
              <a:spLocks noChangeArrowheads="1"/>
            </p:cNvSpPr>
            <p:nvPr/>
          </p:nvSpPr>
          <p:spPr bwMode="auto">
            <a:xfrm>
              <a:off x="8003818" y="6771015"/>
              <a:ext cx="3175" cy="3143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92" name="Rectangle 1357"/>
            <p:cNvSpPr>
              <a:spLocks noChangeArrowheads="1"/>
            </p:cNvSpPr>
            <p:nvPr/>
          </p:nvSpPr>
          <p:spPr bwMode="auto">
            <a:xfrm>
              <a:off x="8003818" y="6771015"/>
              <a:ext cx="31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93" name="Rectangle 1358"/>
            <p:cNvSpPr>
              <a:spLocks noChangeArrowheads="1"/>
            </p:cNvSpPr>
            <p:nvPr/>
          </p:nvSpPr>
          <p:spPr bwMode="auto">
            <a:xfrm>
              <a:off x="8006993" y="6744027"/>
              <a:ext cx="1588" cy="3413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94" name="Rectangle 1359"/>
            <p:cNvSpPr>
              <a:spLocks noChangeArrowheads="1"/>
            </p:cNvSpPr>
            <p:nvPr/>
          </p:nvSpPr>
          <p:spPr bwMode="auto">
            <a:xfrm>
              <a:off x="8006993" y="6744027"/>
              <a:ext cx="1588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95" name="Rectangle 1360"/>
            <p:cNvSpPr>
              <a:spLocks noChangeArrowheads="1"/>
            </p:cNvSpPr>
            <p:nvPr/>
          </p:nvSpPr>
          <p:spPr bwMode="auto">
            <a:xfrm>
              <a:off x="8008580" y="6758315"/>
              <a:ext cx="3175" cy="3270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96" name="Rectangle 1361"/>
            <p:cNvSpPr>
              <a:spLocks noChangeArrowheads="1"/>
            </p:cNvSpPr>
            <p:nvPr/>
          </p:nvSpPr>
          <p:spPr bwMode="auto">
            <a:xfrm>
              <a:off x="8008580" y="6758315"/>
              <a:ext cx="3175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97" name="Rectangle 1362"/>
            <p:cNvSpPr>
              <a:spLocks noChangeArrowheads="1"/>
            </p:cNvSpPr>
            <p:nvPr/>
          </p:nvSpPr>
          <p:spPr bwMode="auto">
            <a:xfrm>
              <a:off x="8011755" y="6777365"/>
              <a:ext cx="1588" cy="3079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98" name="Rectangle 1363"/>
            <p:cNvSpPr>
              <a:spLocks noChangeArrowheads="1"/>
            </p:cNvSpPr>
            <p:nvPr/>
          </p:nvSpPr>
          <p:spPr bwMode="auto">
            <a:xfrm>
              <a:off x="8011755" y="6777365"/>
              <a:ext cx="158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99" name="Rectangle 1364"/>
            <p:cNvSpPr>
              <a:spLocks noChangeArrowheads="1"/>
            </p:cNvSpPr>
            <p:nvPr/>
          </p:nvSpPr>
          <p:spPr bwMode="auto">
            <a:xfrm>
              <a:off x="8013343" y="6775777"/>
              <a:ext cx="3175" cy="3095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00" name="Rectangle 1365"/>
            <p:cNvSpPr>
              <a:spLocks noChangeArrowheads="1"/>
            </p:cNvSpPr>
            <p:nvPr/>
          </p:nvSpPr>
          <p:spPr bwMode="auto">
            <a:xfrm>
              <a:off x="8013343" y="6775777"/>
              <a:ext cx="3175" cy="30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01" name="Rectangle 1366"/>
            <p:cNvSpPr>
              <a:spLocks noChangeArrowheads="1"/>
            </p:cNvSpPr>
            <p:nvPr/>
          </p:nvSpPr>
          <p:spPr bwMode="auto">
            <a:xfrm>
              <a:off x="8016518" y="6756727"/>
              <a:ext cx="3175" cy="3286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02" name="Rectangle 1367"/>
            <p:cNvSpPr>
              <a:spLocks noChangeArrowheads="1"/>
            </p:cNvSpPr>
            <p:nvPr/>
          </p:nvSpPr>
          <p:spPr bwMode="auto">
            <a:xfrm>
              <a:off x="8016518" y="6756727"/>
              <a:ext cx="3175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03" name="Rectangle 1368"/>
            <p:cNvSpPr>
              <a:spLocks noChangeArrowheads="1"/>
            </p:cNvSpPr>
            <p:nvPr/>
          </p:nvSpPr>
          <p:spPr bwMode="auto">
            <a:xfrm>
              <a:off x="8019693" y="6793240"/>
              <a:ext cx="1588" cy="2921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04" name="Rectangle 1369"/>
            <p:cNvSpPr>
              <a:spLocks noChangeArrowheads="1"/>
            </p:cNvSpPr>
            <p:nvPr/>
          </p:nvSpPr>
          <p:spPr bwMode="auto">
            <a:xfrm>
              <a:off x="8019693" y="6793240"/>
              <a:ext cx="1588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05" name="Rectangle 1370"/>
            <p:cNvSpPr>
              <a:spLocks noChangeArrowheads="1"/>
            </p:cNvSpPr>
            <p:nvPr/>
          </p:nvSpPr>
          <p:spPr bwMode="auto">
            <a:xfrm>
              <a:off x="8021280" y="6782127"/>
              <a:ext cx="3175" cy="3032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06" name="Rectangle 1371"/>
            <p:cNvSpPr>
              <a:spLocks noChangeArrowheads="1"/>
            </p:cNvSpPr>
            <p:nvPr/>
          </p:nvSpPr>
          <p:spPr bwMode="auto">
            <a:xfrm>
              <a:off x="8021280" y="6782127"/>
              <a:ext cx="3175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07" name="Rectangle 1372"/>
            <p:cNvSpPr>
              <a:spLocks noChangeArrowheads="1"/>
            </p:cNvSpPr>
            <p:nvPr/>
          </p:nvSpPr>
          <p:spPr bwMode="auto">
            <a:xfrm>
              <a:off x="8024455" y="6801177"/>
              <a:ext cx="1588" cy="2841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08" name="Rectangle 1373"/>
            <p:cNvSpPr>
              <a:spLocks noChangeArrowheads="1"/>
            </p:cNvSpPr>
            <p:nvPr/>
          </p:nvSpPr>
          <p:spPr bwMode="auto">
            <a:xfrm>
              <a:off x="8024455" y="6801177"/>
              <a:ext cx="1588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09" name="Rectangle 1374"/>
            <p:cNvSpPr>
              <a:spLocks noChangeArrowheads="1"/>
            </p:cNvSpPr>
            <p:nvPr/>
          </p:nvSpPr>
          <p:spPr bwMode="auto">
            <a:xfrm>
              <a:off x="8026043" y="6813877"/>
              <a:ext cx="3175" cy="2714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10" name="Rectangle 1375"/>
            <p:cNvSpPr>
              <a:spLocks noChangeArrowheads="1"/>
            </p:cNvSpPr>
            <p:nvPr/>
          </p:nvSpPr>
          <p:spPr bwMode="auto">
            <a:xfrm>
              <a:off x="8026043" y="6813877"/>
              <a:ext cx="317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11" name="Rectangle 1376"/>
            <p:cNvSpPr>
              <a:spLocks noChangeArrowheads="1"/>
            </p:cNvSpPr>
            <p:nvPr/>
          </p:nvSpPr>
          <p:spPr bwMode="auto">
            <a:xfrm>
              <a:off x="8029218" y="6794827"/>
              <a:ext cx="1588" cy="2905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12" name="Rectangle 1377"/>
            <p:cNvSpPr>
              <a:spLocks noChangeArrowheads="1"/>
            </p:cNvSpPr>
            <p:nvPr/>
          </p:nvSpPr>
          <p:spPr bwMode="auto">
            <a:xfrm>
              <a:off x="8029218" y="6794827"/>
              <a:ext cx="1588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13" name="Rectangle 1378"/>
            <p:cNvSpPr>
              <a:spLocks noChangeArrowheads="1"/>
            </p:cNvSpPr>
            <p:nvPr/>
          </p:nvSpPr>
          <p:spPr bwMode="auto">
            <a:xfrm>
              <a:off x="8030805" y="6783715"/>
              <a:ext cx="3175" cy="3016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14" name="Rectangle 1379"/>
            <p:cNvSpPr>
              <a:spLocks noChangeArrowheads="1"/>
            </p:cNvSpPr>
            <p:nvPr/>
          </p:nvSpPr>
          <p:spPr bwMode="auto">
            <a:xfrm>
              <a:off x="8030805" y="6783715"/>
              <a:ext cx="31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15" name="Rectangle 1380"/>
            <p:cNvSpPr>
              <a:spLocks noChangeArrowheads="1"/>
            </p:cNvSpPr>
            <p:nvPr/>
          </p:nvSpPr>
          <p:spPr bwMode="auto">
            <a:xfrm>
              <a:off x="8033980" y="6813877"/>
              <a:ext cx="3175" cy="2714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16" name="Rectangle 1381"/>
            <p:cNvSpPr>
              <a:spLocks noChangeArrowheads="1"/>
            </p:cNvSpPr>
            <p:nvPr/>
          </p:nvSpPr>
          <p:spPr bwMode="auto">
            <a:xfrm>
              <a:off x="8033980" y="6813877"/>
              <a:ext cx="317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17" name="Rectangle 1382"/>
            <p:cNvSpPr>
              <a:spLocks noChangeArrowheads="1"/>
            </p:cNvSpPr>
            <p:nvPr/>
          </p:nvSpPr>
          <p:spPr bwMode="auto">
            <a:xfrm>
              <a:off x="8037155" y="6815465"/>
              <a:ext cx="1588" cy="2698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18" name="Rectangle 1383"/>
            <p:cNvSpPr>
              <a:spLocks noChangeArrowheads="1"/>
            </p:cNvSpPr>
            <p:nvPr/>
          </p:nvSpPr>
          <p:spPr bwMode="auto">
            <a:xfrm>
              <a:off x="8037155" y="6815465"/>
              <a:ext cx="1588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19" name="Rectangle 1384"/>
            <p:cNvSpPr>
              <a:spLocks noChangeArrowheads="1"/>
            </p:cNvSpPr>
            <p:nvPr/>
          </p:nvSpPr>
          <p:spPr bwMode="auto">
            <a:xfrm>
              <a:off x="8038743" y="6853565"/>
              <a:ext cx="3175" cy="2317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20" name="Rectangle 1385"/>
            <p:cNvSpPr>
              <a:spLocks noChangeArrowheads="1"/>
            </p:cNvSpPr>
            <p:nvPr/>
          </p:nvSpPr>
          <p:spPr bwMode="auto">
            <a:xfrm>
              <a:off x="8038743" y="6853565"/>
              <a:ext cx="317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21" name="Rectangle 1386"/>
            <p:cNvSpPr>
              <a:spLocks noChangeArrowheads="1"/>
            </p:cNvSpPr>
            <p:nvPr/>
          </p:nvSpPr>
          <p:spPr bwMode="auto">
            <a:xfrm>
              <a:off x="8041918" y="6829752"/>
              <a:ext cx="1588" cy="255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22" name="Rectangle 1387"/>
            <p:cNvSpPr>
              <a:spLocks noChangeArrowheads="1"/>
            </p:cNvSpPr>
            <p:nvPr/>
          </p:nvSpPr>
          <p:spPr bwMode="auto">
            <a:xfrm>
              <a:off x="8041918" y="6829752"/>
              <a:ext cx="1588" cy="25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23" name="Rectangle 1388"/>
            <p:cNvSpPr>
              <a:spLocks noChangeArrowheads="1"/>
            </p:cNvSpPr>
            <p:nvPr/>
          </p:nvSpPr>
          <p:spPr bwMode="auto">
            <a:xfrm>
              <a:off x="8043505" y="6839277"/>
              <a:ext cx="3175" cy="2460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24" name="Rectangle 1389"/>
            <p:cNvSpPr>
              <a:spLocks noChangeArrowheads="1"/>
            </p:cNvSpPr>
            <p:nvPr/>
          </p:nvSpPr>
          <p:spPr bwMode="auto">
            <a:xfrm>
              <a:off x="8043505" y="6839277"/>
              <a:ext cx="31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25" name="Rectangle 1390"/>
            <p:cNvSpPr>
              <a:spLocks noChangeArrowheads="1"/>
            </p:cNvSpPr>
            <p:nvPr/>
          </p:nvSpPr>
          <p:spPr bwMode="auto">
            <a:xfrm>
              <a:off x="8046680" y="6847215"/>
              <a:ext cx="3175" cy="2381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26" name="Rectangle 1391"/>
            <p:cNvSpPr>
              <a:spLocks noChangeArrowheads="1"/>
            </p:cNvSpPr>
            <p:nvPr/>
          </p:nvSpPr>
          <p:spPr bwMode="auto">
            <a:xfrm>
              <a:off x="8046680" y="6847215"/>
              <a:ext cx="3175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27" name="Rectangle 1392"/>
            <p:cNvSpPr>
              <a:spLocks noChangeArrowheads="1"/>
            </p:cNvSpPr>
            <p:nvPr/>
          </p:nvSpPr>
          <p:spPr bwMode="auto">
            <a:xfrm>
              <a:off x="8049855" y="6839277"/>
              <a:ext cx="1588" cy="2460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28" name="Rectangle 1393"/>
            <p:cNvSpPr>
              <a:spLocks noChangeArrowheads="1"/>
            </p:cNvSpPr>
            <p:nvPr/>
          </p:nvSpPr>
          <p:spPr bwMode="auto">
            <a:xfrm>
              <a:off x="8049855" y="6839277"/>
              <a:ext cx="1588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29" name="Rectangle 1394"/>
            <p:cNvSpPr>
              <a:spLocks noChangeArrowheads="1"/>
            </p:cNvSpPr>
            <p:nvPr/>
          </p:nvSpPr>
          <p:spPr bwMode="auto">
            <a:xfrm>
              <a:off x="8051443" y="6864677"/>
              <a:ext cx="3175" cy="2206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30" name="Rectangle 1395"/>
            <p:cNvSpPr>
              <a:spLocks noChangeArrowheads="1"/>
            </p:cNvSpPr>
            <p:nvPr/>
          </p:nvSpPr>
          <p:spPr bwMode="auto">
            <a:xfrm>
              <a:off x="8051443" y="6864677"/>
              <a:ext cx="3175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31" name="Rectangle 1396"/>
            <p:cNvSpPr>
              <a:spLocks noChangeArrowheads="1"/>
            </p:cNvSpPr>
            <p:nvPr/>
          </p:nvSpPr>
          <p:spPr bwMode="auto">
            <a:xfrm>
              <a:off x="8054618" y="6861502"/>
              <a:ext cx="1588" cy="2238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32" name="Rectangle 1397"/>
            <p:cNvSpPr>
              <a:spLocks noChangeArrowheads="1"/>
            </p:cNvSpPr>
            <p:nvPr/>
          </p:nvSpPr>
          <p:spPr bwMode="auto">
            <a:xfrm>
              <a:off x="8054618" y="6861502"/>
              <a:ext cx="1588" cy="223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33" name="Rectangle 1398"/>
            <p:cNvSpPr>
              <a:spLocks noChangeArrowheads="1"/>
            </p:cNvSpPr>
            <p:nvPr/>
          </p:nvSpPr>
          <p:spPr bwMode="auto">
            <a:xfrm>
              <a:off x="8056205" y="6871027"/>
              <a:ext cx="3175" cy="2143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34" name="Rectangle 1399"/>
            <p:cNvSpPr>
              <a:spLocks noChangeArrowheads="1"/>
            </p:cNvSpPr>
            <p:nvPr/>
          </p:nvSpPr>
          <p:spPr bwMode="auto">
            <a:xfrm>
              <a:off x="8056205" y="6871027"/>
              <a:ext cx="317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35" name="Rectangle 1400"/>
            <p:cNvSpPr>
              <a:spLocks noChangeArrowheads="1"/>
            </p:cNvSpPr>
            <p:nvPr/>
          </p:nvSpPr>
          <p:spPr bwMode="auto">
            <a:xfrm>
              <a:off x="8059380" y="6861502"/>
              <a:ext cx="1588" cy="2238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36" name="Rectangle 1401"/>
            <p:cNvSpPr>
              <a:spLocks noChangeArrowheads="1"/>
            </p:cNvSpPr>
            <p:nvPr/>
          </p:nvSpPr>
          <p:spPr bwMode="auto">
            <a:xfrm>
              <a:off x="8059380" y="6861502"/>
              <a:ext cx="1588" cy="223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37" name="Rectangle 1402"/>
            <p:cNvSpPr>
              <a:spLocks noChangeArrowheads="1"/>
            </p:cNvSpPr>
            <p:nvPr/>
          </p:nvSpPr>
          <p:spPr bwMode="auto">
            <a:xfrm>
              <a:off x="8060968" y="6874202"/>
              <a:ext cx="3175" cy="2111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38" name="Rectangle 1403"/>
            <p:cNvSpPr>
              <a:spLocks noChangeArrowheads="1"/>
            </p:cNvSpPr>
            <p:nvPr/>
          </p:nvSpPr>
          <p:spPr bwMode="auto">
            <a:xfrm>
              <a:off x="8060968" y="6874202"/>
              <a:ext cx="3175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39" name="Rectangle 1404"/>
            <p:cNvSpPr>
              <a:spLocks noChangeArrowheads="1"/>
            </p:cNvSpPr>
            <p:nvPr/>
          </p:nvSpPr>
          <p:spPr bwMode="auto">
            <a:xfrm>
              <a:off x="8064143" y="6853565"/>
              <a:ext cx="3175" cy="2317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40" name="Rectangle 1405"/>
            <p:cNvSpPr>
              <a:spLocks noChangeArrowheads="1"/>
            </p:cNvSpPr>
            <p:nvPr/>
          </p:nvSpPr>
          <p:spPr bwMode="auto">
            <a:xfrm>
              <a:off x="8064143" y="6853565"/>
              <a:ext cx="317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41" name="Rectangle 1406"/>
            <p:cNvSpPr>
              <a:spLocks noChangeArrowheads="1"/>
            </p:cNvSpPr>
            <p:nvPr/>
          </p:nvSpPr>
          <p:spPr bwMode="auto">
            <a:xfrm>
              <a:off x="8067318" y="6882140"/>
              <a:ext cx="1588" cy="2032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42" name="Rectangle 1407"/>
            <p:cNvSpPr>
              <a:spLocks noChangeArrowheads="1"/>
            </p:cNvSpPr>
            <p:nvPr/>
          </p:nvSpPr>
          <p:spPr bwMode="auto">
            <a:xfrm>
              <a:off x="8067318" y="6882140"/>
              <a:ext cx="1588" cy="20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43" name="Rectangle 1408"/>
            <p:cNvSpPr>
              <a:spLocks noChangeArrowheads="1"/>
            </p:cNvSpPr>
            <p:nvPr/>
          </p:nvSpPr>
          <p:spPr bwMode="auto">
            <a:xfrm>
              <a:off x="8068905" y="6877377"/>
              <a:ext cx="3175" cy="2079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44" name="Rectangle 1409"/>
            <p:cNvSpPr>
              <a:spLocks noChangeArrowheads="1"/>
            </p:cNvSpPr>
            <p:nvPr/>
          </p:nvSpPr>
          <p:spPr bwMode="auto">
            <a:xfrm>
              <a:off x="8068905" y="6877377"/>
              <a:ext cx="3175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45" name="Rectangle 1410"/>
            <p:cNvSpPr>
              <a:spLocks noChangeArrowheads="1"/>
            </p:cNvSpPr>
            <p:nvPr/>
          </p:nvSpPr>
          <p:spPr bwMode="auto">
            <a:xfrm>
              <a:off x="8072080" y="6890077"/>
              <a:ext cx="1588" cy="1952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46" name="Rectangle 1411"/>
            <p:cNvSpPr>
              <a:spLocks noChangeArrowheads="1"/>
            </p:cNvSpPr>
            <p:nvPr/>
          </p:nvSpPr>
          <p:spPr bwMode="auto">
            <a:xfrm>
              <a:off x="8072080" y="6890077"/>
              <a:ext cx="1588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47" name="Rectangle 1412"/>
            <p:cNvSpPr>
              <a:spLocks noChangeArrowheads="1"/>
            </p:cNvSpPr>
            <p:nvPr/>
          </p:nvSpPr>
          <p:spPr bwMode="auto">
            <a:xfrm>
              <a:off x="8073668" y="6869440"/>
              <a:ext cx="3175" cy="2159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48" name="Rectangle 1413"/>
            <p:cNvSpPr>
              <a:spLocks noChangeArrowheads="1"/>
            </p:cNvSpPr>
            <p:nvPr/>
          </p:nvSpPr>
          <p:spPr bwMode="auto">
            <a:xfrm>
              <a:off x="8073668" y="6869440"/>
              <a:ext cx="31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49" name="Rectangle 1414"/>
            <p:cNvSpPr>
              <a:spLocks noChangeArrowheads="1"/>
            </p:cNvSpPr>
            <p:nvPr/>
          </p:nvSpPr>
          <p:spPr bwMode="auto">
            <a:xfrm>
              <a:off x="8076843" y="6894840"/>
              <a:ext cx="3175" cy="1905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50" name="Rectangle 1415"/>
            <p:cNvSpPr>
              <a:spLocks noChangeArrowheads="1"/>
            </p:cNvSpPr>
            <p:nvPr/>
          </p:nvSpPr>
          <p:spPr bwMode="auto">
            <a:xfrm>
              <a:off x="8076843" y="6894840"/>
              <a:ext cx="31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51" name="Rectangle 1416"/>
            <p:cNvSpPr>
              <a:spLocks noChangeArrowheads="1"/>
            </p:cNvSpPr>
            <p:nvPr/>
          </p:nvSpPr>
          <p:spPr bwMode="auto">
            <a:xfrm>
              <a:off x="8080018" y="6891665"/>
              <a:ext cx="1588" cy="1936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52" name="Rectangle 1417"/>
            <p:cNvSpPr>
              <a:spLocks noChangeArrowheads="1"/>
            </p:cNvSpPr>
            <p:nvPr/>
          </p:nvSpPr>
          <p:spPr bwMode="auto">
            <a:xfrm>
              <a:off x="8080018" y="6891665"/>
              <a:ext cx="1588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53" name="Rectangle 1418"/>
            <p:cNvSpPr>
              <a:spLocks noChangeArrowheads="1"/>
            </p:cNvSpPr>
            <p:nvPr/>
          </p:nvSpPr>
          <p:spPr bwMode="auto">
            <a:xfrm>
              <a:off x="8081605" y="6913890"/>
              <a:ext cx="3175" cy="1714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54" name="Rectangle 1419"/>
            <p:cNvSpPr>
              <a:spLocks noChangeArrowheads="1"/>
            </p:cNvSpPr>
            <p:nvPr/>
          </p:nvSpPr>
          <p:spPr bwMode="auto">
            <a:xfrm>
              <a:off x="8081605" y="6913890"/>
              <a:ext cx="3175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55" name="Rectangle 1420"/>
            <p:cNvSpPr>
              <a:spLocks noChangeArrowheads="1"/>
            </p:cNvSpPr>
            <p:nvPr/>
          </p:nvSpPr>
          <p:spPr bwMode="auto">
            <a:xfrm>
              <a:off x="8084780" y="6909127"/>
              <a:ext cx="1588" cy="1762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56" name="Rectangle 1421"/>
            <p:cNvSpPr>
              <a:spLocks noChangeArrowheads="1"/>
            </p:cNvSpPr>
            <p:nvPr/>
          </p:nvSpPr>
          <p:spPr bwMode="auto">
            <a:xfrm>
              <a:off x="8084780" y="6909127"/>
              <a:ext cx="1588" cy="17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57" name="Rectangle 1422"/>
            <p:cNvSpPr>
              <a:spLocks noChangeArrowheads="1"/>
            </p:cNvSpPr>
            <p:nvPr/>
          </p:nvSpPr>
          <p:spPr bwMode="auto">
            <a:xfrm>
              <a:off x="8086368" y="6913890"/>
              <a:ext cx="3175" cy="1714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58" name="Rectangle 1423"/>
            <p:cNvSpPr>
              <a:spLocks noChangeArrowheads="1"/>
            </p:cNvSpPr>
            <p:nvPr/>
          </p:nvSpPr>
          <p:spPr bwMode="auto">
            <a:xfrm>
              <a:off x="8086368" y="6913890"/>
              <a:ext cx="3175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59" name="Rectangle 1424"/>
            <p:cNvSpPr>
              <a:spLocks noChangeArrowheads="1"/>
            </p:cNvSpPr>
            <p:nvPr/>
          </p:nvSpPr>
          <p:spPr bwMode="auto">
            <a:xfrm>
              <a:off x="8089543" y="6915477"/>
              <a:ext cx="1588" cy="1698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60" name="Rectangle 1425"/>
            <p:cNvSpPr>
              <a:spLocks noChangeArrowheads="1"/>
            </p:cNvSpPr>
            <p:nvPr/>
          </p:nvSpPr>
          <p:spPr bwMode="auto">
            <a:xfrm>
              <a:off x="8089543" y="6915477"/>
              <a:ext cx="15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61" name="Rectangle 1426"/>
            <p:cNvSpPr>
              <a:spLocks noChangeArrowheads="1"/>
            </p:cNvSpPr>
            <p:nvPr/>
          </p:nvSpPr>
          <p:spPr bwMode="auto">
            <a:xfrm>
              <a:off x="8091130" y="6920240"/>
              <a:ext cx="3175" cy="1651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62" name="Rectangle 1427"/>
            <p:cNvSpPr>
              <a:spLocks noChangeArrowheads="1"/>
            </p:cNvSpPr>
            <p:nvPr/>
          </p:nvSpPr>
          <p:spPr bwMode="auto">
            <a:xfrm>
              <a:off x="8091130" y="6920240"/>
              <a:ext cx="3175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63" name="Rectangle 1428"/>
            <p:cNvSpPr>
              <a:spLocks noChangeArrowheads="1"/>
            </p:cNvSpPr>
            <p:nvPr/>
          </p:nvSpPr>
          <p:spPr bwMode="auto">
            <a:xfrm>
              <a:off x="8094305" y="6920240"/>
              <a:ext cx="3175" cy="1651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64" name="Rectangle 1429"/>
            <p:cNvSpPr>
              <a:spLocks noChangeArrowheads="1"/>
            </p:cNvSpPr>
            <p:nvPr/>
          </p:nvSpPr>
          <p:spPr bwMode="auto">
            <a:xfrm>
              <a:off x="8094305" y="6920240"/>
              <a:ext cx="3175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65" name="Rectangle 1430"/>
            <p:cNvSpPr>
              <a:spLocks noChangeArrowheads="1"/>
            </p:cNvSpPr>
            <p:nvPr/>
          </p:nvSpPr>
          <p:spPr bwMode="auto">
            <a:xfrm>
              <a:off x="8097480" y="6915477"/>
              <a:ext cx="1588" cy="1698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66" name="Rectangle 1431"/>
            <p:cNvSpPr>
              <a:spLocks noChangeArrowheads="1"/>
            </p:cNvSpPr>
            <p:nvPr/>
          </p:nvSpPr>
          <p:spPr bwMode="auto">
            <a:xfrm>
              <a:off x="8097480" y="6915477"/>
              <a:ext cx="15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67" name="Rectangle 1432"/>
            <p:cNvSpPr>
              <a:spLocks noChangeArrowheads="1"/>
            </p:cNvSpPr>
            <p:nvPr/>
          </p:nvSpPr>
          <p:spPr bwMode="auto">
            <a:xfrm>
              <a:off x="8099068" y="6912302"/>
              <a:ext cx="3175" cy="1730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68" name="Rectangle 1433"/>
            <p:cNvSpPr>
              <a:spLocks noChangeArrowheads="1"/>
            </p:cNvSpPr>
            <p:nvPr/>
          </p:nvSpPr>
          <p:spPr bwMode="auto">
            <a:xfrm>
              <a:off x="8099068" y="6912302"/>
              <a:ext cx="31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69" name="Rectangle 1434"/>
            <p:cNvSpPr>
              <a:spLocks noChangeArrowheads="1"/>
            </p:cNvSpPr>
            <p:nvPr/>
          </p:nvSpPr>
          <p:spPr bwMode="auto">
            <a:xfrm>
              <a:off x="8102243" y="6925002"/>
              <a:ext cx="1588" cy="1603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70" name="Rectangle 1435"/>
            <p:cNvSpPr>
              <a:spLocks noChangeArrowheads="1"/>
            </p:cNvSpPr>
            <p:nvPr/>
          </p:nvSpPr>
          <p:spPr bwMode="auto">
            <a:xfrm>
              <a:off x="8102243" y="6925002"/>
              <a:ext cx="15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71" name="Rectangle 1436"/>
            <p:cNvSpPr>
              <a:spLocks noChangeArrowheads="1"/>
            </p:cNvSpPr>
            <p:nvPr/>
          </p:nvSpPr>
          <p:spPr bwMode="auto">
            <a:xfrm>
              <a:off x="8103830" y="6934527"/>
              <a:ext cx="3175" cy="1508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72" name="Rectangle 1437"/>
            <p:cNvSpPr>
              <a:spLocks noChangeArrowheads="1"/>
            </p:cNvSpPr>
            <p:nvPr/>
          </p:nvSpPr>
          <p:spPr bwMode="auto">
            <a:xfrm>
              <a:off x="8103830" y="6934527"/>
              <a:ext cx="3175" cy="150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73" name="Rectangle 1438"/>
            <p:cNvSpPr>
              <a:spLocks noChangeArrowheads="1"/>
            </p:cNvSpPr>
            <p:nvPr/>
          </p:nvSpPr>
          <p:spPr bwMode="auto">
            <a:xfrm>
              <a:off x="8107005" y="6928177"/>
              <a:ext cx="3175" cy="1571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74" name="Rectangle 1439"/>
            <p:cNvSpPr>
              <a:spLocks noChangeArrowheads="1"/>
            </p:cNvSpPr>
            <p:nvPr/>
          </p:nvSpPr>
          <p:spPr bwMode="auto">
            <a:xfrm>
              <a:off x="8107005" y="6928177"/>
              <a:ext cx="3175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75" name="Rectangle 1440"/>
            <p:cNvSpPr>
              <a:spLocks noChangeArrowheads="1"/>
            </p:cNvSpPr>
            <p:nvPr/>
          </p:nvSpPr>
          <p:spPr bwMode="auto">
            <a:xfrm>
              <a:off x="8110180" y="6929765"/>
              <a:ext cx="1588" cy="1555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76" name="Rectangle 1441"/>
            <p:cNvSpPr>
              <a:spLocks noChangeArrowheads="1"/>
            </p:cNvSpPr>
            <p:nvPr/>
          </p:nvSpPr>
          <p:spPr bwMode="auto">
            <a:xfrm>
              <a:off x="8110180" y="6929765"/>
              <a:ext cx="1588" cy="15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77" name="Rectangle 1442"/>
            <p:cNvSpPr>
              <a:spLocks noChangeArrowheads="1"/>
            </p:cNvSpPr>
            <p:nvPr/>
          </p:nvSpPr>
          <p:spPr bwMode="auto">
            <a:xfrm>
              <a:off x="8111768" y="6951990"/>
              <a:ext cx="3175" cy="1333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78" name="Rectangle 1443"/>
            <p:cNvSpPr>
              <a:spLocks noChangeArrowheads="1"/>
            </p:cNvSpPr>
            <p:nvPr/>
          </p:nvSpPr>
          <p:spPr bwMode="auto">
            <a:xfrm>
              <a:off x="8111768" y="6951990"/>
              <a:ext cx="3175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79" name="Rectangle 1444"/>
            <p:cNvSpPr>
              <a:spLocks noChangeArrowheads="1"/>
            </p:cNvSpPr>
            <p:nvPr/>
          </p:nvSpPr>
          <p:spPr bwMode="auto">
            <a:xfrm>
              <a:off x="8114943" y="6934527"/>
              <a:ext cx="1588" cy="1508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80" name="Rectangle 1445"/>
            <p:cNvSpPr>
              <a:spLocks noChangeArrowheads="1"/>
            </p:cNvSpPr>
            <p:nvPr/>
          </p:nvSpPr>
          <p:spPr bwMode="auto">
            <a:xfrm>
              <a:off x="8114943" y="6934527"/>
              <a:ext cx="1588" cy="150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81" name="Rectangle 1446"/>
            <p:cNvSpPr>
              <a:spLocks noChangeArrowheads="1"/>
            </p:cNvSpPr>
            <p:nvPr/>
          </p:nvSpPr>
          <p:spPr bwMode="auto">
            <a:xfrm>
              <a:off x="8116530" y="6942465"/>
              <a:ext cx="3175" cy="1428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82" name="Rectangle 1447"/>
            <p:cNvSpPr>
              <a:spLocks noChangeArrowheads="1"/>
            </p:cNvSpPr>
            <p:nvPr/>
          </p:nvSpPr>
          <p:spPr bwMode="auto">
            <a:xfrm>
              <a:off x="8116530" y="6942465"/>
              <a:ext cx="317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83" name="Rectangle 1448"/>
            <p:cNvSpPr>
              <a:spLocks noChangeArrowheads="1"/>
            </p:cNvSpPr>
            <p:nvPr/>
          </p:nvSpPr>
          <p:spPr bwMode="auto">
            <a:xfrm>
              <a:off x="8119705" y="6956752"/>
              <a:ext cx="3175" cy="128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84" name="Rectangle 1449"/>
            <p:cNvSpPr>
              <a:spLocks noChangeArrowheads="1"/>
            </p:cNvSpPr>
            <p:nvPr/>
          </p:nvSpPr>
          <p:spPr bwMode="auto">
            <a:xfrm>
              <a:off x="8119705" y="6956752"/>
              <a:ext cx="3175" cy="12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85" name="Rectangle 1450"/>
            <p:cNvSpPr>
              <a:spLocks noChangeArrowheads="1"/>
            </p:cNvSpPr>
            <p:nvPr/>
          </p:nvSpPr>
          <p:spPr bwMode="auto">
            <a:xfrm>
              <a:off x="8122880" y="6955165"/>
              <a:ext cx="1588" cy="1301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86" name="Rectangle 1451"/>
            <p:cNvSpPr>
              <a:spLocks noChangeArrowheads="1"/>
            </p:cNvSpPr>
            <p:nvPr/>
          </p:nvSpPr>
          <p:spPr bwMode="auto">
            <a:xfrm>
              <a:off x="8122880" y="6955165"/>
              <a:ext cx="1588" cy="13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87" name="Rectangle 1452"/>
            <p:cNvSpPr>
              <a:spLocks noChangeArrowheads="1"/>
            </p:cNvSpPr>
            <p:nvPr/>
          </p:nvSpPr>
          <p:spPr bwMode="auto">
            <a:xfrm>
              <a:off x="8124468" y="6961515"/>
              <a:ext cx="3175" cy="1238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88" name="Rectangle 1453"/>
            <p:cNvSpPr>
              <a:spLocks noChangeArrowheads="1"/>
            </p:cNvSpPr>
            <p:nvPr/>
          </p:nvSpPr>
          <p:spPr bwMode="auto">
            <a:xfrm>
              <a:off x="8124468" y="6961515"/>
              <a:ext cx="3175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89" name="Rectangle 1454"/>
            <p:cNvSpPr>
              <a:spLocks noChangeArrowheads="1"/>
            </p:cNvSpPr>
            <p:nvPr/>
          </p:nvSpPr>
          <p:spPr bwMode="auto">
            <a:xfrm>
              <a:off x="8127643" y="6959927"/>
              <a:ext cx="1588" cy="1254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90" name="Rectangle 1455"/>
            <p:cNvSpPr>
              <a:spLocks noChangeArrowheads="1"/>
            </p:cNvSpPr>
            <p:nvPr/>
          </p:nvSpPr>
          <p:spPr bwMode="auto">
            <a:xfrm>
              <a:off x="8127643" y="6959927"/>
              <a:ext cx="1588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91" name="Rectangle 1456"/>
            <p:cNvSpPr>
              <a:spLocks noChangeArrowheads="1"/>
            </p:cNvSpPr>
            <p:nvPr/>
          </p:nvSpPr>
          <p:spPr bwMode="auto">
            <a:xfrm>
              <a:off x="8129230" y="6958340"/>
              <a:ext cx="3175" cy="1270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92" name="Rectangle 1457"/>
            <p:cNvSpPr>
              <a:spLocks noChangeArrowheads="1"/>
            </p:cNvSpPr>
            <p:nvPr/>
          </p:nvSpPr>
          <p:spPr bwMode="auto">
            <a:xfrm>
              <a:off x="8129230" y="6958340"/>
              <a:ext cx="3175" cy="12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93" name="Rectangle 1458"/>
            <p:cNvSpPr>
              <a:spLocks noChangeArrowheads="1"/>
            </p:cNvSpPr>
            <p:nvPr/>
          </p:nvSpPr>
          <p:spPr bwMode="auto">
            <a:xfrm>
              <a:off x="8132405" y="6967865"/>
              <a:ext cx="1588" cy="1174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94" name="Rectangle 1459"/>
            <p:cNvSpPr>
              <a:spLocks noChangeArrowheads="1"/>
            </p:cNvSpPr>
            <p:nvPr/>
          </p:nvSpPr>
          <p:spPr bwMode="auto">
            <a:xfrm>
              <a:off x="8132405" y="6967865"/>
              <a:ext cx="1588" cy="11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95" name="Rectangle 1460"/>
            <p:cNvSpPr>
              <a:spLocks noChangeArrowheads="1"/>
            </p:cNvSpPr>
            <p:nvPr/>
          </p:nvSpPr>
          <p:spPr bwMode="auto">
            <a:xfrm>
              <a:off x="8133993" y="6972627"/>
              <a:ext cx="3175" cy="1127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96" name="Rectangle 1461"/>
            <p:cNvSpPr>
              <a:spLocks noChangeArrowheads="1"/>
            </p:cNvSpPr>
            <p:nvPr/>
          </p:nvSpPr>
          <p:spPr bwMode="auto">
            <a:xfrm>
              <a:off x="8133993" y="6972627"/>
              <a:ext cx="3175" cy="112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97" name="Rectangle 1462"/>
            <p:cNvSpPr>
              <a:spLocks noChangeArrowheads="1"/>
            </p:cNvSpPr>
            <p:nvPr/>
          </p:nvSpPr>
          <p:spPr bwMode="auto">
            <a:xfrm>
              <a:off x="8137168" y="6966277"/>
              <a:ext cx="3175" cy="1190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98" name="Rectangle 1463"/>
            <p:cNvSpPr>
              <a:spLocks noChangeArrowheads="1"/>
            </p:cNvSpPr>
            <p:nvPr/>
          </p:nvSpPr>
          <p:spPr bwMode="auto">
            <a:xfrm>
              <a:off x="8137168" y="6966277"/>
              <a:ext cx="3175" cy="11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999" name="Rectangle 1464"/>
            <p:cNvSpPr>
              <a:spLocks noChangeArrowheads="1"/>
            </p:cNvSpPr>
            <p:nvPr/>
          </p:nvSpPr>
          <p:spPr bwMode="auto">
            <a:xfrm>
              <a:off x="8140343" y="6978977"/>
              <a:ext cx="1588" cy="1063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00" name="Rectangle 1465"/>
            <p:cNvSpPr>
              <a:spLocks noChangeArrowheads="1"/>
            </p:cNvSpPr>
            <p:nvPr/>
          </p:nvSpPr>
          <p:spPr bwMode="auto">
            <a:xfrm>
              <a:off x="8140343" y="6978977"/>
              <a:ext cx="1588" cy="106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01" name="Rectangle 1466"/>
            <p:cNvSpPr>
              <a:spLocks noChangeArrowheads="1"/>
            </p:cNvSpPr>
            <p:nvPr/>
          </p:nvSpPr>
          <p:spPr bwMode="auto">
            <a:xfrm>
              <a:off x="8141930" y="6967865"/>
              <a:ext cx="3175" cy="1174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02" name="Rectangle 1467"/>
            <p:cNvSpPr>
              <a:spLocks noChangeArrowheads="1"/>
            </p:cNvSpPr>
            <p:nvPr/>
          </p:nvSpPr>
          <p:spPr bwMode="auto">
            <a:xfrm>
              <a:off x="8141930" y="6967865"/>
              <a:ext cx="3175" cy="11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03" name="Rectangle 1468"/>
            <p:cNvSpPr>
              <a:spLocks noChangeArrowheads="1"/>
            </p:cNvSpPr>
            <p:nvPr/>
          </p:nvSpPr>
          <p:spPr bwMode="auto">
            <a:xfrm>
              <a:off x="8145105" y="6974215"/>
              <a:ext cx="1588" cy="1111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04" name="Rectangle 1469"/>
            <p:cNvSpPr>
              <a:spLocks noChangeArrowheads="1"/>
            </p:cNvSpPr>
            <p:nvPr/>
          </p:nvSpPr>
          <p:spPr bwMode="auto">
            <a:xfrm>
              <a:off x="8145105" y="6974215"/>
              <a:ext cx="1588" cy="11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05" name="Rectangle 1470"/>
            <p:cNvSpPr>
              <a:spLocks noChangeArrowheads="1"/>
            </p:cNvSpPr>
            <p:nvPr/>
          </p:nvSpPr>
          <p:spPr bwMode="auto">
            <a:xfrm>
              <a:off x="8146693" y="6985327"/>
              <a:ext cx="3175" cy="1000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06" name="Rectangle 1471"/>
            <p:cNvSpPr>
              <a:spLocks noChangeArrowheads="1"/>
            </p:cNvSpPr>
            <p:nvPr/>
          </p:nvSpPr>
          <p:spPr bwMode="auto">
            <a:xfrm>
              <a:off x="8146693" y="6985327"/>
              <a:ext cx="3175" cy="100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07" name="Rectangle 1472"/>
            <p:cNvSpPr>
              <a:spLocks noChangeArrowheads="1"/>
            </p:cNvSpPr>
            <p:nvPr/>
          </p:nvSpPr>
          <p:spPr bwMode="auto">
            <a:xfrm>
              <a:off x="8149868" y="6980565"/>
              <a:ext cx="3175" cy="1047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4008" name="Rectangle 1473"/>
            <p:cNvSpPr>
              <a:spLocks noChangeArrowheads="1"/>
            </p:cNvSpPr>
            <p:nvPr/>
          </p:nvSpPr>
          <p:spPr bwMode="auto">
            <a:xfrm>
              <a:off x="8149868" y="6980565"/>
              <a:ext cx="3175" cy="10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09" name="Rectangle 1475"/>
            <p:cNvSpPr>
              <a:spLocks noChangeArrowheads="1"/>
            </p:cNvSpPr>
            <p:nvPr/>
          </p:nvSpPr>
          <p:spPr bwMode="auto">
            <a:xfrm>
              <a:off x="8153043" y="6991678"/>
              <a:ext cx="1588" cy="936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10" name="Rectangle 1476"/>
            <p:cNvSpPr>
              <a:spLocks noChangeArrowheads="1"/>
            </p:cNvSpPr>
            <p:nvPr/>
          </p:nvSpPr>
          <p:spPr bwMode="auto">
            <a:xfrm>
              <a:off x="8153043" y="6991678"/>
              <a:ext cx="1588" cy="93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11" name="Rectangle 1477"/>
            <p:cNvSpPr>
              <a:spLocks noChangeArrowheads="1"/>
            </p:cNvSpPr>
            <p:nvPr/>
          </p:nvSpPr>
          <p:spPr bwMode="auto">
            <a:xfrm>
              <a:off x="8154631" y="6977390"/>
              <a:ext cx="3175" cy="1079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12" name="Rectangle 1478"/>
            <p:cNvSpPr>
              <a:spLocks noChangeArrowheads="1"/>
            </p:cNvSpPr>
            <p:nvPr/>
          </p:nvSpPr>
          <p:spPr bwMode="auto">
            <a:xfrm>
              <a:off x="8154631" y="6977390"/>
              <a:ext cx="3175" cy="107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13" name="Rectangle 1479"/>
            <p:cNvSpPr>
              <a:spLocks noChangeArrowheads="1"/>
            </p:cNvSpPr>
            <p:nvPr/>
          </p:nvSpPr>
          <p:spPr bwMode="auto">
            <a:xfrm>
              <a:off x="8157806" y="6990090"/>
              <a:ext cx="1588" cy="952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14" name="Rectangle 1480"/>
            <p:cNvSpPr>
              <a:spLocks noChangeArrowheads="1"/>
            </p:cNvSpPr>
            <p:nvPr/>
          </p:nvSpPr>
          <p:spPr bwMode="auto">
            <a:xfrm>
              <a:off x="8157806" y="6990090"/>
              <a:ext cx="1588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15" name="Rectangle 1481"/>
            <p:cNvSpPr>
              <a:spLocks noChangeArrowheads="1"/>
            </p:cNvSpPr>
            <p:nvPr/>
          </p:nvSpPr>
          <p:spPr bwMode="auto">
            <a:xfrm>
              <a:off x="8159393" y="6999615"/>
              <a:ext cx="3175" cy="857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16" name="Rectangle 1482"/>
            <p:cNvSpPr>
              <a:spLocks noChangeArrowheads="1"/>
            </p:cNvSpPr>
            <p:nvPr/>
          </p:nvSpPr>
          <p:spPr bwMode="auto">
            <a:xfrm>
              <a:off x="8159393" y="6999615"/>
              <a:ext cx="3175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17" name="Rectangle 1483"/>
            <p:cNvSpPr>
              <a:spLocks noChangeArrowheads="1"/>
            </p:cNvSpPr>
            <p:nvPr/>
          </p:nvSpPr>
          <p:spPr bwMode="auto">
            <a:xfrm>
              <a:off x="8162568" y="7001203"/>
              <a:ext cx="1588" cy="841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18" name="Rectangle 1484"/>
            <p:cNvSpPr>
              <a:spLocks noChangeArrowheads="1"/>
            </p:cNvSpPr>
            <p:nvPr/>
          </p:nvSpPr>
          <p:spPr bwMode="auto">
            <a:xfrm>
              <a:off x="8162568" y="7001203"/>
              <a:ext cx="1588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19" name="Rectangle 1485"/>
            <p:cNvSpPr>
              <a:spLocks noChangeArrowheads="1"/>
            </p:cNvSpPr>
            <p:nvPr/>
          </p:nvSpPr>
          <p:spPr bwMode="auto">
            <a:xfrm>
              <a:off x="8164156" y="6991678"/>
              <a:ext cx="3175" cy="936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20" name="Rectangle 1486"/>
            <p:cNvSpPr>
              <a:spLocks noChangeArrowheads="1"/>
            </p:cNvSpPr>
            <p:nvPr/>
          </p:nvSpPr>
          <p:spPr bwMode="auto">
            <a:xfrm>
              <a:off x="8164156" y="6991678"/>
              <a:ext cx="3175" cy="93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21" name="Rectangle 1487"/>
            <p:cNvSpPr>
              <a:spLocks noChangeArrowheads="1"/>
            </p:cNvSpPr>
            <p:nvPr/>
          </p:nvSpPr>
          <p:spPr bwMode="auto">
            <a:xfrm>
              <a:off x="8167331" y="7010728"/>
              <a:ext cx="3175" cy="746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22" name="Rectangle 1488"/>
            <p:cNvSpPr>
              <a:spLocks noChangeArrowheads="1"/>
            </p:cNvSpPr>
            <p:nvPr/>
          </p:nvSpPr>
          <p:spPr bwMode="auto">
            <a:xfrm>
              <a:off x="8167331" y="7010728"/>
              <a:ext cx="3175" cy="7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23" name="Rectangle 1489"/>
            <p:cNvSpPr>
              <a:spLocks noChangeArrowheads="1"/>
            </p:cNvSpPr>
            <p:nvPr/>
          </p:nvSpPr>
          <p:spPr bwMode="auto">
            <a:xfrm>
              <a:off x="8170506" y="7005965"/>
              <a:ext cx="1588" cy="793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24" name="Rectangle 1490"/>
            <p:cNvSpPr>
              <a:spLocks noChangeArrowheads="1"/>
            </p:cNvSpPr>
            <p:nvPr/>
          </p:nvSpPr>
          <p:spPr bwMode="auto">
            <a:xfrm>
              <a:off x="8170506" y="7005965"/>
              <a:ext cx="1588" cy="7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25" name="Rectangle 1491"/>
            <p:cNvSpPr>
              <a:spLocks noChangeArrowheads="1"/>
            </p:cNvSpPr>
            <p:nvPr/>
          </p:nvSpPr>
          <p:spPr bwMode="auto">
            <a:xfrm>
              <a:off x="8172093" y="7001203"/>
              <a:ext cx="3175" cy="841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26" name="Rectangle 1492"/>
            <p:cNvSpPr>
              <a:spLocks noChangeArrowheads="1"/>
            </p:cNvSpPr>
            <p:nvPr/>
          </p:nvSpPr>
          <p:spPr bwMode="auto">
            <a:xfrm>
              <a:off x="8172093" y="7001203"/>
              <a:ext cx="317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27" name="Rectangle 1493"/>
            <p:cNvSpPr>
              <a:spLocks noChangeArrowheads="1"/>
            </p:cNvSpPr>
            <p:nvPr/>
          </p:nvSpPr>
          <p:spPr bwMode="auto">
            <a:xfrm>
              <a:off x="8175268" y="7004378"/>
              <a:ext cx="1588" cy="809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28" name="Rectangle 1494"/>
            <p:cNvSpPr>
              <a:spLocks noChangeArrowheads="1"/>
            </p:cNvSpPr>
            <p:nvPr/>
          </p:nvSpPr>
          <p:spPr bwMode="auto">
            <a:xfrm>
              <a:off x="8175268" y="7004378"/>
              <a:ext cx="1588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29" name="Rectangle 1495"/>
            <p:cNvSpPr>
              <a:spLocks noChangeArrowheads="1"/>
            </p:cNvSpPr>
            <p:nvPr/>
          </p:nvSpPr>
          <p:spPr bwMode="auto">
            <a:xfrm>
              <a:off x="8176856" y="7002790"/>
              <a:ext cx="3175" cy="825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30" name="Rectangle 1496"/>
            <p:cNvSpPr>
              <a:spLocks noChangeArrowheads="1"/>
            </p:cNvSpPr>
            <p:nvPr/>
          </p:nvSpPr>
          <p:spPr bwMode="auto">
            <a:xfrm>
              <a:off x="8176856" y="7002790"/>
              <a:ext cx="317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31" name="Rectangle 1497"/>
            <p:cNvSpPr>
              <a:spLocks noChangeArrowheads="1"/>
            </p:cNvSpPr>
            <p:nvPr/>
          </p:nvSpPr>
          <p:spPr bwMode="auto">
            <a:xfrm>
              <a:off x="8180031" y="7009140"/>
              <a:ext cx="3175" cy="762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32" name="Rectangle 1498"/>
            <p:cNvSpPr>
              <a:spLocks noChangeArrowheads="1"/>
            </p:cNvSpPr>
            <p:nvPr/>
          </p:nvSpPr>
          <p:spPr bwMode="auto">
            <a:xfrm>
              <a:off x="8180031" y="7009140"/>
              <a:ext cx="3175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33" name="Rectangle 1499"/>
            <p:cNvSpPr>
              <a:spLocks noChangeArrowheads="1"/>
            </p:cNvSpPr>
            <p:nvPr/>
          </p:nvSpPr>
          <p:spPr bwMode="auto">
            <a:xfrm>
              <a:off x="8183206" y="7007553"/>
              <a:ext cx="1588" cy="777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34" name="Rectangle 1500"/>
            <p:cNvSpPr>
              <a:spLocks noChangeArrowheads="1"/>
            </p:cNvSpPr>
            <p:nvPr/>
          </p:nvSpPr>
          <p:spPr bwMode="auto">
            <a:xfrm>
              <a:off x="8183206" y="7007553"/>
              <a:ext cx="15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35" name="Rectangle 1501"/>
            <p:cNvSpPr>
              <a:spLocks noChangeArrowheads="1"/>
            </p:cNvSpPr>
            <p:nvPr/>
          </p:nvSpPr>
          <p:spPr bwMode="auto">
            <a:xfrm>
              <a:off x="8184793" y="7009140"/>
              <a:ext cx="3175" cy="762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36" name="Rectangle 1502"/>
            <p:cNvSpPr>
              <a:spLocks noChangeArrowheads="1"/>
            </p:cNvSpPr>
            <p:nvPr/>
          </p:nvSpPr>
          <p:spPr bwMode="auto">
            <a:xfrm>
              <a:off x="8184793" y="7009140"/>
              <a:ext cx="3175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37" name="Rectangle 1503"/>
            <p:cNvSpPr>
              <a:spLocks noChangeArrowheads="1"/>
            </p:cNvSpPr>
            <p:nvPr/>
          </p:nvSpPr>
          <p:spPr bwMode="auto">
            <a:xfrm>
              <a:off x="8187968" y="7005965"/>
              <a:ext cx="1588" cy="793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38" name="Rectangle 1504"/>
            <p:cNvSpPr>
              <a:spLocks noChangeArrowheads="1"/>
            </p:cNvSpPr>
            <p:nvPr/>
          </p:nvSpPr>
          <p:spPr bwMode="auto">
            <a:xfrm>
              <a:off x="8187968" y="7005965"/>
              <a:ext cx="1588" cy="7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39" name="Rectangle 1505"/>
            <p:cNvSpPr>
              <a:spLocks noChangeArrowheads="1"/>
            </p:cNvSpPr>
            <p:nvPr/>
          </p:nvSpPr>
          <p:spPr bwMode="auto">
            <a:xfrm>
              <a:off x="8189556" y="7021840"/>
              <a:ext cx="3175" cy="635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40" name="Rectangle 1506"/>
            <p:cNvSpPr>
              <a:spLocks noChangeArrowheads="1"/>
            </p:cNvSpPr>
            <p:nvPr/>
          </p:nvSpPr>
          <p:spPr bwMode="auto">
            <a:xfrm>
              <a:off x="8189556" y="7021840"/>
              <a:ext cx="3175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41" name="Rectangle 1507"/>
            <p:cNvSpPr>
              <a:spLocks noChangeArrowheads="1"/>
            </p:cNvSpPr>
            <p:nvPr/>
          </p:nvSpPr>
          <p:spPr bwMode="auto">
            <a:xfrm>
              <a:off x="8192731" y="7018665"/>
              <a:ext cx="1588" cy="666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42" name="Rectangle 1508"/>
            <p:cNvSpPr>
              <a:spLocks noChangeArrowheads="1"/>
            </p:cNvSpPr>
            <p:nvPr/>
          </p:nvSpPr>
          <p:spPr bwMode="auto">
            <a:xfrm>
              <a:off x="8192731" y="7018665"/>
              <a:ext cx="1588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43" name="Rectangle 1509"/>
            <p:cNvSpPr>
              <a:spLocks noChangeArrowheads="1"/>
            </p:cNvSpPr>
            <p:nvPr/>
          </p:nvSpPr>
          <p:spPr bwMode="auto">
            <a:xfrm>
              <a:off x="8194318" y="7017078"/>
              <a:ext cx="3175" cy="682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44" name="Rectangle 1510"/>
            <p:cNvSpPr>
              <a:spLocks noChangeArrowheads="1"/>
            </p:cNvSpPr>
            <p:nvPr/>
          </p:nvSpPr>
          <p:spPr bwMode="auto">
            <a:xfrm>
              <a:off x="8194318" y="7017078"/>
              <a:ext cx="3175" cy="6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45" name="Rectangle 1511"/>
            <p:cNvSpPr>
              <a:spLocks noChangeArrowheads="1"/>
            </p:cNvSpPr>
            <p:nvPr/>
          </p:nvSpPr>
          <p:spPr bwMode="auto">
            <a:xfrm>
              <a:off x="8197493" y="7017078"/>
              <a:ext cx="3175" cy="682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46" name="Rectangle 1512"/>
            <p:cNvSpPr>
              <a:spLocks noChangeArrowheads="1"/>
            </p:cNvSpPr>
            <p:nvPr/>
          </p:nvSpPr>
          <p:spPr bwMode="auto">
            <a:xfrm>
              <a:off x="8197493" y="7017078"/>
              <a:ext cx="3175" cy="6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47" name="Rectangle 1513"/>
            <p:cNvSpPr>
              <a:spLocks noChangeArrowheads="1"/>
            </p:cNvSpPr>
            <p:nvPr/>
          </p:nvSpPr>
          <p:spPr bwMode="auto">
            <a:xfrm>
              <a:off x="8200668" y="7020253"/>
              <a:ext cx="1588" cy="650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48" name="Rectangle 1514"/>
            <p:cNvSpPr>
              <a:spLocks noChangeArrowheads="1"/>
            </p:cNvSpPr>
            <p:nvPr/>
          </p:nvSpPr>
          <p:spPr bwMode="auto">
            <a:xfrm>
              <a:off x="8200668" y="7020253"/>
              <a:ext cx="1588" cy="65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49" name="Rectangle 1515"/>
            <p:cNvSpPr>
              <a:spLocks noChangeArrowheads="1"/>
            </p:cNvSpPr>
            <p:nvPr/>
          </p:nvSpPr>
          <p:spPr bwMode="auto">
            <a:xfrm>
              <a:off x="8202256" y="7020253"/>
              <a:ext cx="3175" cy="650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50" name="Rectangle 1516"/>
            <p:cNvSpPr>
              <a:spLocks noChangeArrowheads="1"/>
            </p:cNvSpPr>
            <p:nvPr/>
          </p:nvSpPr>
          <p:spPr bwMode="auto">
            <a:xfrm>
              <a:off x="8202256" y="7020253"/>
              <a:ext cx="3175" cy="65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51" name="Rectangle 1517"/>
            <p:cNvSpPr>
              <a:spLocks noChangeArrowheads="1"/>
            </p:cNvSpPr>
            <p:nvPr/>
          </p:nvSpPr>
          <p:spPr bwMode="auto">
            <a:xfrm>
              <a:off x="8205431" y="7020253"/>
              <a:ext cx="1588" cy="650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52" name="Rectangle 1518"/>
            <p:cNvSpPr>
              <a:spLocks noChangeArrowheads="1"/>
            </p:cNvSpPr>
            <p:nvPr/>
          </p:nvSpPr>
          <p:spPr bwMode="auto">
            <a:xfrm>
              <a:off x="8205431" y="7020253"/>
              <a:ext cx="1588" cy="65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53" name="Rectangle 1519"/>
            <p:cNvSpPr>
              <a:spLocks noChangeArrowheads="1"/>
            </p:cNvSpPr>
            <p:nvPr/>
          </p:nvSpPr>
          <p:spPr bwMode="auto">
            <a:xfrm>
              <a:off x="8207018" y="7028190"/>
              <a:ext cx="3175" cy="571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54" name="Rectangle 1520"/>
            <p:cNvSpPr>
              <a:spLocks noChangeArrowheads="1"/>
            </p:cNvSpPr>
            <p:nvPr/>
          </p:nvSpPr>
          <p:spPr bwMode="auto">
            <a:xfrm>
              <a:off x="8207018" y="7028190"/>
              <a:ext cx="3175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55" name="Rectangle 1521"/>
            <p:cNvSpPr>
              <a:spLocks noChangeArrowheads="1"/>
            </p:cNvSpPr>
            <p:nvPr/>
          </p:nvSpPr>
          <p:spPr bwMode="auto">
            <a:xfrm>
              <a:off x="8210193" y="7028190"/>
              <a:ext cx="3175" cy="571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56" name="Rectangle 1522"/>
            <p:cNvSpPr>
              <a:spLocks noChangeArrowheads="1"/>
            </p:cNvSpPr>
            <p:nvPr/>
          </p:nvSpPr>
          <p:spPr bwMode="auto">
            <a:xfrm>
              <a:off x="8210193" y="7028190"/>
              <a:ext cx="3175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57" name="Rectangle 1523"/>
            <p:cNvSpPr>
              <a:spLocks noChangeArrowheads="1"/>
            </p:cNvSpPr>
            <p:nvPr/>
          </p:nvSpPr>
          <p:spPr bwMode="auto">
            <a:xfrm>
              <a:off x="8213368" y="7025015"/>
              <a:ext cx="3175" cy="603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58" name="Rectangle 1524"/>
            <p:cNvSpPr>
              <a:spLocks noChangeArrowheads="1"/>
            </p:cNvSpPr>
            <p:nvPr/>
          </p:nvSpPr>
          <p:spPr bwMode="auto">
            <a:xfrm>
              <a:off x="8213368" y="7025015"/>
              <a:ext cx="3175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59" name="Rectangle 1525"/>
            <p:cNvSpPr>
              <a:spLocks noChangeArrowheads="1"/>
            </p:cNvSpPr>
            <p:nvPr/>
          </p:nvSpPr>
          <p:spPr bwMode="auto">
            <a:xfrm>
              <a:off x="8216543" y="7028190"/>
              <a:ext cx="1588" cy="571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60" name="Rectangle 1526"/>
            <p:cNvSpPr>
              <a:spLocks noChangeArrowheads="1"/>
            </p:cNvSpPr>
            <p:nvPr/>
          </p:nvSpPr>
          <p:spPr bwMode="auto">
            <a:xfrm>
              <a:off x="8216543" y="7028190"/>
              <a:ext cx="1588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61" name="Rectangle 1527"/>
            <p:cNvSpPr>
              <a:spLocks noChangeArrowheads="1"/>
            </p:cNvSpPr>
            <p:nvPr/>
          </p:nvSpPr>
          <p:spPr bwMode="auto">
            <a:xfrm>
              <a:off x="8218131" y="7029778"/>
              <a:ext cx="1588" cy="555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62" name="Rectangle 1528"/>
            <p:cNvSpPr>
              <a:spLocks noChangeArrowheads="1"/>
            </p:cNvSpPr>
            <p:nvPr/>
          </p:nvSpPr>
          <p:spPr bwMode="auto">
            <a:xfrm>
              <a:off x="8218131" y="7029778"/>
              <a:ext cx="1588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63" name="Rectangle 1529"/>
            <p:cNvSpPr>
              <a:spLocks noChangeArrowheads="1"/>
            </p:cNvSpPr>
            <p:nvPr/>
          </p:nvSpPr>
          <p:spPr bwMode="auto">
            <a:xfrm>
              <a:off x="8219718" y="7034540"/>
              <a:ext cx="3175" cy="508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64" name="Rectangle 1530"/>
            <p:cNvSpPr>
              <a:spLocks noChangeArrowheads="1"/>
            </p:cNvSpPr>
            <p:nvPr/>
          </p:nvSpPr>
          <p:spPr bwMode="auto">
            <a:xfrm>
              <a:off x="8219718" y="7034540"/>
              <a:ext cx="3175" cy="5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65" name="Rectangle 1531"/>
            <p:cNvSpPr>
              <a:spLocks noChangeArrowheads="1"/>
            </p:cNvSpPr>
            <p:nvPr/>
          </p:nvSpPr>
          <p:spPr bwMode="auto">
            <a:xfrm>
              <a:off x="8222893" y="7036128"/>
              <a:ext cx="3175" cy="492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66" name="Rectangle 1532"/>
            <p:cNvSpPr>
              <a:spLocks noChangeArrowheads="1"/>
            </p:cNvSpPr>
            <p:nvPr/>
          </p:nvSpPr>
          <p:spPr bwMode="auto">
            <a:xfrm>
              <a:off x="8222893" y="7036128"/>
              <a:ext cx="3175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67" name="Rectangle 1533"/>
            <p:cNvSpPr>
              <a:spLocks noChangeArrowheads="1"/>
            </p:cNvSpPr>
            <p:nvPr/>
          </p:nvSpPr>
          <p:spPr bwMode="auto">
            <a:xfrm>
              <a:off x="8226068" y="7037715"/>
              <a:ext cx="1588" cy="476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68" name="Rectangle 1534"/>
            <p:cNvSpPr>
              <a:spLocks noChangeArrowheads="1"/>
            </p:cNvSpPr>
            <p:nvPr/>
          </p:nvSpPr>
          <p:spPr bwMode="auto">
            <a:xfrm>
              <a:off x="8226068" y="7037715"/>
              <a:ext cx="1588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69" name="Rectangle 1535"/>
            <p:cNvSpPr>
              <a:spLocks noChangeArrowheads="1"/>
            </p:cNvSpPr>
            <p:nvPr/>
          </p:nvSpPr>
          <p:spPr bwMode="auto">
            <a:xfrm>
              <a:off x="8227656" y="7039303"/>
              <a:ext cx="3175" cy="460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70" name="Rectangle 1536"/>
            <p:cNvSpPr>
              <a:spLocks noChangeArrowheads="1"/>
            </p:cNvSpPr>
            <p:nvPr/>
          </p:nvSpPr>
          <p:spPr bwMode="auto">
            <a:xfrm>
              <a:off x="8227656" y="7039303"/>
              <a:ext cx="3175" cy="46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71" name="Rectangle 1537"/>
            <p:cNvSpPr>
              <a:spLocks noChangeArrowheads="1"/>
            </p:cNvSpPr>
            <p:nvPr/>
          </p:nvSpPr>
          <p:spPr bwMode="auto">
            <a:xfrm>
              <a:off x="8230831" y="7039303"/>
              <a:ext cx="1588" cy="460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72" name="Rectangle 1538"/>
            <p:cNvSpPr>
              <a:spLocks noChangeArrowheads="1"/>
            </p:cNvSpPr>
            <p:nvPr/>
          </p:nvSpPr>
          <p:spPr bwMode="auto">
            <a:xfrm>
              <a:off x="8230831" y="7039303"/>
              <a:ext cx="1588" cy="46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73" name="Rectangle 1539"/>
            <p:cNvSpPr>
              <a:spLocks noChangeArrowheads="1"/>
            </p:cNvSpPr>
            <p:nvPr/>
          </p:nvSpPr>
          <p:spPr bwMode="auto">
            <a:xfrm>
              <a:off x="8232418" y="7036128"/>
              <a:ext cx="3175" cy="492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74" name="Rectangle 1540"/>
            <p:cNvSpPr>
              <a:spLocks noChangeArrowheads="1"/>
            </p:cNvSpPr>
            <p:nvPr/>
          </p:nvSpPr>
          <p:spPr bwMode="auto">
            <a:xfrm>
              <a:off x="8232418" y="7036128"/>
              <a:ext cx="3175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75" name="Rectangle 1541"/>
            <p:cNvSpPr>
              <a:spLocks noChangeArrowheads="1"/>
            </p:cNvSpPr>
            <p:nvPr/>
          </p:nvSpPr>
          <p:spPr bwMode="auto">
            <a:xfrm>
              <a:off x="8235593" y="7040890"/>
              <a:ext cx="1588" cy="444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76" name="Rectangle 1542"/>
            <p:cNvSpPr>
              <a:spLocks noChangeArrowheads="1"/>
            </p:cNvSpPr>
            <p:nvPr/>
          </p:nvSpPr>
          <p:spPr bwMode="auto">
            <a:xfrm>
              <a:off x="8235593" y="7040890"/>
              <a:ext cx="1588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77" name="Rectangle 1543"/>
            <p:cNvSpPr>
              <a:spLocks noChangeArrowheads="1"/>
            </p:cNvSpPr>
            <p:nvPr/>
          </p:nvSpPr>
          <p:spPr bwMode="auto">
            <a:xfrm>
              <a:off x="8237181" y="7042478"/>
              <a:ext cx="3175" cy="428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78" name="Rectangle 1544"/>
            <p:cNvSpPr>
              <a:spLocks noChangeArrowheads="1"/>
            </p:cNvSpPr>
            <p:nvPr/>
          </p:nvSpPr>
          <p:spPr bwMode="auto">
            <a:xfrm>
              <a:off x="8237181" y="7042478"/>
              <a:ext cx="3175" cy="42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79" name="Rectangle 1545"/>
            <p:cNvSpPr>
              <a:spLocks noChangeArrowheads="1"/>
            </p:cNvSpPr>
            <p:nvPr/>
          </p:nvSpPr>
          <p:spPr bwMode="auto">
            <a:xfrm>
              <a:off x="8240356" y="7042478"/>
              <a:ext cx="3175" cy="428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80" name="Rectangle 1546"/>
            <p:cNvSpPr>
              <a:spLocks noChangeArrowheads="1"/>
            </p:cNvSpPr>
            <p:nvPr/>
          </p:nvSpPr>
          <p:spPr bwMode="auto">
            <a:xfrm>
              <a:off x="8240356" y="7042478"/>
              <a:ext cx="3175" cy="42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81" name="Rectangle 1547"/>
            <p:cNvSpPr>
              <a:spLocks noChangeArrowheads="1"/>
            </p:cNvSpPr>
            <p:nvPr/>
          </p:nvSpPr>
          <p:spPr bwMode="auto">
            <a:xfrm>
              <a:off x="8243531" y="7036128"/>
              <a:ext cx="3175" cy="492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82" name="Rectangle 1548"/>
            <p:cNvSpPr>
              <a:spLocks noChangeArrowheads="1"/>
            </p:cNvSpPr>
            <p:nvPr/>
          </p:nvSpPr>
          <p:spPr bwMode="auto">
            <a:xfrm>
              <a:off x="8243531" y="7036128"/>
              <a:ext cx="3175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83" name="Rectangle 1549"/>
            <p:cNvSpPr>
              <a:spLocks noChangeArrowheads="1"/>
            </p:cNvSpPr>
            <p:nvPr/>
          </p:nvSpPr>
          <p:spPr bwMode="auto">
            <a:xfrm>
              <a:off x="8246706" y="7045653"/>
              <a:ext cx="1588" cy="396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84" name="Rectangle 1550"/>
            <p:cNvSpPr>
              <a:spLocks noChangeArrowheads="1"/>
            </p:cNvSpPr>
            <p:nvPr/>
          </p:nvSpPr>
          <p:spPr bwMode="auto">
            <a:xfrm>
              <a:off x="8246706" y="7045653"/>
              <a:ext cx="1588" cy="3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85" name="Rectangle 1551"/>
            <p:cNvSpPr>
              <a:spLocks noChangeArrowheads="1"/>
            </p:cNvSpPr>
            <p:nvPr/>
          </p:nvSpPr>
          <p:spPr bwMode="auto">
            <a:xfrm>
              <a:off x="8248293" y="7047240"/>
              <a:ext cx="1588" cy="381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86" name="Rectangle 1552"/>
            <p:cNvSpPr>
              <a:spLocks noChangeArrowheads="1"/>
            </p:cNvSpPr>
            <p:nvPr/>
          </p:nvSpPr>
          <p:spPr bwMode="auto">
            <a:xfrm>
              <a:off x="8248293" y="7047240"/>
              <a:ext cx="1588" cy="3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87" name="Rectangle 1553"/>
            <p:cNvSpPr>
              <a:spLocks noChangeArrowheads="1"/>
            </p:cNvSpPr>
            <p:nvPr/>
          </p:nvSpPr>
          <p:spPr bwMode="auto">
            <a:xfrm>
              <a:off x="8249881" y="7052003"/>
              <a:ext cx="3175" cy="333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88" name="Rectangle 1554"/>
            <p:cNvSpPr>
              <a:spLocks noChangeArrowheads="1"/>
            </p:cNvSpPr>
            <p:nvPr/>
          </p:nvSpPr>
          <p:spPr bwMode="auto">
            <a:xfrm>
              <a:off x="8249881" y="7052003"/>
              <a:ext cx="3175" cy="33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89" name="Rectangle 1555"/>
            <p:cNvSpPr>
              <a:spLocks noChangeArrowheads="1"/>
            </p:cNvSpPr>
            <p:nvPr/>
          </p:nvSpPr>
          <p:spPr bwMode="auto">
            <a:xfrm>
              <a:off x="8253056" y="7048828"/>
              <a:ext cx="3175" cy="365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90" name="Rectangle 1556"/>
            <p:cNvSpPr>
              <a:spLocks noChangeArrowheads="1"/>
            </p:cNvSpPr>
            <p:nvPr/>
          </p:nvSpPr>
          <p:spPr bwMode="auto">
            <a:xfrm>
              <a:off x="8253056" y="7048828"/>
              <a:ext cx="3175" cy="36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91" name="Rectangle 1557"/>
            <p:cNvSpPr>
              <a:spLocks noChangeArrowheads="1"/>
            </p:cNvSpPr>
            <p:nvPr/>
          </p:nvSpPr>
          <p:spPr bwMode="auto">
            <a:xfrm>
              <a:off x="8256231" y="7047240"/>
              <a:ext cx="1588" cy="381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92" name="Rectangle 1558"/>
            <p:cNvSpPr>
              <a:spLocks noChangeArrowheads="1"/>
            </p:cNvSpPr>
            <p:nvPr/>
          </p:nvSpPr>
          <p:spPr bwMode="auto">
            <a:xfrm>
              <a:off x="8256231" y="7047240"/>
              <a:ext cx="1588" cy="3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93" name="Rectangle 1559"/>
            <p:cNvSpPr>
              <a:spLocks noChangeArrowheads="1"/>
            </p:cNvSpPr>
            <p:nvPr/>
          </p:nvSpPr>
          <p:spPr bwMode="auto">
            <a:xfrm>
              <a:off x="8257818" y="7055178"/>
              <a:ext cx="3175" cy="301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94" name="Rectangle 1560"/>
            <p:cNvSpPr>
              <a:spLocks noChangeArrowheads="1"/>
            </p:cNvSpPr>
            <p:nvPr/>
          </p:nvSpPr>
          <p:spPr bwMode="auto">
            <a:xfrm>
              <a:off x="8257818" y="7055178"/>
              <a:ext cx="3175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95" name="Rectangle 1561"/>
            <p:cNvSpPr>
              <a:spLocks noChangeArrowheads="1"/>
            </p:cNvSpPr>
            <p:nvPr/>
          </p:nvSpPr>
          <p:spPr bwMode="auto">
            <a:xfrm>
              <a:off x="8260993" y="7058353"/>
              <a:ext cx="3175" cy="269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96" name="Rectangle 1562"/>
            <p:cNvSpPr>
              <a:spLocks noChangeArrowheads="1"/>
            </p:cNvSpPr>
            <p:nvPr/>
          </p:nvSpPr>
          <p:spPr bwMode="auto">
            <a:xfrm>
              <a:off x="8260993" y="7058353"/>
              <a:ext cx="3175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97" name="Rectangle 1563"/>
            <p:cNvSpPr>
              <a:spLocks noChangeArrowheads="1"/>
            </p:cNvSpPr>
            <p:nvPr/>
          </p:nvSpPr>
          <p:spPr bwMode="auto">
            <a:xfrm>
              <a:off x="8264168" y="7058353"/>
              <a:ext cx="1588" cy="269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98" name="Rectangle 1564"/>
            <p:cNvSpPr>
              <a:spLocks noChangeArrowheads="1"/>
            </p:cNvSpPr>
            <p:nvPr/>
          </p:nvSpPr>
          <p:spPr bwMode="auto">
            <a:xfrm>
              <a:off x="8264168" y="7058353"/>
              <a:ext cx="1588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99" name="Rectangle 1565"/>
            <p:cNvSpPr>
              <a:spLocks noChangeArrowheads="1"/>
            </p:cNvSpPr>
            <p:nvPr/>
          </p:nvSpPr>
          <p:spPr bwMode="auto">
            <a:xfrm>
              <a:off x="8265756" y="7052003"/>
              <a:ext cx="1588" cy="333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00" name="Rectangle 1566"/>
            <p:cNvSpPr>
              <a:spLocks noChangeArrowheads="1"/>
            </p:cNvSpPr>
            <p:nvPr/>
          </p:nvSpPr>
          <p:spPr bwMode="auto">
            <a:xfrm>
              <a:off x="8265756" y="7052003"/>
              <a:ext cx="1588" cy="33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01" name="Rectangle 1567"/>
            <p:cNvSpPr>
              <a:spLocks noChangeArrowheads="1"/>
            </p:cNvSpPr>
            <p:nvPr/>
          </p:nvSpPr>
          <p:spPr bwMode="auto">
            <a:xfrm>
              <a:off x="8267343" y="7059940"/>
              <a:ext cx="3175" cy="254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02" name="Rectangle 1568"/>
            <p:cNvSpPr>
              <a:spLocks noChangeArrowheads="1"/>
            </p:cNvSpPr>
            <p:nvPr/>
          </p:nvSpPr>
          <p:spPr bwMode="auto">
            <a:xfrm>
              <a:off x="8267343" y="7059940"/>
              <a:ext cx="3175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03" name="Rectangle 1569"/>
            <p:cNvSpPr>
              <a:spLocks noChangeArrowheads="1"/>
            </p:cNvSpPr>
            <p:nvPr/>
          </p:nvSpPr>
          <p:spPr bwMode="auto">
            <a:xfrm>
              <a:off x="8270518" y="7059940"/>
              <a:ext cx="3175" cy="254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04" name="Rectangle 1570"/>
            <p:cNvSpPr>
              <a:spLocks noChangeArrowheads="1"/>
            </p:cNvSpPr>
            <p:nvPr/>
          </p:nvSpPr>
          <p:spPr bwMode="auto">
            <a:xfrm>
              <a:off x="8270518" y="7059940"/>
              <a:ext cx="3175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05" name="Rectangle 1571"/>
            <p:cNvSpPr>
              <a:spLocks noChangeArrowheads="1"/>
            </p:cNvSpPr>
            <p:nvPr/>
          </p:nvSpPr>
          <p:spPr bwMode="auto">
            <a:xfrm>
              <a:off x="8273693" y="7056765"/>
              <a:ext cx="3175" cy="285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06" name="Rectangle 1572"/>
            <p:cNvSpPr>
              <a:spLocks noChangeArrowheads="1"/>
            </p:cNvSpPr>
            <p:nvPr/>
          </p:nvSpPr>
          <p:spPr bwMode="auto">
            <a:xfrm>
              <a:off x="8273693" y="7056765"/>
              <a:ext cx="3175" cy="2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07" name="Rectangle 1573"/>
            <p:cNvSpPr>
              <a:spLocks noChangeArrowheads="1"/>
            </p:cNvSpPr>
            <p:nvPr/>
          </p:nvSpPr>
          <p:spPr bwMode="auto">
            <a:xfrm>
              <a:off x="8276868" y="7061528"/>
              <a:ext cx="1588" cy="238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08" name="Rectangle 1574"/>
            <p:cNvSpPr>
              <a:spLocks noChangeArrowheads="1"/>
            </p:cNvSpPr>
            <p:nvPr/>
          </p:nvSpPr>
          <p:spPr bwMode="auto">
            <a:xfrm>
              <a:off x="8276868" y="7061528"/>
              <a:ext cx="1588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09" name="Rectangle 1575"/>
            <p:cNvSpPr>
              <a:spLocks noChangeArrowheads="1"/>
            </p:cNvSpPr>
            <p:nvPr/>
          </p:nvSpPr>
          <p:spPr bwMode="auto">
            <a:xfrm>
              <a:off x="8278456" y="7059940"/>
              <a:ext cx="1588" cy="254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10" name="Rectangle 1576"/>
            <p:cNvSpPr>
              <a:spLocks noChangeArrowheads="1"/>
            </p:cNvSpPr>
            <p:nvPr/>
          </p:nvSpPr>
          <p:spPr bwMode="auto">
            <a:xfrm>
              <a:off x="8278456" y="7059940"/>
              <a:ext cx="1588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11" name="Rectangle 1577"/>
            <p:cNvSpPr>
              <a:spLocks noChangeArrowheads="1"/>
            </p:cNvSpPr>
            <p:nvPr/>
          </p:nvSpPr>
          <p:spPr bwMode="auto">
            <a:xfrm>
              <a:off x="8280043" y="7063115"/>
              <a:ext cx="3175" cy="222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12" name="Rectangle 1578"/>
            <p:cNvSpPr>
              <a:spLocks noChangeArrowheads="1"/>
            </p:cNvSpPr>
            <p:nvPr/>
          </p:nvSpPr>
          <p:spPr bwMode="auto">
            <a:xfrm>
              <a:off x="8280043" y="7063115"/>
              <a:ext cx="3175" cy="2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13" name="Rectangle 1579"/>
            <p:cNvSpPr>
              <a:spLocks noChangeArrowheads="1"/>
            </p:cNvSpPr>
            <p:nvPr/>
          </p:nvSpPr>
          <p:spPr bwMode="auto">
            <a:xfrm>
              <a:off x="8283218" y="7061528"/>
              <a:ext cx="3175" cy="238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14" name="Rectangle 1580"/>
            <p:cNvSpPr>
              <a:spLocks noChangeArrowheads="1"/>
            </p:cNvSpPr>
            <p:nvPr/>
          </p:nvSpPr>
          <p:spPr bwMode="auto">
            <a:xfrm>
              <a:off x="8283218" y="7061528"/>
              <a:ext cx="3175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15" name="Rectangle 1581"/>
            <p:cNvSpPr>
              <a:spLocks noChangeArrowheads="1"/>
            </p:cNvSpPr>
            <p:nvPr/>
          </p:nvSpPr>
          <p:spPr bwMode="auto">
            <a:xfrm>
              <a:off x="8286393" y="7059940"/>
              <a:ext cx="1588" cy="254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16" name="Rectangle 1582"/>
            <p:cNvSpPr>
              <a:spLocks noChangeArrowheads="1"/>
            </p:cNvSpPr>
            <p:nvPr/>
          </p:nvSpPr>
          <p:spPr bwMode="auto">
            <a:xfrm>
              <a:off x="8286393" y="7059940"/>
              <a:ext cx="1588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17" name="Rectangle 1583"/>
            <p:cNvSpPr>
              <a:spLocks noChangeArrowheads="1"/>
            </p:cNvSpPr>
            <p:nvPr/>
          </p:nvSpPr>
          <p:spPr bwMode="auto">
            <a:xfrm>
              <a:off x="8287981" y="7061528"/>
              <a:ext cx="3175" cy="238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18" name="Rectangle 1584"/>
            <p:cNvSpPr>
              <a:spLocks noChangeArrowheads="1"/>
            </p:cNvSpPr>
            <p:nvPr/>
          </p:nvSpPr>
          <p:spPr bwMode="auto">
            <a:xfrm>
              <a:off x="8287981" y="7061528"/>
              <a:ext cx="3175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19" name="Rectangle 1585"/>
            <p:cNvSpPr>
              <a:spLocks noChangeArrowheads="1"/>
            </p:cNvSpPr>
            <p:nvPr/>
          </p:nvSpPr>
          <p:spPr bwMode="auto">
            <a:xfrm>
              <a:off x="8291156" y="7069465"/>
              <a:ext cx="3175" cy="158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20" name="Rectangle 1586"/>
            <p:cNvSpPr>
              <a:spLocks noChangeArrowheads="1"/>
            </p:cNvSpPr>
            <p:nvPr/>
          </p:nvSpPr>
          <p:spPr bwMode="auto">
            <a:xfrm>
              <a:off x="8291156" y="7069465"/>
              <a:ext cx="3175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21" name="Rectangle 1587"/>
            <p:cNvSpPr>
              <a:spLocks noChangeArrowheads="1"/>
            </p:cNvSpPr>
            <p:nvPr/>
          </p:nvSpPr>
          <p:spPr bwMode="auto">
            <a:xfrm>
              <a:off x="8294331" y="7063115"/>
              <a:ext cx="1588" cy="222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22" name="Rectangle 1588"/>
            <p:cNvSpPr>
              <a:spLocks noChangeArrowheads="1"/>
            </p:cNvSpPr>
            <p:nvPr/>
          </p:nvSpPr>
          <p:spPr bwMode="auto">
            <a:xfrm>
              <a:off x="8294331" y="7063115"/>
              <a:ext cx="1588" cy="2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23" name="Rectangle 1589"/>
            <p:cNvSpPr>
              <a:spLocks noChangeArrowheads="1"/>
            </p:cNvSpPr>
            <p:nvPr/>
          </p:nvSpPr>
          <p:spPr bwMode="auto">
            <a:xfrm>
              <a:off x="8295918" y="7071053"/>
              <a:ext cx="1588" cy="142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24" name="Rectangle 1590"/>
            <p:cNvSpPr>
              <a:spLocks noChangeArrowheads="1"/>
            </p:cNvSpPr>
            <p:nvPr/>
          </p:nvSpPr>
          <p:spPr bwMode="auto">
            <a:xfrm>
              <a:off x="8295918" y="7071053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25" name="Rectangle 1591"/>
            <p:cNvSpPr>
              <a:spLocks noChangeArrowheads="1"/>
            </p:cNvSpPr>
            <p:nvPr/>
          </p:nvSpPr>
          <p:spPr bwMode="auto">
            <a:xfrm>
              <a:off x="8297506" y="7064703"/>
              <a:ext cx="3175" cy="206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26" name="Rectangle 1592"/>
            <p:cNvSpPr>
              <a:spLocks noChangeArrowheads="1"/>
            </p:cNvSpPr>
            <p:nvPr/>
          </p:nvSpPr>
          <p:spPr bwMode="auto">
            <a:xfrm>
              <a:off x="8297506" y="7064703"/>
              <a:ext cx="3175" cy="20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27" name="Rectangle 1593"/>
            <p:cNvSpPr>
              <a:spLocks noChangeArrowheads="1"/>
            </p:cNvSpPr>
            <p:nvPr/>
          </p:nvSpPr>
          <p:spPr bwMode="auto">
            <a:xfrm>
              <a:off x="8300681" y="7069465"/>
              <a:ext cx="3175" cy="158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28" name="Rectangle 1594"/>
            <p:cNvSpPr>
              <a:spLocks noChangeArrowheads="1"/>
            </p:cNvSpPr>
            <p:nvPr/>
          </p:nvSpPr>
          <p:spPr bwMode="auto">
            <a:xfrm>
              <a:off x="8300681" y="7069465"/>
              <a:ext cx="3175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29" name="Rectangle 1595"/>
            <p:cNvSpPr>
              <a:spLocks noChangeArrowheads="1"/>
            </p:cNvSpPr>
            <p:nvPr/>
          </p:nvSpPr>
          <p:spPr bwMode="auto">
            <a:xfrm>
              <a:off x="8303856" y="7071053"/>
              <a:ext cx="3175" cy="142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30" name="Rectangle 1596"/>
            <p:cNvSpPr>
              <a:spLocks noChangeArrowheads="1"/>
            </p:cNvSpPr>
            <p:nvPr/>
          </p:nvSpPr>
          <p:spPr bwMode="auto">
            <a:xfrm>
              <a:off x="8303856" y="7071053"/>
              <a:ext cx="3175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31" name="Rectangle 1597"/>
            <p:cNvSpPr>
              <a:spLocks noChangeArrowheads="1"/>
            </p:cNvSpPr>
            <p:nvPr/>
          </p:nvSpPr>
          <p:spPr bwMode="auto">
            <a:xfrm>
              <a:off x="8307031" y="7066290"/>
              <a:ext cx="1588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32" name="Rectangle 1598"/>
            <p:cNvSpPr>
              <a:spLocks noChangeArrowheads="1"/>
            </p:cNvSpPr>
            <p:nvPr/>
          </p:nvSpPr>
          <p:spPr bwMode="auto">
            <a:xfrm>
              <a:off x="8307031" y="7066290"/>
              <a:ext cx="1588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33" name="Rectangle 1599"/>
            <p:cNvSpPr>
              <a:spLocks noChangeArrowheads="1"/>
            </p:cNvSpPr>
            <p:nvPr/>
          </p:nvSpPr>
          <p:spPr bwMode="auto">
            <a:xfrm>
              <a:off x="8308618" y="7069465"/>
              <a:ext cx="1588" cy="158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34" name="Rectangle 1600"/>
            <p:cNvSpPr>
              <a:spLocks noChangeArrowheads="1"/>
            </p:cNvSpPr>
            <p:nvPr/>
          </p:nvSpPr>
          <p:spPr bwMode="auto">
            <a:xfrm>
              <a:off x="8308618" y="7069465"/>
              <a:ext cx="1588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35" name="Rectangle 1601"/>
            <p:cNvSpPr>
              <a:spLocks noChangeArrowheads="1"/>
            </p:cNvSpPr>
            <p:nvPr/>
          </p:nvSpPr>
          <p:spPr bwMode="auto">
            <a:xfrm>
              <a:off x="8310206" y="7069465"/>
              <a:ext cx="3175" cy="158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36" name="Rectangle 1602"/>
            <p:cNvSpPr>
              <a:spLocks noChangeArrowheads="1"/>
            </p:cNvSpPr>
            <p:nvPr/>
          </p:nvSpPr>
          <p:spPr bwMode="auto">
            <a:xfrm>
              <a:off x="8310206" y="7069465"/>
              <a:ext cx="3175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37" name="Rectangle 1603"/>
            <p:cNvSpPr>
              <a:spLocks noChangeArrowheads="1"/>
            </p:cNvSpPr>
            <p:nvPr/>
          </p:nvSpPr>
          <p:spPr bwMode="auto">
            <a:xfrm>
              <a:off x="8313381" y="7072640"/>
              <a:ext cx="3175" cy="12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38" name="Rectangle 1604"/>
            <p:cNvSpPr>
              <a:spLocks noChangeArrowheads="1"/>
            </p:cNvSpPr>
            <p:nvPr/>
          </p:nvSpPr>
          <p:spPr bwMode="auto">
            <a:xfrm>
              <a:off x="8313381" y="7072640"/>
              <a:ext cx="3175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39" name="Rectangle 1605"/>
            <p:cNvSpPr>
              <a:spLocks noChangeArrowheads="1"/>
            </p:cNvSpPr>
            <p:nvPr/>
          </p:nvSpPr>
          <p:spPr bwMode="auto">
            <a:xfrm>
              <a:off x="8316556" y="7069465"/>
              <a:ext cx="3175" cy="158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40" name="Rectangle 1606"/>
            <p:cNvSpPr>
              <a:spLocks noChangeArrowheads="1"/>
            </p:cNvSpPr>
            <p:nvPr/>
          </p:nvSpPr>
          <p:spPr bwMode="auto">
            <a:xfrm>
              <a:off x="8316556" y="7069465"/>
              <a:ext cx="3175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41" name="Rectangle 1607"/>
            <p:cNvSpPr>
              <a:spLocks noChangeArrowheads="1"/>
            </p:cNvSpPr>
            <p:nvPr/>
          </p:nvSpPr>
          <p:spPr bwMode="auto">
            <a:xfrm>
              <a:off x="8319731" y="7069465"/>
              <a:ext cx="1588" cy="158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42" name="Rectangle 1608"/>
            <p:cNvSpPr>
              <a:spLocks noChangeArrowheads="1"/>
            </p:cNvSpPr>
            <p:nvPr/>
          </p:nvSpPr>
          <p:spPr bwMode="auto">
            <a:xfrm>
              <a:off x="8319731" y="7069465"/>
              <a:ext cx="1588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43" name="Rectangle 1609"/>
            <p:cNvSpPr>
              <a:spLocks noChangeArrowheads="1"/>
            </p:cNvSpPr>
            <p:nvPr/>
          </p:nvSpPr>
          <p:spPr bwMode="auto">
            <a:xfrm>
              <a:off x="8321318" y="7071053"/>
              <a:ext cx="3175" cy="142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44" name="Rectangle 1610"/>
            <p:cNvSpPr>
              <a:spLocks noChangeArrowheads="1"/>
            </p:cNvSpPr>
            <p:nvPr/>
          </p:nvSpPr>
          <p:spPr bwMode="auto">
            <a:xfrm>
              <a:off x="8321318" y="7071053"/>
              <a:ext cx="3175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45" name="Rectangle 1611"/>
            <p:cNvSpPr>
              <a:spLocks noChangeArrowheads="1"/>
            </p:cNvSpPr>
            <p:nvPr/>
          </p:nvSpPr>
          <p:spPr bwMode="auto">
            <a:xfrm>
              <a:off x="8324493" y="7072640"/>
              <a:ext cx="1588" cy="12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46" name="Rectangle 1612"/>
            <p:cNvSpPr>
              <a:spLocks noChangeArrowheads="1"/>
            </p:cNvSpPr>
            <p:nvPr/>
          </p:nvSpPr>
          <p:spPr bwMode="auto">
            <a:xfrm>
              <a:off x="8324493" y="7072640"/>
              <a:ext cx="1588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47" name="Rectangle 1613"/>
            <p:cNvSpPr>
              <a:spLocks noChangeArrowheads="1"/>
            </p:cNvSpPr>
            <p:nvPr/>
          </p:nvSpPr>
          <p:spPr bwMode="auto">
            <a:xfrm>
              <a:off x="8326081" y="7072640"/>
              <a:ext cx="3175" cy="12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48" name="Rectangle 1614"/>
            <p:cNvSpPr>
              <a:spLocks noChangeArrowheads="1"/>
            </p:cNvSpPr>
            <p:nvPr/>
          </p:nvSpPr>
          <p:spPr bwMode="auto">
            <a:xfrm>
              <a:off x="8326081" y="7072640"/>
              <a:ext cx="3175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49" name="Rectangle 1615"/>
            <p:cNvSpPr>
              <a:spLocks noChangeArrowheads="1"/>
            </p:cNvSpPr>
            <p:nvPr/>
          </p:nvSpPr>
          <p:spPr bwMode="auto">
            <a:xfrm>
              <a:off x="8329256" y="7071053"/>
              <a:ext cx="1588" cy="142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50" name="Rectangle 1616"/>
            <p:cNvSpPr>
              <a:spLocks noChangeArrowheads="1"/>
            </p:cNvSpPr>
            <p:nvPr/>
          </p:nvSpPr>
          <p:spPr bwMode="auto">
            <a:xfrm>
              <a:off x="8329256" y="7071053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51" name="Rectangle 1617"/>
            <p:cNvSpPr>
              <a:spLocks noChangeArrowheads="1"/>
            </p:cNvSpPr>
            <p:nvPr/>
          </p:nvSpPr>
          <p:spPr bwMode="auto">
            <a:xfrm>
              <a:off x="8330843" y="7075815"/>
              <a:ext cx="3175" cy="95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52" name="Rectangle 1618"/>
            <p:cNvSpPr>
              <a:spLocks noChangeArrowheads="1"/>
            </p:cNvSpPr>
            <p:nvPr/>
          </p:nvSpPr>
          <p:spPr bwMode="auto">
            <a:xfrm>
              <a:off x="8330843" y="7075815"/>
              <a:ext cx="317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53" name="Rectangle 1619"/>
            <p:cNvSpPr>
              <a:spLocks noChangeArrowheads="1"/>
            </p:cNvSpPr>
            <p:nvPr/>
          </p:nvSpPr>
          <p:spPr bwMode="auto">
            <a:xfrm>
              <a:off x="8334018" y="7072640"/>
              <a:ext cx="3175" cy="12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54" name="Rectangle 1620"/>
            <p:cNvSpPr>
              <a:spLocks noChangeArrowheads="1"/>
            </p:cNvSpPr>
            <p:nvPr/>
          </p:nvSpPr>
          <p:spPr bwMode="auto">
            <a:xfrm>
              <a:off x="8334018" y="7072640"/>
              <a:ext cx="3175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55" name="Rectangle 1621"/>
            <p:cNvSpPr>
              <a:spLocks noChangeArrowheads="1"/>
            </p:cNvSpPr>
            <p:nvPr/>
          </p:nvSpPr>
          <p:spPr bwMode="auto">
            <a:xfrm>
              <a:off x="8337193" y="7074228"/>
              <a:ext cx="1588" cy="111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56" name="Rectangle 1622"/>
            <p:cNvSpPr>
              <a:spLocks noChangeArrowheads="1"/>
            </p:cNvSpPr>
            <p:nvPr/>
          </p:nvSpPr>
          <p:spPr bwMode="auto">
            <a:xfrm>
              <a:off x="8337193" y="7074228"/>
              <a:ext cx="1588" cy="1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57" name="Rectangle 1623"/>
            <p:cNvSpPr>
              <a:spLocks noChangeArrowheads="1"/>
            </p:cNvSpPr>
            <p:nvPr/>
          </p:nvSpPr>
          <p:spPr bwMode="auto">
            <a:xfrm>
              <a:off x="8338781" y="7075815"/>
              <a:ext cx="1588" cy="95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58" name="Rectangle 1624"/>
            <p:cNvSpPr>
              <a:spLocks noChangeArrowheads="1"/>
            </p:cNvSpPr>
            <p:nvPr/>
          </p:nvSpPr>
          <p:spPr bwMode="auto">
            <a:xfrm>
              <a:off x="8338781" y="7075815"/>
              <a:ext cx="1588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59" name="Rectangle 1625"/>
            <p:cNvSpPr>
              <a:spLocks noChangeArrowheads="1"/>
            </p:cNvSpPr>
            <p:nvPr/>
          </p:nvSpPr>
          <p:spPr bwMode="auto">
            <a:xfrm>
              <a:off x="8340368" y="7075815"/>
              <a:ext cx="3175" cy="95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60" name="Rectangle 1626"/>
            <p:cNvSpPr>
              <a:spLocks noChangeArrowheads="1"/>
            </p:cNvSpPr>
            <p:nvPr/>
          </p:nvSpPr>
          <p:spPr bwMode="auto">
            <a:xfrm>
              <a:off x="8340368" y="7075815"/>
              <a:ext cx="317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61" name="Rectangle 1627"/>
            <p:cNvSpPr>
              <a:spLocks noChangeArrowheads="1"/>
            </p:cNvSpPr>
            <p:nvPr/>
          </p:nvSpPr>
          <p:spPr bwMode="auto">
            <a:xfrm>
              <a:off x="8343543" y="7075815"/>
              <a:ext cx="3175" cy="95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62" name="Rectangle 1628"/>
            <p:cNvSpPr>
              <a:spLocks noChangeArrowheads="1"/>
            </p:cNvSpPr>
            <p:nvPr/>
          </p:nvSpPr>
          <p:spPr bwMode="auto">
            <a:xfrm>
              <a:off x="8343543" y="7075815"/>
              <a:ext cx="317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63" name="Rectangle 1629"/>
            <p:cNvSpPr>
              <a:spLocks noChangeArrowheads="1"/>
            </p:cNvSpPr>
            <p:nvPr/>
          </p:nvSpPr>
          <p:spPr bwMode="auto">
            <a:xfrm>
              <a:off x="8346718" y="7078990"/>
              <a:ext cx="3175" cy="63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64" name="Rectangle 1630"/>
            <p:cNvSpPr>
              <a:spLocks noChangeArrowheads="1"/>
            </p:cNvSpPr>
            <p:nvPr/>
          </p:nvSpPr>
          <p:spPr bwMode="auto">
            <a:xfrm>
              <a:off x="8346718" y="7078990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65" name="Rectangle 1631"/>
            <p:cNvSpPr>
              <a:spLocks noChangeArrowheads="1"/>
            </p:cNvSpPr>
            <p:nvPr/>
          </p:nvSpPr>
          <p:spPr bwMode="auto">
            <a:xfrm>
              <a:off x="8349893" y="7074228"/>
              <a:ext cx="1588" cy="111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66" name="Rectangle 1632"/>
            <p:cNvSpPr>
              <a:spLocks noChangeArrowheads="1"/>
            </p:cNvSpPr>
            <p:nvPr/>
          </p:nvSpPr>
          <p:spPr bwMode="auto">
            <a:xfrm>
              <a:off x="8349893" y="7074228"/>
              <a:ext cx="1588" cy="1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67" name="Rectangle 1633"/>
            <p:cNvSpPr>
              <a:spLocks noChangeArrowheads="1"/>
            </p:cNvSpPr>
            <p:nvPr/>
          </p:nvSpPr>
          <p:spPr bwMode="auto">
            <a:xfrm>
              <a:off x="8351481" y="7078990"/>
              <a:ext cx="3175" cy="63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68" name="Rectangle 1634"/>
            <p:cNvSpPr>
              <a:spLocks noChangeArrowheads="1"/>
            </p:cNvSpPr>
            <p:nvPr/>
          </p:nvSpPr>
          <p:spPr bwMode="auto">
            <a:xfrm>
              <a:off x="8351481" y="7078990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69" name="Rectangle 1635"/>
            <p:cNvSpPr>
              <a:spLocks noChangeArrowheads="1"/>
            </p:cNvSpPr>
            <p:nvPr/>
          </p:nvSpPr>
          <p:spPr bwMode="auto">
            <a:xfrm>
              <a:off x="8354656" y="7072640"/>
              <a:ext cx="1588" cy="12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70" name="Rectangle 1636"/>
            <p:cNvSpPr>
              <a:spLocks noChangeArrowheads="1"/>
            </p:cNvSpPr>
            <p:nvPr/>
          </p:nvSpPr>
          <p:spPr bwMode="auto">
            <a:xfrm>
              <a:off x="8354656" y="7072640"/>
              <a:ext cx="1588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71" name="Rectangle 1637"/>
            <p:cNvSpPr>
              <a:spLocks noChangeArrowheads="1"/>
            </p:cNvSpPr>
            <p:nvPr/>
          </p:nvSpPr>
          <p:spPr bwMode="auto">
            <a:xfrm>
              <a:off x="8356243" y="7075815"/>
              <a:ext cx="3175" cy="95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72" name="Rectangle 1638"/>
            <p:cNvSpPr>
              <a:spLocks noChangeArrowheads="1"/>
            </p:cNvSpPr>
            <p:nvPr/>
          </p:nvSpPr>
          <p:spPr bwMode="auto">
            <a:xfrm>
              <a:off x="8356243" y="7075815"/>
              <a:ext cx="317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73" name="Rectangle 1639"/>
            <p:cNvSpPr>
              <a:spLocks noChangeArrowheads="1"/>
            </p:cNvSpPr>
            <p:nvPr/>
          </p:nvSpPr>
          <p:spPr bwMode="auto">
            <a:xfrm>
              <a:off x="8359418" y="7074228"/>
              <a:ext cx="1588" cy="111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74" name="Rectangle 1640"/>
            <p:cNvSpPr>
              <a:spLocks noChangeArrowheads="1"/>
            </p:cNvSpPr>
            <p:nvPr/>
          </p:nvSpPr>
          <p:spPr bwMode="auto">
            <a:xfrm>
              <a:off x="8359418" y="7074228"/>
              <a:ext cx="1588" cy="1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75" name="Rectangle 1641"/>
            <p:cNvSpPr>
              <a:spLocks noChangeArrowheads="1"/>
            </p:cNvSpPr>
            <p:nvPr/>
          </p:nvSpPr>
          <p:spPr bwMode="auto">
            <a:xfrm>
              <a:off x="8361006" y="7077403"/>
              <a:ext cx="3175" cy="79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76" name="Rectangle 1642"/>
            <p:cNvSpPr>
              <a:spLocks noChangeArrowheads="1"/>
            </p:cNvSpPr>
            <p:nvPr/>
          </p:nvSpPr>
          <p:spPr bwMode="auto">
            <a:xfrm>
              <a:off x="8361006" y="7077403"/>
              <a:ext cx="3175" cy="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77" name="Rectangle 1643"/>
            <p:cNvSpPr>
              <a:spLocks noChangeArrowheads="1"/>
            </p:cNvSpPr>
            <p:nvPr/>
          </p:nvSpPr>
          <p:spPr bwMode="auto">
            <a:xfrm>
              <a:off x="8364181" y="7078990"/>
              <a:ext cx="3175" cy="63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78" name="Rectangle 1644"/>
            <p:cNvSpPr>
              <a:spLocks noChangeArrowheads="1"/>
            </p:cNvSpPr>
            <p:nvPr/>
          </p:nvSpPr>
          <p:spPr bwMode="auto">
            <a:xfrm>
              <a:off x="8364181" y="7078990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79" name="Rectangle 1645"/>
            <p:cNvSpPr>
              <a:spLocks noChangeArrowheads="1"/>
            </p:cNvSpPr>
            <p:nvPr/>
          </p:nvSpPr>
          <p:spPr bwMode="auto">
            <a:xfrm>
              <a:off x="8367356" y="7077403"/>
              <a:ext cx="1588" cy="79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80" name="Rectangle 1646"/>
            <p:cNvSpPr>
              <a:spLocks noChangeArrowheads="1"/>
            </p:cNvSpPr>
            <p:nvPr/>
          </p:nvSpPr>
          <p:spPr bwMode="auto">
            <a:xfrm>
              <a:off x="8367356" y="7077403"/>
              <a:ext cx="1588" cy="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81" name="Rectangle 1647"/>
            <p:cNvSpPr>
              <a:spLocks noChangeArrowheads="1"/>
            </p:cNvSpPr>
            <p:nvPr/>
          </p:nvSpPr>
          <p:spPr bwMode="auto">
            <a:xfrm>
              <a:off x="8368943" y="7077403"/>
              <a:ext cx="1588" cy="79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82" name="Rectangle 1648"/>
            <p:cNvSpPr>
              <a:spLocks noChangeArrowheads="1"/>
            </p:cNvSpPr>
            <p:nvPr/>
          </p:nvSpPr>
          <p:spPr bwMode="auto">
            <a:xfrm>
              <a:off x="8368943" y="7077403"/>
              <a:ext cx="1588" cy="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83" name="Rectangle 1649"/>
            <p:cNvSpPr>
              <a:spLocks noChangeArrowheads="1"/>
            </p:cNvSpPr>
            <p:nvPr/>
          </p:nvSpPr>
          <p:spPr bwMode="auto">
            <a:xfrm>
              <a:off x="8370531" y="7077403"/>
              <a:ext cx="3175" cy="79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84" name="Rectangle 1650"/>
            <p:cNvSpPr>
              <a:spLocks noChangeArrowheads="1"/>
            </p:cNvSpPr>
            <p:nvPr/>
          </p:nvSpPr>
          <p:spPr bwMode="auto">
            <a:xfrm>
              <a:off x="8370531" y="7077403"/>
              <a:ext cx="3175" cy="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85" name="Rectangle 1651"/>
            <p:cNvSpPr>
              <a:spLocks noChangeArrowheads="1"/>
            </p:cNvSpPr>
            <p:nvPr/>
          </p:nvSpPr>
          <p:spPr bwMode="auto">
            <a:xfrm>
              <a:off x="8373706" y="7082165"/>
              <a:ext cx="3175" cy="31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86" name="Rectangle 1652"/>
            <p:cNvSpPr>
              <a:spLocks noChangeArrowheads="1"/>
            </p:cNvSpPr>
            <p:nvPr/>
          </p:nvSpPr>
          <p:spPr bwMode="auto">
            <a:xfrm>
              <a:off x="8373706" y="7082165"/>
              <a:ext cx="3175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87" name="Rectangle 1653"/>
            <p:cNvSpPr>
              <a:spLocks noChangeArrowheads="1"/>
            </p:cNvSpPr>
            <p:nvPr/>
          </p:nvSpPr>
          <p:spPr bwMode="auto">
            <a:xfrm>
              <a:off x="8376881" y="7077403"/>
              <a:ext cx="3175" cy="79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88" name="Rectangle 1654"/>
            <p:cNvSpPr>
              <a:spLocks noChangeArrowheads="1"/>
            </p:cNvSpPr>
            <p:nvPr/>
          </p:nvSpPr>
          <p:spPr bwMode="auto">
            <a:xfrm>
              <a:off x="8376881" y="7077403"/>
              <a:ext cx="3175" cy="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89" name="Rectangle 1655"/>
            <p:cNvSpPr>
              <a:spLocks noChangeArrowheads="1"/>
            </p:cNvSpPr>
            <p:nvPr/>
          </p:nvSpPr>
          <p:spPr bwMode="auto">
            <a:xfrm>
              <a:off x="8380056" y="7078990"/>
              <a:ext cx="1588" cy="63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90" name="Rectangle 1656"/>
            <p:cNvSpPr>
              <a:spLocks noChangeArrowheads="1"/>
            </p:cNvSpPr>
            <p:nvPr/>
          </p:nvSpPr>
          <p:spPr bwMode="auto">
            <a:xfrm>
              <a:off x="8380056" y="7078990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91" name="Rectangle 1657"/>
            <p:cNvSpPr>
              <a:spLocks noChangeArrowheads="1"/>
            </p:cNvSpPr>
            <p:nvPr/>
          </p:nvSpPr>
          <p:spPr bwMode="auto">
            <a:xfrm>
              <a:off x="8381643" y="7077403"/>
              <a:ext cx="3175" cy="79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92" name="Rectangle 1658"/>
            <p:cNvSpPr>
              <a:spLocks noChangeArrowheads="1"/>
            </p:cNvSpPr>
            <p:nvPr/>
          </p:nvSpPr>
          <p:spPr bwMode="auto">
            <a:xfrm>
              <a:off x="8381643" y="7077403"/>
              <a:ext cx="3175" cy="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93" name="Rectangle 1659"/>
            <p:cNvSpPr>
              <a:spLocks noChangeArrowheads="1"/>
            </p:cNvSpPr>
            <p:nvPr/>
          </p:nvSpPr>
          <p:spPr bwMode="auto">
            <a:xfrm>
              <a:off x="8384818" y="7077403"/>
              <a:ext cx="1588" cy="79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94" name="Rectangle 1660"/>
            <p:cNvSpPr>
              <a:spLocks noChangeArrowheads="1"/>
            </p:cNvSpPr>
            <p:nvPr/>
          </p:nvSpPr>
          <p:spPr bwMode="auto">
            <a:xfrm>
              <a:off x="8384818" y="7077403"/>
              <a:ext cx="1588" cy="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95" name="Rectangle 1661"/>
            <p:cNvSpPr>
              <a:spLocks noChangeArrowheads="1"/>
            </p:cNvSpPr>
            <p:nvPr/>
          </p:nvSpPr>
          <p:spPr bwMode="auto">
            <a:xfrm>
              <a:off x="8386406" y="7083753"/>
              <a:ext cx="31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96" name="Rectangle 1662"/>
            <p:cNvSpPr>
              <a:spLocks noChangeArrowheads="1"/>
            </p:cNvSpPr>
            <p:nvPr/>
          </p:nvSpPr>
          <p:spPr bwMode="auto">
            <a:xfrm>
              <a:off x="8386406" y="7083753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97" name="Rectangle 1663"/>
            <p:cNvSpPr>
              <a:spLocks noChangeArrowheads="1"/>
            </p:cNvSpPr>
            <p:nvPr/>
          </p:nvSpPr>
          <p:spPr bwMode="auto">
            <a:xfrm>
              <a:off x="8389581" y="7078990"/>
              <a:ext cx="1588" cy="63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98" name="Rectangle 1664"/>
            <p:cNvSpPr>
              <a:spLocks noChangeArrowheads="1"/>
            </p:cNvSpPr>
            <p:nvPr/>
          </p:nvSpPr>
          <p:spPr bwMode="auto">
            <a:xfrm>
              <a:off x="8389581" y="7078990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799" name="Rectangle 1665"/>
            <p:cNvSpPr>
              <a:spLocks noChangeArrowheads="1"/>
            </p:cNvSpPr>
            <p:nvPr/>
          </p:nvSpPr>
          <p:spPr bwMode="auto">
            <a:xfrm>
              <a:off x="8391168" y="7083753"/>
              <a:ext cx="31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00" name="Rectangle 1666"/>
            <p:cNvSpPr>
              <a:spLocks noChangeArrowheads="1"/>
            </p:cNvSpPr>
            <p:nvPr/>
          </p:nvSpPr>
          <p:spPr bwMode="auto">
            <a:xfrm>
              <a:off x="8391168" y="7083753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01" name="Rectangle 1667"/>
            <p:cNvSpPr>
              <a:spLocks noChangeArrowheads="1"/>
            </p:cNvSpPr>
            <p:nvPr/>
          </p:nvSpPr>
          <p:spPr bwMode="auto">
            <a:xfrm>
              <a:off x="8394343" y="7077403"/>
              <a:ext cx="3175" cy="793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02" name="Rectangle 1668"/>
            <p:cNvSpPr>
              <a:spLocks noChangeArrowheads="1"/>
            </p:cNvSpPr>
            <p:nvPr/>
          </p:nvSpPr>
          <p:spPr bwMode="auto">
            <a:xfrm>
              <a:off x="8394343" y="7077403"/>
              <a:ext cx="3175" cy="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03" name="Rectangle 1669"/>
            <p:cNvSpPr>
              <a:spLocks noChangeArrowheads="1"/>
            </p:cNvSpPr>
            <p:nvPr/>
          </p:nvSpPr>
          <p:spPr bwMode="auto">
            <a:xfrm>
              <a:off x="8397518" y="7082165"/>
              <a:ext cx="1588" cy="31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04" name="Rectangle 1670"/>
            <p:cNvSpPr>
              <a:spLocks noChangeArrowheads="1"/>
            </p:cNvSpPr>
            <p:nvPr/>
          </p:nvSpPr>
          <p:spPr bwMode="auto">
            <a:xfrm>
              <a:off x="8397518" y="7082165"/>
              <a:ext cx="1588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05" name="Rectangle 1671"/>
            <p:cNvSpPr>
              <a:spLocks noChangeArrowheads="1"/>
            </p:cNvSpPr>
            <p:nvPr/>
          </p:nvSpPr>
          <p:spPr bwMode="auto">
            <a:xfrm>
              <a:off x="8399106" y="7082165"/>
              <a:ext cx="1588" cy="31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06" name="Rectangle 1672"/>
            <p:cNvSpPr>
              <a:spLocks noChangeArrowheads="1"/>
            </p:cNvSpPr>
            <p:nvPr/>
          </p:nvSpPr>
          <p:spPr bwMode="auto">
            <a:xfrm>
              <a:off x="8399106" y="7082165"/>
              <a:ext cx="1588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07" name="Rectangle 1673"/>
            <p:cNvSpPr>
              <a:spLocks noChangeArrowheads="1"/>
            </p:cNvSpPr>
            <p:nvPr/>
          </p:nvSpPr>
          <p:spPr bwMode="auto">
            <a:xfrm>
              <a:off x="8400693" y="7080578"/>
              <a:ext cx="3175" cy="47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808" name="Rectangle 1674"/>
            <p:cNvSpPr>
              <a:spLocks noChangeArrowheads="1"/>
            </p:cNvSpPr>
            <p:nvPr/>
          </p:nvSpPr>
          <p:spPr bwMode="auto">
            <a:xfrm>
              <a:off x="8400693" y="7080578"/>
              <a:ext cx="3175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56" name="Rectangle 1675"/>
            <p:cNvSpPr>
              <a:spLocks noChangeArrowheads="1"/>
            </p:cNvSpPr>
            <p:nvPr/>
          </p:nvSpPr>
          <p:spPr bwMode="auto">
            <a:xfrm>
              <a:off x="8403868" y="7082165"/>
              <a:ext cx="3175" cy="31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57" name="Rectangle 1676"/>
            <p:cNvSpPr>
              <a:spLocks noChangeArrowheads="1"/>
            </p:cNvSpPr>
            <p:nvPr/>
          </p:nvSpPr>
          <p:spPr bwMode="auto">
            <a:xfrm>
              <a:off x="8403868" y="7082165"/>
              <a:ext cx="3175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58" name="Rectangle 1677"/>
            <p:cNvSpPr>
              <a:spLocks noChangeArrowheads="1"/>
            </p:cNvSpPr>
            <p:nvPr/>
          </p:nvSpPr>
          <p:spPr bwMode="auto">
            <a:xfrm>
              <a:off x="8407043" y="7082165"/>
              <a:ext cx="3175" cy="31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59" name="Rectangle 1678"/>
            <p:cNvSpPr>
              <a:spLocks noChangeArrowheads="1"/>
            </p:cNvSpPr>
            <p:nvPr/>
          </p:nvSpPr>
          <p:spPr bwMode="auto">
            <a:xfrm>
              <a:off x="8407043" y="7082165"/>
              <a:ext cx="3175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60" name="Rectangle 1679"/>
            <p:cNvSpPr>
              <a:spLocks noChangeArrowheads="1"/>
            </p:cNvSpPr>
            <p:nvPr/>
          </p:nvSpPr>
          <p:spPr bwMode="auto">
            <a:xfrm>
              <a:off x="8410218" y="7080577"/>
              <a:ext cx="1588" cy="47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61" name="Rectangle 1680"/>
            <p:cNvSpPr>
              <a:spLocks noChangeArrowheads="1"/>
            </p:cNvSpPr>
            <p:nvPr/>
          </p:nvSpPr>
          <p:spPr bwMode="auto">
            <a:xfrm>
              <a:off x="8410218" y="7080577"/>
              <a:ext cx="1588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62" name="Rectangle 1681"/>
            <p:cNvSpPr>
              <a:spLocks noChangeArrowheads="1"/>
            </p:cNvSpPr>
            <p:nvPr/>
          </p:nvSpPr>
          <p:spPr bwMode="auto">
            <a:xfrm>
              <a:off x="8411806" y="7082165"/>
              <a:ext cx="3175" cy="31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63" name="Rectangle 1682"/>
            <p:cNvSpPr>
              <a:spLocks noChangeArrowheads="1"/>
            </p:cNvSpPr>
            <p:nvPr/>
          </p:nvSpPr>
          <p:spPr bwMode="auto">
            <a:xfrm>
              <a:off x="8411806" y="7082165"/>
              <a:ext cx="3175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64" name="Rectangle 1683"/>
            <p:cNvSpPr>
              <a:spLocks noChangeArrowheads="1"/>
            </p:cNvSpPr>
            <p:nvPr/>
          </p:nvSpPr>
          <p:spPr bwMode="auto">
            <a:xfrm>
              <a:off x="8414981" y="7083752"/>
              <a:ext cx="1588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65" name="Rectangle 1684"/>
            <p:cNvSpPr>
              <a:spLocks noChangeArrowheads="1"/>
            </p:cNvSpPr>
            <p:nvPr/>
          </p:nvSpPr>
          <p:spPr bwMode="auto">
            <a:xfrm>
              <a:off x="8414981" y="7083752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66" name="Rectangle 1685"/>
            <p:cNvSpPr>
              <a:spLocks noChangeArrowheads="1"/>
            </p:cNvSpPr>
            <p:nvPr/>
          </p:nvSpPr>
          <p:spPr bwMode="auto">
            <a:xfrm>
              <a:off x="8416568" y="7082165"/>
              <a:ext cx="3175" cy="31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67" name="Rectangle 1686"/>
            <p:cNvSpPr>
              <a:spLocks noChangeArrowheads="1"/>
            </p:cNvSpPr>
            <p:nvPr/>
          </p:nvSpPr>
          <p:spPr bwMode="auto">
            <a:xfrm>
              <a:off x="8416568" y="7082165"/>
              <a:ext cx="3175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68" name="Rectangle 1687"/>
            <p:cNvSpPr>
              <a:spLocks noChangeArrowheads="1"/>
            </p:cNvSpPr>
            <p:nvPr/>
          </p:nvSpPr>
          <p:spPr bwMode="auto">
            <a:xfrm>
              <a:off x="8419743" y="7083752"/>
              <a:ext cx="31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69" name="Rectangle 1688"/>
            <p:cNvSpPr>
              <a:spLocks noChangeArrowheads="1"/>
            </p:cNvSpPr>
            <p:nvPr/>
          </p:nvSpPr>
          <p:spPr bwMode="auto">
            <a:xfrm>
              <a:off x="8419743" y="7083752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70" name="Rectangle 1689"/>
            <p:cNvSpPr>
              <a:spLocks noChangeArrowheads="1"/>
            </p:cNvSpPr>
            <p:nvPr/>
          </p:nvSpPr>
          <p:spPr bwMode="auto">
            <a:xfrm>
              <a:off x="8422918" y="7085340"/>
              <a:ext cx="1588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71" name="Rectangle 1690"/>
            <p:cNvSpPr>
              <a:spLocks noChangeArrowheads="1"/>
            </p:cNvSpPr>
            <p:nvPr/>
          </p:nvSpPr>
          <p:spPr bwMode="auto">
            <a:xfrm>
              <a:off x="8422918" y="7085340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72" name="Rectangle 1691"/>
            <p:cNvSpPr>
              <a:spLocks noChangeArrowheads="1"/>
            </p:cNvSpPr>
            <p:nvPr/>
          </p:nvSpPr>
          <p:spPr bwMode="auto">
            <a:xfrm>
              <a:off x="8424506" y="7083752"/>
              <a:ext cx="31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73" name="Rectangle 1692"/>
            <p:cNvSpPr>
              <a:spLocks noChangeArrowheads="1"/>
            </p:cNvSpPr>
            <p:nvPr/>
          </p:nvSpPr>
          <p:spPr bwMode="auto">
            <a:xfrm>
              <a:off x="8424506" y="7083752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74" name="Rectangle 1693"/>
            <p:cNvSpPr>
              <a:spLocks noChangeArrowheads="1"/>
            </p:cNvSpPr>
            <p:nvPr/>
          </p:nvSpPr>
          <p:spPr bwMode="auto">
            <a:xfrm>
              <a:off x="8427681" y="7082165"/>
              <a:ext cx="1588" cy="31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75" name="Rectangle 1694"/>
            <p:cNvSpPr>
              <a:spLocks noChangeArrowheads="1"/>
            </p:cNvSpPr>
            <p:nvPr/>
          </p:nvSpPr>
          <p:spPr bwMode="auto">
            <a:xfrm>
              <a:off x="8427681" y="7082165"/>
              <a:ext cx="1588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76" name="Rectangle 1695"/>
            <p:cNvSpPr>
              <a:spLocks noChangeArrowheads="1"/>
            </p:cNvSpPr>
            <p:nvPr/>
          </p:nvSpPr>
          <p:spPr bwMode="auto">
            <a:xfrm>
              <a:off x="8429268" y="7082165"/>
              <a:ext cx="3175" cy="31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77" name="Rectangle 1696"/>
            <p:cNvSpPr>
              <a:spLocks noChangeArrowheads="1"/>
            </p:cNvSpPr>
            <p:nvPr/>
          </p:nvSpPr>
          <p:spPr bwMode="auto">
            <a:xfrm>
              <a:off x="8429268" y="7082165"/>
              <a:ext cx="3175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78" name="Rectangle 1697"/>
            <p:cNvSpPr>
              <a:spLocks noChangeArrowheads="1"/>
            </p:cNvSpPr>
            <p:nvPr/>
          </p:nvSpPr>
          <p:spPr bwMode="auto">
            <a:xfrm>
              <a:off x="8432443" y="7085340"/>
              <a:ext cx="1588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79" name="Rectangle 1698"/>
            <p:cNvSpPr>
              <a:spLocks noChangeArrowheads="1"/>
            </p:cNvSpPr>
            <p:nvPr/>
          </p:nvSpPr>
          <p:spPr bwMode="auto">
            <a:xfrm>
              <a:off x="8432443" y="7085340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80" name="Rectangle 1699"/>
            <p:cNvSpPr>
              <a:spLocks noChangeArrowheads="1"/>
            </p:cNvSpPr>
            <p:nvPr/>
          </p:nvSpPr>
          <p:spPr bwMode="auto">
            <a:xfrm>
              <a:off x="8434031" y="7083752"/>
              <a:ext cx="31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81" name="Rectangle 1700"/>
            <p:cNvSpPr>
              <a:spLocks noChangeArrowheads="1"/>
            </p:cNvSpPr>
            <p:nvPr/>
          </p:nvSpPr>
          <p:spPr bwMode="auto">
            <a:xfrm>
              <a:off x="8434031" y="7083752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82" name="Rectangle 1701"/>
            <p:cNvSpPr>
              <a:spLocks noChangeArrowheads="1"/>
            </p:cNvSpPr>
            <p:nvPr/>
          </p:nvSpPr>
          <p:spPr bwMode="auto">
            <a:xfrm>
              <a:off x="8440381" y="7085340"/>
              <a:ext cx="1588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83" name="Rectangle 1702"/>
            <p:cNvSpPr>
              <a:spLocks noChangeArrowheads="1"/>
            </p:cNvSpPr>
            <p:nvPr/>
          </p:nvSpPr>
          <p:spPr bwMode="auto">
            <a:xfrm>
              <a:off x="8440381" y="7085340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84" name="Rectangle 1703"/>
            <p:cNvSpPr>
              <a:spLocks noChangeArrowheads="1"/>
            </p:cNvSpPr>
            <p:nvPr/>
          </p:nvSpPr>
          <p:spPr bwMode="auto">
            <a:xfrm>
              <a:off x="8441968" y="7085340"/>
              <a:ext cx="31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85" name="Rectangle 1704"/>
            <p:cNvSpPr>
              <a:spLocks noChangeArrowheads="1"/>
            </p:cNvSpPr>
            <p:nvPr/>
          </p:nvSpPr>
          <p:spPr bwMode="auto">
            <a:xfrm>
              <a:off x="8441968" y="7085340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86" name="Rectangle 1705"/>
            <p:cNvSpPr>
              <a:spLocks noChangeArrowheads="1"/>
            </p:cNvSpPr>
            <p:nvPr/>
          </p:nvSpPr>
          <p:spPr bwMode="auto">
            <a:xfrm>
              <a:off x="8445143" y="7085340"/>
              <a:ext cx="1588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87" name="Rectangle 1706"/>
            <p:cNvSpPr>
              <a:spLocks noChangeArrowheads="1"/>
            </p:cNvSpPr>
            <p:nvPr/>
          </p:nvSpPr>
          <p:spPr bwMode="auto">
            <a:xfrm>
              <a:off x="8445143" y="7085340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88" name="Rectangle 1707"/>
            <p:cNvSpPr>
              <a:spLocks noChangeArrowheads="1"/>
            </p:cNvSpPr>
            <p:nvPr/>
          </p:nvSpPr>
          <p:spPr bwMode="auto">
            <a:xfrm>
              <a:off x="8454668" y="7085340"/>
              <a:ext cx="31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89" name="Rectangle 1708"/>
            <p:cNvSpPr>
              <a:spLocks noChangeArrowheads="1"/>
            </p:cNvSpPr>
            <p:nvPr/>
          </p:nvSpPr>
          <p:spPr bwMode="auto">
            <a:xfrm>
              <a:off x="8454668" y="7085340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90" name="Rectangle 1709"/>
            <p:cNvSpPr>
              <a:spLocks noChangeArrowheads="1"/>
            </p:cNvSpPr>
            <p:nvPr/>
          </p:nvSpPr>
          <p:spPr bwMode="auto">
            <a:xfrm>
              <a:off x="8457843" y="7083752"/>
              <a:ext cx="1588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91" name="Rectangle 1710"/>
            <p:cNvSpPr>
              <a:spLocks noChangeArrowheads="1"/>
            </p:cNvSpPr>
            <p:nvPr/>
          </p:nvSpPr>
          <p:spPr bwMode="auto">
            <a:xfrm>
              <a:off x="8457843" y="7083752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92" name="Rectangle 1711"/>
            <p:cNvSpPr>
              <a:spLocks noChangeArrowheads="1"/>
            </p:cNvSpPr>
            <p:nvPr/>
          </p:nvSpPr>
          <p:spPr bwMode="auto">
            <a:xfrm>
              <a:off x="8459431" y="7085340"/>
              <a:ext cx="31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93" name="Rectangle 1712"/>
            <p:cNvSpPr>
              <a:spLocks noChangeArrowheads="1"/>
            </p:cNvSpPr>
            <p:nvPr/>
          </p:nvSpPr>
          <p:spPr bwMode="auto">
            <a:xfrm>
              <a:off x="8459431" y="7085340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94" name="Rectangle 1713"/>
            <p:cNvSpPr>
              <a:spLocks noChangeArrowheads="1"/>
            </p:cNvSpPr>
            <p:nvPr/>
          </p:nvSpPr>
          <p:spPr bwMode="auto">
            <a:xfrm>
              <a:off x="8464193" y="7083752"/>
              <a:ext cx="31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95" name="Rectangle 1714"/>
            <p:cNvSpPr>
              <a:spLocks noChangeArrowheads="1"/>
            </p:cNvSpPr>
            <p:nvPr/>
          </p:nvSpPr>
          <p:spPr bwMode="auto">
            <a:xfrm>
              <a:off x="8464193" y="7083752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96" name="Rectangle 1715"/>
            <p:cNvSpPr>
              <a:spLocks noChangeArrowheads="1"/>
            </p:cNvSpPr>
            <p:nvPr/>
          </p:nvSpPr>
          <p:spPr bwMode="auto">
            <a:xfrm>
              <a:off x="8467368" y="7085340"/>
              <a:ext cx="31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97" name="Rectangle 1716"/>
            <p:cNvSpPr>
              <a:spLocks noChangeArrowheads="1"/>
            </p:cNvSpPr>
            <p:nvPr/>
          </p:nvSpPr>
          <p:spPr bwMode="auto">
            <a:xfrm>
              <a:off x="8467368" y="7085340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98" name="Rectangle 1717"/>
            <p:cNvSpPr>
              <a:spLocks noChangeArrowheads="1"/>
            </p:cNvSpPr>
            <p:nvPr/>
          </p:nvSpPr>
          <p:spPr bwMode="auto">
            <a:xfrm>
              <a:off x="8475306" y="7085340"/>
              <a:ext cx="1588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99" name="Rectangle 1718"/>
            <p:cNvSpPr>
              <a:spLocks noChangeArrowheads="1"/>
            </p:cNvSpPr>
            <p:nvPr/>
          </p:nvSpPr>
          <p:spPr bwMode="auto">
            <a:xfrm>
              <a:off x="8475306" y="7085340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00" name="Rectangle 1719"/>
            <p:cNvSpPr>
              <a:spLocks noChangeArrowheads="1"/>
            </p:cNvSpPr>
            <p:nvPr/>
          </p:nvSpPr>
          <p:spPr bwMode="auto">
            <a:xfrm>
              <a:off x="8476893" y="7085340"/>
              <a:ext cx="31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01" name="Rectangle 1720"/>
            <p:cNvSpPr>
              <a:spLocks noChangeArrowheads="1"/>
            </p:cNvSpPr>
            <p:nvPr/>
          </p:nvSpPr>
          <p:spPr bwMode="auto">
            <a:xfrm>
              <a:off x="8476893" y="7085340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02" name="Rectangle 1721"/>
            <p:cNvSpPr>
              <a:spLocks noChangeArrowheads="1"/>
            </p:cNvSpPr>
            <p:nvPr/>
          </p:nvSpPr>
          <p:spPr bwMode="auto">
            <a:xfrm>
              <a:off x="8483243" y="7085340"/>
              <a:ext cx="1588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03" name="Rectangle 1722"/>
            <p:cNvSpPr>
              <a:spLocks noChangeArrowheads="1"/>
            </p:cNvSpPr>
            <p:nvPr/>
          </p:nvSpPr>
          <p:spPr bwMode="auto">
            <a:xfrm>
              <a:off x="8483243" y="7085340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04" name="Rectangle 1723"/>
            <p:cNvSpPr>
              <a:spLocks noChangeArrowheads="1"/>
            </p:cNvSpPr>
            <p:nvPr/>
          </p:nvSpPr>
          <p:spPr bwMode="auto">
            <a:xfrm>
              <a:off x="8489593" y="7085340"/>
              <a:ext cx="31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05" name="Rectangle 1724"/>
            <p:cNvSpPr>
              <a:spLocks noChangeArrowheads="1"/>
            </p:cNvSpPr>
            <p:nvPr/>
          </p:nvSpPr>
          <p:spPr bwMode="auto">
            <a:xfrm>
              <a:off x="8489593" y="7085340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06" name="Rectangle 1725"/>
            <p:cNvSpPr>
              <a:spLocks noChangeArrowheads="1"/>
            </p:cNvSpPr>
            <p:nvPr/>
          </p:nvSpPr>
          <p:spPr bwMode="auto">
            <a:xfrm>
              <a:off x="8497531" y="7085340"/>
              <a:ext cx="3175" cy="15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07" name="Rectangle 1726"/>
            <p:cNvSpPr>
              <a:spLocks noChangeArrowheads="1"/>
            </p:cNvSpPr>
            <p:nvPr/>
          </p:nvSpPr>
          <p:spPr bwMode="auto">
            <a:xfrm>
              <a:off x="8497531" y="7085340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08" name="Line 1727"/>
            <p:cNvSpPr>
              <a:spLocks noChangeShapeType="1"/>
            </p:cNvSpPr>
            <p:nvPr/>
          </p:nvSpPr>
          <p:spPr bwMode="auto">
            <a:xfrm>
              <a:off x="6316304" y="7088515"/>
              <a:ext cx="2519364" cy="15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009" name="Freeform 1728"/>
            <p:cNvSpPr>
              <a:spLocks/>
            </p:cNvSpPr>
            <p:nvPr/>
          </p:nvSpPr>
          <p:spPr bwMode="auto">
            <a:xfrm flipV="1">
              <a:off x="6316301" y="5640713"/>
              <a:ext cx="2519363" cy="1447800"/>
            </a:xfrm>
            <a:custGeom>
              <a:avLst/>
              <a:gdLst>
                <a:gd name="T0" fmla="*/ 22562741 w 2756"/>
                <a:gd name="T1" fmla="*/ 0 h 1583"/>
                <a:gd name="T2" fmla="*/ 68522839 w 2756"/>
                <a:gd name="T3" fmla="*/ 0 h 1583"/>
                <a:gd name="T4" fmla="*/ 114483828 w 2756"/>
                <a:gd name="T5" fmla="*/ 0 h 1583"/>
                <a:gd name="T6" fmla="*/ 160443933 w 2756"/>
                <a:gd name="T7" fmla="*/ 0 h 1583"/>
                <a:gd name="T8" fmla="*/ 207240444 w 2756"/>
                <a:gd name="T9" fmla="*/ 0 h 1583"/>
                <a:gd name="T10" fmla="*/ 253201491 w 2756"/>
                <a:gd name="T11" fmla="*/ 0 h 1583"/>
                <a:gd name="T12" fmla="*/ 299161567 w 2756"/>
                <a:gd name="T13" fmla="*/ 836852 h 1583"/>
                <a:gd name="T14" fmla="*/ 345122556 w 2756"/>
                <a:gd name="T15" fmla="*/ 2509642 h 1583"/>
                <a:gd name="T16" fmla="*/ 391082632 w 2756"/>
                <a:gd name="T17" fmla="*/ 5019284 h 1583"/>
                <a:gd name="T18" fmla="*/ 437043622 w 2756"/>
                <a:gd name="T19" fmla="*/ 10037654 h 1583"/>
                <a:gd name="T20" fmla="*/ 483004726 w 2756"/>
                <a:gd name="T21" fmla="*/ 19239370 h 1583"/>
                <a:gd name="T22" fmla="*/ 528964802 w 2756"/>
                <a:gd name="T23" fmla="*/ 34295395 h 1583"/>
                <a:gd name="T24" fmla="*/ 575761313 w 2756"/>
                <a:gd name="T25" fmla="*/ 57717188 h 1583"/>
                <a:gd name="T26" fmla="*/ 621721389 w 2756"/>
                <a:gd name="T27" fmla="*/ 93685373 h 1583"/>
                <a:gd name="T28" fmla="*/ 667682379 w 2756"/>
                <a:gd name="T29" fmla="*/ 145547355 h 1583"/>
                <a:gd name="T30" fmla="*/ 713642454 w 2756"/>
                <a:gd name="T31" fmla="*/ 217484610 h 1583"/>
                <a:gd name="T32" fmla="*/ 759603444 w 2756"/>
                <a:gd name="T33" fmla="*/ 312006863 h 1583"/>
                <a:gd name="T34" fmla="*/ 805563520 w 2756"/>
                <a:gd name="T35" fmla="*/ 429114000 h 1583"/>
                <a:gd name="T36" fmla="*/ 851524510 w 2756"/>
                <a:gd name="T37" fmla="*/ 567969341 h 1583"/>
                <a:gd name="T38" fmla="*/ 897485500 w 2756"/>
                <a:gd name="T39" fmla="*/ 722718352 h 1583"/>
                <a:gd name="T40" fmla="*/ 943445575 w 2756"/>
                <a:gd name="T41" fmla="*/ 882485731 h 1583"/>
                <a:gd name="T42" fmla="*/ 990242315 w 2756"/>
                <a:gd name="T43" fmla="*/ 1036398119 h 1583"/>
                <a:gd name="T44" fmla="*/ 1036203305 w 2756"/>
                <a:gd name="T45" fmla="*/ 1167725336 h 1583"/>
                <a:gd name="T46" fmla="*/ 1082163381 w 2756"/>
                <a:gd name="T47" fmla="*/ 1265594025 h 1583"/>
                <a:gd name="T48" fmla="*/ 1128124371 w 2756"/>
                <a:gd name="T49" fmla="*/ 1317455065 h 1583"/>
                <a:gd name="T50" fmla="*/ 1174084446 w 2756"/>
                <a:gd name="T51" fmla="*/ 1317455065 h 1583"/>
                <a:gd name="T52" fmla="*/ 1220045436 w 2756"/>
                <a:gd name="T53" fmla="*/ 1265594025 h 1583"/>
                <a:gd name="T54" fmla="*/ 1266005512 w 2756"/>
                <a:gd name="T55" fmla="*/ 1167725336 h 1583"/>
                <a:gd name="T56" fmla="*/ 1311966502 w 2756"/>
                <a:gd name="T57" fmla="*/ 1036398119 h 1583"/>
                <a:gd name="T58" fmla="*/ 1358763013 w 2756"/>
                <a:gd name="T59" fmla="*/ 882485731 h 1583"/>
                <a:gd name="T60" fmla="*/ 1404723089 w 2756"/>
                <a:gd name="T61" fmla="*/ 722718352 h 1583"/>
                <a:gd name="T62" fmla="*/ 1450684078 w 2756"/>
                <a:gd name="T63" fmla="*/ 567969341 h 1583"/>
                <a:gd name="T64" fmla="*/ 1496644154 w 2756"/>
                <a:gd name="T65" fmla="*/ 429114000 h 1583"/>
                <a:gd name="T66" fmla="*/ 1542605144 w 2756"/>
                <a:gd name="T67" fmla="*/ 312006863 h 1583"/>
                <a:gd name="T68" fmla="*/ 1588565220 w 2756"/>
                <a:gd name="T69" fmla="*/ 217484610 h 1583"/>
                <a:gd name="T70" fmla="*/ 1634526210 w 2756"/>
                <a:gd name="T71" fmla="*/ 145547355 h 1583"/>
                <a:gd name="T72" fmla="*/ 1680486285 w 2756"/>
                <a:gd name="T73" fmla="*/ 93685373 h 1583"/>
                <a:gd name="T74" fmla="*/ 1727282797 w 2756"/>
                <a:gd name="T75" fmla="*/ 57717188 h 1583"/>
                <a:gd name="T76" fmla="*/ 1773243786 w 2756"/>
                <a:gd name="T77" fmla="*/ 34295395 h 1583"/>
                <a:gd name="T78" fmla="*/ 1819204776 w 2756"/>
                <a:gd name="T79" fmla="*/ 19239370 h 1583"/>
                <a:gd name="T80" fmla="*/ 1865164852 w 2756"/>
                <a:gd name="T81" fmla="*/ 10037654 h 1583"/>
                <a:gd name="T82" fmla="*/ 1911125842 w 2756"/>
                <a:gd name="T83" fmla="*/ 5019284 h 1583"/>
                <a:gd name="T84" fmla="*/ 1957086375 w 2756"/>
                <a:gd name="T85" fmla="*/ 2509642 h 1583"/>
                <a:gd name="T86" fmla="*/ 2003047364 w 2756"/>
                <a:gd name="T87" fmla="*/ 836852 h 1583"/>
                <a:gd name="T88" fmla="*/ 2049006526 w 2756"/>
                <a:gd name="T89" fmla="*/ 0 h 1583"/>
                <a:gd name="T90" fmla="*/ 2094967516 w 2756"/>
                <a:gd name="T91" fmla="*/ 0 h 1583"/>
                <a:gd name="T92" fmla="*/ 2141764027 w 2756"/>
                <a:gd name="T93" fmla="*/ 0 h 1583"/>
                <a:gd name="T94" fmla="*/ 2147483647 w 2756"/>
                <a:gd name="T95" fmla="*/ 0 h 1583"/>
                <a:gd name="T96" fmla="*/ 2147483647 w 2756"/>
                <a:gd name="T97" fmla="*/ 0 h 1583"/>
                <a:gd name="T98" fmla="*/ 2147483647 w 2756"/>
                <a:gd name="T99" fmla="*/ 0 h 158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56"/>
                <a:gd name="T151" fmla="*/ 0 h 1583"/>
                <a:gd name="T152" fmla="*/ 2756 w 2756"/>
                <a:gd name="T153" fmla="*/ 1583 h 158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56" h="1583">
                  <a:moveTo>
                    <a:pt x="0" y="0"/>
                  </a:moveTo>
                  <a:lnTo>
                    <a:pt x="27" y="0"/>
                  </a:lnTo>
                  <a:lnTo>
                    <a:pt x="55" y="0"/>
                  </a:lnTo>
                  <a:lnTo>
                    <a:pt x="82" y="0"/>
                  </a:lnTo>
                  <a:lnTo>
                    <a:pt x="110" y="0"/>
                  </a:lnTo>
                  <a:lnTo>
                    <a:pt x="137" y="0"/>
                  </a:lnTo>
                  <a:lnTo>
                    <a:pt x="165" y="0"/>
                  </a:lnTo>
                  <a:lnTo>
                    <a:pt x="192" y="0"/>
                  </a:lnTo>
                  <a:lnTo>
                    <a:pt x="220" y="0"/>
                  </a:lnTo>
                  <a:lnTo>
                    <a:pt x="248" y="0"/>
                  </a:lnTo>
                  <a:lnTo>
                    <a:pt x="275" y="0"/>
                  </a:lnTo>
                  <a:lnTo>
                    <a:pt x="303" y="0"/>
                  </a:lnTo>
                  <a:lnTo>
                    <a:pt x="330" y="1"/>
                  </a:lnTo>
                  <a:lnTo>
                    <a:pt x="358" y="1"/>
                  </a:lnTo>
                  <a:lnTo>
                    <a:pt x="385" y="2"/>
                  </a:lnTo>
                  <a:lnTo>
                    <a:pt x="413" y="3"/>
                  </a:lnTo>
                  <a:lnTo>
                    <a:pt x="440" y="4"/>
                  </a:lnTo>
                  <a:lnTo>
                    <a:pt x="468" y="6"/>
                  </a:lnTo>
                  <a:lnTo>
                    <a:pt x="496" y="9"/>
                  </a:lnTo>
                  <a:lnTo>
                    <a:pt x="523" y="12"/>
                  </a:lnTo>
                  <a:lnTo>
                    <a:pt x="551" y="17"/>
                  </a:lnTo>
                  <a:lnTo>
                    <a:pt x="578" y="23"/>
                  </a:lnTo>
                  <a:lnTo>
                    <a:pt x="606" y="31"/>
                  </a:lnTo>
                  <a:lnTo>
                    <a:pt x="633" y="41"/>
                  </a:lnTo>
                  <a:lnTo>
                    <a:pt x="661" y="53"/>
                  </a:lnTo>
                  <a:lnTo>
                    <a:pt x="689" y="69"/>
                  </a:lnTo>
                  <a:lnTo>
                    <a:pt x="716" y="88"/>
                  </a:lnTo>
                  <a:lnTo>
                    <a:pt x="744" y="112"/>
                  </a:lnTo>
                  <a:lnTo>
                    <a:pt x="771" y="140"/>
                  </a:lnTo>
                  <a:lnTo>
                    <a:pt x="799" y="174"/>
                  </a:lnTo>
                  <a:lnTo>
                    <a:pt x="826" y="214"/>
                  </a:lnTo>
                  <a:lnTo>
                    <a:pt x="854" y="260"/>
                  </a:lnTo>
                  <a:lnTo>
                    <a:pt x="881" y="313"/>
                  </a:lnTo>
                  <a:lnTo>
                    <a:pt x="909" y="373"/>
                  </a:lnTo>
                  <a:lnTo>
                    <a:pt x="937" y="440"/>
                  </a:lnTo>
                  <a:lnTo>
                    <a:pt x="964" y="513"/>
                  </a:lnTo>
                  <a:lnTo>
                    <a:pt x="992" y="594"/>
                  </a:lnTo>
                  <a:lnTo>
                    <a:pt x="1019" y="679"/>
                  </a:lnTo>
                  <a:lnTo>
                    <a:pt x="1047" y="770"/>
                  </a:lnTo>
                  <a:lnTo>
                    <a:pt x="1074" y="864"/>
                  </a:lnTo>
                  <a:lnTo>
                    <a:pt x="1102" y="960"/>
                  </a:lnTo>
                  <a:lnTo>
                    <a:pt x="1129" y="1055"/>
                  </a:lnTo>
                  <a:lnTo>
                    <a:pt x="1157" y="1149"/>
                  </a:lnTo>
                  <a:lnTo>
                    <a:pt x="1185" y="1239"/>
                  </a:lnTo>
                  <a:lnTo>
                    <a:pt x="1212" y="1322"/>
                  </a:lnTo>
                  <a:lnTo>
                    <a:pt x="1240" y="1396"/>
                  </a:lnTo>
                  <a:lnTo>
                    <a:pt x="1267" y="1461"/>
                  </a:lnTo>
                  <a:lnTo>
                    <a:pt x="1295" y="1513"/>
                  </a:lnTo>
                  <a:lnTo>
                    <a:pt x="1322" y="1551"/>
                  </a:lnTo>
                  <a:lnTo>
                    <a:pt x="1350" y="1575"/>
                  </a:lnTo>
                  <a:lnTo>
                    <a:pt x="1378" y="1583"/>
                  </a:lnTo>
                  <a:lnTo>
                    <a:pt x="1405" y="1575"/>
                  </a:lnTo>
                  <a:lnTo>
                    <a:pt x="1433" y="1551"/>
                  </a:lnTo>
                  <a:lnTo>
                    <a:pt x="1460" y="1513"/>
                  </a:lnTo>
                  <a:lnTo>
                    <a:pt x="1488" y="1461"/>
                  </a:lnTo>
                  <a:lnTo>
                    <a:pt x="1515" y="1396"/>
                  </a:lnTo>
                  <a:lnTo>
                    <a:pt x="1543" y="1322"/>
                  </a:lnTo>
                  <a:lnTo>
                    <a:pt x="1570" y="1239"/>
                  </a:lnTo>
                  <a:lnTo>
                    <a:pt x="1598" y="1149"/>
                  </a:lnTo>
                  <a:lnTo>
                    <a:pt x="1626" y="1055"/>
                  </a:lnTo>
                  <a:lnTo>
                    <a:pt x="1653" y="960"/>
                  </a:lnTo>
                  <a:lnTo>
                    <a:pt x="1681" y="864"/>
                  </a:lnTo>
                  <a:lnTo>
                    <a:pt x="1708" y="770"/>
                  </a:lnTo>
                  <a:lnTo>
                    <a:pt x="1736" y="679"/>
                  </a:lnTo>
                  <a:lnTo>
                    <a:pt x="1763" y="594"/>
                  </a:lnTo>
                  <a:lnTo>
                    <a:pt x="1791" y="513"/>
                  </a:lnTo>
                  <a:lnTo>
                    <a:pt x="1818" y="440"/>
                  </a:lnTo>
                  <a:lnTo>
                    <a:pt x="1846" y="373"/>
                  </a:lnTo>
                  <a:lnTo>
                    <a:pt x="1874" y="313"/>
                  </a:lnTo>
                  <a:lnTo>
                    <a:pt x="1901" y="260"/>
                  </a:lnTo>
                  <a:lnTo>
                    <a:pt x="1929" y="214"/>
                  </a:lnTo>
                  <a:lnTo>
                    <a:pt x="1956" y="174"/>
                  </a:lnTo>
                  <a:lnTo>
                    <a:pt x="1984" y="140"/>
                  </a:lnTo>
                  <a:lnTo>
                    <a:pt x="2011" y="112"/>
                  </a:lnTo>
                  <a:lnTo>
                    <a:pt x="2039" y="88"/>
                  </a:lnTo>
                  <a:lnTo>
                    <a:pt x="2067" y="69"/>
                  </a:lnTo>
                  <a:lnTo>
                    <a:pt x="2094" y="53"/>
                  </a:lnTo>
                  <a:lnTo>
                    <a:pt x="2122" y="41"/>
                  </a:lnTo>
                  <a:lnTo>
                    <a:pt x="2149" y="31"/>
                  </a:lnTo>
                  <a:lnTo>
                    <a:pt x="2177" y="23"/>
                  </a:lnTo>
                  <a:lnTo>
                    <a:pt x="2204" y="17"/>
                  </a:lnTo>
                  <a:lnTo>
                    <a:pt x="2232" y="12"/>
                  </a:lnTo>
                  <a:lnTo>
                    <a:pt x="2259" y="9"/>
                  </a:lnTo>
                  <a:lnTo>
                    <a:pt x="2287" y="6"/>
                  </a:lnTo>
                  <a:lnTo>
                    <a:pt x="2315" y="4"/>
                  </a:lnTo>
                  <a:lnTo>
                    <a:pt x="2342" y="3"/>
                  </a:lnTo>
                  <a:lnTo>
                    <a:pt x="2370" y="2"/>
                  </a:lnTo>
                  <a:lnTo>
                    <a:pt x="2397" y="1"/>
                  </a:lnTo>
                  <a:lnTo>
                    <a:pt x="2425" y="1"/>
                  </a:lnTo>
                  <a:lnTo>
                    <a:pt x="2452" y="0"/>
                  </a:lnTo>
                  <a:lnTo>
                    <a:pt x="2480" y="0"/>
                  </a:lnTo>
                  <a:lnTo>
                    <a:pt x="2507" y="0"/>
                  </a:lnTo>
                  <a:lnTo>
                    <a:pt x="2535" y="0"/>
                  </a:lnTo>
                  <a:lnTo>
                    <a:pt x="2563" y="0"/>
                  </a:lnTo>
                  <a:lnTo>
                    <a:pt x="2590" y="0"/>
                  </a:lnTo>
                  <a:lnTo>
                    <a:pt x="2618" y="0"/>
                  </a:lnTo>
                  <a:lnTo>
                    <a:pt x="2645" y="0"/>
                  </a:lnTo>
                  <a:lnTo>
                    <a:pt x="2673" y="0"/>
                  </a:lnTo>
                  <a:lnTo>
                    <a:pt x="2700" y="0"/>
                  </a:lnTo>
                  <a:lnTo>
                    <a:pt x="2728" y="0"/>
                  </a:lnTo>
                  <a:lnTo>
                    <a:pt x="2756" y="0"/>
                  </a:lnTo>
                </a:path>
              </a:pathLst>
            </a:custGeom>
            <a:noFill/>
            <a:ln w="47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grpSp>
        <p:nvGrpSpPr>
          <p:cNvPr id="10" name="Skupina 9"/>
          <p:cNvGrpSpPr/>
          <p:nvPr/>
        </p:nvGrpSpPr>
        <p:grpSpPr>
          <a:xfrm>
            <a:off x="4139184" y="4870704"/>
            <a:ext cx="2652713" cy="2219325"/>
            <a:chOff x="4139184" y="4870704"/>
            <a:chExt cx="2652713" cy="2219325"/>
          </a:xfrm>
        </p:grpSpPr>
        <p:sp>
          <p:nvSpPr>
            <p:cNvPr id="5012" name="Rectangle 204"/>
            <p:cNvSpPr>
              <a:spLocks noChangeArrowheads="1"/>
            </p:cNvSpPr>
            <p:nvPr/>
          </p:nvSpPr>
          <p:spPr bwMode="auto">
            <a:xfrm>
              <a:off x="4215384" y="4908804"/>
              <a:ext cx="2519363" cy="1812925"/>
            </a:xfrm>
            <a:prstGeom prst="rect">
              <a:avLst/>
            </a:prstGeom>
            <a:solidFill>
              <a:srgbClr val="FFFFFF"/>
            </a:solidFill>
            <a:ln w="158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13" name="Rectangle 205"/>
            <p:cNvSpPr>
              <a:spLocks noChangeArrowheads="1"/>
            </p:cNvSpPr>
            <p:nvPr/>
          </p:nvSpPr>
          <p:spPr bwMode="auto">
            <a:xfrm>
              <a:off x="4215600" y="4899600"/>
              <a:ext cx="2520000" cy="226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000" rIns="0" bIns="360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cs-CZ" altLang="cs-CZ" sz="10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  <a:r>
                <a:rPr lang="en-US" altLang="cs-CZ" sz="10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 = </a:t>
              </a:r>
              <a:r>
                <a:rPr lang="en-US" altLang="cs-CZ" sz="1000" b="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cs-CZ" altLang="cs-CZ" sz="1000" b="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 00</a:t>
              </a:r>
              <a:r>
                <a:rPr lang="en-US" altLang="cs-CZ" sz="10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0,</a:t>
              </a:r>
              <a:r>
                <a:rPr lang="cs-CZ" altLang="cs-CZ" sz="10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cs-CZ" altLang="cs-CZ" sz="1000" b="0" dirty="0">
                  <a:solidFill>
                    <a:srgbClr val="000000"/>
                  </a:solidFill>
                  <a:latin typeface="Symbol" panose="05050102010706020507" pitchFamily="18" charset="2"/>
                </a:rPr>
                <a:t>D</a:t>
              </a:r>
              <a:r>
                <a:rPr lang="cs-CZ" altLang="cs-CZ" sz="10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 = </a:t>
              </a:r>
              <a:r>
                <a:rPr lang="cs-CZ" altLang="cs-CZ" sz="1000" b="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0.05 </a:t>
              </a:r>
              <a:r>
                <a:rPr lang="cs-CZ" altLang="cs-CZ" sz="10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mm</a:t>
              </a:r>
              <a:r>
                <a:rPr lang="en-US" altLang="cs-CZ" sz="10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cs-CZ" sz="1000" b="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cs-CZ" sz="3200" b="0" dirty="0"/>
            </a:p>
          </p:txBody>
        </p:sp>
        <p:sp>
          <p:nvSpPr>
            <p:cNvPr id="5016" name="Rectangle 208"/>
            <p:cNvSpPr>
              <a:spLocks noChangeArrowheads="1"/>
            </p:cNvSpPr>
            <p:nvPr/>
          </p:nvSpPr>
          <p:spPr bwMode="auto">
            <a:xfrm>
              <a:off x="5191697" y="6983667"/>
              <a:ext cx="604838" cy="10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700" b="0">
                  <a:solidFill>
                    <a:srgbClr val="000000"/>
                  </a:solidFill>
                  <a:latin typeface="Arial" panose="020B0604020202020204" pitchFamily="34" charset="0"/>
                </a:rPr>
                <a:t>thickness (mm)</a:t>
              </a:r>
              <a:endParaRPr lang="en-US" altLang="cs-CZ" b="0"/>
            </a:p>
          </p:txBody>
        </p:sp>
        <p:sp>
          <p:nvSpPr>
            <p:cNvPr id="5017" name="Line 209"/>
            <p:cNvSpPr>
              <a:spLocks noChangeShapeType="1"/>
            </p:cNvSpPr>
            <p:nvPr/>
          </p:nvSpPr>
          <p:spPr bwMode="auto">
            <a:xfrm>
              <a:off x="4215384" y="6721729"/>
              <a:ext cx="2519363" cy="158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018" name="Line 210"/>
            <p:cNvSpPr>
              <a:spLocks noChangeShapeType="1"/>
            </p:cNvSpPr>
            <p:nvPr/>
          </p:nvSpPr>
          <p:spPr bwMode="auto">
            <a:xfrm flipV="1">
              <a:off x="4215384" y="6721729"/>
              <a:ext cx="1588" cy="2540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019" name="Line 211"/>
            <p:cNvSpPr>
              <a:spLocks noChangeShapeType="1"/>
            </p:cNvSpPr>
            <p:nvPr/>
          </p:nvSpPr>
          <p:spPr bwMode="auto">
            <a:xfrm flipV="1">
              <a:off x="4718622" y="6721729"/>
              <a:ext cx="1588" cy="2540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020" name="Line 212"/>
            <p:cNvSpPr>
              <a:spLocks noChangeShapeType="1"/>
            </p:cNvSpPr>
            <p:nvPr/>
          </p:nvSpPr>
          <p:spPr bwMode="auto">
            <a:xfrm flipV="1">
              <a:off x="5221859" y="6721729"/>
              <a:ext cx="1588" cy="2540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021" name="Line 213"/>
            <p:cNvSpPr>
              <a:spLocks noChangeShapeType="1"/>
            </p:cNvSpPr>
            <p:nvPr/>
          </p:nvSpPr>
          <p:spPr bwMode="auto">
            <a:xfrm flipV="1">
              <a:off x="5726684" y="6721729"/>
              <a:ext cx="1588" cy="2540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022" name="Line 214"/>
            <p:cNvSpPr>
              <a:spLocks noChangeShapeType="1"/>
            </p:cNvSpPr>
            <p:nvPr/>
          </p:nvSpPr>
          <p:spPr bwMode="auto">
            <a:xfrm flipV="1">
              <a:off x="6229922" y="6721729"/>
              <a:ext cx="1588" cy="2540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023" name="Line 215"/>
            <p:cNvSpPr>
              <a:spLocks noChangeShapeType="1"/>
            </p:cNvSpPr>
            <p:nvPr/>
          </p:nvSpPr>
          <p:spPr bwMode="auto">
            <a:xfrm flipV="1">
              <a:off x="6734747" y="6721729"/>
              <a:ext cx="1588" cy="2540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024" name="Rectangle 216"/>
            <p:cNvSpPr>
              <a:spLocks noChangeArrowheads="1"/>
            </p:cNvSpPr>
            <p:nvPr/>
          </p:nvSpPr>
          <p:spPr bwMode="auto">
            <a:xfrm>
              <a:off x="4166172" y="6785229"/>
              <a:ext cx="106363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600" b="0">
                  <a:solidFill>
                    <a:srgbClr val="000000"/>
                  </a:solidFill>
                  <a:latin typeface="Arial" panose="020B0604020202020204" pitchFamily="34" charset="0"/>
                </a:rPr>
                <a:t>1.0</a:t>
              </a:r>
              <a:endParaRPr lang="en-US" altLang="cs-CZ" b="0"/>
            </a:p>
          </p:txBody>
        </p:sp>
        <p:sp>
          <p:nvSpPr>
            <p:cNvPr id="5025" name="Rectangle 217"/>
            <p:cNvSpPr>
              <a:spLocks noChangeArrowheads="1"/>
            </p:cNvSpPr>
            <p:nvPr/>
          </p:nvSpPr>
          <p:spPr bwMode="auto">
            <a:xfrm>
              <a:off x="4669409" y="6785229"/>
              <a:ext cx="106363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600" b="0">
                  <a:solidFill>
                    <a:srgbClr val="000000"/>
                  </a:solidFill>
                  <a:latin typeface="Arial" panose="020B0604020202020204" pitchFamily="34" charset="0"/>
                </a:rPr>
                <a:t>1.2</a:t>
              </a:r>
              <a:endParaRPr lang="en-US" altLang="cs-CZ" b="0"/>
            </a:p>
          </p:txBody>
        </p:sp>
        <p:sp>
          <p:nvSpPr>
            <p:cNvPr id="5026" name="Rectangle 218"/>
            <p:cNvSpPr>
              <a:spLocks noChangeArrowheads="1"/>
            </p:cNvSpPr>
            <p:nvPr/>
          </p:nvSpPr>
          <p:spPr bwMode="auto">
            <a:xfrm>
              <a:off x="5174234" y="6785229"/>
              <a:ext cx="106363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600" b="0">
                  <a:solidFill>
                    <a:srgbClr val="000000"/>
                  </a:solidFill>
                  <a:latin typeface="Arial" panose="020B0604020202020204" pitchFamily="34" charset="0"/>
                </a:rPr>
                <a:t>1.4</a:t>
              </a:r>
              <a:endParaRPr lang="en-US" altLang="cs-CZ" b="0"/>
            </a:p>
          </p:txBody>
        </p:sp>
        <p:sp>
          <p:nvSpPr>
            <p:cNvPr id="5027" name="Rectangle 219"/>
            <p:cNvSpPr>
              <a:spLocks noChangeArrowheads="1"/>
            </p:cNvSpPr>
            <p:nvPr/>
          </p:nvSpPr>
          <p:spPr bwMode="auto">
            <a:xfrm>
              <a:off x="5677472" y="6785229"/>
              <a:ext cx="106363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600" b="0">
                  <a:solidFill>
                    <a:srgbClr val="000000"/>
                  </a:solidFill>
                  <a:latin typeface="Arial" panose="020B0604020202020204" pitchFamily="34" charset="0"/>
                </a:rPr>
                <a:t>1.6</a:t>
              </a:r>
              <a:endParaRPr lang="en-US" altLang="cs-CZ" b="0"/>
            </a:p>
          </p:txBody>
        </p:sp>
        <p:sp>
          <p:nvSpPr>
            <p:cNvPr id="5028" name="Rectangle 220"/>
            <p:cNvSpPr>
              <a:spLocks noChangeArrowheads="1"/>
            </p:cNvSpPr>
            <p:nvPr/>
          </p:nvSpPr>
          <p:spPr bwMode="auto">
            <a:xfrm>
              <a:off x="6182297" y="6785229"/>
              <a:ext cx="106363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600" b="0">
                  <a:solidFill>
                    <a:srgbClr val="000000"/>
                  </a:solidFill>
                  <a:latin typeface="Arial" panose="020B0604020202020204" pitchFamily="34" charset="0"/>
                </a:rPr>
                <a:t>1.8</a:t>
              </a:r>
              <a:endParaRPr lang="en-US" altLang="cs-CZ" b="0"/>
            </a:p>
          </p:txBody>
        </p:sp>
        <p:sp>
          <p:nvSpPr>
            <p:cNvPr id="5029" name="Rectangle 221"/>
            <p:cNvSpPr>
              <a:spLocks noChangeArrowheads="1"/>
            </p:cNvSpPr>
            <p:nvPr/>
          </p:nvSpPr>
          <p:spPr bwMode="auto">
            <a:xfrm>
              <a:off x="6685534" y="6785229"/>
              <a:ext cx="106363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600" b="0">
                  <a:solidFill>
                    <a:srgbClr val="000000"/>
                  </a:solidFill>
                  <a:latin typeface="Arial" panose="020B0604020202020204" pitchFamily="34" charset="0"/>
                </a:rPr>
                <a:t>2.0</a:t>
              </a:r>
              <a:endParaRPr lang="en-US" altLang="cs-CZ" b="0"/>
            </a:p>
          </p:txBody>
        </p:sp>
        <p:sp>
          <p:nvSpPr>
            <p:cNvPr id="5030" name="Line 222"/>
            <p:cNvSpPr>
              <a:spLocks noChangeShapeType="1"/>
            </p:cNvSpPr>
            <p:nvPr/>
          </p:nvSpPr>
          <p:spPr bwMode="auto">
            <a:xfrm>
              <a:off x="4215384" y="4908804"/>
              <a:ext cx="2519363" cy="158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031" name="Line 223"/>
            <p:cNvSpPr>
              <a:spLocks noChangeShapeType="1"/>
            </p:cNvSpPr>
            <p:nvPr/>
          </p:nvSpPr>
          <p:spPr bwMode="auto">
            <a:xfrm flipV="1">
              <a:off x="4215384" y="4908804"/>
              <a:ext cx="1588" cy="181292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032" name="Line 224"/>
            <p:cNvSpPr>
              <a:spLocks noChangeShapeType="1"/>
            </p:cNvSpPr>
            <p:nvPr/>
          </p:nvSpPr>
          <p:spPr bwMode="auto">
            <a:xfrm>
              <a:off x="4215384" y="6359779"/>
              <a:ext cx="25400" cy="158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033" name="Line 225"/>
            <p:cNvSpPr>
              <a:spLocks noChangeShapeType="1"/>
            </p:cNvSpPr>
            <p:nvPr/>
          </p:nvSpPr>
          <p:spPr bwMode="auto">
            <a:xfrm>
              <a:off x="4215384" y="5996242"/>
              <a:ext cx="25400" cy="158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034" name="Line 226"/>
            <p:cNvSpPr>
              <a:spLocks noChangeShapeType="1"/>
            </p:cNvSpPr>
            <p:nvPr/>
          </p:nvSpPr>
          <p:spPr bwMode="auto">
            <a:xfrm>
              <a:off x="4215384" y="5632704"/>
              <a:ext cx="25400" cy="158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035" name="Line 227"/>
            <p:cNvSpPr>
              <a:spLocks noChangeShapeType="1"/>
            </p:cNvSpPr>
            <p:nvPr/>
          </p:nvSpPr>
          <p:spPr bwMode="auto">
            <a:xfrm>
              <a:off x="4215384" y="5270754"/>
              <a:ext cx="25400" cy="158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036" name="Rectangle 228"/>
            <p:cNvSpPr>
              <a:spLocks noChangeArrowheads="1"/>
            </p:cNvSpPr>
            <p:nvPr/>
          </p:nvSpPr>
          <p:spPr bwMode="auto">
            <a:xfrm>
              <a:off x="4139184" y="6683629"/>
              <a:ext cx="42863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600" b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cs-CZ" b="0"/>
            </a:p>
          </p:txBody>
        </p:sp>
        <p:sp>
          <p:nvSpPr>
            <p:cNvPr id="5037" name="Rectangle 229"/>
            <p:cNvSpPr>
              <a:spLocks noChangeArrowheads="1"/>
            </p:cNvSpPr>
            <p:nvPr/>
          </p:nvSpPr>
          <p:spPr bwMode="auto">
            <a:xfrm>
              <a:off x="4139184" y="6321679"/>
              <a:ext cx="42863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600" b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cs-CZ" b="0"/>
            </a:p>
          </p:txBody>
        </p:sp>
        <p:sp>
          <p:nvSpPr>
            <p:cNvPr id="5038" name="Rectangle 230"/>
            <p:cNvSpPr>
              <a:spLocks noChangeArrowheads="1"/>
            </p:cNvSpPr>
            <p:nvPr/>
          </p:nvSpPr>
          <p:spPr bwMode="auto">
            <a:xfrm>
              <a:off x="4139184" y="5958142"/>
              <a:ext cx="42863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600" b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cs-CZ" b="0"/>
            </a:p>
          </p:txBody>
        </p:sp>
        <p:sp>
          <p:nvSpPr>
            <p:cNvPr id="5039" name="Rectangle 231"/>
            <p:cNvSpPr>
              <a:spLocks noChangeArrowheads="1"/>
            </p:cNvSpPr>
            <p:nvPr/>
          </p:nvSpPr>
          <p:spPr bwMode="auto">
            <a:xfrm>
              <a:off x="4139184" y="5594604"/>
              <a:ext cx="42863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600" b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cs-CZ" b="0"/>
            </a:p>
          </p:txBody>
        </p:sp>
        <p:sp>
          <p:nvSpPr>
            <p:cNvPr id="5040" name="Rectangle 232"/>
            <p:cNvSpPr>
              <a:spLocks noChangeArrowheads="1"/>
            </p:cNvSpPr>
            <p:nvPr/>
          </p:nvSpPr>
          <p:spPr bwMode="auto">
            <a:xfrm>
              <a:off x="4139184" y="5232654"/>
              <a:ext cx="42863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600" b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cs-CZ" b="0"/>
            </a:p>
          </p:txBody>
        </p:sp>
        <p:sp>
          <p:nvSpPr>
            <p:cNvPr id="5041" name="Rectangle 233"/>
            <p:cNvSpPr>
              <a:spLocks noChangeArrowheads="1"/>
            </p:cNvSpPr>
            <p:nvPr/>
          </p:nvSpPr>
          <p:spPr bwMode="auto">
            <a:xfrm>
              <a:off x="4139184" y="4870704"/>
              <a:ext cx="42863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cs-CZ" sz="600" b="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US" altLang="cs-CZ" b="0"/>
            </a:p>
          </p:txBody>
        </p:sp>
        <p:sp>
          <p:nvSpPr>
            <p:cNvPr id="5042" name="Line 234"/>
            <p:cNvSpPr>
              <a:spLocks noChangeShapeType="1"/>
            </p:cNvSpPr>
            <p:nvPr/>
          </p:nvSpPr>
          <p:spPr bwMode="auto">
            <a:xfrm flipV="1">
              <a:off x="6734747" y="4908804"/>
              <a:ext cx="1588" cy="181292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043" name="Line 235"/>
            <p:cNvSpPr>
              <a:spLocks noChangeShapeType="1"/>
            </p:cNvSpPr>
            <p:nvPr/>
          </p:nvSpPr>
          <p:spPr bwMode="auto">
            <a:xfrm flipH="1">
              <a:off x="6709347" y="6359779"/>
              <a:ext cx="25400" cy="158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044" name="Line 236"/>
            <p:cNvSpPr>
              <a:spLocks noChangeShapeType="1"/>
            </p:cNvSpPr>
            <p:nvPr/>
          </p:nvSpPr>
          <p:spPr bwMode="auto">
            <a:xfrm flipH="1">
              <a:off x="6709347" y="5996242"/>
              <a:ext cx="25400" cy="158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045" name="Line 237"/>
            <p:cNvSpPr>
              <a:spLocks noChangeShapeType="1"/>
            </p:cNvSpPr>
            <p:nvPr/>
          </p:nvSpPr>
          <p:spPr bwMode="auto">
            <a:xfrm flipH="1">
              <a:off x="6709347" y="5632704"/>
              <a:ext cx="25400" cy="158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046" name="Line 238"/>
            <p:cNvSpPr>
              <a:spLocks noChangeShapeType="1"/>
            </p:cNvSpPr>
            <p:nvPr/>
          </p:nvSpPr>
          <p:spPr bwMode="auto">
            <a:xfrm flipH="1">
              <a:off x="6709347" y="5270754"/>
              <a:ext cx="25400" cy="158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047" name="Rectangle 239"/>
            <p:cNvSpPr>
              <a:spLocks noChangeArrowheads="1"/>
            </p:cNvSpPr>
            <p:nvPr/>
          </p:nvSpPr>
          <p:spPr bwMode="auto">
            <a:xfrm>
              <a:off x="4718622" y="6693154"/>
              <a:ext cx="125413" cy="254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48" name="Rectangle 240"/>
            <p:cNvSpPr>
              <a:spLocks noChangeArrowheads="1"/>
            </p:cNvSpPr>
            <p:nvPr/>
          </p:nvSpPr>
          <p:spPr bwMode="auto">
            <a:xfrm>
              <a:off x="4718622" y="6693154"/>
              <a:ext cx="125413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49" name="Rectangle 241"/>
            <p:cNvSpPr>
              <a:spLocks noChangeArrowheads="1"/>
            </p:cNvSpPr>
            <p:nvPr/>
          </p:nvSpPr>
          <p:spPr bwMode="auto">
            <a:xfrm>
              <a:off x="4844034" y="6547104"/>
              <a:ext cx="125413" cy="1714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50" name="Rectangle 242"/>
            <p:cNvSpPr>
              <a:spLocks noChangeArrowheads="1"/>
            </p:cNvSpPr>
            <p:nvPr/>
          </p:nvSpPr>
          <p:spPr bwMode="auto">
            <a:xfrm>
              <a:off x="4844034" y="6547104"/>
              <a:ext cx="125413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51" name="Rectangle 243"/>
            <p:cNvSpPr>
              <a:spLocks noChangeArrowheads="1"/>
            </p:cNvSpPr>
            <p:nvPr/>
          </p:nvSpPr>
          <p:spPr bwMode="auto">
            <a:xfrm>
              <a:off x="4969447" y="6445504"/>
              <a:ext cx="127000" cy="273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52" name="Rectangle 244"/>
            <p:cNvSpPr>
              <a:spLocks noChangeArrowheads="1"/>
            </p:cNvSpPr>
            <p:nvPr/>
          </p:nvSpPr>
          <p:spPr bwMode="auto">
            <a:xfrm>
              <a:off x="4969447" y="6445504"/>
              <a:ext cx="127000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53" name="Rectangle 245"/>
            <p:cNvSpPr>
              <a:spLocks noChangeArrowheads="1"/>
            </p:cNvSpPr>
            <p:nvPr/>
          </p:nvSpPr>
          <p:spPr bwMode="auto">
            <a:xfrm>
              <a:off x="5096447" y="6213729"/>
              <a:ext cx="125413" cy="5048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54" name="Rectangle 246"/>
            <p:cNvSpPr>
              <a:spLocks noChangeArrowheads="1"/>
            </p:cNvSpPr>
            <p:nvPr/>
          </p:nvSpPr>
          <p:spPr bwMode="auto">
            <a:xfrm>
              <a:off x="5096447" y="6213729"/>
              <a:ext cx="125413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55" name="Rectangle 247"/>
            <p:cNvSpPr>
              <a:spLocks noChangeArrowheads="1"/>
            </p:cNvSpPr>
            <p:nvPr/>
          </p:nvSpPr>
          <p:spPr bwMode="auto">
            <a:xfrm>
              <a:off x="5221859" y="5510467"/>
              <a:ext cx="127000" cy="120808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56" name="Rectangle 248"/>
            <p:cNvSpPr>
              <a:spLocks noChangeArrowheads="1"/>
            </p:cNvSpPr>
            <p:nvPr/>
          </p:nvSpPr>
          <p:spPr bwMode="auto">
            <a:xfrm>
              <a:off x="5221859" y="5510467"/>
              <a:ext cx="127000" cy="1208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57" name="Rectangle 249"/>
            <p:cNvSpPr>
              <a:spLocks noChangeArrowheads="1"/>
            </p:cNvSpPr>
            <p:nvPr/>
          </p:nvSpPr>
          <p:spPr bwMode="auto">
            <a:xfrm>
              <a:off x="5348859" y="5292979"/>
              <a:ext cx="125413" cy="14255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58" name="Rectangle 250"/>
            <p:cNvSpPr>
              <a:spLocks noChangeArrowheads="1"/>
            </p:cNvSpPr>
            <p:nvPr/>
          </p:nvSpPr>
          <p:spPr bwMode="auto">
            <a:xfrm>
              <a:off x="5348859" y="5292979"/>
              <a:ext cx="125413" cy="142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59" name="Rectangle 251"/>
            <p:cNvSpPr>
              <a:spLocks noChangeArrowheads="1"/>
            </p:cNvSpPr>
            <p:nvPr/>
          </p:nvSpPr>
          <p:spPr bwMode="auto">
            <a:xfrm>
              <a:off x="5474272" y="5242179"/>
              <a:ext cx="125413" cy="14763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60" name="Rectangle 252"/>
            <p:cNvSpPr>
              <a:spLocks noChangeArrowheads="1"/>
            </p:cNvSpPr>
            <p:nvPr/>
          </p:nvSpPr>
          <p:spPr bwMode="auto">
            <a:xfrm>
              <a:off x="5474272" y="5242179"/>
              <a:ext cx="125413" cy="147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61" name="Rectangle 253"/>
            <p:cNvSpPr>
              <a:spLocks noChangeArrowheads="1"/>
            </p:cNvSpPr>
            <p:nvPr/>
          </p:nvSpPr>
          <p:spPr bwMode="auto">
            <a:xfrm>
              <a:off x="5599684" y="5756529"/>
              <a:ext cx="127000" cy="9620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62" name="Rectangle 254"/>
            <p:cNvSpPr>
              <a:spLocks noChangeArrowheads="1"/>
            </p:cNvSpPr>
            <p:nvPr/>
          </p:nvSpPr>
          <p:spPr bwMode="auto">
            <a:xfrm>
              <a:off x="5599684" y="5756529"/>
              <a:ext cx="127000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63" name="Rectangle 255"/>
            <p:cNvSpPr>
              <a:spLocks noChangeArrowheads="1"/>
            </p:cNvSpPr>
            <p:nvPr/>
          </p:nvSpPr>
          <p:spPr bwMode="auto">
            <a:xfrm>
              <a:off x="5726684" y="6032754"/>
              <a:ext cx="125413" cy="6858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64" name="Rectangle 256"/>
            <p:cNvSpPr>
              <a:spLocks noChangeArrowheads="1"/>
            </p:cNvSpPr>
            <p:nvPr/>
          </p:nvSpPr>
          <p:spPr bwMode="auto">
            <a:xfrm>
              <a:off x="5726684" y="6032754"/>
              <a:ext cx="125413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65" name="Rectangle 257"/>
            <p:cNvSpPr>
              <a:spLocks noChangeArrowheads="1"/>
            </p:cNvSpPr>
            <p:nvPr/>
          </p:nvSpPr>
          <p:spPr bwMode="auto">
            <a:xfrm>
              <a:off x="5852097" y="6386767"/>
              <a:ext cx="127000" cy="33178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66" name="Rectangle 258"/>
            <p:cNvSpPr>
              <a:spLocks noChangeArrowheads="1"/>
            </p:cNvSpPr>
            <p:nvPr/>
          </p:nvSpPr>
          <p:spPr bwMode="auto">
            <a:xfrm>
              <a:off x="5852097" y="6386767"/>
              <a:ext cx="12700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67" name="Rectangle 259"/>
            <p:cNvSpPr>
              <a:spLocks noChangeArrowheads="1"/>
            </p:cNvSpPr>
            <p:nvPr/>
          </p:nvSpPr>
          <p:spPr bwMode="auto">
            <a:xfrm>
              <a:off x="5979097" y="6612192"/>
              <a:ext cx="125413" cy="10636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68" name="Rectangle 260"/>
            <p:cNvSpPr>
              <a:spLocks noChangeArrowheads="1"/>
            </p:cNvSpPr>
            <p:nvPr/>
          </p:nvSpPr>
          <p:spPr bwMode="auto">
            <a:xfrm>
              <a:off x="5979097" y="6612192"/>
              <a:ext cx="125413" cy="10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69" name="Rectangle 261"/>
            <p:cNvSpPr>
              <a:spLocks noChangeArrowheads="1"/>
            </p:cNvSpPr>
            <p:nvPr/>
          </p:nvSpPr>
          <p:spPr bwMode="auto">
            <a:xfrm>
              <a:off x="6104509" y="6693154"/>
              <a:ext cx="125413" cy="254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70" name="Rectangle 262"/>
            <p:cNvSpPr>
              <a:spLocks noChangeArrowheads="1"/>
            </p:cNvSpPr>
            <p:nvPr/>
          </p:nvSpPr>
          <p:spPr bwMode="auto">
            <a:xfrm>
              <a:off x="6104509" y="6693154"/>
              <a:ext cx="125413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71" name="Rectangle 263"/>
            <p:cNvSpPr>
              <a:spLocks noChangeArrowheads="1"/>
            </p:cNvSpPr>
            <p:nvPr/>
          </p:nvSpPr>
          <p:spPr bwMode="auto">
            <a:xfrm>
              <a:off x="6229922" y="6699504"/>
              <a:ext cx="127000" cy="190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72" name="Rectangle 264"/>
            <p:cNvSpPr>
              <a:spLocks noChangeArrowheads="1"/>
            </p:cNvSpPr>
            <p:nvPr/>
          </p:nvSpPr>
          <p:spPr bwMode="auto">
            <a:xfrm>
              <a:off x="6229922" y="6699504"/>
              <a:ext cx="127000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5073" name="Line 265"/>
            <p:cNvSpPr>
              <a:spLocks noChangeShapeType="1"/>
            </p:cNvSpPr>
            <p:nvPr/>
          </p:nvSpPr>
          <p:spPr bwMode="auto">
            <a:xfrm>
              <a:off x="4215384" y="6721729"/>
              <a:ext cx="2519363" cy="158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074" name="Freeform 266"/>
            <p:cNvSpPr>
              <a:spLocks/>
            </p:cNvSpPr>
            <p:nvPr/>
          </p:nvSpPr>
          <p:spPr bwMode="auto">
            <a:xfrm flipV="1">
              <a:off x="4215384" y="5273929"/>
              <a:ext cx="2519363" cy="1447800"/>
            </a:xfrm>
            <a:custGeom>
              <a:avLst/>
              <a:gdLst>
                <a:gd name="T0" fmla="*/ 22562741 w 2756"/>
                <a:gd name="T1" fmla="*/ 0 h 1583"/>
                <a:gd name="T2" fmla="*/ 68522839 w 2756"/>
                <a:gd name="T3" fmla="*/ 0 h 1583"/>
                <a:gd name="T4" fmla="*/ 114483828 w 2756"/>
                <a:gd name="T5" fmla="*/ 0 h 1583"/>
                <a:gd name="T6" fmla="*/ 160443933 w 2756"/>
                <a:gd name="T7" fmla="*/ 0 h 1583"/>
                <a:gd name="T8" fmla="*/ 207240444 w 2756"/>
                <a:gd name="T9" fmla="*/ 0 h 1583"/>
                <a:gd name="T10" fmla="*/ 253201491 w 2756"/>
                <a:gd name="T11" fmla="*/ 0 h 1583"/>
                <a:gd name="T12" fmla="*/ 299161567 w 2756"/>
                <a:gd name="T13" fmla="*/ 836852 h 1583"/>
                <a:gd name="T14" fmla="*/ 345122556 w 2756"/>
                <a:gd name="T15" fmla="*/ 2509642 h 1583"/>
                <a:gd name="T16" fmla="*/ 391082632 w 2756"/>
                <a:gd name="T17" fmla="*/ 5019284 h 1583"/>
                <a:gd name="T18" fmla="*/ 437043622 w 2756"/>
                <a:gd name="T19" fmla="*/ 10037654 h 1583"/>
                <a:gd name="T20" fmla="*/ 483004726 w 2756"/>
                <a:gd name="T21" fmla="*/ 19239370 h 1583"/>
                <a:gd name="T22" fmla="*/ 528964802 w 2756"/>
                <a:gd name="T23" fmla="*/ 34295395 h 1583"/>
                <a:gd name="T24" fmla="*/ 575761313 w 2756"/>
                <a:gd name="T25" fmla="*/ 57717188 h 1583"/>
                <a:gd name="T26" fmla="*/ 621721389 w 2756"/>
                <a:gd name="T27" fmla="*/ 93685373 h 1583"/>
                <a:gd name="T28" fmla="*/ 667682379 w 2756"/>
                <a:gd name="T29" fmla="*/ 145547355 h 1583"/>
                <a:gd name="T30" fmla="*/ 713642454 w 2756"/>
                <a:gd name="T31" fmla="*/ 217484610 h 1583"/>
                <a:gd name="T32" fmla="*/ 759603444 w 2756"/>
                <a:gd name="T33" fmla="*/ 312006863 h 1583"/>
                <a:gd name="T34" fmla="*/ 805563520 w 2756"/>
                <a:gd name="T35" fmla="*/ 429114000 h 1583"/>
                <a:gd name="T36" fmla="*/ 851524510 w 2756"/>
                <a:gd name="T37" fmla="*/ 567969341 h 1583"/>
                <a:gd name="T38" fmla="*/ 897485500 w 2756"/>
                <a:gd name="T39" fmla="*/ 722718352 h 1583"/>
                <a:gd name="T40" fmla="*/ 943445575 w 2756"/>
                <a:gd name="T41" fmla="*/ 882485731 h 1583"/>
                <a:gd name="T42" fmla="*/ 990242315 w 2756"/>
                <a:gd name="T43" fmla="*/ 1036398119 h 1583"/>
                <a:gd name="T44" fmla="*/ 1036203305 w 2756"/>
                <a:gd name="T45" fmla="*/ 1167725336 h 1583"/>
                <a:gd name="T46" fmla="*/ 1082163381 w 2756"/>
                <a:gd name="T47" fmla="*/ 1265594025 h 1583"/>
                <a:gd name="T48" fmla="*/ 1128124371 w 2756"/>
                <a:gd name="T49" fmla="*/ 1317455065 h 1583"/>
                <a:gd name="T50" fmla="*/ 1174084446 w 2756"/>
                <a:gd name="T51" fmla="*/ 1317455065 h 1583"/>
                <a:gd name="T52" fmla="*/ 1220045436 w 2756"/>
                <a:gd name="T53" fmla="*/ 1265594025 h 1583"/>
                <a:gd name="T54" fmla="*/ 1266005512 w 2756"/>
                <a:gd name="T55" fmla="*/ 1167725336 h 1583"/>
                <a:gd name="T56" fmla="*/ 1311966502 w 2756"/>
                <a:gd name="T57" fmla="*/ 1036398119 h 1583"/>
                <a:gd name="T58" fmla="*/ 1358763013 w 2756"/>
                <a:gd name="T59" fmla="*/ 882485731 h 1583"/>
                <a:gd name="T60" fmla="*/ 1404723089 w 2756"/>
                <a:gd name="T61" fmla="*/ 722718352 h 1583"/>
                <a:gd name="T62" fmla="*/ 1450684078 w 2756"/>
                <a:gd name="T63" fmla="*/ 567969341 h 1583"/>
                <a:gd name="T64" fmla="*/ 1496644154 w 2756"/>
                <a:gd name="T65" fmla="*/ 429114000 h 1583"/>
                <a:gd name="T66" fmla="*/ 1542605144 w 2756"/>
                <a:gd name="T67" fmla="*/ 312006863 h 1583"/>
                <a:gd name="T68" fmla="*/ 1588565220 w 2756"/>
                <a:gd name="T69" fmla="*/ 217484610 h 1583"/>
                <a:gd name="T70" fmla="*/ 1634526210 w 2756"/>
                <a:gd name="T71" fmla="*/ 145547355 h 1583"/>
                <a:gd name="T72" fmla="*/ 1680486285 w 2756"/>
                <a:gd name="T73" fmla="*/ 93685373 h 1583"/>
                <a:gd name="T74" fmla="*/ 1727282797 w 2756"/>
                <a:gd name="T75" fmla="*/ 57717188 h 1583"/>
                <a:gd name="T76" fmla="*/ 1773243786 w 2756"/>
                <a:gd name="T77" fmla="*/ 34295395 h 1583"/>
                <a:gd name="T78" fmla="*/ 1819204776 w 2756"/>
                <a:gd name="T79" fmla="*/ 19239370 h 1583"/>
                <a:gd name="T80" fmla="*/ 1865164852 w 2756"/>
                <a:gd name="T81" fmla="*/ 10037654 h 1583"/>
                <a:gd name="T82" fmla="*/ 1911125842 w 2756"/>
                <a:gd name="T83" fmla="*/ 5019284 h 1583"/>
                <a:gd name="T84" fmla="*/ 1957086375 w 2756"/>
                <a:gd name="T85" fmla="*/ 2509642 h 1583"/>
                <a:gd name="T86" fmla="*/ 2003047364 w 2756"/>
                <a:gd name="T87" fmla="*/ 836852 h 1583"/>
                <a:gd name="T88" fmla="*/ 2049006526 w 2756"/>
                <a:gd name="T89" fmla="*/ 0 h 1583"/>
                <a:gd name="T90" fmla="*/ 2094967516 w 2756"/>
                <a:gd name="T91" fmla="*/ 0 h 1583"/>
                <a:gd name="T92" fmla="*/ 2141764027 w 2756"/>
                <a:gd name="T93" fmla="*/ 0 h 1583"/>
                <a:gd name="T94" fmla="*/ 2147483647 w 2756"/>
                <a:gd name="T95" fmla="*/ 0 h 1583"/>
                <a:gd name="T96" fmla="*/ 2147483647 w 2756"/>
                <a:gd name="T97" fmla="*/ 0 h 1583"/>
                <a:gd name="T98" fmla="*/ 2147483647 w 2756"/>
                <a:gd name="T99" fmla="*/ 0 h 158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56"/>
                <a:gd name="T151" fmla="*/ 0 h 1583"/>
                <a:gd name="T152" fmla="*/ 2756 w 2756"/>
                <a:gd name="T153" fmla="*/ 1583 h 158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56" h="1583">
                  <a:moveTo>
                    <a:pt x="0" y="0"/>
                  </a:moveTo>
                  <a:lnTo>
                    <a:pt x="27" y="0"/>
                  </a:lnTo>
                  <a:lnTo>
                    <a:pt x="55" y="0"/>
                  </a:lnTo>
                  <a:lnTo>
                    <a:pt x="82" y="0"/>
                  </a:lnTo>
                  <a:lnTo>
                    <a:pt x="110" y="0"/>
                  </a:lnTo>
                  <a:lnTo>
                    <a:pt x="137" y="0"/>
                  </a:lnTo>
                  <a:lnTo>
                    <a:pt x="165" y="0"/>
                  </a:lnTo>
                  <a:lnTo>
                    <a:pt x="192" y="0"/>
                  </a:lnTo>
                  <a:lnTo>
                    <a:pt x="220" y="0"/>
                  </a:lnTo>
                  <a:lnTo>
                    <a:pt x="248" y="0"/>
                  </a:lnTo>
                  <a:lnTo>
                    <a:pt x="275" y="0"/>
                  </a:lnTo>
                  <a:lnTo>
                    <a:pt x="303" y="0"/>
                  </a:lnTo>
                  <a:lnTo>
                    <a:pt x="330" y="1"/>
                  </a:lnTo>
                  <a:lnTo>
                    <a:pt x="358" y="1"/>
                  </a:lnTo>
                  <a:lnTo>
                    <a:pt x="385" y="2"/>
                  </a:lnTo>
                  <a:lnTo>
                    <a:pt x="413" y="3"/>
                  </a:lnTo>
                  <a:lnTo>
                    <a:pt x="440" y="4"/>
                  </a:lnTo>
                  <a:lnTo>
                    <a:pt x="468" y="6"/>
                  </a:lnTo>
                  <a:lnTo>
                    <a:pt x="496" y="9"/>
                  </a:lnTo>
                  <a:lnTo>
                    <a:pt x="523" y="12"/>
                  </a:lnTo>
                  <a:lnTo>
                    <a:pt x="551" y="17"/>
                  </a:lnTo>
                  <a:lnTo>
                    <a:pt x="578" y="23"/>
                  </a:lnTo>
                  <a:lnTo>
                    <a:pt x="606" y="31"/>
                  </a:lnTo>
                  <a:lnTo>
                    <a:pt x="633" y="41"/>
                  </a:lnTo>
                  <a:lnTo>
                    <a:pt x="661" y="53"/>
                  </a:lnTo>
                  <a:lnTo>
                    <a:pt x="689" y="69"/>
                  </a:lnTo>
                  <a:lnTo>
                    <a:pt x="716" y="88"/>
                  </a:lnTo>
                  <a:lnTo>
                    <a:pt x="744" y="112"/>
                  </a:lnTo>
                  <a:lnTo>
                    <a:pt x="771" y="140"/>
                  </a:lnTo>
                  <a:lnTo>
                    <a:pt x="799" y="174"/>
                  </a:lnTo>
                  <a:lnTo>
                    <a:pt x="826" y="214"/>
                  </a:lnTo>
                  <a:lnTo>
                    <a:pt x="854" y="260"/>
                  </a:lnTo>
                  <a:lnTo>
                    <a:pt x="881" y="313"/>
                  </a:lnTo>
                  <a:lnTo>
                    <a:pt x="909" y="373"/>
                  </a:lnTo>
                  <a:lnTo>
                    <a:pt x="937" y="440"/>
                  </a:lnTo>
                  <a:lnTo>
                    <a:pt x="964" y="513"/>
                  </a:lnTo>
                  <a:lnTo>
                    <a:pt x="992" y="594"/>
                  </a:lnTo>
                  <a:lnTo>
                    <a:pt x="1019" y="679"/>
                  </a:lnTo>
                  <a:lnTo>
                    <a:pt x="1047" y="770"/>
                  </a:lnTo>
                  <a:lnTo>
                    <a:pt x="1074" y="864"/>
                  </a:lnTo>
                  <a:lnTo>
                    <a:pt x="1102" y="960"/>
                  </a:lnTo>
                  <a:lnTo>
                    <a:pt x="1129" y="1055"/>
                  </a:lnTo>
                  <a:lnTo>
                    <a:pt x="1157" y="1149"/>
                  </a:lnTo>
                  <a:lnTo>
                    <a:pt x="1185" y="1239"/>
                  </a:lnTo>
                  <a:lnTo>
                    <a:pt x="1212" y="1322"/>
                  </a:lnTo>
                  <a:lnTo>
                    <a:pt x="1240" y="1396"/>
                  </a:lnTo>
                  <a:lnTo>
                    <a:pt x="1267" y="1461"/>
                  </a:lnTo>
                  <a:lnTo>
                    <a:pt x="1295" y="1513"/>
                  </a:lnTo>
                  <a:lnTo>
                    <a:pt x="1322" y="1551"/>
                  </a:lnTo>
                  <a:lnTo>
                    <a:pt x="1350" y="1575"/>
                  </a:lnTo>
                  <a:lnTo>
                    <a:pt x="1378" y="1583"/>
                  </a:lnTo>
                  <a:lnTo>
                    <a:pt x="1405" y="1575"/>
                  </a:lnTo>
                  <a:lnTo>
                    <a:pt x="1433" y="1551"/>
                  </a:lnTo>
                  <a:lnTo>
                    <a:pt x="1460" y="1513"/>
                  </a:lnTo>
                  <a:lnTo>
                    <a:pt x="1488" y="1461"/>
                  </a:lnTo>
                  <a:lnTo>
                    <a:pt x="1515" y="1396"/>
                  </a:lnTo>
                  <a:lnTo>
                    <a:pt x="1543" y="1322"/>
                  </a:lnTo>
                  <a:lnTo>
                    <a:pt x="1570" y="1239"/>
                  </a:lnTo>
                  <a:lnTo>
                    <a:pt x="1598" y="1149"/>
                  </a:lnTo>
                  <a:lnTo>
                    <a:pt x="1626" y="1055"/>
                  </a:lnTo>
                  <a:lnTo>
                    <a:pt x="1653" y="960"/>
                  </a:lnTo>
                  <a:lnTo>
                    <a:pt x="1681" y="864"/>
                  </a:lnTo>
                  <a:lnTo>
                    <a:pt x="1708" y="770"/>
                  </a:lnTo>
                  <a:lnTo>
                    <a:pt x="1736" y="679"/>
                  </a:lnTo>
                  <a:lnTo>
                    <a:pt x="1763" y="594"/>
                  </a:lnTo>
                  <a:lnTo>
                    <a:pt x="1791" y="513"/>
                  </a:lnTo>
                  <a:lnTo>
                    <a:pt x="1818" y="440"/>
                  </a:lnTo>
                  <a:lnTo>
                    <a:pt x="1846" y="373"/>
                  </a:lnTo>
                  <a:lnTo>
                    <a:pt x="1874" y="313"/>
                  </a:lnTo>
                  <a:lnTo>
                    <a:pt x="1901" y="260"/>
                  </a:lnTo>
                  <a:lnTo>
                    <a:pt x="1929" y="214"/>
                  </a:lnTo>
                  <a:lnTo>
                    <a:pt x="1956" y="174"/>
                  </a:lnTo>
                  <a:lnTo>
                    <a:pt x="1984" y="140"/>
                  </a:lnTo>
                  <a:lnTo>
                    <a:pt x="2011" y="112"/>
                  </a:lnTo>
                  <a:lnTo>
                    <a:pt x="2039" y="88"/>
                  </a:lnTo>
                  <a:lnTo>
                    <a:pt x="2067" y="69"/>
                  </a:lnTo>
                  <a:lnTo>
                    <a:pt x="2094" y="53"/>
                  </a:lnTo>
                  <a:lnTo>
                    <a:pt x="2122" y="41"/>
                  </a:lnTo>
                  <a:lnTo>
                    <a:pt x="2149" y="31"/>
                  </a:lnTo>
                  <a:lnTo>
                    <a:pt x="2177" y="23"/>
                  </a:lnTo>
                  <a:lnTo>
                    <a:pt x="2204" y="17"/>
                  </a:lnTo>
                  <a:lnTo>
                    <a:pt x="2232" y="12"/>
                  </a:lnTo>
                  <a:lnTo>
                    <a:pt x="2259" y="9"/>
                  </a:lnTo>
                  <a:lnTo>
                    <a:pt x="2287" y="6"/>
                  </a:lnTo>
                  <a:lnTo>
                    <a:pt x="2315" y="4"/>
                  </a:lnTo>
                  <a:lnTo>
                    <a:pt x="2342" y="3"/>
                  </a:lnTo>
                  <a:lnTo>
                    <a:pt x="2370" y="2"/>
                  </a:lnTo>
                  <a:lnTo>
                    <a:pt x="2397" y="1"/>
                  </a:lnTo>
                  <a:lnTo>
                    <a:pt x="2425" y="1"/>
                  </a:lnTo>
                  <a:lnTo>
                    <a:pt x="2452" y="0"/>
                  </a:lnTo>
                  <a:lnTo>
                    <a:pt x="2480" y="0"/>
                  </a:lnTo>
                  <a:lnTo>
                    <a:pt x="2507" y="0"/>
                  </a:lnTo>
                  <a:lnTo>
                    <a:pt x="2535" y="0"/>
                  </a:lnTo>
                  <a:lnTo>
                    <a:pt x="2563" y="0"/>
                  </a:lnTo>
                  <a:lnTo>
                    <a:pt x="2590" y="0"/>
                  </a:lnTo>
                  <a:lnTo>
                    <a:pt x="2618" y="0"/>
                  </a:lnTo>
                  <a:lnTo>
                    <a:pt x="2645" y="0"/>
                  </a:lnTo>
                  <a:lnTo>
                    <a:pt x="2673" y="0"/>
                  </a:lnTo>
                  <a:lnTo>
                    <a:pt x="2700" y="0"/>
                  </a:lnTo>
                  <a:lnTo>
                    <a:pt x="2728" y="0"/>
                  </a:lnTo>
                  <a:lnTo>
                    <a:pt x="2756" y="0"/>
                  </a:lnTo>
                </a:path>
              </a:pathLst>
            </a:custGeom>
            <a:noFill/>
            <a:ln w="47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5075" name="TextovéPole 5074"/>
          <p:cNvSpPr txBox="1"/>
          <p:nvPr/>
        </p:nvSpPr>
        <p:spPr bwMode="auto">
          <a:xfrm>
            <a:off x="719998" y="1080000"/>
            <a:ext cx="9720000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hustota pravděpodobnosti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n-US" sz="1600" dirty="0" smtClean="0">
                <a:latin typeface="Symbol" panose="05050102010706020507" pitchFamily="18" charset="2"/>
                <a:cs typeface="Arial" panose="020B0604020202020204" pitchFamily="34" charset="0"/>
              </a:rPr>
              <a:t>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= 1.5 mm, </a:t>
            </a:r>
            <a:r>
              <a:rPr lang="en-US" sz="1600" dirty="0" smtClean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= 0.1 mm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počet naměřených hodnot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cs-CZ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šířka 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binu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Symbol" panose="05050102010706020507" pitchFamily="18" charset="2"/>
                <a:cs typeface="Arial" panose="020B0604020202020204" pitchFamily="34" charset="0"/>
              </a:rPr>
              <a:t>D</a:t>
            </a:r>
            <a:endParaRPr lang="cs-CZ" dirty="0" smtClean="0">
              <a:latin typeface="Symbol" panose="05050102010706020507" pitchFamily="18" charset="2"/>
              <a:cs typeface="Arial" panose="020B0604020202020204" pitchFamily="34" charset="0"/>
            </a:endParaRPr>
          </a:p>
        </p:txBody>
      </p:sp>
      <p:pic>
        <p:nvPicPr>
          <p:cNvPr id="11" name="Obráze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015" y="986983"/>
            <a:ext cx="3464775" cy="747500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528" y="1697159"/>
            <a:ext cx="3504600" cy="73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4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Momenty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TextovéPole 238"/>
          <p:cNvSpPr txBox="1"/>
          <p:nvPr/>
        </p:nvSpPr>
        <p:spPr bwMode="auto">
          <a:xfrm>
            <a:off x="719998" y="1439464"/>
            <a:ext cx="9720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operátor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 střední (očekávané) hodnoty</a:t>
            </a:r>
          </a:p>
          <a:p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cs-CZ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diskrétní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náhodná proměnná:</a:t>
            </a:r>
          </a:p>
          <a:p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spojitá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náhodná proměnná:</a:t>
            </a:r>
          </a:p>
          <a:p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operátor 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rozptylu (variance)</a:t>
            </a:r>
          </a:p>
          <a:p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standardní odchylka: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druhý centrální moment:</a:t>
            </a:r>
          </a:p>
          <a:p>
            <a:endParaRPr lang="cs-CZ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tý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 moment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tý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 centrální moment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896" y="1328400"/>
            <a:ext cx="1314225" cy="598000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295" y="3473126"/>
            <a:ext cx="1433700" cy="697667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608" y="2567608"/>
            <a:ext cx="3225825" cy="906967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477" y="4009741"/>
            <a:ext cx="1513350" cy="627900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8854" y="4604291"/>
            <a:ext cx="4619701" cy="1076400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9045" y="5796546"/>
            <a:ext cx="1513350" cy="438533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4844" y="6314020"/>
            <a:ext cx="2309850" cy="528233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6088" y="5759631"/>
            <a:ext cx="915975" cy="388700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27934" y="6276200"/>
            <a:ext cx="1035450" cy="488367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00611" y="6318613"/>
            <a:ext cx="995625" cy="468433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84163" y="1793322"/>
            <a:ext cx="2548800" cy="817267"/>
          </a:xfrm>
          <a:prstGeom prst="rect">
            <a:avLst/>
          </a:prstGeom>
        </p:spPr>
      </p:pic>
      <p:sp>
        <p:nvSpPr>
          <p:cNvPr id="241" name="Obdélník 240"/>
          <p:cNvSpPr/>
          <p:nvPr/>
        </p:nvSpPr>
        <p:spPr bwMode="auto">
          <a:xfrm>
            <a:off x="5677143" y="1880121"/>
            <a:ext cx="3297290" cy="1593004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Obdélník 241"/>
          <p:cNvSpPr/>
          <p:nvPr/>
        </p:nvSpPr>
        <p:spPr bwMode="auto">
          <a:xfrm>
            <a:off x="5677142" y="4597571"/>
            <a:ext cx="4601413" cy="1044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Obdélník 242"/>
          <p:cNvSpPr/>
          <p:nvPr/>
        </p:nvSpPr>
        <p:spPr bwMode="auto">
          <a:xfrm>
            <a:off x="5677142" y="5759631"/>
            <a:ext cx="2267553" cy="1082621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2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Momenty vyšších řádů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 bwMode="auto">
          <a:xfrm>
            <a:off x="719998" y="1440000"/>
            <a:ext cx="9720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šikmost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skewness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špičatost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kurtosis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437" y="1939998"/>
            <a:ext cx="3504600" cy="877067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105" y="4425673"/>
            <a:ext cx="4301101" cy="847167"/>
          </a:xfrm>
          <a:prstGeom prst="rect">
            <a:avLst/>
          </a:prstGeom>
        </p:spPr>
      </p:pic>
      <p:sp>
        <p:nvSpPr>
          <p:cNvPr id="6" name="Obdélník 5"/>
          <p:cNvSpPr/>
          <p:nvPr/>
        </p:nvSpPr>
        <p:spPr bwMode="auto">
          <a:xfrm>
            <a:off x="1418105" y="4425673"/>
            <a:ext cx="4301101" cy="892887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délník 6"/>
          <p:cNvSpPr/>
          <p:nvPr/>
        </p:nvSpPr>
        <p:spPr bwMode="auto">
          <a:xfrm>
            <a:off x="1352438" y="1924178"/>
            <a:ext cx="3504600" cy="960354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 rotWithShape="1">
          <a:blip r:embed="rId4"/>
          <a:srcRect b="50069"/>
          <a:stretch/>
        </p:blipFill>
        <p:spPr>
          <a:xfrm>
            <a:off x="5663979" y="1905910"/>
            <a:ext cx="2508975" cy="1219224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0213" y="3768132"/>
            <a:ext cx="4311724" cy="3080538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 rotWithShape="1">
          <a:blip r:embed="rId4"/>
          <a:srcRect t="48784"/>
          <a:stretch/>
        </p:blipFill>
        <p:spPr>
          <a:xfrm>
            <a:off x="8192339" y="1948247"/>
            <a:ext cx="2508975" cy="1250601"/>
          </a:xfrm>
          <a:prstGeom prst="rect">
            <a:avLst/>
          </a:prstGeom>
        </p:spPr>
      </p:pic>
      <p:sp>
        <p:nvSpPr>
          <p:cNvPr id="10" name="TextovéPole 9"/>
          <p:cNvSpPr txBox="1"/>
          <p:nvPr/>
        </p:nvSpPr>
        <p:spPr bwMode="auto">
          <a:xfrm>
            <a:off x="6581417" y="4175205"/>
            <a:ext cx="14244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(+) leptokurtic</a:t>
            </a:r>
            <a:endParaRPr lang="cs-CZ" sz="1600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ovéPole 12"/>
          <p:cNvSpPr txBox="1"/>
          <p:nvPr/>
        </p:nvSpPr>
        <p:spPr bwMode="auto">
          <a:xfrm>
            <a:off x="6600079" y="5188380"/>
            <a:ext cx="13900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(-) </a:t>
            </a:r>
            <a:r>
              <a:rPr lang="en-US" sz="1600" dirty="0" err="1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platykurtic</a:t>
            </a:r>
            <a:endParaRPr lang="cs-CZ" sz="1600" dirty="0" smtClean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ovéPole 13"/>
          <p:cNvSpPr txBox="1"/>
          <p:nvPr/>
        </p:nvSpPr>
        <p:spPr bwMode="auto">
          <a:xfrm>
            <a:off x="6559420" y="4609946"/>
            <a:ext cx="152445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(0)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mesokurtic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(normal)</a:t>
            </a:r>
            <a:endParaRPr lang="cs-CZ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Přímá spojnice se šipkou 14"/>
          <p:cNvCxnSpPr/>
          <p:nvPr/>
        </p:nvCxnSpPr>
        <p:spPr>
          <a:xfrm flipH="1" flipV="1">
            <a:off x="7931245" y="4467105"/>
            <a:ext cx="280182" cy="3578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/>
          <p:cNvCxnSpPr/>
          <p:nvPr/>
        </p:nvCxnSpPr>
        <p:spPr>
          <a:xfrm flipH="1" flipV="1">
            <a:off x="7847140" y="4959172"/>
            <a:ext cx="420273" cy="29500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se šipkou 20"/>
          <p:cNvCxnSpPr/>
          <p:nvPr/>
        </p:nvCxnSpPr>
        <p:spPr>
          <a:xfrm flipH="1" flipV="1">
            <a:off x="7943784" y="5391369"/>
            <a:ext cx="323629" cy="135565"/>
          </a:xfrm>
          <a:prstGeom prst="straightConnector1">
            <a:avLst/>
          </a:prstGeom>
          <a:ln w="19050">
            <a:solidFill>
              <a:schemeClr val="accent5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4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square" rtlCol="0">
        <a:spAutoFit/>
      </a:bodyPr>
      <a:lstStyle>
        <a:defPPr marL="285750" indent="-285750">
          <a:buFont typeface="Arial" panose="020B0604020202020204" pitchFamily="34" charset="0"/>
          <a:buChar char="•"/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719</TotalTime>
  <Words>337</Words>
  <Application>Microsoft Office PowerPoint</Application>
  <PresentationFormat>Vlastní</PresentationFormat>
  <Paragraphs>252</Paragraphs>
  <Slides>5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Times New Roman</vt:lpstr>
      <vt:lpstr>Motiv Office</vt:lpstr>
      <vt:lpstr>SPW 8.0 Graph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hruskap</cp:lastModifiedBy>
  <cp:revision>64</cp:revision>
  <dcterms:created xsi:type="dcterms:W3CDTF">2019-10-02T09:36:21Z</dcterms:created>
  <dcterms:modified xsi:type="dcterms:W3CDTF">2019-10-24T12:48:43Z</dcterms:modified>
</cp:coreProperties>
</file>