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1FD3F-3FBA-4A17-9E6C-597754D0FF64}" type="datetimeFigureOut">
              <a:rPr lang="pl-PL" smtClean="0"/>
              <a:pPr/>
              <a:t>2020-06-09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D814-39B1-4778-9823-E4326BC8F37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Symulacja rozchodzenia się sygnału ISM 2.4 </a:t>
            </a:r>
            <a:r>
              <a:rPr lang="pl-PL" dirty="0" err="1" smtClean="0"/>
              <a:t>GHz</a:t>
            </a:r>
            <a:r>
              <a:rPr lang="pl-PL" dirty="0" smtClean="0"/>
              <a:t> w pomieszczeniach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    Pasmo </a:t>
            </a:r>
            <a:r>
              <a:rPr lang="pl-PL" dirty="0"/>
              <a:t>częstotliwości 2,4 </a:t>
            </a:r>
            <a:r>
              <a:rPr lang="pl-PL" dirty="0" err="1"/>
              <a:t>GHz</a:t>
            </a:r>
            <a:r>
              <a:rPr lang="pl-PL" dirty="0"/>
              <a:t>  jest jednym </a:t>
            </a:r>
            <a:r>
              <a:rPr lang="pl-PL" dirty="0" smtClean="0"/>
              <a:t>z pasm </a:t>
            </a:r>
            <a:r>
              <a:rPr lang="pl-PL" dirty="0"/>
              <a:t>częstotliwości przeznaczonych dla potrzeb urządzeń przemysłowych, naukowych i medycznych </a:t>
            </a:r>
            <a:r>
              <a:rPr lang="pl-PL" i="1" dirty="0"/>
              <a:t>(Industry, Scientific, </a:t>
            </a:r>
            <a:r>
              <a:rPr lang="pl-PL" i="1" dirty="0" err="1"/>
              <a:t>Medical</a:t>
            </a:r>
            <a:r>
              <a:rPr lang="pl-PL" i="1" dirty="0"/>
              <a:t>, ISM)</a:t>
            </a:r>
            <a:r>
              <a:rPr lang="pl-PL" dirty="0"/>
              <a:t>.   Jest ono udostępnione w większości uprzemysłowionych krajów świata. Użytkownicy systemów pracujących w paśmie ISM muszą się liczyć z występowaniem zakłóceń radioelektrycznych, których konsekwencją może być znaczne obniżenie jakości transmisji radiowej, a nawet przerwy w łączności.</a:t>
            </a:r>
          </a:p>
          <a:p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72" cy="15396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   Wykonanie symulacji rozchodzenia się sygnału z uwzględnieniem: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tłumienia fal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odbicia </a:t>
            </a:r>
            <a:r>
              <a:rPr lang="pl-PL" dirty="0" smtClean="0"/>
              <a:t>fal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rozproszenia </a:t>
            </a:r>
            <a:r>
              <a:rPr lang="pl-PL" dirty="0" smtClean="0"/>
              <a:t>fal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z</a:t>
            </a:r>
            <a:r>
              <a:rPr lang="pl-PL" dirty="0" smtClean="0"/>
              <a:t>ałamania fal</a:t>
            </a:r>
            <a:endParaRPr lang="pl-PL" dirty="0" smtClean="0"/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dyfrakcji (ugięcia fal)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interferencji (nakładania się fal)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pl-PL" dirty="0" smtClean="0"/>
              <a:t>PATH LOSS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dirty="0"/>
              <a:t>Model propagacji radiowej </a:t>
            </a:r>
            <a:r>
              <a:rPr lang="pl-PL" dirty="0" err="1"/>
              <a:t>Path</a:t>
            </a:r>
            <a:r>
              <a:rPr lang="pl-PL" dirty="0"/>
              <a:t> </a:t>
            </a:r>
            <a:r>
              <a:rPr lang="pl-PL" dirty="0" err="1" smtClean="0"/>
              <a:t>loss</a:t>
            </a:r>
            <a:r>
              <a:rPr lang="pl-PL" dirty="0" smtClean="0"/>
              <a:t>:</a:t>
            </a:r>
            <a:endParaRPr lang="pl-PL" dirty="0"/>
          </a:p>
          <a:p>
            <a:pPr algn="ctr">
              <a:buNone/>
            </a:pPr>
            <a:r>
              <a:rPr lang="pl-PL" b="1" dirty="0"/>
              <a:t> </a:t>
            </a:r>
            <a:r>
              <a:rPr lang="pl-PL" b="1" dirty="0" smtClean="0"/>
              <a:t>L=10n*log</a:t>
            </a:r>
            <a:r>
              <a:rPr lang="pl-PL" sz="2400" b="1" dirty="0" smtClean="0"/>
              <a:t>10</a:t>
            </a:r>
            <a:r>
              <a:rPr lang="pl-PL" sz="2000" b="1" dirty="0" smtClean="0"/>
              <a:t> </a:t>
            </a:r>
            <a:r>
              <a:rPr lang="pl-PL" b="1" dirty="0" smtClean="0"/>
              <a:t>(d)+C</a:t>
            </a:r>
          </a:p>
          <a:p>
            <a:pPr>
              <a:buNone/>
            </a:pPr>
            <a:endParaRPr lang="pl-PL" b="1" dirty="0" smtClean="0"/>
          </a:p>
          <a:p>
            <a:pPr>
              <a:buNone/>
            </a:pPr>
            <a:r>
              <a:rPr lang="pl-PL" sz="2800" dirty="0" smtClean="0"/>
              <a:t>L - utrata ścieżki w decybelach,</a:t>
            </a:r>
          </a:p>
          <a:p>
            <a:pPr>
              <a:buNone/>
            </a:pPr>
            <a:r>
              <a:rPr lang="pl-PL" sz="2800" dirty="0" smtClean="0"/>
              <a:t>n -  wykładnik utraty ścieżki – w budynkach osiąga wartość od 4 do 6,</a:t>
            </a:r>
          </a:p>
          <a:p>
            <a:pPr>
              <a:buNone/>
            </a:pPr>
            <a:r>
              <a:rPr lang="pl-PL" sz="2800" dirty="0" smtClean="0"/>
              <a:t>d - odległość między nadajnikiem a odbiornikiem w metrach,</a:t>
            </a:r>
          </a:p>
          <a:p>
            <a:pPr>
              <a:buNone/>
            </a:pPr>
            <a:r>
              <a:rPr lang="pl-PL" sz="2800" dirty="0" smtClean="0"/>
              <a:t>C – stała uwzględniająca straty systemowe.</a:t>
            </a:r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Symulacja utraty sygnału w mieszkaniu -wykorzystanie prostej aplikacji na </a:t>
            </a:r>
            <a:r>
              <a:rPr lang="pl-PL" sz="2800" dirty="0" err="1" smtClean="0"/>
              <a:t>smartfona</a:t>
            </a:r>
            <a:endParaRPr lang="pl-PL" sz="2800" dirty="0"/>
          </a:p>
        </p:txBody>
      </p:sp>
      <p:pic>
        <p:nvPicPr>
          <p:cNvPr id="4" name="Symbol zastępczy zawartości 3" descr="C:\Users\Andrzej\Desktop\mapka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57298"/>
            <a:ext cx="5286412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sz="3600" dirty="0" smtClean="0"/>
              <a:t>Wartości tłumienia  uzależnione od materiału </a:t>
            </a:r>
            <a:r>
              <a:rPr lang="pl-PL" sz="3600" dirty="0" smtClean="0"/>
              <a:t> i grubości </a:t>
            </a:r>
            <a:r>
              <a:rPr lang="pl-PL" sz="3600" dirty="0" smtClean="0"/>
              <a:t>stropu, ścian, drzwi i okien budynku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pic>
        <p:nvPicPr>
          <p:cNvPr id="4" name="Symbol zastępczy zawartości 3" descr="https://scontent-frt3-1.xx.fbcdn.net/v/t1.15752-9/103961329_248146209818816_3659297454785026396_n.png?_nc_cat=107&amp;_nc_sid=b96e70&amp;_nc_ohc=baWxLoGYI7oAX9dipuh&amp;_nc_ht=scontent-frt3-1.xx&amp;oh=2c92d7951edbe160ff6a5624e25f3bf7&amp;oe=5F03E22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7153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Autofit/>
          </a:bodyPr>
          <a:lstStyle/>
          <a:p>
            <a:r>
              <a:rPr lang="pl-PL" sz="2800" dirty="0" smtClean="0"/>
              <a:t>Korzystając z biblioteki </a:t>
            </a:r>
            <a:r>
              <a:rPr lang="pl-PL" sz="2800" dirty="0" err="1" smtClean="0"/>
              <a:t>matplotlib</a:t>
            </a:r>
            <a:r>
              <a:rPr lang="pl-PL" sz="2800" dirty="0" smtClean="0"/>
              <a:t> w </a:t>
            </a:r>
            <a:r>
              <a:rPr lang="pl-PL" sz="2800" dirty="0" err="1" smtClean="0"/>
              <a:t>Pythonie</a:t>
            </a:r>
            <a:r>
              <a:rPr lang="pl-PL" sz="2800" dirty="0" smtClean="0"/>
              <a:t> wykonałem dokładniejszą symulację utraty ścieżki logarytmicznej (</a:t>
            </a:r>
            <a:r>
              <a:rPr lang="pl-PL" sz="2800" dirty="0" err="1" smtClean="0"/>
              <a:t>Path</a:t>
            </a:r>
            <a:r>
              <a:rPr lang="pl-PL" sz="2800" dirty="0" smtClean="0"/>
              <a:t> </a:t>
            </a:r>
            <a:r>
              <a:rPr lang="pl-PL" sz="2800" dirty="0" err="1" smtClean="0"/>
              <a:t>loss</a:t>
            </a:r>
            <a:r>
              <a:rPr lang="pl-PL" sz="2800" dirty="0" smtClean="0"/>
              <a:t> </a:t>
            </a:r>
            <a:r>
              <a:rPr lang="pl-PL" sz="2800" dirty="0" err="1" smtClean="0"/>
              <a:t>heatmap</a:t>
            </a:r>
            <a:r>
              <a:rPr lang="pl-PL" sz="2800" dirty="0" smtClean="0"/>
              <a:t>) </a:t>
            </a:r>
            <a:endParaRPr lang="pl-PL" sz="2800" dirty="0"/>
          </a:p>
        </p:txBody>
      </p:sp>
      <p:pic>
        <p:nvPicPr>
          <p:cNvPr id="1026" name="Picture 2" descr="C:\Users\Andrzej\Downloads\gotowy_kub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571612"/>
            <a:ext cx="3628532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2800" dirty="0" smtClean="0"/>
              <a:t>Porównując wyniki </a:t>
            </a:r>
            <a:r>
              <a:rPr lang="pl-PL" sz="2800" dirty="0" err="1" smtClean="0"/>
              <a:t>path</a:t>
            </a:r>
            <a:r>
              <a:rPr lang="pl-PL" sz="2800" dirty="0" smtClean="0"/>
              <a:t> </a:t>
            </a:r>
            <a:r>
              <a:rPr lang="pl-PL" sz="2800" dirty="0" err="1" smtClean="0"/>
              <a:t>loss</a:t>
            </a:r>
            <a:r>
              <a:rPr lang="pl-PL" sz="2800" dirty="0" smtClean="0"/>
              <a:t> aplikacji oraz </a:t>
            </a:r>
            <a:r>
              <a:rPr lang="pl-PL" sz="2800" dirty="0" smtClean="0"/>
              <a:t>symulacji w </a:t>
            </a:r>
            <a:r>
              <a:rPr lang="pl-PL" sz="2800" dirty="0" err="1" smtClean="0"/>
              <a:t>Pythonie</a:t>
            </a:r>
            <a:r>
              <a:rPr lang="pl-PL" sz="2800" dirty="0" smtClean="0"/>
              <a:t> można </a:t>
            </a:r>
            <a:r>
              <a:rPr lang="pl-PL" sz="2800" dirty="0" smtClean="0"/>
              <a:t>dojść do wniosku, że im większa odległość od routera tym różnica utraty ścieżki w dwóch modelach wzrasta. Na przykład w odległości 5m od routera w prostej aplikacji wynosi ok. 54dB, a w moim programie już ok. 62dB. W odległości 8m odpowiednio: 65dB i 81dB</a:t>
            </a:r>
            <a:r>
              <a:rPr lang="pl-PL" sz="2800" dirty="0" smtClean="0"/>
              <a:t>.</a:t>
            </a:r>
          </a:p>
          <a:p>
            <a:r>
              <a:rPr lang="pl-PL" sz="2800" dirty="0" smtClean="0"/>
              <a:t>Na </a:t>
            </a:r>
            <a:r>
              <a:rPr lang="pl-PL" sz="2800" dirty="0" smtClean="0"/>
              <a:t>wskazane różnice w obliczeniach utraty ścieżki mogą wpływać zjawiska fizyczne towarzyszące propagacji fal w pomieszczeniach mieszkania.</a:t>
            </a:r>
            <a:endParaRPr lang="pl-PL" sz="2800" dirty="0" smtClean="0"/>
          </a:p>
          <a:p>
            <a:r>
              <a:rPr lang="pl-PL" sz="2800" dirty="0" smtClean="0"/>
              <a:t>Aby uzyskać  najlepsze pokrycie sygnału, router </a:t>
            </a:r>
            <a:r>
              <a:rPr lang="pl-PL" sz="2800" dirty="0" err="1" smtClean="0"/>
              <a:t>Wi-Fi</a:t>
            </a:r>
            <a:r>
              <a:rPr lang="pl-PL" sz="2800" dirty="0" smtClean="0"/>
              <a:t> najlepiej ustawić w centralnej części mieszkania. Wówczas propagacja fal będzie najbardziej korzystna.  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444</TotalTime>
  <Words>245</Words>
  <Application>Microsoft Office PowerPoint</Application>
  <PresentationFormat>Pokaz na ekranie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Symulacja rozchodzenia się sygnału ISM 2.4 GHz w pomieszczeniach</vt:lpstr>
      <vt:lpstr>Slajd 2</vt:lpstr>
      <vt:lpstr>CELE PROJEKTU</vt:lpstr>
      <vt:lpstr>PATH LOSS</vt:lpstr>
      <vt:lpstr>Symulacja utraty sygnału w mieszkaniu -wykorzystanie prostej aplikacji na smartfona</vt:lpstr>
      <vt:lpstr>  Wartości tłumienia  uzależnione od materiału  i grubości stropu, ścian, drzwi i okien budynku </vt:lpstr>
      <vt:lpstr>Korzystając z biblioteki matplotlib w Pythonie wykonałem dokładniejszą symulację utraty ścieżki logarytmicznej (Path loss heatmap) </vt:lpstr>
      <vt:lpstr>WNIOSKI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Symulacja rozchodzenia się sygnału ISM 2.4 GHz w pomieszczeniach</dc:title>
  <dc:creator>Andrzej</dc:creator>
  <cp:lastModifiedBy>Andrzej</cp:lastModifiedBy>
  <cp:revision>51</cp:revision>
  <dcterms:created xsi:type="dcterms:W3CDTF">2020-06-09T07:44:48Z</dcterms:created>
  <dcterms:modified xsi:type="dcterms:W3CDTF">2020-06-09T21:33:00Z</dcterms:modified>
</cp:coreProperties>
</file>