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ktor Koźlik" initials="WK" lastIdx="1" clrIdx="0">
    <p:extLst>
      <p:ext uri="{19B8F6BF-5375-455C-9EA6-DF929625EA0E}">
        <p15:presenceInfo xmlns:p15="http://schemas.microsoft.com/office/powerpoint/2012/main" userId="28498fcedc28d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11:12:30.88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9eeee8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9eeee8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e73003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e73003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e9eeee84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e9eeee84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e9eeee84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e9eeee84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e9eeee84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e9eeee84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9eeee84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e9eeee84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9eeee84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9eeee84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beHappy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3875" y="3998050"/>
            <a:ext cx="24441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Authors: 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Jakub Stanula-Kaczka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Wiktor Koźlik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Piotr Chajec</a:t>
            </a:r>
            <a:endParaRPr sz="14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866900" y="39980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Project supervisor: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Marek Braun</a:t>
            </a:r>
            <a:endParaRPr sz="14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411DA4F-3587-2A78-3718-317287CF423A}"/>
              </a:ext>
            </a:extLst>
          </p:cNvPr>
          <p:cNvSpPr txBox="1"/>
          <p:nvPr/>
        </p:nvSpPr>
        <p:spPr>
          <a:xfrm>
            <a:off x="598100" y="3018282"/>
            <a:ext cx="124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AI4Youth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Information </a:t>
            </a:r>
            <a:r>
              <a:rPr lang="pl-PL" dirty="0" err="1"/>
              <a:t>about</a:t>
            </a:r>
            <a:r>
              <a:rPr lang="pl-PL" dirty="0"/>
              <a:t> beHappy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/>
              <a:t>Our Project aims at detecting hate speech and offensive language on social networks in order to protect its Users.</a:t>
            </a: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00" y="1083963"/>
            <a:ext cx="4234599" cy="28230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https://mycompanypolska.pl/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subject</a:t>
            </a:r>
            <a:r>
              <a:rPr lang="pl-PL" dirty="0"/>
              <a:t>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174704"/>
            <a:ext cx="4597800" cy="3394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-PL" dirty="0"/>
              <a:t>Online </a:t>
            </a:r>
            <a:r>
              <a:rPr lang="pl-PL" dirty="0" err="1"/>
              <a:t>hate</a:t>
            </a:r>
            <a:r>
              <a:rPr lang="pl-PL" dirty="0"/>
              <a:t> speech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probem</a:t>
            </a:r>
            <a:r>
              <a:rPr lang="pl-PL" dirty="0"/>
              <a:t> on popular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websites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by </a:t>
            </a:r>
            <a:r>
              <a:rPr lang="pl-PL" dirty="0" err="1"/>
              <a:t>many</a:t>
            </a:r>
            <a:r>
              <a:rPr lang="pl-PL" dirty="0"/>
              <a:t> Internet </a:t>
            </a:r>
            <a:r>
              <a:rPr lang="pl-PL" dirty="0" err="1"/>
              <a:t>users</a:t>
            </a:r>
            <a:r>
              <a:rPr lang="pl-PL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-PL" dirty="0" err="1"/>
              <a:t>Negative</a:t>
            </a:r>
            <a:r>
              <a:rPr lang="pl-PL" dirty="0"/>
              <a:t> </a:t>
            </a:r>
            <a:r>
              <a:rPr lang="pl-PL" dirty="0" err="1"/>
              <a:t>emotions</a:t>
            </a:r>
            <a:r>
              <a:rPr lang="pl-PL" dirty="0"/>
              <a:t> </a:t>
            </a:r>
            <a:r>
              <a:rPr lang="pl-PL" dirty="0" err="1"/>
              <a:t>strongly</a:t>
            </a:r>
            <a:r>
              <a:rPr lang="pl-PL" dirty="0"/>
              <a:t> </a:t>
            </a:r>
            <a:r>
              <a:rPr lang="pl-PL" dirty="0" err="1"/>
              <a:t>affect</a:t>
            </a:r>
            <a:r>
              <a:rPr lang="pl-PL" dirty="0"/>
              <a:t> the psyche of </a:t>
            </a:r>
            <a:r>
              <a:rPr lang="pl-PL" dirty="0" err="1"/>
              <a:t>sensitive</a:t>
            </a:r>
            <a:r>
              <a:rPr lang="pl-PL" dirty="0"/>
              <a:t> </a:t>
            </a:r>
            <a:r>
              <a:rPr lang="pl-PL" dirty="0" err="1"/>
              <a:t>people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negative</a:t>
            </a:r>
            <a:r>
              <a:rPr lang="pl-PL" dirty="0"/>
              <a:t> </a:t>
            </a:r>
            <a:r>
              <a:rPr lang="pl-PL" dirty="0" err="1"/>
              <a:t>impact</a:t>
            </a:r>
            <a:r>
              <a:rPr lang="pl-PL" dirty="0"/>
              <a:t> on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emotions</a:t>
            </a:r>
            <a:r>
              <a:rPr lang="pl-PL" dirty="0"/>
              <a:t> </a:t>
            </a:r>
            <a:r>
              <a:rPr lang="pl-PL" dirty="0" err="1"/>
              <a:t>later</a:t>
            </a:r>
            <a:r>
              <a:rPr lang="pl-PL" dirty="0"/>
              <a:t> on.</a:t>
            </a:r>
          </a:p>
        </p:txBody>
      </p:sp>
      <p:sp>
        <p:nvSpPr>
          <p:cNvPr id="102" name="Google Shape;102;p15"/>
          <p:cNvSpPr txBox="1"/>
          <p:nvPr/>
        </p:nvSpPr>
        <p:spPr>
          <a:xfrm>
            <a:off x="7799150" y="3348000"/>
            <a:ext cx="1344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https://www.casfera.pl/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50" y="1385613"/>
            <a:ext cx="4208852" cy="196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Goal of the Project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02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Our</a:t>
            </a:r>
            <a:r>
              <a:rPr lang="pl-PL" dirty="0"/>
              <a:t> Project </a:t>
            </a:r>
            <a:r>
              <a:rPr lang="pl-PL" dirty="0" err="1"/>
              <a:t>accurately</a:t>
            </a:r>
            <a:r>
              <a:rPr lang="pl-PL" dirty="0"/>
              <a:t> </a:t>
            </a:r>
            <a:r>
              <a:rPr lang="pl-PL" dirty="0" err="1"/>
              <a:t>detects</a:t>
            </a:r>
            <a:r>
              <a:rPr lang="pl-PL" dirty="0"/>
              <a:t> </a:t>
            </a:r>
            <a:r>
              <a:rPr lang="pl-PL" dirty="0" err="1"/>
              <a:t>hate</a:t>
            </a:r>
            <a:r>
              <a:rPr lang="pl-PL" dirty="0"/>
              <a:t> speech and </a:t>
            </a:r>
            <a:r>
              <a:rPr lang="pl-PL" dirty="0" err="1"/>
              <a:t>warns</a:t>
            </a:r>
            <a:r>
              <a:rPr lang="pl-PL" dirty="0"/>
              <a:t> User </a:t>
            </a:r>
            <a:r>
              <a:rPr lang="pl-PL" dirty="0" err="1"/>
              <a:t>agains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Protecting</a:t>
            </a:r>
            <a:r>
              <a:rPr lang="pl-PL" dirty="0"/>
              <a:t> the User on </a:t>
            </a:r>
            <a:r>
              <a:rPr lang="pl-PL" dirty="0" err="1"/>
              <a:t>social</a:t>
            </a:r>
            <a:r>
              <a:rPr lang="pl-PL" dirty="0"/>
              <a:t> media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extremly</a:t>
            </a:r>
            <a:r>
              <a:rPr lang="pl-PL" dirty="0"/>
              <a:t> </a:t>
            </a:r>
            <a:r>
              <a:rPr lang="pl-PL" dirty="0" err="1"/>
              <a:t>important</a:t>
            </a:r>
            <a:r>
              <a:rPr lang="pl-PL" dirty="0"/>
              <a:t>, as </a:t>
            </a:r>
            <a:r>
              <a:rPr lang="pl-PL" dirty="0" err="1"/>
              <a:t>toxic</a:t>
            </a:r>
            <a:r>
              <a:rPr lang="pl-PL" dirty="0"/>
              <a:t> online </a:t>
            </a:r>
            <a:r>
              <a:rPr lang="pl-PL" dirty="0" err="1"/>
              <a:t>behaviour</a:t>
            </a:r>
            <a:r>
              <a:rPr lang="pl-PL" dirty="0"/>
              <a:t>  </a:t>
            </a:r>
            <a:r>
              <a:rPr lang="pl-PL" dirty="0" err="1"/>
              <a:t>reflects</a:t>
            </a:r>
            <a:r>
              <a:rPr lang="pl-PL" dirty="0"/>
              <a:t> on </a:t>
            </a:r>
            <a:r>
              <a:rPr lang="pl-PL" dirty="0" err="1"/>
              <a:t>all</a:t>
            </a:r>
            <a:r>
              <a:rPr lang="pl-PL" dirty="0"/>
              <a:t> of </a:t>
            </a:r>
            <a:r>
              <a:rPr lang="pl-PL" dirty="0" err="1"/>
              <a:t>Us</a:t>
            </a: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00" y="968025"/>
            <a:ext cx="4425299" cy="294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209900" y="3917075"/>
            <a:ext cx="193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żródło: https://pixabay.com/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Scope</a:t>
            </a:r>
            <a:r>
              <a:rPr lang="pl-PL" dirty="0"/>
              <a:t> of the Project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199925"/>
            <a:ext cx="6393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beHappy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currently</a:t>
            </a:r>
            <a:r>
              <a:rPr lang="pl-PL" dirty="0"/>
              <a:t> </a:t>
            </a:r>
            <a:r>
              <a:rPr lang="pl-PL" dirty="0" err="1"/>
              <a:t>running</a:t>
            </a:r>
            <a:r>
              <a:rPr lang="pl-PL" dirty="0"/>
              <a:t> on the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networking</a:t>
            </a:r>
            <a:r>
              <a:rPr lang="pl-PL" dirty="0"/>
              <a:t> </a:t>
            </a:r>
            <a:r>
              <a:rPr lang="pl-PL" dirty="0" err="1"/>
              <a:t>site</a:t>
            </a:r>
            <a:r>
              <a:rPr lang="pl-PL" dirty="0"/>
              <a:t> Reddit.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The project is divided into 2 modules: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" dirty="0"/>
              <a:t>web browser extension (Google Chrome),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artificial intelligence that analyses textual data provided by the extension.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pl" dirty="0"/>
              <a:t>Our Project implements the Sustinable Development Goals: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3 – good health </a:t>
            </a:r>
            <a:r>
              <a:rPr lang="pl"/>
              <a:t>and well-being,</a:t>
            </a:r>
            <a:endParaRPr lang="pl" dirty="0"/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16 –peace, justice and strong institutions</a:t>
            </a:r>
            <a:endParaRPr dirty="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4100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828200" y="2843300"/>
            <a:ext cx="131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https://www.reddit.com/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FDD654F-27E5-8A9C-D851-961CB31C6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799" y="4066925"/>
            <a:ext cx="828000" cy="8280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AC7103B-7C4F-67C6-F930-6D647CAFD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800" y="4066925"/>
            <a:ext cx="828000" cy="828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Expected results</a:t>
            </a:r>
            <a:endParaRPr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311700" y="1227850"/>
            <a:ext cx="4373766" cy="33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Our Project is designed to: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-PL" dirty="0"/>
              <a:t>r</a:t>
            </a:r>
            <a:r>
              <a:rPr lang="pl" dirty="0"/>
              <a:t>educe the level of negative emotions delivered to Internet users,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-PL" dirty="0"/>
              <a:t>r</a:t>
            </a:r>
            <a:r>
              <a:rPr lang="pl" dirty="0"/>
              <a:t>educe virtual violence,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pl" dirty="0"/>
              <a:t>ncrease User comfort while surfing the Internet.</a:t>
            </a:r>
            <a:endParaRPr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00" y="1736947"/>
            <a:ext cx="4509601" cy="2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https://www.surveyrock.com/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Project development opportunities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337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The Project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extended</a:t>
            </a:r>
            <a:r>
              <a:rPr lang="pl-PL" dirty="0"/>
              <a:t> to popular </a:t>
            </a:r>
            <a:r>
              <a:rPr lang="pl-PL" dirty="0" err="1"/>
              <a:t>social</a:t>
            </a:r>
            <a:r>
              <a:rPr lang="pl-PL" dirty="0"/>
              <a:t> network </a:t>
            </a:r>
            <a:r>
              <a:rPr lang="pl-PL" dirty="0" err="1"/>
              <a:t>sites</a:t>
            </a:r>
            <a:r>
              <a:rPr lang="pl-PL" dirty="0"/>
              <a:t>, </a:t>
            </a:r>
            <a:r>
              <a:rPr lang="pl-PL" dirty="0" err="1"/>
              <a:t>e.g</a:t>
            </a:r>
            <a:r>
              <a:rPr lang="pl-PL" dirty="0"/>
              <a:t>. Twitter, in the </a:t>
            </a:r>
            <a:r>
              <a:rPr lang="pl-PL" dirty="0" err="1"/>
              <a:t>future</a:t>
            </a:r>
            <a:r>
              <a:rPr lang="pl-P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The </a:t>
            </a:r>
            <a:r>
              <a:rPr lang="pl-PL" dirty="0" err="1"/>
              <a:t>aim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universal</a:t>
            </a:r>
            <a:r>
              <a:rPr lang="pl-PL" dirty="0"/>
              <a:t> </a:t>
            </a:r>
            <a:r>
              <a:rPr lang="pl-PL" dirty="0" err="1"/>
              <a:t>artificial</a:t>
            </a:r>
            <a:r>
              <a:rPr lang="pl-PL" dirty="0"/>
              <a:t> </a:t>
            </a:r>
            <a:r>
              <a:rPr lang="pl-PL" dirty="0" err="1"/>
              <a:t>intelligence</a:t>
            </a:r>
            <a:r>
              <a:rPr lang="pl-PL" dirty="0"/>
              <a:t> system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works</a:t>
            </a:r>
            <a:r>
              <a:rPr lang="pl-PL" dirty="0"/>
              <a:t> in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languages</a:t>
            </a:r>
            <a:r>
              <a:rPr lang="pl-PL" dirty="0"/>
              <a:t> not </a:t>
            </a:r>
            <a:r>
              <a:rPr lang="pl-PL" dirty="0" err="1"/>
              <a:t>just</a:t>
            </a:r>
            <a:r>
              <a:rPr lang="pl-PL" dirty="0"/>
              <a:t> on Reddit.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305</Words>
  <Application>Microsoft Office PowerPoint</Application>
  <PresentationFormat>Pokaz na ekranie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beHappy</vt:lpstr>
      <vt:lpstr>Information about beHappy</vt:lpstr>
      <vt:lpstr>Why this subject? </vt:lpstr>
      <vt:lpstr>Goal of the Project</vt:lpstr>
      <vt:lpstr>Scope of the Project</vt:lpstr>
      <vt:lpstr>Expected results</vt:lpstr>
      <vt:lpstr>Wyniki</vt:lpstr>
      <vt:lpstr>Project development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AI4Youth</dc:title>
  <cp:lastModifiedBy>Wiktor Koźlik</cp:lastModifiedBy>
  <cp:revision>9</cp:revision>
  <dcterms:modified xsi:type="dcterms:W3CDTF">2022-10-16T10:48:54Z</dcterms:modified>
</cp:coreProperties>
</file>