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r>
              <a:rPr lang="pl-PL" sz="1800" b="0" i="0" baseline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Ratio of data </a:t>
            </a:r>
            <a:r>
              <a:rPr lang="pl-PL" sz="1800" b="0" i="0" baseline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used</a:t>
            </a:r>
            <a:r>
              <a:rPr lang="pl-PL" sz="1800" b="0" i="0" baseline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in AI </a:t>
            </a:r>
            <a:r>
              <a:rPr lang="pl-PL" sz="1800" b="0" i="0" baseline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teaching</a:t>
            </a:r>
            <a:endParaRPr lang="pl-PL" baseline="0" dirty="0">
              <a:solidFill>
                <a:schemeClr val="bg2"/>
              </a:solidFill>
              <a:effectLst/>
              <a:latin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Roboto" panose="02000000000000000000" pitchFamily="2" charset="0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3F3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DD-4179-A8F6-2F0F00C709D2}"/>
              </c:ext>
            </c:extLst>
          </c:dPt>
          <c:cat>
            <c:strRef>
              <c:f>Arkusz1!$A$2:$A$3</c:f>
              <c:strCache>
                <c:ptCount val="2"/>
                <c:pt idx="0">
                  <c:v>Toxic</c:v>
                </c:pt>
                <c:pt idx="1">
                  <c:v>Neutral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24153</c:v>
                </c:pt>
                <c:pt idx="1">
                  <c:v>32592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DD-4179-A8F6-2F0F00C70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258680"/>
        <c:axId val="450259336"/>
      </c:barChart>
      <c:catAx>
        <c:axId val="45025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9336"/>
        <c:crosses val="autoZero"/>
        <c:auto val="1"/>
        <c:lblAlgn val="ctr"/>
        <c:lblOffset val="100"/>
        <c:noMultiLvlLbl val="0"/>
      </c:catAx>
      <c:valAx>
        <c:axId val="4502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1:12:30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Authors: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Jakub Stanula-Kaczka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Wiktor Koźlik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Piotr Chajec</a:t>
            </a:r>
            <a:endParaRPr sz="1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Project supervisor: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75EE1C-3127-7B97-884A-D07D5A1C4851}"/>
              </a:ext>
            </a:extLst>
          </p:cNvPr>
          <p:cNvSpPr txBox="1"/>
          <p:nvPr/>
        </p:nvSpPr>
        <p:spPr>
          <a:xfrm>
            <a:off x="5174901" y="4006430"/>
            <a:ext cx="364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Zespół szkół nr 2 im. Eugeniusza Kwiatkowskiego w Dębicy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beHappy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Our Project aims at detecting hate speech and offensive language on social networks in order to protect its Users.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 https://mycompanypolska.pl/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subject</a:t>
            </a:r>
            <a:r>
              <a:rPr lang="pl-PL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174704"/>
            <a:ext cx="4597800" cy="339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/>
              <a:t>Online </a:t>
            </a:r>
            <a:r>
              <a:rPr lang="pl-PL" dirty="0" err="1"/>
              <a:t>hate</a:t>
            </a:r>
            <a:r>
              <a:rPr lang="pl-PL" dirty="0"/>
              <a:t> speech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probem</a:t>
            </a:r>
            <a:r>
              <a:rPr lang="pl-PL" dirty="0"/>
              <a:t> on popular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websites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by </a:t>
            </a:r>
            <a:r>
              <a:rPr lang="pl-PL" dirty="0" err="1"/>
              <a:t>many</a:t>
            </a:r>
            <a:r>
              <a:rPr lang="pl-PL" dirty="0"/>
              <a:t> Internet </a:t>
            </a:r>
            <a:r>
              <a:rPr lang="pl-PL" dirty="0" err="1"/>
              <a:t>users</a:t>
            </a:r>
            <a:r>
              <a:rPr lang="pl-PL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affect</a:t>
            </a:r>
            <a:r>
              <a:rPr lang="pl-PL" dirty="0"/>
              <a:t> the psyche of </a:t>
            </a:r>
            <a:r>
              <a:rPr lang="pl-PL" dirty="0" err="1"/>
              <a:t>sensitive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impact</a:t>
            </a:r>
            <a:r>
              <a:rPr lang="pl-PL" dirty="0"/>
              <a:t> on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 on.</a:t>
            </a:r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" sz="600" dirty="0">
                <a:latin typeface="Roboto"/>
                <a:ea typeface="Roboto"/>
                <a:cs typeface="Roboto"/>
                <a:sym typeface="Roboto"/>
              </a:rPr>
              <a:t>: https://www.casfera.pl/</a:t>
            </a:r>
            <a:endParaRPr sz="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Goal of the Project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Our</a:t>
            </a:r>
            <a:r>
              <a:rPr lang="pl-PL" dirty="0"/>
              <a:t> Project </a:t>
            </a:r>
            <a:r>
              <a:rPr lang="pl-PL" dirty="0" err="1"/>
              <a:t>detects</a:t>
            </a:r>
            <a:r>
              <a:rPr lang="pl-PL" dirty="0"/>
              <a:t> </a:t>
            </a:r>
            <a:r>
              <a:rPr lang="pl-PL" dirty="0" err="1"/>
              <a:t>hate</a:t>
            </a:r>
            <a:r>
              <a:rPr lang="pl-PL" dirty="0"/>
              <a:t> speech and </a:t>
            </a:r>
            <a:r>
              <a:rPr lang="pl-PL" dirty="0" err="1"/>
              <a:t>warns</a:t>
            </a:r>
            <a:r>
              <a:rPr lang="pl-PL" dirty="0"/>
              <a:t> User </a:t>
            </a:r>
            <a:r>
              <a:rPr lang="pl-PL" dirty="0" err="1"/>
              <a:t>agains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Protecting</a:t>
            </a:r>
            <a:r>
              <a:rPr lang="pl-PL" dirty="0"/>
              <a:t> the User on </a:t>
            </a:r>
            <a:r>
              <a:rPr lang="pl-PL" dirty="0" err="1"/>
              <a:t>social</a:t>
            </a:r>
            <a:r>
              <a:rPr lang="pl-PL" dirty="0"/>
              <a:t> media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extremly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, as </a:t>
            </a:r>
            <a:r>
              <a:rPr lang="pl-PL" dirty="0" err="1"/>
              <a:t>toxic</a:t>
            </a:r>
            <a:r>
              <a:rPr lang="pl-PL" dirty="0"/>
              <a:t> online </a:t>
            </a:r>
            <a:r>
              <a:rPr lang="pl-PL" dirty="0" err="1"/>
              <a:t>behaviour</a:t>
            </a:r>
            <a:r>
              <a:rPr lang="pl-PL" dirty="0"/>
              <a:t>  </a:t>
            </a:r>
            <a:r>
              <a:rPr lang="pl-PL" dirty="0" err="1"/>
              <a:t>reflects</a:t>
            </a:r>
            <a:r>
              <a:rPr lang="pl-PL" dirty="0"/>
              <a:t> on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Us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https://pixabay.com/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Scope</a:t>
            </a:r>
            <a:r>
              <a:rPr lang="pl-PL" dirty="0"/>
              <a:t> of the Project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/>
              <a:t>beHappy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currently</a:t>
            </a:r>
            <a:r>
              <a:rPr lang="pl-PL" sz="1400" dirty="0"/>
              <a:t> </a:t>
            </a:r>
            <a:r>
              <a:rPr lang="pl-PL" sz="1400" dirty="0" err="1"/>
              <a:t>running</a:t>
            </a:r>
            <a:r>
              <a:rPr lang="pl-PL" sz="1400" dirty="0"/>
              <a:t> on the </a:t>
            </a:r>
            <a:r>
              <a:rPr lang="pl-PL" sz="1400" dirty="0" err="1"/>
              <a:t>social</a:t>
            </a:r>
            <a:r>
              <a:rPr lang="pl-PL" sz="1400" dirty="0"/>
              <a:t> </a:t>
            </a:r>
            <a:r>
              <a:rPr lang="pl-PL" sz="1400" dirty="0" err="1"/>
              <a:t>networking</a:t>
            </a:r>
            <a:r>
              <a:rPr lang="pl-PL" sz="1400" dirty="0"/>
              <a:t> </a:t>
            </a:r>
            <a:r>
              <a:rPr lang="pl-PL" sz="1400" dirty="0" err="1"/>
              <a:t>site</a:t>
            </a:r>
            <a:r>
              <a:rPr lang="pl-PL" sz="1400" dirty="0"/>
              <a:t> Reddit.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The project is divided into 2 modules: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" sz="1400" dirty="0"/>
              <a:t>web browser extension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sz="1400" dirty="0"/>
              <a:t>artificial intelligence that analyses textual data provided by the extension.</a:t>
            </a:r>
            <a:endParaRPr sz="14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sz="1400" dirty="0"/>
              <a:t>Our Project implements the Sustinable Development Goals: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sz="1400" dirty="0"/>
              <a:t>3 – good health and well-being - </a:t>
            </a:r>
            <a:r>
              <a:rPr lang="en-US" sz="1400" dirty="0"/>
              <a:t>Reducing negative emotions reduces the risk of experiencing psychological problems and complexes caused by online toxicity</a:t>
            </a:r>
            <a:endParaRPr lang="pl" sz="1400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sz="1400" dirty="0"/>
              <a:t>16 –peace, justice and strong institutions - </a:t>
            </a:r>
            <a:r>
              <a:rPr lang="en-US" sz="1400" dirty="0"/>
              <a:t>Our Project reduces virtual violence experienced online</a:t>
            </a:r>
            <a:endParaRPr sz="1400"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" sz="600" dirty="0">
                <a:latin typeface="Roboto"/>
                <a:ea typeface="Roboto"/>
                <a:cs typeface="Roboto"/>
                <a:sym typeface="Roboto"/>
              </a:rPr>
              <a:t>: https://www.reddit.com/</a:t>
            </a:r>
            <a:endParaRPr sz="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DD654F-27E5-8A9C-D851-961CB31C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C7103B-7C4F-67C6-F930-6D647CAFD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00" y="4066925"/>
            <a:ext cx="828000" cy="82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Expected results</a:t>
            </a: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73766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is designed to: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the level of negative emotions delivered to Internet users,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virtual violence,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i</a:t>
            </a:r>
            <a:r>
              <a:rPr lang="pl" dirty="0"/>
              <a:t>ncrease User comfort while surfing the Internet.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https://www.surveyrock.com/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60045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on charts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777721"/>
            <a:ext cx="3600450" cy="4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-PL" sz="1600" dirty="0" err="1"/>
              <a:t>Artificial</a:t>
            </a:r>
            <a:r>
              <a:rPr lang="pl-PL" sz="1600" dirty="0"/>
              <a:t> </a:t>
            </a:r>
            <a:r>
              <a:rPr lang="pl-PL" sz="1600" dirty="0" err="1"/>
              <a:t>intelligence</a:t>
            </a:r>
            <a:r>
              <a:rPr lang="pl-PL" sz="1600" dirty="0"/>
              <a:t> </a:t>
            </a:r>
            <a:r>
              <a:rPr lang="pl-PL" sz="1600" dirty="0" err="1"/>
              <a:t>accuracy</a:t>
            </a:r>
            <a:endParaRPr sz="16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26912D5-3692-C7F0-64A4-5879172D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06675"/>
            <a:ext cx="3600450" cy="2362200"/>
          </a:xfrm>
          <a:prstGeom prst="rect">
            <a:avLst/>
          </a:prstGeom>
        </p:spPr>
      </p:pic>
      <p:graphicFrame>
        <p:nvGraphicFramePr>
          <p:cNvPr id="2" name="Wykres 1">
            <a:extLst>
              <a:ext uri="{FF2B5EF4-FFF2-40B4-BE49-F238E27FC236}">
                <a16:creationId xmlns:a16="http://schemas.microsoft.com/office/drawing/2014/main" id="{A52550F8-D657-AFAA-08AA-0B2E0D9D6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453442"/>
              </p:ext>
            </p:extLst>
          </p:nvPr>
        </p:nvGraphicFramePr>
        <p:xfrm>
          <a:off x="5231852" y="410000"/>
          <a:ext cx="3600450" cy="2362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Project development opportunities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Project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extended</a:t>
            </a:r>
            <a:r>
              <a:rPr lang="pl-PL" dirty="0"/>
              <a:t> to popular </a:t>
            </a:r>
            <a:r>
              <a:rPr lang="pl-PL" dirty="0" err="1"/>
              <a:t>social</a:t>
            </a:r>
            <a:r>
              <a:rPr lang="pl-PL" dirty="0"/>
              <a:t> network </a:t>
            </a:r>
            <a:r>
              <a:rPr lang="pl-PL" dirty="0" err="1"/>
              <a:t>sites</a:t>
            </a:r>
            <a:r>
              <a:rPr lang="pl-PL" dirty="0"/>
              <a:t>, </a:t>
            </a:r>
            <a:r>
              <a:rPr lang="pl-PL" dirty="0" err="1"/>
              <a:t>e.g</a:t>
            </a:r>
            <a:r>
              <a:rPr lang="pl-PL" dirty="0"/>
              <a:t>. Twitter, in the </a:t>
            </a:r>
            <a:r>
              <a:rPr lang="pl-PL" dirty="0" err="1"/>
              <a:t>future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universal</a:t>
            </a:r>
            <a:r>
              <a:rPr lang="pl-PL" dirty="0"/>
              <a:t>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r>
              <a:rPr lang="pl-PL" dirty="0"/>
              <a:t> system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in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not </a:t>
            </a:r>
            <a:r>
              <a:rPr lang="pl-PL" dirty="0" err="1"/>
              <a:t>just</a:t>
            </a:r>
            <a:r>
              <a:rPr lang="pl-PL" dirty="0"/>
              <a:t> on Reddit.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5A81F55F-FACD-79A9-CA42-90469273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441F6BF-8CD2-84AA-EC34-C4E49FFCE556}"/>
              </a:ext>
            </a:extLst>
          </p:cNvPr>
          <p:cNvSpPr txBox="1"/>
          <p:nvPr/>
        </p:nvSpPr>
        <p:spPr>
          <a:xfrm>
            <a:off x="7369791" y="3909403"/>
            <a:ext cx="18129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-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https://blog.masterdataaficionado.com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360</Words>
  <Application>Microsoft Office PowerPoint</Application>
  <PresentationFormat>Pokaz na ekranie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beHappy</vt:lpstr>
      <vt:lpstr>Information about beHappy</vt:lpstr>
      <vt:lpstr>Why this subject? </vt:lpstr>
      <vt:lpstr>Goal of the Project</vt:lpstr>
      <vt:lpstr>Scope of the Project</vt:lpstr>
      <vt:lpstr>Expected results</vt:lpstr>
      <vt:lpstr>Our Project on charts</vt:lpstr>
      <vt:lpstr>Project development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Piotr Chajec</cp:lastModifiedBy>
  <cp:revision>18</cp:revision>
  <dcterms:modified xsi:type="dcterms:W3CDTF">2022-10-16T21:32:00Z</dcterms:modified>
</cp:coreProperties>
</file>