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1:12:30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Authors: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Jakub Stanula-Kaczka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Wiktor Koźlik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Piotr Chajec</a:t>
            </a:r>
            <a:endParaRPr sz="1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Project supervisor: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beHappy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Our Project aims at detecting hate speech and offensive language on social networks in order to protect its Users.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subject</a:t>
            </a:r>
            <a:r>
              <a:rPr lang="pl-PL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174704"/>
            <a:ext cx="4597800" cy="339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/>
              <a:t>Online </a:t>
            </a:r>
            <a:r>
              <a:rPr lang="pl-PL" dirty="0" err="1"/>
              <a:t>hate</a:t>
            </a:r>
            <a:r>
              <a:rPr lang="pl-PL" dirty="0"/>
              <a:t> speech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probem</a:t>
            </a:r>
            <a:r>
              <a:rPr lang="pl-PL" dirty="0"/>
              <a:t> on popular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websites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by </a:t>
            </a:r>
            <a:r>
              <a:rPr lang="pl-PL" dirty="0" err="1"/>
              <a:t>many</a:t>
            </a:r>
            <a:r>
              <a:rPr lang="pl-PL" dirty="0"/>
              <a:t> Internet </a:t>
            </a:r>
            <a:r>
              <a:rPr lang="pl-PL" dirty="0" err="1"/>
              <a:t>users</a:t>
            </a:r>
            <a:r>
              <a:rPr lang="pl-PL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affect</a:t>
            </a:r>
            <a:r>
              <a:rPr lang="pl-PL" dirty="0"/>
              <a:t> the psyche of </a:t>
            </a:r>
            <a:r>
              <a:rPr lang="pl-PL" dirty="0" err="1"/>
              <a:t>sensitive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impact</a:t>
            </a:r>
            <a:r>
              <a:rPr lang="pl-PL" dirty="0"/>
              <a:t> on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 on.</a:t>
            </a:r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Goal of the Project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Our</a:t>
            </a:r>
            <a:r>
              <a:rPr lang="pl-PL" dirty="0"/>
              <a:t> Project </a:t>
            </a:r>
            <a:r>
              <a:rPr lang="pl-PL" dirty="0" err="1"/>
              <a:t>accurately</a:t>
            </a:r>
            <a:r>
              <a:rPr lang="pl-PL" dirty="0"/>
              <a:t> </a:t>
            </a:r>
            <a:r>
              <a:rPr lang="pl-PL" dirty="0" err="1"/>
              <a:t>detects</a:t>
            </a:r>
            <a:r>
              <a:rPr lang="pl-PL" dirty="0"/>
              <a:t> </a:t>
            </a:r>
            <a:r>
              <a:rPr lang="pl-PL" dirty="0" err="1"/>
              <a:t>hate</a:t>
            </a:r>
            <a:r>
              <a:rPr lang="pl-PL" dirty="0"/>
              <a:t> speech and </a:t>
            </a:r>
            <a:r>
              <a:rPr lang="pl-PL" dirty="0" err="1"/>
              <a:t>warns</a:t>
            </a:r>
            <a:r>
              <a:rPr lang="pl-PL" dirty="0"/>
              <a:t> User </a:t>
            </a:r>
            <a:r>
              <a:rPr lang="pl-PL" dirty="0" err="1"/>
              <a:t>agains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Protecting</a:t>
            </a:r>
            <a:r>
              <a:rPr lang="pl-PL" dirty="0"/>
              <a:t> the User on </a:t>
            </a:r>
            <a:r>
              <a:rPr lang="pl-PL" dirty="0" err="1"/>
              <a:t>social</a:t>
            </a:r>
            <a:r>
              <a:rPr lang="pl-PL" dirty="0"/>
              <a:t> media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extremly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, as </a:t>
            </a:r>
            <a:r>
              <a:rPr lang="pl-PL" dirty="0" err="1"/>
              <a:t>toxic</a:t>
            </a:r>
            <a:r>
              <a:rPr lang="pl-PL" dirty="0"/>
              <a:t> online </a:t>
            </a:r>
            <a:r>
              <a:rPr lang="pl-PL" dirty="0" err="1"/>
              <a:t>behaviour</a:t>
            </a:r>
            <a:r>
              <a:rPr lang="pl-PL" dirty="0"/>
              <a:t>  </a:t>
            </a:r>
            <a:r>
              <a:rPr lang="pl-PL" dirty="0" err="1"/>
              <a:t>reflects</a:t>
            </a:r>
            <a:r>
              <a:rPr lang="pl-PL" dirty="0"/>
              <a:t> on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Us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Scope</a:t>
            </a:r>
            <a:r>
              <a:rPr lang="pl-PL" dirty="0"/>
              <a:t> of the Project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beHappy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currently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on the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networking</a:t>
            </a:r>
            <a:r>
              <a:rPr lang="pl-PL" dirty="0"/>
              <a:t> </a:t>
            </a:r>
            <a:r>
              <a:rPr lang="pl-PL" dirty="0" err="1"/>
              <a:t>site</a:t>
            </a:r>
            <a:r>
              <a:rPr lang="pl-PL" dirty="0"/>
              <a:t> Reddit.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The project is divided into 2 modules: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" dirty="0"/>
              <a:t>web browser extension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artificial intelligence that analyses textual data provided by the extension.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Our Project implements the Sustinable Development Goals: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good health </a:t>
            </a:r>
            <a:r>
              <a:rPr lang="pl"/>
              <a:t>and well-being,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–peace, justice and strong institutions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DD654F-27E5-8A9C-D851-961CB31C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C7103B-7C4F-67C6-F930-6D647CAFD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00" y="4066925"/>
            <a:ext cx="828000" cy="82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Expected results</a:t>
            </a: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73766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is designed to: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the level of negative emotions delivered to Internet users,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virtual violence,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pl" dirty="0"/>
              <a:t>ncrease User comfort while surfing the Internet.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Project development opportunities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Project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extended</a:t>
            </a:r>
            <a:r>
              <a:rPr lang="pl-PL" dirty="0"/>
              <a:t> to popular </a:t>
            </a:r>
            <a:r>
              <a:rPr lang="pl-PL" dirty="0" err="1"/>
              <a:t>social</a:t>
            </a:r>
            <a:r>
              <a:rPr lang="pl-PL" dirty="0"/>
              <a:t> network </a:t>
            </a:r>
            <a:r>
              <a:rPr lang="pl-PL" dirty="0" err="1"/>
              <a:t>sites</a:t>
            </a:r>
            <a:r>
              <a:rPr lang="pl-PL" dirty="0"/>
              <a:t>, </a:t>
            </a:r>
            <a:r>
              <a:rPr lang="pl-PL" dirty="0" err="1"/>
              <a:t>e.g</a:t>
            </a:r>
            <a:r>
              <a:rPr lang="pl-PL" dirty="0"/>
              <a:t>. Twitter, in the </a:t>
            </a:r>
            <a:r>
              <a:rPr lang="pl-PL" dirty="0" err="1"/>
              <a:t>future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universal</a:t>
            </a:r>
            <a:r>
              <a:rPr lang="pl-PL" dirty="0"/>
              <a:t>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r>
              <a:rPr lang="pl-PL" dirty="0"/>
              <a:t> system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in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not </a:t>
            </a:r>
            <a:r>
              <a:rPr lang="pl-PL" dirty="0" err="1"/>
              <a:t>just</a:t>
            </a:r>
            <a:r>
              <a:rPr lang="pl-PL" dirty="0"/>
              <a:t> on Reddit.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5A81F55F-FACD-79A9-CA42-90469273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305</Words>
  <Application>Microsoft Office PowerPoint</Application>
  <PresentationFormat>Pokaz na ekranie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Information about beHappy</vt:lpstr>
      <vt:lpstr>Why this subject? </vt:lpstr>
      <vt:lpstr>Goal of the Project</vt:lpstr>
      <vt:lpstr>Scope of the Project</vt:lpstr>
      <vt:lpstr>Expected results</vt:lpstr>
      <vt:lpstr>Wyniki</vt:lpstr>
      <vt:lpstr>Project development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Wiktor Koźlik</cp:lastModifiedBy>
  <cp:revision>10</cp:revision>
  <dcterms:modified xsi:type="dcterms:W3CDTF">2022-10-16T12:00:12Z</dcterms:modified>
</cp:coreProperties>
</file>