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ktor Koźlik" initials="WK" lastIdx="1" clrIdx="0">
    <p:extLst>
      <p:ext uri="{19B8F6BF-5375-455C-9EA6-DF929625EA0E}">
        <p15:presenceInfo xmlns:p15="http://schemas.microsoft.com/office/powerpoint/2012/main" userId="28498fcedc28d7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FF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Zeszyt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pPr>
            <a:r>
              <a:rPr lang="pl-PL" sz="1800" b="0" i="0" baseline="0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Ratio of data </a:t>
            </a:r>
            <a:r>
              <a:rPr lang="pl-PL" sz="1800" b="0" i="0" baseline="0" dirty="0" err="1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used</a:t>
            </a:r>
            <a:r>
              <a:rPr lang="pl-PL" sz="1800" b="0" i="0" baseline="0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 in AI </a:t>
            </a:r>
            <a:r>
              <a:rPr lang="pl-PL" sz="1800" b="0" i="0" baseline="0" dirty="0" err="1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teaching</a:t>
            </a:r>
            <a:endParaRPr lang="pl-PL" baseline="0" dirty="0">
              <a:solidFill>
                <a:schemeClr val="bg2"/>
              </a:solidFill>
              <a:effectLst/>
              <a:latin typeface="Roboto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Roboto" panose="02000000000000000000" pitchFamily="2" charset="0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3F3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2DD-4179-A8F6-2F0F00C709D2}"/>
              </c:ext>
            </c:extLst>
          </c:dPt>
          <c:cat>
            <c:strRef>
              <c:f>Arkusz1!$A$2:$A$3</c:f>
              <c:strCache>
                <c:ptCount val="2"/>
                <c:pt idx="0">
                  <c:v>Toxic</c:v>
                </c:pt>
                <c:pt idx="1">
                  <c:v>Neutral</c:v>
                </c:pt>
              </c:strCache>
            </c:strRef>
          </c:cat>
          <c:val>
            <c:numRef>
              <c:f>Arkusz1!$B$2:$B$3</c:f>
              <c:numCache>
                <c:formatCode>General</c:formatCode>
                <c:ptCount val="2"/>
                <c:pt idx="0">
                  <c:v>24153</c:v>
                </c:pt>
                <c:pt idx="1">
                  <c:v>32592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DD-4179-A8F6-2F0F00C709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0258680"/>
        <c:axId val="450259336"/>
      </c:barChart>
      <c:catAx>
        <c:axId val="450258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pPr>
            <a:endParaRPr lang="pl-PL"/>
          </a:p>
        </c:txPr>
        <c:crossAx val="450259336"/>
        <c:crosses val="autoZero"/>
        <c:auto val="1"/>
        <c:lblAlgn val="ctr"/>
        <c:lblOffset val="100"/>
        <c:noMultiLvlLbl val="0"/>
      </c:catAx>
      <c:valAx>
        <c:axId val="450259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pPr>
            <a:endParaRPr lang="pl-PL"/>
          </a:p>
        </c:txPr>
        <c:crossAx val="450258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11:12:30.88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e9eeee8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e9eeee8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0e73003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0e73003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e9eeee84b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e9eeee84b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e9eeee84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e9eeee84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e9eeee84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e9eeee84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e9eeee84b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e9eeee84b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e9eeee84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e9eeee84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beHappy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13875" y="3998050"/>
            <a:ext cx="24441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Authors: 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Jakub Stanula-Kaczka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Wiktor Koźlik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Piotr Chajec</a:t>
            </a:r>
            <a:endParaRPr sz="14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866900" y="3998050"/>
            <a:ext cx="24441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Project supervisor: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Marek Braun</a:t>
            </a:r>
            <a:endParaRPr sz="1400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411DA4F-3587-2A78-3718-317287CF423A}"/>
              </a:ext>
            </a:extLst>
          </p:cNvPr>
          <p:cNvSpPr txBox="1"/>
          <p:nvPr/>
        </p:nvSpPr>
        <p:spPr>
          <a:xfrm>
            <a:off x="598100" y="3018282"/>
            <a:ext cx="124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AI4Youth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075EE1C-3127-7B97-884A-D07D5A1C4851}"/>
              </a:ext>
            </a:extLst>
          </p:cNvPr>
          <p:cNvSpPr txBox="1"/>
          <p:nvPr/>
        </p:nvSpPr>
        <p:spPr>
          <a:xfrm>
            <a:off x="5174901" y="4006430"/>
            <a:ext cx="3645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Zespół szkół nr 2 im. Eugeniusza Kwiatkowskiego w Dębicy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Information </a:t>
            </a:r>
            <a:r>
              <a:rPr lang="pl-PL" dirty="0" err="1"/>
              <a:t>about</a:t>
            </a:r>
            <a:r>
              <a:rPr lang="pl-PL" dirty="0"/>
              <a:t> beHappy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597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 dirty="0"/>
              <a:t>Our Project aims at detecting hate speech and offensive language on social networks in order to protect its Users.</a:t>
            </a:r>
            <a:endParaRPr dirty="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500" y="1083963"/>
            <a:ext cx="4234599" cy="282306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543800" y="3907025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source: https://mycompanypolska.pl/</a:t>
            </a:r>
            <a:endParaRPr sz="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Why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subject</a:t>
            </a:r>
            <a:r>
              <a:rPr lang="pl-PL" dirty="0"/>
              <a:t>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174704"/>
            <a:ext cx="4597800" cy="3394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-PL" dirty="0"/>
              <a:t>Online </a:t>
            </a:r>
            <a:r>
              <a:rPr lang="pl-PL" dirty="0" err="1"/>
              <a:t>hate</a:t>
            </a:r>
            <a:r>
              <a:rPr lang="pl-PL" dirty="0"/>
              <a:t> speech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very</a:t>
            </a:r>
            <a:r>
              <a:rPr lang="pl-PL" dirty="0"/>
              <a:t> </a:t>
            </a: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probem</a:t>
            </a:r>
            <a:r>
              <a:rPr lang="pl-PL" dirty="0"/>
              <a:t> on popular </a:t>
            </a:r>
            <a:r>
              <a:rPr lang="pl-PL" dirty="0" err="1"/>
              <a:t>social</a:t>
            </a:r>
            <a:r>
              <a:rPr lang="pl-PL" dirty="0"/>
              <a:t> </a:t>
            </a:r>
            <a:r>
              <a:rPr lang="pl-PL" dirty="0" err="1"/>
              <a:t>websites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by </a:t>
            </a:r>
            <a:r>
              <a:rPr lang="pl-PL" dirty="0" err="1"/>
              <a:t>many</a:t>
            </a:r>
            <a:r>
              <a:rPr lang="pl-PL" dirty="0"/>
              <a:t> Internet </a:t>
            </a:r>
            <a:r>
              <a:rPr lang="pl-PL" dirty="0" err="1"/>
              <a:t>users</a:t>
            </a:r>
            <a:r>
              <a:rPr lang="pl-PL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-PL" dirty="0" err="1"/>
              <a:t>Negative</a:t>
            </a:r>
            <a:r>
              <a:rPr lang="pl-PL" dirty="0"/>
              <a:t> </a:t>
            </a:r>
            <a:r>
              <a:rPr lang="pl-PL" dirty="0" err="1"/>
              <a:t>emotions</a:t>
            </a:r>
            <a:r>
              <a:rPr lang="pl-PL" dirty="0"/>
              <a:t> </a:t>
            </a:r>
            <a:r>
              <a:rPr lang="pl-PL" dirty="0" err="1"/>
              <a:t>strongly</a:t>
            </a:r>
            <a:r>
              <a:rPr lang="pl-PL" dirty="0"/>
              <a:t> </a:t>
            </a:r>
            <a:r>
              <a:rPr lang="pl-PL" dirty="0" err="1"/>
              <a:t>affect</a:t>
            </a:r>
            <a:r>
              <a:rPr lang="pl-PL" dirty="0"/>
              <a:t> the psyche of </a:t>
            </a:r>
            <a:r>
              <a:rPr lang="pl-PL" dirty="0" err="1"/>
              <a:t>sensitive</a:t>
            </a:r>
            <a:r>
              <a:rPr lang="pl-PL" dirty="0"/>
              <a:t> </a:t>
            </a:r>
            <a:r>
              <a:rPr lang="pl-PL" dirty="0" err="1"/>
              <a:t>people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a </a:t>
            </a:r>
            <a:r>
              <a:rPr lang="pl-PL" dirty="0" err="1"/>
              <a:t>negative</a:t>
            </a:r>
            <a:r>
              <a:rPr lang="pl-PL" dirty="0"/>
              <a:t> </a:t>
            </a:r>
            <a:r>
              <a:rPr lang="pl-PL" dirty="0" err="1"/>
              <a:t>impact</a:t>
            </a:r>
            <a:r>
              <a:rPr lang="pl-PL" dirty="0"/>
              <a:t> on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emotions</a:t>
            </a:r>
            <a:r>
              <a:rPr lang="pl-PL" dirty="0"/>
              <a:t> </a:t>
            </a:r>
            <a:r>
              <a:rPr lang="pl-PL" dirty="0" err="1"/>
              <a:t>later</a:t>
            </a:r>
            <a:r>
              <a:rPr lang="pl-PL" dirty="0"/>
              <a:t> on.</a:t>
            </a:r>
          </a:p>
        </p:txBody>
      </p:sp>
      <p:sp>
        <p:nvSpPr>
          <p:cNvPr id="102" name="Google Shape;102;p15"/>
          <p:cNvSpPr txBox="1"/>
          <p:nvPr/>
        </p:nvSpPr>
        <p:spPr>
          <a:xfrm>
            <a:off x="7799150" y="3348000"/>
            <a:ext cx="1344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pl" sz="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l" sz="600" dirty="0">
                <a:latin typeface="Roboto"/>
                <a:ea typeface="Roboto"/>
                <a:cs typeface="Roboto"/>
                <a:sym typeface="Roboto"/>
              </a:rPr>
              <a:t>: https://www.casfera.pl/</a:t>
            </a:r>
            <a:endParaRPr sz="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150" y="1385613"/>
            <a:ext cx="4208852" cy="1962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Goal of the Project</a:t>
            </a:r>
            <a:endParaRPr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1022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Our</a:t>
            </a:r>
            <a:r>
              <a:rPr lang="pl-PL" dirty="0"/>
              <a:t> Project </a:t>
            </a:r>
            <a:r>
              <a:rPr lang="pl-PL" dirty="0" err="1"/>
              <a:t>detects</a:t>
            </a:r>
            <a:r>
              <a:rPr lang="pl-PL" dirty="0"/>
              <a:t> </a:t>
            </a:r>
            <a:r>
              <a:rPr lang="pl-PL" dirty="0" err="1"/>
              <a:t>hate</a:t>
            </a:r>
            <a:r>
              <a:rPr lang="pl-PL" dirty="0"/>
              <a:t> speech and </a:t>
            </a:r>
            <a:r>
              <a:rPr lang="pl-PL" dirty="0" err="1"/>
              <a:t>warns</a:t>
            </a:r>
            <a:r>
              <a:rPr lang="pl-PL" dirty="0"/>
              <a:t> User </a:t>
            </a:r>
            <a:r>
              <a:rPr lang="pl-PL" dirty="0" err="1"/>
              <a:t>agains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Protecting</a:t>
            </a:r>
            <a:r>
              <a:rPr lang="pl-PL" dirty="0"/>
              <a:t> the User on </a:t>
            </a:r>
            <a:r>
              <a:rPr lang="pl-PL" dirty="0" err="1"/>
              <a:t>social</a:t>
            </a:r>
            <a:r>
              <a:rPr lang="pl-PL" dirty="0"/>
              <a:t> media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extremly</a:t>
            </a:r>
            <a:r>
              <a:rPr lang="pl-PL" dirty="0"/>
              <a:t> </a:t>
            </a:r>
            <a:r>
              <a:rPr lang="pl-PL" dirty="0" err="1"/>
              <a:t>important</a:t>
            </a:r>
            <a:r>
              <a:rPr lang="pl-PL" dirty="0"/>
              <a:t>, as </a:t>
            </a:r>
            <a:r>
              <a:rPr lang="pl-PL" dirty="0" err="1"/>
              <a:t>toxic</a:t>
            </a:r>
            <a:r>
              <a:rPr lang="pl-PL" dirty="0"/>
              <a:t> online </a:t>
            </a:r>
            <a:r>
              <a:rPr lang="pl-PL" dirty="0" err="1"/>
              <a:t>behaviour</a:t>
            </a:r>
            <a:r>
              <a:rPr lang="pl-PL" dirty="0"/>
              <a:t>  </a:t>
            </a:r>
            <a:r>
              <a:rPr lang="pl-PL" dirty="0" err="1"/>
              <a:t>reflects</a:t>
            </a:r>
            <a:r>
              <a:rPr lang="pl-PL" dirty="0"/>
              <a:t> on </a:t>
            </a:r>
            <a:r>
              <a:rPr lang="pl-PL" dirty="0" err="1"/>
              <a:t>all</a:t>
            </a:r>
            <a:r>
              <a:rPr lang="pl-PL" dirty="0"/>
              <a:t> of </a:t>
            </a:r>
            <a:r>
              <a:rPr lang="pl-PL" dirty="0" err="1"/>
              <a:t>Us</a:t>
            </a:r>
            <a:endParaRPr dirty="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700" y="968025"/>
            <a:ext cx="4425299" cy="294904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7209900" y="3917075"/>
            <a:ext cx="193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source : https://pixabay.com/</a:t>
            </a:r>
            <a:endParaRPr sz="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Scope</a:t>
            </a:r>
            <a:r>
              <a:rPr lang="pl-PL" dirty="0"/>
              <a:t> of the Project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11700" y="1199925"/>
            <a:ext cx="6393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beHappy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currently</a:t>
            </a:r>
            <a:r>
              <a:rPr lang="pl-PL" dirty="0"/>
              <a:t> </a:t>
            </a:r>
            <a:r>
              <a:rPr lang="pl-PL" dirty="0" err="1"/>
              <a:t>running</a:t>
            </a:r>
            <a:r>
              <a:rPr lang="pl-PL" dirty="0"/>
              <a:t> on the </a:t>
            </a:r>
            <a:r>
              <a:rPr lang="pl-PL" dirty="0" err="1"/>
              <a:t>social</a:t>
            </a:r>
            <a:r>
              <a:rPr lang="pl-PL" dirty="0"/>
              <a:t> </a:t>
            </a:r>
            <a:r>
              <a:rPr lang="pl-PL" dirty="0" err="1"/>
              <a:t>networking</a:t>
            </a:r>
            <a:r>
              <a:rPr lang="pl-PL" dirty="0"/>
              <a:t> </a:t>
            </a:r>
            <a:r>
              <a:rPr lang="pl-PL" dirty="0" err="1"/>
              <a:t>site</a:t>
            </a:r>
            <a:r>
              <a:rPr lang="pl-PL" dirty="0"/>
              <a:t> Reddit.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The project is divided into 2 modules:</a:t>
            </a:r>
          </a:p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" dirty="0"/>
              <a:t>web browser extension (Google Chrome),</a:t>
            </a: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" dirty="0"/>
              <a:t>artificial intelligence that analyses textual data provided by the extension.</a:t>
            </a:r>
            <a:endParaRPr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1200"/>
              </a:spcAft>
              <a:buNone/>
            </a:pPr>
            <a:r>
              <a:rPr lang="pl" dirty="0"/>
              <a:t>Our Project implements the Sustinable Development Goals:</a:t>
            </a:r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" dirty="0"/>
              <a:t>3 – good health </a:t>
            </a:r>
            <a:r>
              <a:rPr lang="pl"/>
              <a:t>and well-being,</a:t>
            </a:r>
            <a:endParaRPr lang="pl" dirty="0"/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" dirty="0"/>
              <a:t>16 –peace, justice and strong institutions</a:t>
            </a:r>
            <a:endParaRPr dirty="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600" y="4100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7828200" y="2843300"/>
            <a:ext cx="131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pl" sz="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l" sz="600" dirty="0">
                <a:latin typeface="Roboto"/>
                <a:ea typeface="Roboto"/>
                <a:cs typeface="Roboto"/>
                <a:sym typeface="Roboto"/>
              </a:rPr>
              <a:t>: https://www.reddit.com/</a:t>
            </a:r>
            <a:endParaRPr sz="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FDD654F-27E5-8A9C-D851-961CB31C6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799" y="4066925"/>
            <a:ext cx="828000" cy="8280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AC7103B-7C4F-67C6-F930-6D647CAFD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800" y="4066925"/>
            <a:ext cx="828000" cy="828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Expected results</a:t>
            </a:r>
            <a:endParaRPr dirty="0"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311700" y="1227850"/>
            <a:ext cx="4373766" cy="33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Our Project is designed to:</a:t>
            </a:r>
            <a:endParaRPr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-PL" dirty="0"/>
              <a:t>r</a:t>
            </a:r>
            <a:r>
              <a:rPr lang="pl" dirty="0"/>
              <a:t>educe the level of negative emotions delivered to Internet users,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-PL" dirty="0"/>
              <a:t>r</a:t>
            </a:r>
            <a:r>
              <a:rPr lang="pl" dirty="0"/>
              <a:t>educe virtual violence,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-PL" dirty="0"/>
              <a:t>i</a:t>
            </a:r>
            <a:r>
              <a:rPr lang="pl" dirty="0"/>
              <a:t>ncrease User comfort while surfing the Internet.</a:t>
            </a:r>
            <a:endParaRPr dirty="0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400" y="1736947"/>
            <a:ext cx="4509601" cy="21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7543800" y="3907025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source : https://www.surveyrock.com/</a:t>
            </a:r>
            <a:endParaRPr sz="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360045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Our Project on charts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311700" y="1777721"/>
            <a:ext cx="3600450" cy="428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-PL" sz="1600" dirty="0" err="1"/>
              <a:t>Artificial</a:t>
            </a:r>
            <a:r>
              <a:rPr lang="pl-PL" sz="1600" dirty="0"/>
              <a:t> </a:t>
            </a:r>
            <a:r>
              <a:rPr lang="pl-PL" sz="1600" dirty="0" err="1"/>
              <a:t>intelligence</a:t>
            </a:r>
            <a:r>
              <a:rPr lang="pl-PL" sz="1600" dirty="0"/>
              <a:t> </a:t>
            </a:r>
            <a:r>
              <a:rPr lang="pl-PL" sz="1600" dirty="0" err="1"/>
              <a:t>accuracy</a:t>
            </a:r>
            <a:endParaRPr sz="16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26912D5-3692-C7F0-64A4-5879172D9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206675"/>
            <a:ext cx="3600450" cy="2362200"/>
          </a:xfrm>
          <a:prstGeom prst="rect">
            <a:avLst/>
          </a:prstGeom>
        </p:spPr>
      </p:pic>
      <p:graphicFrame>
        <p:nvGraphicFramePr>
          <p:cNvPr id="2" name="Wykres 1">
            <a:extLst>
              <a:ext uri="{FF2B5EF4-FFF2-40B4-BE49-F238E27FC236}">
                <a16:creationId xmlns:a16="http://schemas.microsoft.com/office/drawing/2014/main" id="{A52550F8-D657-AFAA-08AA-0B2E0D9D65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7453442"/>
              </p:ext>
            </p:extLst>
          </p:nvPr>
        </p:nvGraphicFramePr>
        <p:xfrm>
          <a:off x="5231852" y="410000"/>
          <a:ext cx="3600450" cy="2362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Project development opportunities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3377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The Project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extended</a:t>
            </a:r>
            <a:r>
              <a:rPr lang="pl-PL" dirty="0"/>
              <a:t> to popular </a:t>
            </a:r>
            <a:r>
              <a:rPr lang="pl-PL" dirty="0" err="1"/>
              <a:t>social</a:t>
            </a:r>
            <a:r>
              <a:rPr lang="pl-PL" dirty="0"/>
              <a:t> network </a:t>
            </a:r>
            <a:r>
              <a:rPr lang="pl-PL" dirty="0" err="1"/>
              <a:t>sites</a:t>
            </a:r>
            <a:r>
              <a:rPr lang="pl-PL" dirty="0"/>
              <a:t>, </a:t>
            </a:r>
            <a:r>
              <a:rPr lang="pl-PL" dirty="0" err="1"/>
              <a:t>e.g</a:t>
            </a:r>
            <a:r>
              <a:rPr lang="pl-PL" dirty="0"/>
              <a:t>. Twitter, in the </a:t>
            </a:r>
            <a:r>
              <a:rPr lang="pl-PL" dirty="0" err="1"/>
              <a:t>future</a:t>
            </a:r>
            <a:r>
              <a:rPr lang="pl-P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The </a:t>
            </a:r>
            <a:r>
              <a:rPr lang="pl-PL" dirty="0" err="1"/>
              <a:t>aim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universal</a:t>
            </a:r>
            <a:r>
              <a:rPr lang="pl-PL" dirty="0"/>
              <a:t> </a:t>
            </a:r>
            <a:r>
              <a:rPr lang="pl-PL" dirty="0" err="1"/>
              <a:t>artificial</a:t>
            </a:r>
            <a:r>
              <a:rPr lang="pl-PL" dirty="0"/>
              <a:t> </a:t>
            </a:r>
            <a:r>
              <a:rPr lang="pl-PL" dirty="0" err="1"/>
              <a:t>intelligence</a:t>
            </a:r>
            <a:r>
              <a:rPr lang="pl-PL" dirty="0"/>
              <a:t> system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works</a:t>
            </a:r>
            <a:r>
              <a:rPr lang="pl-PL" dirty="0"/>
              <a:t> in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languages</a:t>
            </a:r>
            <a:r>
              <a:rPr lang="pl-PL" dirty="0"/>
              <a:t> not </a:t>
            </a:r>
            <a:r>
              <a:rPr lang="pl-PL" dirty="0" err="1"/>
              <a:t>just</a:t>
            </a:r>
            <a:r>
              <a:rPr lang="pl-PL" dirty="0"/>
              <a:t> on Reddit.</a:t>
            </a:r>
            <a:endParaRPr dirty="0"/>
          </a:p>
        </p:txBody>
      </p:sp>
      <p:pic>
        <p:nvPicPr>
          <p:cNvPr id="2" name="Picture 2" descr="Multi-Language SAP Master Data – MDA Blog">
            <a:extLst>
              <a:ext uri="{FF2B5EF4-FFF2-40B4-BE49-F238E27FC236}">
                <a16:creationId xmlns:a16="http://schemas.microsoft.com/office/drawing/2014/main" id="{5A81F55F-FACD-79A9-CA42-904692738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84" y="1519675"/>
            <a:ext cx="4573516" cy="239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E441F6BF-8CD2-84AA-EC34-C4E49FFCE556}"/>
              </a:ext>
            </a:extLst>
          </p:cNvPr>
          <p:cNvSpPr txBox="1"/>
          <p:nvPr/>
        </p:nvSpPr>
        <p:spPr>
          <a:xfrm>
            <a:off x="7369791" y="3909403"/>
            <a:ext cx="181290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pl-PL" sz="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https://blog.masterdataaficionado.com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336</Words>
  <Application>Microsoft Office PowerPoint</Application>
  <PresentationFormat>Pokaz na ekranie (16:9)</PresentationFormat>
  <Paragraphs>43</Paragraphs>
  <Slides>8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Roboto</vt:lpstr>
      <vt:lpstr>Arial</vt:lpstr>
      <vt:lpstr>Geometric</vt:lpstr>
      <vt:lpstr>beHappy</vt:lpstr>
      <vt:lpstr>Information about beHappy</vt:lpstr>
      <vt:lpstr>Why this subject? </vt:lpstr>
      <vt:lpstr>Goal of the Project</vt:lpstr>
      <vt:lpstr>Scope of the Project</vt:lpstr>
      <vt:lpstr>Expected results</vt:lpstr>
      <vt:lpstr>Our Project on charts</vt:lpstr>
      <vt:lpstr>Project development opportunities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AI4Youth</dc:title>
  <cp:lastModifiedBy>Piotr Chajec</cp:lastModifiedBy>
  <cp:revision>17</cp:revision>
  <dcterms:modified xsi:type="dcterms:W3CDTF">2022-10-16T20:59:14Z</dcterms:modified>
</cp:coreProperties>
</file>